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6.xml" ContentType="application/inkml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ink/ink7.xml" ContentType="application/inkml+xml"/>
  <Override PartName="/ppt/ink/ink8.xml" ContentType="application/inkml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media/image35.jpg" ContentType="image/jp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8325" r:id="rId5"/>
    <p:sldId id="8327" r:id="rId6"/>
    <p:sldId id="8326" r:id="rId7"/>
    <p:sldId id="8328" r:id="rId8"/>
    <p:sldId id="8329" r:id="rId9"/>
    <p:sldId id="8330" r:id="rId10"/>
    <p:sldId id="8343" r:id="rId11"/>
    <p:sldId id="8332" r:id="rId12"/>
    <p:sldId id="8333" r:id="rId13"/>
    <p:sldId id="262" r:id="rId14"/>
    <p:sldId id="8337" r:id="rId15"/>
    <p:sldId id="261" r:id="rId16"/>
    <p:sldId id="265" r:id="rId17"/>
  </p:sldIdLst>
  <p:sldSz cx="10693400" cy="7562850"/>
  <p:notesSz cx="10693400" cy="75628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8E58"/>
    <a:srgbClr val="F8B871"/>
    <a:srgbClr val="DCF8FF"/>
    <a:srgbClr val="1A87C0"/>
    <a:srgbClr val="2CB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B16D19-04D6-4E44-AC47-7AF6CF641950}" v="2" dt="2025-01-26T07:04:29.59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1602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1D9064-91D9-4383-ACD0-097CFF5EBA19}" type="doc">
      <dgm:prSet loTypeId="urn:microsoft.com/office/officeart/2005/8/layout/orgChart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4F5EDEE-6AA5-43B9-A711-C8BD3F800629}">
      <dgm:prSet phldrT="[Text]" custT="1"/>
      <dgm:spPr>
        <a:solidFill>
          <a:srgbClr val="1A87C0"/>
        </a:solidFill>
      </dgm:spPr>
      <dgm:t>
        <a:bodyPr/>
        <a:lstStyle/>
        <a:p>
          <a:r>
            <a:rPr lang="mn-MN" sz="1600" b="1" dirty="0">
              <a:latin typeface="Cera Pro Medium" panose="00000600000000000000" pitchFamily="2" charset="0"/>
              <a:cs typeface="Arial" panose="020B0604020202020204" pitchFamily="34" charset="0"/>
            </a:rPr>
            <a:t>ТАЛУУДЫН </a:t>
          </a:r>
        </a:p>
        <a:p>
          <a:r>
            <a:rPr lang="mn-MN" sz="1600" b="1" dirty="0">
              <a:latin typeface="Cera Pro Medium" panose="00000600000000000000" pitchFamily="2" charset="0"/>
              <a:cs typeface="Arial" panose="020B0604020202020204" pitchFamily="34" charset="0"/>
            </a:rPr>
            <a:t>БАГА ХУРАЛ</a:t>
          </a:r>
          <a:endParaRPr lang="en-US" sz="1600" dirty="0">
            <a:latin typeface="Cera Pro Medium" panose="00000600000000000000" pitchFamily="2" charset="0"/>
          </a:endParaRPr>
        </a:p>
      </dgm:t>
    </dgm:pt>
    <dgm:pt modelId="{2E0B10C8-EC48-490C-A9FF-DFA5766F8726}" type="parTrans" cxnId="{288CB94C-39FA-4406-85B9-E3D38B45CBEF}">
      <dgm:prSet/>
      <dgm:spPr/>
      <dgm:t>
        <a:bodyPr/>
        <a:lstStyle/>
        <a:p>
          <a:endParaRPr lang="en-US"/>
        </a:p>
      </dgm:t>
    </dgm:pt>
    <dgm:pt modelId="{71C86ADE-AAD1-447B-8092-BEA0EAA579E8}" type="sibTrans" cxnId="{288CB94C-39FA-4406-85B9-E3D38B45CBEF}">
      <dgm:prSet/>
      <dgm:spPr/>
      <dgm:t>
        <a:bodyPr/>
        <a:lstStyle/>
        <a:p>
          <a:endParaRPr lang="en-US"/>
        </a:p>
      </dgm:t>
    </dgm:pt>
    <dgm:pt modelId="{92F6DD3F-B003-44C5-856B-6F11AA9AFCCC}" type="asst">
      <dgm:prSet phldrT="[Text]" custT="1"/>
      <dgm:spPr>
        <a:solidFill>
          <a:srgbClr val="1A87C0"/>
        </a:solidFill>
      </dgm:spPr>
      <dgm:t>
        <a:bodyPr/>
        <a:lstStyle/>
        <a:p>
          <a:r>
            <a:rPr lang="en-US" sz="1200" b="1" dirty="0">
              <a:latin typeface="Cera Pro Medium" panose="00000600000000000000" pitchFamily="2" charset="0"/>
              <a:cs typeface="Arial" panose="020B0604020202020204" pitchFamily="34" charset="0"/>
            </a:rPr>
            <a:t>COP 1</a:t>
          </a:r>
          <a:r>
            <a:rPr lang="mn-MN" sz="1200" b="1" dirty="0">
              <a:latin typeface="Cera Pro Medium" panose="00000600000000000000" pitchFamily="2" charset="0"/>
              <a:cs typeface="Arial" panose="020B0604020202020204" pitchFamily="34" charset="0"/>
            </a:rPr>
            <a:t>5</a:t>
          </a:r>
          <a:r>
            <a:rPr lang="en-US" sz="1200" b="1" dirty="0">
              <a:latin typeface="Cera Pro Medium" panose="00000600000000000000" pitchFamily="2" charset="0"/>
              <a:cs typeface="Arial" panose="020B0604020202020204" pitchFamily="34" charset="0"/>
            </a:rPr>
            <a:t> </a:t>
          </a:r>
          <a:endParaRPr lang="mn-MN" sz="1200" b="1" dirty="0">
            <a:latin typeface="Cera Pro Medium" panose="00000600000000000000" pitchFamily="2" charset="0"/>
            <a:cs typeface="Arial" panose="020B0604020202020204" pitchFamily="34" charset="0"/>
          </a:endParaRPr>
        </a:p>
        <a:p>
          <a:r>
            <a:rPr lang="en-US" sz="1200" dirty="0">
              <a:latin typeface="Cera Pro Medium" panose="00000600000000000000" pitchFamily="2" charset="0"/>
              <a:cs typeface="Arial" panose="020B0604020202020204" pitchFamily="34" charset="0"/>
            </a:rPr>
            <a:t>(</a:t>
          </a:r>
          <a:r>
            <a:rPr lang="mn-MN" sz="1200" dirty="0">
              <a:latin typeface="Cera Pro Medium" panose="00000600000000000000" pitchFamily="2" charset="0"/>
              <a:cs typeface="Arial" panose="020B0604020202020204" pitchFamily="34" charset="0"/>
            </a:rPr>
            <a:t>Абижан, Кот Д’ивуар 2022</a:t>
          </a:r>
          <a:r>
            <a:rPr lang="en-US" sz="1200" dirty="0">
              <a:latin typeface="Cera Pro Medium" panose="00000600000000000000" pitchFamily="2" charset="0"/>
              <a:cs typeface="Arial" panose="020B0604020202020204" pitchFamily="34" charset="0"/>
            </a:rPr>
            <a:t>)</a:t>
          </a:r>
          <a:endParaRPr lang="en-US" sz="1200" dirty="0">
            <a:latin typeface="Cera Pro Medium" panose="00000600000000000000" pitchFamily="2" charset="0"/>
          </a:endParaRPr>
        </a:p>
      </dgm:t>
    </dgm:pt>
    <dgm:pt modelId="{18AFD08D-9880-4DCC-8E04-280A85A0BCF0}" type="parTrans" cxnId="{210DE2B9-F83D-4E32-8C77-2F6FDE55F8AD}">
      <dgm:prSet/>
      <dgm:spPr/>
      <dgm:t>
        <a:bodyPr/>
        <a:lstStyle/>
        <a:p>
          <a:endParaRPr lang="en-US"/>
        </a:p>
      </dgm:t>
    </dgm:pt>
    <dgm:pt modelId="{4E512881-D1FA-4107-B3D9-8A85B18EFF53}" type="sibTrans" cxnId="{210DE2B9-F83D-4E32-8C77-2F6FDE55F8AD}">
      <dgm:prSet/>
      <dgm:spPr/>
      <dgm:t>
        <a:bodyPr/>
        <a:lstStyle/>
        <a:p>
          <a:endParaRPr lang="en-US"/>
        </a:p>
      </dgm:t>
    </dgm:pt>
    <dgm:pt modelId="{0D07277E-163E-487F-A83A-F756A13382F5}" type="asst">
      <dgm:prSet custT="1"/>
      <dgm:spPr>
        <a:solidFill>
          <a:srgbClr val="1A87C0"/>
        </a:solidFill>
      </dgm:spPr>
      <dgm:t>
        <a:bodyPr/>
        <a:lstStyle/>
        <a:p>
          <a:r>
            <a:rPr lang="en-US" sz="1050" b="1" dirty="0">
              <a:latin typeface="Cera Pro Medium" panose="00000600000000000000" pitchFamily="2" charset="0"/>
              <a:cs typeface="Arial" panose="020B0604020202020204" pitchFamily="34" charset="0"/>
            </a:rPr>
            <a:t>COP 1</a:t>
          </a:r>
          <a:r>
            <a:rPr lang="mn-MN" sz="1050" b="1" dirty="0">
              <a:latin typeface="Cera Pro Medium" panose="00000600000000000000" pitchFamily="2" charset="0"/>
              <a:cs typeface="Arial" panose="020B0604020202020204" pitchFamily="34" charset="0"/>
            </a:rPr>
            <a:t>6</a:t>
          </a:r>
          <a:r>
            <a:rPr lang="en-US" sz="1050" b="1" dirty="0">
              <a:latin typeface="Cera Pro Medium" panose="00000600000000000000" pitchFamily="2" charset="0"/>
              <a:cs typeface="Arial" panose="020B0604020202020204" pitchFamily="34" charset="0"/>
            </a:rPr>
            <a:t> </a:t>
          </a:r>
          <a:endParaRPr lang="mn-MN" sz="1050" b="1" dirty="0">
            <a:latin typeface="Cera Pro Medium" panose="00000600000000000000" pitchFamily="2" charset="0"/>
            <a:cs typeface="Arial" panose="020B0604020202020204" pitchFamily="34" charset="0"/>
          </a:endParaRPr>
        </a:p>
        <a:p>
          <a:r>
            <a:rPr lang="en-US" sz="1050" dirty="0">
              <a:latin typeface="Cera Pro Medium" panose="00000600000000000000" pitchFamily="2" charset="0"/>
              <a:cs typeface="Arial" panose="020B0604020202020204" pitchFamily="34" charset="0"/>
            </a:rPr>
            <a:t>(</a:t>
          </a:r>
          <a:r>
            <a:rPr lang="mn-MN" sz="1050" dirty="0">
              <a:latin typeface="Cera Pro Medium" panose="00000600000000000000" pitchFamily="2" charset="0"/>
              <a:cs typeface="Arial" panose="020B0604020202020204" pitchFamily="34" charset="0"/>
            </a:rPr>
            <a:t>Эр-Рияд, Саудын Араб, 2024</a:t>
          </a:r>
          <a:r>
            <a:rPr lang="en-US" sz="1050" dirty="0">
              <a:latin typeface="Cera Pro Medium" panose="00000600000000000000" pitchFamily="2" charset="0"/>
              <a:cs typeface="Arial" panose="020B0604020202020204" pitchFamily="34" charset="0"/>
            </a:rPr>
            <a:t>)</a:t>
          </a:r>
          <a:endParaRPr lang="en-US" sz="1050" dirty="0">
            <a:latin typeface="Cera Pro Medium" panose="00000600000000000000" pitchFamily="2" charset="0"/>
          </a:endParaRPr>
        </a:p>
      </dgm:t>
      <dgm:extLst>
        <a:ext uri="{E40237B7-FDA0-4F09-8148-C483321AD2D9}">
          <dgm14:cNvPr xmlns:dgm14="http://schemas.microsoft.com/office/drawing/2010/diagram" id="0" name="" descr="COP 16 &#10;(Эр-Рияд, Саудын Араб, 2024)&#10; &#10;&#10;"/>
        </a:ext>
      </dgm:extLst>
    </dgm:pt>
    <dgm:pt modelId="{023AC91E-75FD-439B-8F46-0C398010F45A}" type="parTrans" cxnId="{BAFAD8BD-05FF-426B-8862-D5E478F0418F}">
      <dgm:prSet/>
      <dgm:spPr/>
      <dgm:t>
        <a:bodyPr/>
        <a:lstStyle/>
        <a:p>
          <a:endParaRPr lang="en-US"/>
        </a:p>
      </dgm:t>
    </dgm:pt>
    <dgm:pt modelId="{5B59A74A-229D-4E0C-9525-A6B8C0D9B752}" type="sibTrans" cxnId="{BAFAD8BD-05FF-426B-8862-D5E478F0418F}">
      <dgm:prSet/>
      <dgm:spPr/>
      <dgm:t>
        <a:bodyPr/>
        <a:lstStyle/>
        <a:p>
          <a:endParaRPr lang="en-US"/>
        </a:p>
      </dgm:t>
    </dgm:pt>
    <dgm:pt modelId="{1F898358-BAF3-4262-A2DC-105161FC0253}" type="asst">
      <dgm:prSet custT="1"/>
      <dgm:spPr>
        <a:solidFill>
          <a:srgbClr val="1A87C0"/>
        </a:solidFill>
      </dgm:spPr>
      <dgm:t>
        <a:bodyPr/>
        <a:lstStyle/>
        <a:p>
          <a:r>
            <a:rPr lang="mn-MN" sz="1000" dirty="0">
              <a:latin typeface="Cera Pro Medium" panose="00000600000000000000" pitchFamily="2" charset="0"/>
              <a:cs typeface="Arial" panose="020B0604020202020204" pitchFamily="34" charset="0"/>
            </a:rPr>
            <a:t>Нийт оролцогч: </a:t>
          </a:r>
          <a:r>
            <a:rPr lang="mn-MN" sz="1000" b="1" dirty="0">
              <a:latin typeface="Cera Pro Medium" panose="00000600000000000000" pitchFamily="2" charset="0"/>
              <a:cs typeface="Arial" panose="020B0604020202020204" pitchFamily="34" charset="0"/>
            </a:rPr>
            <a:t>6000</a:t>
          </a:r>
        </a:p>
        <a:p>
          <a:r>
            <a:rPr lang="mn-MN" sz="1000" dirty="0">
              <a:latin typeface="Cera Pro Medium" panose="00000600000000000000" pitchFamily="2" charset="0"/>
              <a:cs typeface="Arial" panose="020B0604020202020204" pitchFamily="34" charset="0"/>
            </a:rPr>
            <a:t>Дээд, өндөр түвшний төлөөлөгч: 11</a:t>
          </a:r>
          <a:r>
            <a:rPr lang="en-US" sz="1000" dirty="0">
              <a:latin typeface="Cera Pro Medium" panose="00000600000000000000" pitchFamily="2" charset="0"/>
              <a:cs typeface="Arial" panose="020B0604020202020204" pitchFamily="34" charset="0"/>
            </a:rPr>
            <a:t> (</a:t>
          </a:r>
          <a:r>
            <a:rPr lang="mn-MN" sz="1000" dirty="0">
              <a:latin typeface="Cera Pro Medium" panose="00000600000000000000" pitchFamily="2" charset="0"/>
              <a:cs typeface="Arial" panose="020B0604020202020204" pitchFamily="34" charset="0"/>
            </a:rPr>
            <a:t>Гол төлөв Баруун Африкийн улсууд</a:t>
          </a:r>
          <a:r>
            <a:rPr lang="en-US" sz="1000" dirty="0">
              <a:latin typeface="Cera Pro Medium" panose="00000600000000000000" pitchFamily="2" charset="0"/>
              <a:cs typeface="Arial" panose="020B0604020202020204" pitchFamily="34" charset="0"/>
            </a:rPr>
            <a:t>)</a:t>
          </a:r>
          <a:r>
            <a:rPr lang="mn-MN" sz="1000" dirty="0">
              <a:latin typeface="Cera Pro Medium" panose="00000600000000000000" pitchFamily="2" charset="0"/>
              <a:cs typeface="Arial" panose="020B0604020202020204" pitchFamily="34" charset="0"/>
            </a:rPr>
            <a:t> </a:t>
          </a:r>
          <a:endParaRPr lang="en-US" sz="1000" dirty="0">
            <a:latin typeface="Cera Pro Medium" panose="00000600000000000000" pitchFamily="2" charset="0"/>
          </a:endParaRPr>
        </a:p>
      </dgm:t>
    </dgm:pt>
    <dgm:pt modelId="{CFF2422D-F5FC-43B3-B664-5A62925DD201}" type="parTrans" cxnId="{9630E621-0A36-4886-AC2B-736365AC1CF2}">
      <dgm:prSet/>
      <dgm:spPr/>
      <dgm:t>
        <a:bodyPr/>
        <a:lstStyle/>
        <a:p>
          <a:endParaRPr lang="en-US"/>
        </a:p>
      </dgm:t>
    </dgm:pt>
    <dgm:pt modelId="{76E274F4-AE4E-4B75-89BA-4EE7DF53D020}" type="sibTrans" cxnId="{9630E621-0A36-4886-AC2B-736365AC1CF2}">
      <dgm:prSet/>
      <dgm:spPr/>
      <dgm:t>
        <a:bodyPr/>
        <a:lstStyle/>
        <a:p>
          <a:endParaRPr lang="en-US"/>
        </a:p>
      </dgm:t>
    </dgm:pt>
    <dgm:pt modelId="{60817DB2-3EB3-45B4-A2F9-E688C63F9A49}" type="asst">
      <dgm:prSet custT="1"/>
      <dgm:spPr>
        <a:solidFill>
          <a:srgbClr val="1A87C0"/>
        </a:solidFill>
      </dgm:spPr>
      <dgm:t>
        <a:bodyPr/>
        <a:lstStyle/>
        <a:p>
          <a:r>
            <a:rPr lang="mn-MN" sz="1600" dirty="0">
              <a:latin typeface="Cera Pro Medium" panose="00000600000000000000" pitchFamily="2" charset="0"/>
              <a:cs typeface="Arial" panose="020B0604020202020204" pitchFamily="34" charset="0"/>
            </a:rPr>
            <a:t>Өндөр түвшний </a:t>
          </a:r>
        </a:p>
        <a:p>
          <a:r>
            <a:rPr lang="mn-MN" sz="1600" dirty="0">
              <a:latin typeface="Cera Pro Medium" panose="00000600000000000000" pitchFamily="2" charset="0"/>
              <a:cs typeface="Arial" panose="020B0604020202020204" pitchFamily="34" charset="0"/>
            </a:rPr>
            <a:t>уулзалт: </a:t>
          </a:r>
          <a:r>
            <a:rPr lang="mn-MN" sz="1600" b="1" dirty="0">
              <a:latin typeface="Cera Pro Medium" panose="00000600000000000000" pitchFamily="2" charset="0"/>
              <a:cs typeface="Arial" panose="020B0604020202020204" pitchFamily="34" charset="0"/>
            </a:rPr>
            <a:t>6</a:t>
          </a:r>
          <a:endParaRPr lang="en-US" sz="1600" dirty="0">
            <a:latin typeface="Cera Pro Medium" panose="00000600000000000000" pitchFamily="2" charset="0"/>
          </a:endParaRPr>
        </a:p>
      </dgm:t>
    </dgm:pt>
    <dgm:pt modelId="{8AC72CC5-9B14-4421-809C-A0696C8CDF96}" type="parTrans" cxnId="{36AA3CFD-E895-4A08-B2B1-B20F4B37E08D}">
      <dgm:prSet/>
      <dgm:spPr/>
      <dgm:t>
        <a:bodyPr/>
        <a:lstStyle/>
        <a:p>
          <a:endParaRPr lang="en-US"/>
        </a:p>
      </dgm:t>
    </dgm:pt>
    <dgm:pt modelId="{36E44D2D-4852-4B9E-B164-1B6AEC8D625E}" type="sibTrans" cxnId="{36AA3CFD-E895-4A08-B2B1-B20F4B37E08D}">
      <dgm:prSet/>
      <dgm:spPr/>
      <dgm:t>
        <a:bodyPr/>
        <a:lstStyle/>
        <a:p>
          <a:endParaRPr lang="en-US"/>
        </a:p>
      </dgm:t>
    </dgm:pt>
    <dgm:pt modelId="{348AEF96-237B-4242-BE45-BAB5278BA8A2}" type="asst">
      <dgm:prSet custT="1"/>
      <dgm:spPr>
        <a:solidFill>
          <a:srgbClr val="1A87C0"/>
        </a:solidFill>
      </dgm:spPr>
      <dgm:t>
        <a:bodyPr/>
        <a:lstStyle/>
        <a:p>
          <a:r>
            <a:rPr lang="mn-MN" sz="1050" dirty="0">
              <a:latin typeface="Cera Pro Medium" panose="00000600000000000000" pitchFamily="2" charset="0"/>
              <a:cs typeface="Arial" panose="020B0604020202020204" pitchFamily="34" charset="0"/>
            </a:rPr>
            <a:t>Нийт оролцогч: </a:t>
          </a:r>
          <a:r>
            <a:rPr lang="mn-MN" sz="1050" b="1" dirty="0">
              <a:latin typeface="Cera Pro Medium" panose="00000600000000000000" pitchFamily="2" charset="0"/>
              <a:cs typeface="Arial" panose="020B0604020202020204" pitchFamily="34" charset="0"/>
            </a:rPr>
            <a:t>2</a:t>
          </a:r>
          <a:r>
            <a:rPr lang="en-US" sz="1050" b="1" dirty="0">
              <a:latin typeface="Cera Pro Medium" panose="00000600000000000000" pitchFamily="2" charset="0"/>
              <a:cs typeface="Arial" panose="020B0604020202020204" pitchFamily="34" charset="0"/>
            </a:rPr>
            <a:t>0</a:t>
          </a:r>
          <a:r>
            <a:rPr lang="mn-MN" sz="1050" b="1" dirty="0">
              <a:latin typeface="Cera Pro Medium" panose="00000600000000000000" pitchFamily="2" charset="0"/>
              <a:cs typeface="Arial" panose="020B0604020202020204" pitchFamily="34" charset="0"/>
            </a:rPr>
            <a:t> 000</a:t>
          </a:r>
        </a:p>
        <a:p>
          <a:r>
            <a:rPr lang="mn-MN" sz="1050" dirty="0">
              <a:latin typeface="Cera Pro Medium" panose="00000600000000000000" pitchFamily="2" charset="0"/>
              <a:cs typeface="Arial" panose="020B0604020202020204" pitchFamily="34" charset="0"/>
            </a:rPr>
            <a:t>Дээд, өндөр түвшний </a:t>
          </a:r>
        </a:p>
        <a:p>
          <a:r>
            <a:rPr lang="mn-MN" sz="1050" dirty="0">
              <a:latin typeface="Cera Pro Medium" panose="00000600000000000000" pitchFamily="2" charset="0"/>
              <a:cs typeface="Arial" panose="020B0604020202020204" pitchFamily="34" charset="0"/>
            </a:rPr>
            <a:t>төлөөлөгч: 2 </a:t>
          </a:r>
          <a:r>
            <a:rPr lang="en-US" sz="1050" dirty="0">
              <a:latin typeface="Cera Pro Medium" panose="00000600000000000000" pitchFamily="2" charset="0"/>
              <a:cs typeface="Arial" panose="020B0604020202020204" pitchFamily="34" charset="0"/>
            </a:rPr>
            <a:t>(</a:t>
          </a:r>
          <a:r>
            <a:rPr lang="mn-MN" sz="1050" dirty="0">
              <a:latin typeface="Cera Pro Medium" panose="00000600000000000000" pitchFamily="2" charset="0"/>
              <a:cs typeface="Arial" panose="020B0604020202020204" pitchFamily="34" charset="0"/>
            </a:rPr>
            <a:t>Монгол, Нижер</a:t>
          </a:r>
          <a:r>
            <a:rPr lang="en-US" sz="1050" dirty="0">
              <a:latin typeface="Cera Pro Medium" panose="00000600000000000000" pitchFamily="2" charset="0"/>
            </a:rPr>
            <a:t>)</a:t>
          </a:r>
          <a:endParaRPr lang="en-US" sz="1050" b="1" dirty="0">
            <a:latin typeface="Cera Pro Medium" panose="00000600000000000000" pitchFamily="2" charset="0"/>
          </a:endParaRPr>
        </a:p>
      </dgm:t>
    </dgm:pt>
    <dgm:pt modelId="{AE1DDF2D-C02F-41F2-B228-7C35510552EE}" type="parTrans" cxnId="{C6F883D0-03BA-4673-9480-3CD18639837A}">
      <dgm:prSet/>
      <dgm:spPr/>
      <dgm:t>
        <a:bodyPr/>
        <a:lstStyle/>
        <a:p>
          <a:endParaRPr lang="en-US"/>
        </a:p>
      </dgm:t>
    </dgm:pt>
    <dgm:pt modelId="{94FCDAB2-9AD8-4C95-92CF-E49012E16A58}" type="sibTrans" cxnId="{C6F883D0-03BA-4673-9480-3CD18639837A}">
      <dgm:prSet/>
      <dgm:spPr/>
      <dgm:t>
        <a:bodyPr/>
        <a:lstStyle/>
        <a:p>
          <a:endParaRPr lang="en-US"/>
        </a:p>
      </dgm:t>
    </dgm:pt>
    <dgm:pt modelId="{15E8C667-D1DE-4EA7-9E9C-F2AE073768CF}" type="asst">
      <dgm:prSet custT="1"/>
      <dgm:spPr>
        <a:solidFill>
          <a:srgbClr val="1A87C0"/>
        </a:solidFill>
      </dgm:spPr>
      <dgm:t>
        <a:bodyPr/>
        <a:lstStyle/>
        <a:p>
          <a:r>
            <a:rPr lang="mn-MN" sz="1400" dirty="0">
              <a:latin typeface="Cera Pro Medium" panose="00000600000000000000" pitchFamily="2" charset="0"/>
              <a:cs typeface="Arial" panose="020B0604020202020204" pitchFamily="34" charset="0"/>
            </a:rPr>
            <a:t>Өндөр түвшний </a:t>
          </a:r>
        </a:p>
        <a:p>
          <a:r>
            <a:rPr lang="mn-MN" sz="1400" dirty="0">
              <a:latin typeface="Cera Pro Medium" panose="00000600000000000000" pitchFamily="2" charset="0"/>
              <a:cs typeface="Arial" panose="020B0604020202020204" pitchFamily="34" charset="0"/>
            </a:rPr>
            <a:t>уулзалт: </a:t>
          </a:r>
          <a:r>
            <a:rPr lang="en-US" sz="1400" b="1" dirty="0">
              <a:latin typeface="Cera Pro Medium" panose="00000600000000000000" pitchFamily="2" charset="0"/>
              <a:cs typeface="Arial" panose="020B0604020202020204" pitchFamily="34" charset="0"/>
            </a:rPr>
            <a:t> 7</a:t>
          </a:r>
          <a:endParaRPr lang="en-US" sz="1400" dirty="0">
            <a:latin typeface="Cera Pro Medium" panose="00000600000000000000" pitchFamily="2" charset="0"/>
          </a:endParaRPr>
        </a:p>
      </dgm:t>
    </dgm:pt>
    <dgm:pt modelId="{68B4C0F9-D25D-4242-B95C-E80A7D1992C0}" type="parTrans" cxnId="{3C396457-18BD-4B9C-BEB6-595B5347014E}">
      <dgm:prSet/>
      <dgm:spPr/>
      <dgm:t>
        <a:bodyPr/>
        <a:lstStyle/>
        <a:p>
          <a:endParaRPr lang="en-US"/>
        </a:p>
      </dgm:t>
    </dgm:pt>
    <dgm:pt modelId="{A71E75D6-E7C6-44C3-9F8B-2901B4D8C2A0}" type="sibTrans" cxnId="{3C396457-18BD-4B9C-BEB6-595B5347014E}">
      <dgm:prSet/>
      <dgm:spPr/>
      <dgm:t>
        <a:bodyPr/>
        <a:lstStyle/>
        <a:p>
          <a:endParaRPr lang="en-US"/>
        </a:p>
      </dgm:t>
    </dgm:pt>
    <dgm:pt modelId="{DF7FD033-C8FE-4AF3-AEFB-95E4873ED31E}">
      <dgm:prSet custT="1"/>
      <dgm:spPr>
        <a:solidFill>
          <a:srgbClr val="1A87C0"/>
        </a:solidFill>
      </dgm:spPr>
      <dgm:t>
        <a:bodyPr/>
        <a:lstStyle/>
        <a:p>
          <a:r>
            <a:rPr lang="mn-MN" sz="1100" dirty="0">
              <a:latin typeface="Cera Pro Medium" panose="00000600000000000000" pitchFamily="2" charset="0"/>
            </a:rPr>
            <a:t>Усны Дээд түвшний уулзалт"-ад 3 улсын Ерөнхийлөгч, Саудын Ханхүү, 4 улсын Ерөнхий сайд оролцсон</a:t>
          </a:r>
          <a:endParaRPr lang="en-US" sz="1100" dirty="0">
            <a:latin typeface="Cera Pro Medium" panose="00000600000000000000" pitchFamily="2" charset="0"/>
          </a:endParaRPr>
        </a:p>
      </dgm:t>
    </dgm:pt>
    <dgm:pt modelId="{51239B28-4F5A-418F-A45D-BA5DE1C5690F}" type="parTrans" cxnId="{9FBE94B9-38B1-455F-B39C-6FF947FD66FB}">
      <dgm:prSet/>
      <dgm:spPr/>
      <dgm:t>
        <a:bodyPr/>
        <a:lstStyle/>
        <a:p>
          <a:endParaRPr lang="en-US"/>
        </a:p>
      </dgm:t>
    </dgm:pt>
    <dgm:pt modelId="{9DFE58C4-D84B-4BA7-929F-D809C2B960C6}" type="sibTrans" cxnId="{9FBE94B9-38B1-455F-B39C-6FF947FD66FB}">
      <dgm:prSet/>
      <dgm:spPr/>
      <dgm:t>
        <a:bodyPr/>
        <a:lstStyle/>
        <a:p>
          <a:endParaRPr lang="en-US"/>
        </a:p>
      </dgm:t>
    </dgm:pt>
    <dgm:pt modelId="{6FEB86DF-EC40-4FF6-8F3E-4A6823B7E7F4}" type="pres">
      <dgm:prSet presAssocID="{D01D9064-91D9-4383-ACD0-097CFF5EBA1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947D6EB-3FE7-4FA8-BE48-F363D7CC3B18}" type="pres">
      <dgm:prSet presAssocID="{A4F5EDEE-6AA5-43B9-A711-C8BD3F800629}" presName="hierRoot1" presStyleCnt="0">
        <dgm:presLayoutVars>
          <dgm:hierBranch val="init"/>
        </dgm:presLayoutVars>
      </dgm:prSet>
      <dgm:spPr/>
    </dgm:pt>
    <dgm:pt modelId="{7D364952-10BC-46EE-824F-4E62E22A777A}" type="pres">
      <dgm:prSet presAssocID="{A4F5EDEE-6AA5-43B9-A711-C8BD3F800629}" presName="rootComposite1" presStyleCnt="0"/>
      <dgm:spPr/>
    </dgm:pt>
    <dgm:pt modelId="{023A8F1A-02DF-456E-9658-E5C235878D8E}" type="pres">
      <dgm:prSet presAssocID="{A4F5EDEE-6AA5-43B9-A711-C8BD3F800629}" presName="rootText1" presStyleLbl="node0" presStyleIdx="0" presStyleCnt="1">
        <dgm:presLayoutVars>
          <dgm:chPref val="3"/>
        </dgm:presLayoutVars>
      </dgm:prSet>
      <dgm:spPr/>
    </dgm:pt>
    <dgm:pt modelId="{66875D9D-C0B3-4345-B93A-ADF712EB7E39}" type="pres">
      <dgm:prSet presAssocID="{A4F5EDEE-6AA5-43B9-A711-C8BD3F800629}" presName="rootConnector1" presStyleLbl="node1" presStyleIdx="0" presStyleCnt="0"/>
      <dgm:spPr/>
    </dgm:pt>
    <dgm:pt modelId="{B428604B-C0CC-4AE2-B7CA-93FF47572006}" type="pres">
      <dgm:prSet presAssocID="{A4F5EDEE-6AA5-43B9-A711-C8BD3F800629}" presName="hierChild2" presStyleCnt="0"/>
      <dgm:spPr/>
    </dgm:pt>
    <dgm:pt modelId="{D718E97A-D916-436E-ADF9-30D54E40CB45}" type="pres">
      <dgm:prSet presAssocID="{A4F5EDEE-6AA5-43B9-A711-C8BD3F800629}" presName="hierChild3" presStyleCnt="0"/>
      <dgm:spPr/>
    </dgm:pt>
    <dgm:pt modelId="{8E8FDE44-CDA4-47DB-9299-441782F4C0D4}" type="pres">
      <dgm:prSet presAssocID="{18AFD08D-9880-4DCC-8E04-280A85A0BCF0}" presName="Name111" presStyleLbl="parChTrans1D2" presStyleIdx="0" presStyleCnt="2"/>
      <dgm:spPr/>
    </dgm:pt>
    <dgm:pt modelId="{FB61E2AC-D288-4EFD-9153-A0133A910F95}" type="pres">
      <dgm:prSet presAssocID="{92F6DD3F-B003-44C5-856B-6F11AA9AFCCC}" presName="hierRoot3" presStyleCnt="0">
        <dgm:presLayoutVars>
          <dgm:hierBranch val="init"/>
        </dgm:presLayoutVars>
      </dgm:prSet>
      <dgm:spPr/>
    </dgm:pt>
    <dgm:pt modelId="{B7FB8F09-95DE-4EA8-BFE8-E3F882CA8BCD}" type="pres">
      <dgm:prSet presAssocID="{92F6DD3F-B003-44C5-856B-6F11AA9AFCCC}" presName="rootComposite3" presStyleCnt="0"/>
      <dgm:spPr/>
    </dgm:pt>
    <dgm:pt modelId="{305FFEFC-8154-4B84-B95D-0FB1F71F548E}" type="pres">
      <dgm:prSet presAssocID="{92F6DD3F-B003-44C5-856B-6F11AA9AFCCC}" presName="rootText3" presStyleLbl="asst1" presStyleIdx="0" presStyleCnt="6">
        <dgm:presLayoutVars>
          <dgm:chPref val="3"/>
        </dgm:presLayoutVars>
      </dgm:prSet>
      <dgm:spPr/>
    </dgm:pt>
    <dgm:pt modelId="{FCB7A8DD-F003-4825-AEFE-257D4067AE70}" type="pres">
      <dgm:prSet presAssocID="{92F6DD3F-B003-44C5-856B-6F11AA9AFCCC}" presName="rootConnector3" presStyleLbl="asst1" presStyleIdx="0" presStyleCnt="6"/>
      <dgm:spPr/>
    </dgm:pt>
    <dgm:pt modelId="{CF62790F-6F7B-4792-9EF8-1B82E62DFAB2}" type="pres">
      <dgm:prSet presAssocID="{92F6DD3F-B003-44C5-856B-6F11AA9AFCCC}" presName="hierChild6" presStyleCnt="0"/>
      <dgm:spPr/>
    </dgm:pt>
    <dgm:pt modelId="{CD6A7729-6169-4E5D-8D16-F063586A2187}" type="pres">
      <dgm:prSet presAssocID="{92F6DD3F-B003-44C5-856B-6F11AA9AFCCC}" presName="hierChild7" presStyleCnt="0"/>
      <dgm:spPr/>
    </dgm:pt>
    <dgm:pt modelId="{DBB3C3BE-7137-41B1-BCB0-C9CE23B3AF32}" type="pres">
      <dgm:prSet presAssocID="{CFF2422D-F5FC-43B3-B664-5A62925DD201}" presName="Name111" presStyleLbl="parChTrans1D3" presStyleIdx="0" presStyleCnt="4"/>
      <dgm:spPr/>
    </dgm:pt>
    <dgm:pt modelId="{1B9C8533-BCF7-4209-A08B-E016ECA59FEB}" type="pres">
      <dgm:prSet presAssocID="{1F898358-BAF3-4262-A2DC-105161FC0253}" presName="hierRoot3" presStyleCnt="0">
        <dgm:presLayoutVars>
          <dgm:hierBranch val="init"/>
        </dgm:presLayoutVars>
      </dgm:prSet>
      <dgm:spPr/>
    </dgm:pt>
    <dgm:pt modelId="{8FAA7E18-F47F-4E82-86E2-1022A6367DD8}" type="pres">
      <dgm:prSet presAssocID="{1F898358-BAF3-4262-A2DC-105161FC0253}" presName="rootComposite3" presStyleCnt="0"/>
      <dgm:spPr/>
    </dgm:pt>
    <dgm:pt modelId="{61512C76-9195-4A5A-A0C5-680A20BA3F21}" type="pres">
      <dgm:prSet presAssocID="{1F898358-BAF3-4262-A2DC-105161FC0253}" presName="rootText3" presStyleLbl="asst1" presStyleIdx="1" presStyleCnt="6">
        <dgm:presLayoutVars>
          <dgm:chPref val="3"/>
        </dgm:presLayoutVars>
      </dgm:prSet>
      <dgm:spPr/>
    </dgm:pt>
    <dgm:pt modelId="{9B62C9FB-9108-4E50-B903-521A151663CD}" type="pres">
      <dgm:prSet presAssocID="{1F898358-BAF3-4262-A2DC-105161FC0253}" presName="rootConnector3" presStyleLbl="asst1" presStyleIdx="1" presStyleCnt="6"/>
      <dgm:spPr/>
    </dgm:pt>
    <dgm:pt modelId="{CEEAC1F8-E1BB-448F-95A7-63CD087DE6CD}" type="pres">
      <dgm:prSet presAssocID="{1F898358-BAF3-4262-A2DC-105161FC0253}" presName="hierChild6" presStyleCnt="0"/>
      <dgm:spPr/>
    </dgm:pt>
    <dgm:pt modelId="{B7D58538-E97C-4CF9-9F84-7CE67178A996}" type="pres">
      <dgm:prSet presAssocID="{1F898358-BAF3-4262-A2DC-105161FC0253}" presName="hierChild7" presStyleCnt="0"/>
      <dgm:spPr/>
    </dgm:pt>
    <dgm:pt modelId="{2A9DC502-C49B-45B6-A11C-890C093D6E41}" type="pres">
      <dgm:prSet presAssocID="{8AC72CC5-9B14-4421-809C-A0696C8CDF96}" presName="Name111" presStyleLbl="parChTrans1D3" presStyleIdx="1" presStyleCnt="4"/>
      <dgm:spPr/>
    </dgm:pt>
    <dgm:pt modelId="{80A9877B-5CBA-48FE-B156-F34D5CB66836}" type="pres">
      <dgm:prSet presAssocID="{60817DB2-3EB3-45B4-A2F9-E688C63F9A49}" presName="hierRoot3" presStyleCnt="0">
        <dgm:presLayoutVars>
          <dgm:hierBranch val="init"/>
        </dgm:presLayoutVars>
      </dgm:prSet>
      <dgm:spPr/>
    </dgm:pt>
    <dgm:pt modelId="{EDAB4C18-C82E-4604-9C3A-9680912E59DC}" type="pres">
      <dgm:prSet presAssocID="{60817DB2-3EB3-45B4-A2F9-E688C63F9A49}" presName="rootComposite3" presStyleCnt="0"/>
      <dgm:spPr/>
    </dgm:pt>
    <dgm:pt modelId="{E350937E-5325-4CDD-B6AD-3EC81231E119}" type="pres">
      <dgm:prSet presAssocID="{60817DB2-3EB3-45B4-A2F9-E688C63F9A49}" presName="rootText3" presStyleLbl="asst1" presStyleIdx="2" presStyleCnt="6">
        <dgm:presLayoutVars>
          <dgm:chPref val="3"/>
        </dgm:presLayoutVars>
      </dgm:prSet>
      <dgm:spPr/>
    </dgm:pt>
    <dgm:pt modelId="{F49FF169-DDC8-4EE3-A060-8274E30439F6}" type="pres">
      <dgm:prSet presAssocID="{60817DB2-3EB3-45B4-A2F9-E688C63F9A49}" presName="rootConnector3" presStyleLbl="asst1" presStyleIdx="2" presStyleCnt="6"/>
      <dgm:spPr/>
    </dgm:pt>
    <dgm:pt modelId="{7A65DD34-ECA4-4F26-9D64-3D615B19FF2A}" type="pres">
      <dgm:prSet presAssocID="{60817DB2-3EB3-45B4-A2F9-E688C63F9A49}" presName="hierChild6" presStyleCnt="0"/>
      <dgm:spPr/>
    </dgm:pt>
    <dgm:pt modelId="{CEBF9333-5172-48E5-B6A1-F7E953F203CB}" type="pres">
      <dgm:prSet presAssocID="{60817DB2-3EB3-45B4-A2F9-E688C63F9A49}" presName="hierChild7" presStyleCnt="0"/>
      <dgm:spPr/>
    </dgm:pt>
    <dgm:pt modelId="{C633921A-5471-41F0-ADE5-D55B23DE0365}" type="pres">
      <dgm:prSet presAssocID="{023AC91E-75FD-439B-8F46-0C398010F45A}" presName="Name111" presStyleLbl="parChTrans1D2" presStyleIdx="1" presStyleCnt="2"/>
      <dgm:spPr/>
    </dgm:pt>
    <dgm:pt modelId="{BB37F553-9E05-4CC5-A914-4338E22A6F15}" type="pres">
      <dgm:prSet presAssocID="{0D07277E-163E-487F-A83A-F756A13382F5}" presName="hierRoot3" presStyleCnt="0">
        <dgm:presLayoutVars>
          <dgm:hierBranch val="init"/>
        </dgm:presLayoutVars>
      </dgm:prSet>
      <dgm:spPr/>
    </dgm:pt>
    <dgm:pt modelId="{6D57D42A-FA0E-499D-8452-05595912CE30}" type="pres">
      <dgm:prSet presAssocID="{0D07277E-163E-487F-A83A-F756A13382F5}" presName="rootComposite3" presStyleCnt="0"/>
      <dgm:spPr/>
    </dgm:pt>
    <dgm:pt modelId="{E2BE0B8F-073D-4762-8E0A-784DCD844750}" type="pres">
      <dgm:prSet presAssocID="{0D07277E-163E-487F-A83A-F756A13382F5}" presName="rootText3" presStyleLbl="asst1" presStyleIdx="3" presStyleCnt="6">
        <dgm:presLayoutVars>
          <dgm:chPref val="3"/>
        </dgm:presLayoutVars>
      </dgm:prSet>
      <dgm:spPr/>
    </dgm:pt>
    <dgm:pt modelId="{49D52300-3E0A-44D9-B370-F33612B2428C}" type="pres">
      <dgm:prSet presAssocID="{0D07277E-163E-487F-A83A-F756A13382F5}" presName="rootConnector3" presStyleLbl="asst1" presStyleIdx="3" presStyleCnt="6"/>
      <dgm:spPr/>
    </dgm:pt>
    <dgm:pt modelId="{A5C5123D-41B1-4D62-B73E-ED2E1DB22B66}" type="pres">
      <dgm:prSet presAssocID="{0D07277E-163E-487F-A83A-F756A13382F5}" presName="hierChild6" presStyleCnt="0"/>
      <dgm:spPr/>
    </dgm:pt>
    <dgm:pt modelId="{4857A7E3-B851-492F-8C39-BA4FDFDD50CC}" type="pres">
      <dgm:prSet presAssocID="{0D07277E-163E-487F-A83A-F756A13382F5}" presName="hierChild7" presStyleCnt="0"/>
      <dgm:spPr/>
    </dgm:pt>
    <dgm:pt modelId="{65532330-F02D-41B2-AAD6-166D871A400B}" type="pres">
      <dgm:prSet presAssocID="{AE1DDF2D-C02F-41F2-B228-7C35510552EE}" presName="Name111" presStyleLbl="parChTrans1D3" presStyleIdx="2" presStyleCnt="4"/>
      <dgm:spPr/>
    </dgm:pt>
    <dgm:pt modelId="{172E23C9-C3E2-4E2B-AC6F-3777D255626D}" type="pres">
      <dgm:prSet presAssocID="{348AEF96-237B-4242-BE45-BAB5278BA8A2}" presName="hierRoot3" presStyleCnt="0">
        <dgm:presLayoutVars>
          <dgm:hierBranch val="init"/>
        </dgm:presLayoutVars>
      </dgm:prSet>
      <dgm:spPr/>
    </dgm:pt>
    <dgm:pt modelId="{D5B30747-F1B0-4392-8717-ED811FC9251D}" type="pres">
      <dgm:prSet presAssocID="{348AEF96-237B-4242-BE45-BAB5278BA8A2}" presName="rootComposite3" presStyleCnt="0"/>
      <dgm:spPr/>
    </dgm:pt>
    <dgm:pt modelId="{18C7951F-B6EB-40C5-9C30-F89C5B31F2EB}" type="pres">
      <dgm:prSet presAssocID="{348AEF96-237B-4242-BE45-BAB5278BA8A2}" presName="rootText3" presStyleLbl="asst1" presStyleIdx="4" presStyleCnt="6">
        <dgm:presLayoutVars>
          <dgm:chPref val="3"/>
        </dgm:presLayoutVars>
      </dgm:prSet>
      <dgm:spPr/>
    </dgm:pt>
    <dgm:pt modelId="{1E3A381B-0489-48F0-9240-091C31261AD9}" type="pres">
      <dgm:prSet presAssocID="{348AEF96-237B-4242-BE45-BAB5278BA8A2}" presName="rootConnector3" presStyleLbl="asst1" presStyleIdx="4" presStyleCnt="6"/>
      <dgm:spPr/>
    </dgm:pt>
    <dgm:pt modelId="{7454CCF4-F371-4DDE-9CA2-B1346C666D65}" type="pres">
      <dgm:prSet presAssocID="{348AEF96-237B-4242-BE45-BAB5278BA8A2}" presName="hierChild6" presStyleCnt="0"/>
      <dgm:spPr/>
    </dgm:pt>
    <dgm:pt modelId="{F6CF3EF4-CB43-4F54-B325-82A34A503C32}" type="pres">
      <dgm:prSet presAssocID="{51239B28-4F5A-418F-A45D-BA5DE1C5690F}" presName="Name37" presStyleLbl="parChTrans1D4" presStyleIdx="0" presStyleCnt="1"/>
      <dgm:spPr/>
    </dgm:pt>
    <dgm:pt modelId="{624DEEA3-278C-4CBB-9BAA-D3ACE1AE37FE}" type="pres">
      <dgm:prSet presAssocID="{DF7FD033-C8FE-4AF3-AEFB-95E4873ED31E}" presName="hierRoot2" presStyleCnt="0">
        <dgm:presLayoutVars>
          <dgm:hierBranch val="init"/>
        </dgm:presLayoutVars>
      </dgm:prSet>
      <dgm:spPr/>
    </dgm:pt>
    <dgm:pt modelId="{9DE07334-FD33-497F-B9E2-EAEBEFF8E7B7}" type="pres">
      <dgm:prSet presAssocID="{DF7FD033-C8FE-4AF3-AEFB-95E4873ED31E}" presName="rootComposite" presStyleCnt="0"/>
      <dgm:spPr/>
    </dgm:pt>
    <dgm:pt modelId="{80057B4C-0669-4EFF-AB7D-742B3F77DB8D}" type="pres">
      <dgm:prSet presAssocID="{DF7FD033-C8FE-4AF3-AEFB-95E4873ED31E}" presName="rootText" presStyleLbl="node4" presStyleIdx="0" presStyleCnt="1" custScaleX="108583" custScaleY="116837">
        <dgm:presLayoutVars>
          <dgm:chPref val="3"/>
        </dgm:presLayoutVars>
      </dgm:prSet>
      <dgm:spPr/>
    </dgm:pt>
    <dgm:pt modelId="{2A11025F-C15F-47EA-ACED-0B302C2A2667}" type="pres">
      <dgm:prSet presAssocID="{DF7FD033-C8FE-4AF3-AEFB-95E4873ED31E}" presName="rootConnector" presStyleLbl="node4" presStyleIdx="0" presStyleCnt="1"/>
      <dgm:spPr/>
    </dgm:pt>
    <dgm:pt modelId="{5E94FF83-D71D-4BE0-883D-88CBB17315F9}" type="pres">
      <dgm:prSet presAssocID="{DF7FD033-C8FE-4AF3-AEFB-95E4873ED31E}" presName="hierChild4" presStyleCnt="0"/>
      <dgm:spPr/>
    </dgm:pt>
    <dgm:pt modelId="{5639B7A3-3F47-484B-BDB1-CB78EDCBD8B3}" type="pres">
      <dgm:prSet presAssocID="{DF7FD033-C8FE-4AF3-AEFB-95E4873ED31E}" presName="hierChild5" presStyleCnt="0"/>
      <dgm:spPr/>
    </dgm:pt>
    <dgm:pt modelId="{1C1C2639-05D5-4970-B13D-FD71FA273109}" type="pres">
      <dgm:prSet presAssocID="{348AEF96-237B-4242-BE45-BAB5278BA8A2}" presName="hierChild7" presStyleCnt="0"/>
      <dgm:spPr/>
    </dgm:pt>
    <dgm:pt modelId="{57EC0E83-EAAC-487B-8E37-8EB463DD3F30}" type="pres">
      <dgm:prSet presAssocID="{68B4C0F9-D25D-4242-B95C-E80A7D1992C0}" presName="Name111" presStyleLbl="parChTrans1D3" presStyleIdx="3" presStyleCnt="4"/>
      <dgm:spPr/>
    </dgm:pt>
    <dgm:pt modelId="{21996541-B08A-438F-B045-5F9F593DD1E5}" type="pres">
      <dgm:prSet presAssocID="{15E8C667-D1DE-4EA7-9E9C-F2AE073768CF}" presName="hierRoot3" presStyleCnt="0">
        <dgm:presLayoutVars>
          <dgm:hierBranch val="init"/>
        </dgm:presLayoutVars>
      </dgm:prSet>
      <dgm:spPr/>
    </dgm:pt>
    <dgm:pt modelId="{588B666E-8C67-4C6D-9FD4-B35427E0E22A}" type="pres">
      <dgm:prSet presAssocID="{15E8C667-D1DE-4EA7-9E9C-F2AE073768CF}" presName="rootComposite3" presStyleCnt="0"/>
      <dgm:spPr/>
    </dgm:pt>
    <dgm:pt modelId="{C70CA181-E39D-44B9-B93A-DB87ABD944BB}" type="pres">
      <dgm:prSet presAssocID="{15E8C667-D1DE-4EA7-9E9C-F2AE073768CF}" presName="rootText3" presStyleLbl="asst1" presStyleIdx="5" presStyleCnt="6">
        <dgm:presLayoutVars>
          <dgm:chPref val="3"/>
        </dgm:presLayoutVars>
      </dgm:prSet>
      <dgm:spPr/>
    </dgm:pt>
    <dgm:pt modelId="{F30FB26C-EF0E-44A8-A544-C86F5858BB64}" type="pres">
      <dgm:prSet presAssocID="{15E8C667-D1DE-4EA7-9E9C-F2AE073768CF}" presName="rootConnector3" presStyleLbl="asst1" presStyleIdx="5" presStyleCnt="6"/>
      <dgm:spPr/>
    </dgm:pt>
    <dgm:pt modelId="{07401D28-BE89-4FA7-B8F5-A69D532826CB}" type="pres">
      <dgm:prSet presAssocID="{15E8C667-D1DE-4EA7-9E9C-F2AE073768CF}" presName="hierChild6" presStyleCnt="0"/>
      <dgm:spPr/>
    </dgm:pt>
    <dgm:pt modelId="{650A7AD2-2203-4F8C-9C35-D09E80FE9214}" type="pres">
      <dgm:prSet presAssocID="{15E8C667-D1DE-4EA7-9E9C-F2AE073768CF}" presName="hierChild7" presStyleCnt="0"/>
      <dgm:spPr/>
    </dgm:pt>
  </dgm:ptLst>
  <dgm:cxnLst>
    <dgm:cxn modelId="{FA582C07-6BFD-4D5B-A718-04865B8E5B6B}" type="presOf" srcId="{60817DB2-3EB3-45B4-A2F9-E688C63F9A49}" destId="{F49FF169-DDC8-4EE3-A060-8274E30439F6}" srcOrd="1" destOrd="0" presId="urn:microsoft.com/office/officeart/2005/8/layout/orgChart1"/>
    <dgm:cxn modelId="{2B90960A-F083-4C8F-8B9A-8CE8BB1505CD}" type="presOf" srcId="{D01D9064-91D9-4383-ACD0-097CFF5EBA19}" destId="{6FEB86DF-EC40-4FF6-8F3E-4A6823B7E7F4}" srcOrd="0" destOrd="0" presId="urn:microsoft.com/office/officeart/2005/8/layout/orgChart1"/>
    <dgm:cxn modelId="{E7042813-6542-4C57-93B3-771D4E5EFD54}" type="presOf" srcId="{AE1DDF2D-C02F-41F2-B228-7C35510552EE}" destId="{65532330-F02D-41B2-AAD6-166D871A400B}" srcOrd="0" destOrd="0" presId="urn:microsoft.com/office/officeart/2005/8/layout/orgChart1"/>
    <dgm:cxn modelId="{F4AE6413-8A98-4096-B0C9-3EC5A9DFEB7D}" type="presOf" srcId="{DF7FD033-C8FE-4AF3-AEFB-95E4873ED31E}" destId="{80057B4C-0669-4EFF-AB7D-742B3F77DB8D}" srcOrd="0" destOrd="0" presId="urn:microsoft.com/office/officeart/2005/8/layout/orgChart1"/>
    <dgm:cxn modelId="{9630E621-0A36-4886-AC2B-736365AC1CF2}" srcId="{92F6DD3F-B003-44C5-856B-6F11AA9AFCCC}" destId="{1F898358-BAF3-4262-A2DC-105161FC0253}" srcOrd="0" destOrd="0" parTransId="{CFF2422D-F5FC-43B3-B664-5A62925DD201}" sibTransId="{76E274F4-AE4E-4B75-89BA-4EE7DF53D020}"/>
    <dgm:cxn modelId="{9828DB2A-0330-4343-AE62-4102B3C95751}" type="presOf" srcId="{A4F5EDEE-6AA5-43B9-A711-C8BD3F800629}" destId="{023A8F1A-02DF-456E-9658-E5C235878D8E}" srcOrd="0" destOrd="0" presId="urn:microsoft.com/office/officeart/2005/8/layout/orgChart1"/>
    <dgm:cxn modelId="{CB66CF2F-9B45-4178-B74C-A7604AAB247C}" type="presOf" srcId="{DF7FD033-C8FE-4AF3-AEFB-95E4873ED31E}" destId="{2A11025F-C15F-47EA-ACED-0B302C2A2667}" srcOrd="1" destOrd="0" presId="urn:microsoft.com/office/officeart/2005/8/layout/orgChart1"/>
    <dgm:cxn modelId="{BF59DA62-E2E1-4FA6-A569-6327E6DBE9B6}" type="presOf" srcId="{1F898358-BAF3-4262-A2DC-105161FC0253}" destId="{61512C76-9195-4A5A-A0C5-680A20BA3F21}" srcOrd="0" destOrd="0" presId="urn:microsoft.com/office/officeart/2005/8/layout/orgChart1"/>
    <dgm:cxn modelId="{8221C667-BFBF-4F5F-91F4-A1FE14946EC7}" type="presOf" srcId="{CFF2422D-F5FC-43B3-B664-5A62925DD201}" destId="{DBB3C3BE-7137-41B1-BCB0-C9CE23B3AF32}" srcOrd="0" destOrd="0" presId="urn:microsoft.com/office/officeart/2005/8/layout/orgChart1"/>
    <dgm:cxn modelId="{F4061B4B-699D-47CB-8B99-CF1231F80C19}" type="presOf" srcId="{15E8C667-D1DE-4EA7-9E9C-F2AE073768CF}" destId="{F30FB26C-EF0E-44A8-A544-C86F5858BB64}" srcOrd="1" destOrd="0" presId="urn:microsoft.com/office/officeart/2005/8/layout/orgChart1"/>
    <dgm:cxn modelId="{288CB94C-39FA-4406-85B9-E3D38B45CBEF}" srcId="{D01D9064-91D9-4383-ACD0-097CFF5EBA19}" destId="{A4F5EDEE-6AA5-43B9-A711-C8BD3F800629}" srcOrd="0" destOrd="0" parTransId="{2E0B10C8-EC48-490C-A9FF-DFA5766F8726}" sibTransId="{71C86ADE-AAD1-447B-8092-BEA0EAA579E8}"/>
    <dgm:cxn modelId="{7EFBF14D-B71E-4A06-BCCA-2306C3D52E77}" type="presOf" srcId="{92F6DD3F-B003-44C5-856B-6F11AA9AFCCC}" destId="{305FFEFC-8154-4B84-B95D-0FB1F71F548E}" srcOrd="0" destOrd="0" presId="urn:microsoft.com/office/officeart/2005/8/layout/orgChart1"/>
    <dgm:cxn modelId="{3058154F-DBCE-4744-8661-89C99E1BF8C2}" type="presOf" srcId="{A4F5EDEE-6AA5-43B9-A711-C8BD3F800629}" destId="{66875D9D-C0B3-4345-B93A-ADF712EB7E39}" srcOrd="1" destOrd="0" presId="urn:microsoft.com/office/officeart/2005/8/layout/orgChart1"/>
    <dgm:cxn modelId="{5188EC74-1CDC-4AB1-A012-AB233C26CFEA}" type="presOf" srcId="{68B4C0F9-D25D-4242-B95C-E80A7D1992C0}" destId="{57EC0E83-EAAC-487B-8E37-8EB463DD3F30}" srcOrd="0" destOrd="0" presId="urn:microsoft.com/office/officeart/2005/8/layout/orgChart1"/>
    <dgm:cxn modelId="{3C396457-18BD-4B9C-BEB6-595B5347014E}" srcId="{0D07277E-163E-487F-A83A-F756A13382F5}" destId="{15E8C667-D1DE-4EA7-9E9C-F2AE073768CF}" srcOrd="1" destOrd="0" parTransId="{68B4C0F9-D25D-4242-B95C-E80A7D1992C0}" sibTransId="{A71E75D6-E7C6-44C3-9F8B-2901B4D8C2A0}"/>
    <dgm:cxn modelId="{E03C0381-868C-4AAD-8165-6BCBD84F446F}" type="presOf" srcId="{0D07277E-163E-487F-A83A-F756A13382F5}" destId="{E2BE0B8F-073D-4762-8E0A-784DCD844750}" srcOrd="0" destOrd="0" presId="urn:microsoft.com/office/officeart/2005/8/layout/orgChart1"/>
    <dgm:cxn modelId="{34EACC87-6B38-4514-95D3-7550E3A8739B}" type="presOf" srcId="{0D07277E-163E-487F-A83A-F756A13382F5}" destId="{49D52300-3E0A-44D9-B370-F33612B2428C}" srcOrd="1" destOrd="0" presId="urn:microsoft.com/office/officeart/2005/8/layout/orgChart1"/>
    <dgm:cxn modelId="{EAB6D988-7DE8-467F-A34D-E917DBA53D3C}" type="presOf" srcId="{1F898358-BAF3-4262-A2DC-105161FC0253}" destId="{9B62C9FB-9108-4E50-B903-521A151663CD}" srcOrd="1" destOrd="0" presId="urn:microsoft.com/office/officeart/2005/8/layout/orgChart1"/>
    <dgm:cxn modelId="{B30D5F97-11C9-4E8A-8D30-BF640B05C094}" type="presOf" srcId="{60817DB2-3EB3-45B4-A2F9-E688C63F9A49}" destId="{E350937E-5325-4CDD-B6AD-3EC81231E119}" srcOrd="0" destOrd="0" presId="urn:microsoft.com/office/officeart/2005/8/layout/orgChart1"/>
    <dgm:cxn modelId="{DA1CE497-7C36-49AD-A329-6BAF5E73D781}" type="presOf" srcId="{348AEF96-237B-4242-BE45-BAB5278BA8A2}" destId="{1E3A381B-0489-48F0-9240-091C31261AD9}" srcOrd="1" destOrd="0" presId="urn:microsoft.com/office/officeart/2005/8/layout/orgChart1"/>
    <dgm:cxn modelId="{F61DE39E-A41F-4445-9657-201D82BC568C}" type="presOf" srcId="{8AC72CC5-9B14-4421-809C-A0696C8CDF96}" destId="{2A9DC502-C49B-45B6-A11C-890C093D6E41}" srcOrd="0" destOrd="0" presId="urn:microsoft.com/office/officeart/2005/8/layout/orgChart1"/>
    <dgm:cxn modelId="{ED6B37A8-0C26-496C-B54E-12A44710EB06}" type="presOf" srcId="{023AC91E-75FD-439B-8F46-0C398010F45A}" destId="{C633921A-5471-41F0-ADE5-D55B23DE0365}" srcOrd="0" destOrd="0" presId="urn:microsoft.com/office/officeart/2005/8/layout/orgChart1"/>
    <dgm:cxn modelId="{069074B3-85FE-4EE6-9020-3043DA3435CC}" type="presOf" srcId="{15E8C667-D1DE-4EA7-9E9C-F2AE073768CF}" destId="{C70CA181-E39D-44B9-B93A-DB87ABD944BB}" srcOrd="0" destOrd="0" presId="urn:microsoft.com/office/officeart/2005/8/layout/orgChart1"/>
    <dgm:cxn modelId="{9FBE94B9-38B1-455F-B39C-6FF947FD66FB}" srcId="{348AEF96-237B-4242-BE45-BAB5278BA8A2}" destId="{DF7FD033-C8FE-4AF3-AEFB-95E4873ED31E}" srcOrd="0" destOrd="0" parTransId="{51239B28-4F5A-418F-A45D-BA5DE1C5690F}" sibTransId="{9DFE58C4-D84B-4BA7-929F-D809C2B960C6}"/>
    <dgm:cxn modelId="{210DE2B9-F83D-4E32-8C77-2F6FDE55F8AD}" srcId="{A4F5EDEE-6AA5-43B9-A711-C8BD3F800629}" destId="{92F6DD3F-B003-44C5-856B-6F11AA9AFCCC}" srcOrd="0" destOrd="0" parTransId="{18AFD08D-9880-4DCC-8E04-280A85A0BCF0}" sibTransId="{4E512881-D1FA-4107-B3D9-8A85B18EFF53}"/>
    <dgm:cxn modelId="{CBE9D2BC-655D-4469-BBD8-C9D1CA7DBF45}" type="presOf" srcId="{18AFD08D-9880-4DCC-8E04-280A85A0BCF0}" destId="{8E8FDE44-CDA4-47DB-9299-441782F4C0D4}" srcOrd="0" destOrd="0" presId="urn:microsoft.com/office/officeart/2005/8/layout/orgChart1"/>
    <dgm:cxn modelId="{BAFAD8BD-05FF-426B-8862-D5E478F0418F}" srcId="{A4F5EDEE-6AA5-43B9-A711-C8BD3F800629}" destId="{0D07277E-163E-487F-A83A-F756A13382F5}" srcOrd="1" destOrd="0" parTransId="{023AC91E-75FD-439B-8F46-0C398010F45A}" sibTransId="{5B59A74A-229D-4E0C-9525-A6B8C0D9B752}"/>
    <dgm:cxn modelId="{ACF189BF-D5D3-43EA-9F43-61D2770D2B44}" type="presOf" srcId="{51239B28-4F5A-418F-A45D-BA5DE1C5690F}" destId="{F6CF3EF4-CB43-4F54-B325-82A34A503C32}" srcOrd="0" destOrd="0" presId="urn:microsoft.com/office/officeart/2005/8/layout/orgChart1"/>
    <dgm:cxn modelId="{7FBCC6BF-6497-498B-AA46-8CED22059176}" type="presOf" srcId="{348AEF96-237B-4242-BE45-BAB5278BA8A2}" destId="{18C7951F-B6EB-40C5-9C30-F89C5B31F2EB}" srcOrd="0" destOrd="0" presId="urn:microsoft.com/office/officeart/2005/8/layout/orgChart1"/>
    <dgm:cxn modelId="{C6F883D0-03BA-4673-9480-3CD18639837A}" srcId="{0D07277E-163E-487F-A83A-F756A13382F5}" destId="{348AEF96-237B-4242-BE45-BAB5278BA8A2}" srcOrd="0" destOrd="0" parTransId="{AE1DDF2D-C02F-41F2-B228-7C35510552EE}" sibTransId="{94FCDAB2-9AD8-4C95-92CF-E49012E16A58}"/>
    <dgm:cxn modelId="{4B227CED-5CE9-44C0-883B-ECA2A5C71E5F}" type="presOf" srcId="{92F6DD3F-B003-44C5-856B-6F11AA9AFCCC}" destId="{FCB7A8DD-F003-4825-AEFE-257D4067AE70}" srcOrd="1" destOrd="0" presId="urn:microsoft.com/office/officeart/2005/8/layout/orgChart1"/>
    <dgm:cxn modelId="{36AA3CFD-E895-4A08-B2B1-B20F4B37E08D}" srcId="{92F6DD3F-B003-44C5-856B-6F11AA9AFCCC}" destId="{60817DB2-3EB3-45B4-A2F9-E688C63F9A49}" srcOrd="1" destOrd="0" parTransId="{8AC72CC5-9B14-4421-809C-A0696C8CDF96}" sibTransId="{36E44D2D-4852-4B9E-B164-1B6AEC8D625E}"/>
    <dgm:cxn modelId="{455A4EDB-F53A-46A4-B702-8AA3020BE09B}" type="presParOf" srcId="{6FEB86DF-EC40-4FF6-8F3E-4A6823B7E7F4}" destId="{3947D6EB-3FE7-4FA8-BE48-F363D7CC3B18}" srcOrd="0" destOrd="0" presId="urn:microsoft.com/office/officeart/2005/8/layout/orgChart1"/>
    <dgm:cxn modelId="{685C1214-F7EF-4BF4-A333-7C91B8450EE4}" type="presParOf" srcId="{3947D6EB-3FE7-4FA8-BE48-F363D7CC3B18}" destId="{7D364952-10BC-46EE-824F-4E62E22A777A}" srcOrd="0" destOrd="0" presId="urn:microsoft.com/office/officeart/2005/8/layout/orgChart1"/>
    <dgm:cxn modelId="{1E2F7F10-251F-4E25-8674-36BB535290E1}" type="presParOf" srcId="{7D364952-10BC-46EE-824F-4E62E22A777A}" destId="{023A8F1A-02DF-456E-9658-E5C235878D8E}" srcOrd="0" destOrd="0" presId="urn:microsoft.com/office/officeart/2005/8/layout/orgChart1"/>
    <dgm:cxn modelId="{2F86792D-F2D9-4C68-9CB0-59749A374F63}" type="presParOf" srcId="{7D364952-10BC-46EE-824F-4E62E22A777A}" destId="{66875D9D-C0B3-4345-B93A-ADF712EB7E39}" srcOrd="1" destOrd="0" presId="urn:microsoft.com/office/officeart/2005/8/layout/orgChart1"/>
    <dgm:cxn modelId="{7B5D6FBD-6681-45AA-85DA-B0AF9A3AC53F}" type="presParOf" srcId="{3947D6EB-3FE7-4FA8-BE48-F363D7CC3B18}" destId="{B428604B-C0CC-4AE2-B7CA-93FF47572006}" srcOrd="1" destOrd="0" presId="urn:microsoft.com/office/officeart/2005/8/layout/orgChart1"/>
    <dgm:cxn modelId="{CE96E17A-C7A9-4CCB-9E7F-7D1B6E72ACA7}" type="presParOf" srcId="{3947D6EB-3FE7-4FA8-BE48-F363D7CC3B18}" destId="{D718E97A-D916-436E-ADF9-30D54E40CB45}" srcOrd="2" destOrd="0" presId="urn:microsoft.com/office/officeart/2005/8/layout/orgChart1"/>
    <dgm:cxn modelId="{826839F0-CBCB-4AEC-9CC0-DEF166090F72}" type="presParOf" srcId="{D718E97A-D916-436E-ADF9-30D54E40CB45}" destId="{8E8FDE44-CDA4-47DB-9299-441782F4C0D4}" srcOrd="0" destOrd="0" presId="urn:microsoft.com/office/officeart/2005/8/layout/orgChart1"/>
    <dgm:cxn modelId="{6B60E806-314C-45DF-8D8D-415A08067B56}" type="presParOf" srcId="{D718E97A-D916-436E-ADF9-30D54E40CB45}" destId="{FB61E2AC-D288-4EFD-9153-A0133A910F95}" srcOrd="1" destOrd="0" presId="urn:microsoft.com/office/officeart/2005/8/layout/orgChart1"/>
    <dgm:cxn modelId="{4B9E0E27-06EF-4C16-879D-EC63DDE32F00}" type="presParOf" srcId="{FB61E2AC-D288-4EFD-9153-A0133A910F95}" destId="{B7FB8F09-95DE-4EA8-BFE8-E3F882CA8BCD}" srcOrd="0" destOrd="0" presId="urn:microsoft.com/office/officeart/2005/8/layout/orgChart1"/>
    <dgm:cxn modelId="{6CA146EC-4680-4E82-A6D6-6F8E605C7189}" type="presParOf" srcId="{B7FB8F09-95DE-4EA8-BFE8-E3F882CA8BCD}" destId="{305FFEFC-8154-4B84-B95D-0FB1F71F548E}" srcOrd="0" destOrd="0" presId="urn:microsoft.com/office/officeart/2005/8/layout/orgChart1"/>
    <dgm:cxn modelId="{F9FE35EA-7525-47EA-8543-CC9891FEE282}" type="presParOf" srcId="{B7FB8F09-95DE-4EA8-BFE8-E3F882CA8BCD}" destId="{FCB7A8DD-F003-4825-AEFE-257D4067AE70}" srcOrd="1" destOrd="0" presId="urn:microsoft.com/office/officeart/2005/8/layout/orgChart1"/>
    <dgm:cxn modelId="{A8430D84-5429-426C-B7B4-0C0A4586B8F4}" type="presParOf" srcId="{FB61E2AC-D288-4EFD-9153-A0133A910F95}" destId="{CF62790F-6F7B-4792-9EF8-1B82E62DFAB2}" srcOrd="1" destOrd="0" presId="urn:microsoft.com/office/officeart/2005/8/layout/orgChart1"/>
    <dgm:cxn modelId="{72B28EA3-397C-4A51-8BFB-8B55D7ABCBB8}" type="presParOf" srcId="{FB61E2AC-D288-4EFD-9153-A0133A910F95}" destId="{CD6A7729-6169-4E5D-8D16-F063586A2187}" srcOrd="2" destOrd="0" presId="urn:microsoft.com/office/officeart/2005/8/layout/orgChart1"/>
    <dgm:cxn modelId="{4959D88B-0A1F-4E9C-9E9B-09B80C99F545}" type="presParOf" srcId="{CD6A7729-6169-4E5D-8D16-F063586A2187}" destId="{DBB3C3BE-7137-41B1-BCB0-C9CE23B3AF32}" srcOrd="0" destOrd="0" presId="urn:microsoft.com/office/officeart/2005/8/layout/orgChart1"/>
    <dgm:cxn modelId="{E6B7F728-7372-4151-9E9B-974B19FDA3A8}" type="presParOf" srcId="{CD6A7729-6169-4E5D-8D16-F063586A2187}" destId="{1B9C8533-BCF7-4209-A08B-E016ECA59FEB}" srcOrd="1" destOrd="0" presId="urn:microsoft.com/office/officeart/2005/8/layout/orgChart1"/>
    <dgm:cxn modelId="{C7BF4C23-C280-42A9-8E0F-BB9345CE18E1}" type="presParOf" srcId="{1B9C8533-BCF7-4209-A08B-E016ECA59FEB}" destId="{8FAA7E18-F47F-4E82-86E2-1022A6367DD8}" srcOrd="0" destOrd="0" presId="urn:microsoft.com/office/officeart/2005/8/layout/orgChart1"/>
    <dgm:cxn modelId="{950BFD15-6F00-4BAC-9230-A81B3D72AB1C}" type="presParOf" srcId="{8FAA7E18-F47F-4E82-86E2-1022A6367DD8}" destId="{61512C76-9195-4A5A-A0C5-680A20BA3F21}" srcOrd="0" destOrd="0" presId="urn:microsoft.com/office/officeart/2005/8/layout/orgChart1"/>
    <dgm:cxn modelId="{5AFC1BC9-6AFF-4ADD-9B32-21AA46259B35}" type="presParOf" srcId="{8FAA7E18-F47F-4E82-86E2-1022A6367DD8}" destId="{9B62C9FB-9108-4E50-B903-521A151663CD}" srcOrd="1" destOrd="0" presId="urn:microsoft.com/office/officeart/2005/8/layout/orgChart1"/>
    <dgm:cxn modelId="{3EFC6AF9-83A7-4EDF-BC19-196F2617BE64}" type="presParOf" srcId="{1B9C8533-BCF7-4209-A08B-E016ECA59FEB}" destId="{CEEAC1F8-E1BB-448F-95A7-63CD087DE6CD}" srcOrd="1" destOrd="0" presId="urn:microsoft.com/office/officeart/2005/8/layout/orgChart1"/>
    <dgm:cxn modelId="{19B86E79-D47B-49D9-85D3-9F5AF972D75D}" type="presParOf" srcId="{1B9C8533-BCF7-4209-A08B-E016ECA59FEB}" destId="{B7D58538-E97C-4CF9-9F84-7CE67178A996}" srcOrd="2" destOrd="0" presId="urn:microsoft.com/office/officeart/2005/8/layout/orgChart1"/>
    <dgm:cxn modelId="{891FB4C2-2EDE-4EE4-AA02-7C29F1A1BDA5}" type="presParOf" srcId="{CD6A7729-6169-4E5D-8D16-F063586A2187}" destId="{2A9DC502-C49B-45B6-A11C-890C093D6E41}" srcOrd="2" destOrd="0" presId="urn:microsoft.com/office/officeart/2005/8/layout/orgChart1"/>
    <dgm:cxn modelId="{EF72C985-49A0-4F11-A58F-F5C1F8D944D4}" type="presParOf" srcId="{CD6A7729-6169-4E5D-8D16-F063586A2187}" destId="{80A9877B-5CBA-48FE-B156-F34D5CB66836}" srcOrd="3" destOrd="0" presId="urn:microsoft.com/office/officeart/2005/8/layout/orgChart1"/>
    <dgm:cxn modelId="{743968F9-E330-4011-A790-162C9955A592}" type="presParOf" srcId="{80A9877B-5CBA-48FE-B156-F34D5CB66836}" destId="{EDAB4C18-C82E-4604-9C3A-9680912E59DC}" srcOrd="0" destOrd="0" presId="urn:microsoft.com/office/officeart/2005/8/layout/orgChart1"/>
    <dgm:cxn modelId="{B94FA2FD-7AEC-4F2F-A056-5344394D3D6F}" type="presParOf" srcId="{EDAB4C18-C82E-4604-9C3A-9680912E59DC}" destId="{E350937E-5325-4CDD-B6AD-3EC81231E119}" srcOrd="0" destOrd="0" presId="urn:microsoft.com/office/officeart/2005/8/layout/orgChart1"/>
    <dgm:cxn modelId="{3C01663A-14D6-45FB-AFB2-53C68195D9E9}" type="presParOf" srcId="{EDAB4C18-C82E-4604-9C3A-9680912E59DC}" destId="{F49FF169-DDC8-4EE3-A060-8274E30439F6}" srcOrd="1" destOrd="0" presId="urn:microsoft.com/office/officeart/2005/8/layout/orgChart1"/>
    <dgm:cxn modelId="{F840F040-43B3-45B7-BA8E-468921EB7F39}" type="presParOf" srcId="{80A9877B-5CBA-48FE-B156-F34D5CB66836}" destId="{7A65DD34-ECA4-4F26-9D64-3D615B19FF2A}" srcOrd="1" destOrd="0" presId="urn:microsoft.com/office/officeart/2005/8/layout/orgChart1"/>
    <dgm:cxn modelId="{65EF32A4-D71B-406B-B94F-858251BCAB24}" type="presParOf" srcId="{80A9877B-5CBA-48FE-B156-F34D5CB66836}" destId="{CEBF9333-5172-48E5-B6A1-F7E953F203CB}" srcOrd="2" destOrd="0" presId="urn:microsoft.com/office/officeart/2005/8/layout/orgChart1"/>
    <dgm:cxn modelId="{F64F91F3-817F-4DBD-8F6C-0D086CC01465}" type="presParOf" srcId="{D718E97A-D916-436E-ADF9-30D54E40CB45}" destId="{C633921A-5471-41F0-ADE5-D55B23DE0365}" srcOrd="2" destOrd="0" presId="urn:microsoft.com/office/officeart/2005/8/layout/orgChart1"/>
    <dgm:cxn modelId="{70ED09D9-030D-4A83-B582-FC68DE077B59}" type="presParOf" srcId="{D718E97A-D916-436E-ADF9-30D54E40CB45}" destId="{BB37F553-9E05-4CC5-A914-4338E22A6F15}" srcOrd="3" destOrd="0" presId="urn:microsoft.com/office/officeart/2005/8/layout/orgChart1"/>
    <dgm:cxn modelId="{086C23DE-5C14-466B-B706-8D525C981A79}" type="presParOf" srcId="{BB37F553-9E05-4CC5-A914-4338E22A6F15}" destId="{6D57D42A-FA0E-499D-8452-05595912CE30}" srcOrd="0" destOrd="0" presId="urn:microsoft.com/office/officeart/2005/8/layout/orgChart1"/>
    <dgm:cxn modelId="{AD45E6AB-8BC0-4511-BED3-474A9A377588}" type="presParOf" srcId="{6D57D42A-FA0E-499D-8452-05595912CE30}" destId="{E2BE0B8F-073D-4762-8E0A-784DCD844750}" srcOrd="0" destOrd="0" presId="urn:microsoft.com/office/officeart/2005/8/layout/orgChart1"/>
    <dgm:cxn modelId="{4668ECAB-8184-4384-9385-85C8097C5DA4}" type="presParOf" srcId="{6D57D42A-FA0E-499D-8452-05595912CE30}" destId="{49D52300-3E0A-44D9-B370-F33612B2428C}" srcOrd="1" destOrd="0" presId="urn:microsoft.com/office/officeart/2005/8/layout/orgChart1"/>
    <dgm:cxn modelId="{3FC4909E-7CC5-4FB3-BE29-B89BCD96E1C8}" type="presParOf" srcId="{BB37F553-9E05-4CC5-A914-4338E22A6F15}" destId="{A5C5123D-41B1-4D62-B73E-ED2E1DB22B66}" srcOrd="1" destOrd="0" presId="urn:microsoft.com/office/officeart/2005/8/layout/orgChart1"/>
    <dgm:cxn modelId="{5BB1CC82-6F84-4DC5-B47E-6D3951C2199D}" type="presParOf" srcId="{BB37F553-9E05-4CC5-A914-4338E22A6F15}" destId="{4857A7E3-B851-492F-8C39-BA4FDFDD50CC}" srcOrd="2" destOrd="0" presId="urn:microsoft.com/office/officeart/2005/8/layout/orgChart1"/>
    <dgm:cxn modelId="{43F3376C-79CA-4BBE-93ED-D28D2F4ACC2A}" type="presParOf" srcId="{4857A7E3-B851-492F-8C39-BA4FDFDD50CC}" destId="{65532330-F02D-41B2-AAD6-166D871A400B}" srcOrd="0" destOrd="0" presId="urn:microsoft.com/office/officeart/2005/8/layout/orgChart1"/>
    <dgm:cxn modelId="{89C4EBC3-61A9-498E-96DE-D13A94BB10C9}" type="presParOf" srcId="{4857A7E3-B851-492F-8C39-BA4FDFDD50CC}" destId="{172E23C9-C3E2-4E2B-AC6F-3777D255626D}" srcOrd="1" destOrd="0" presId="urn:microsoft.com/office/officeart/2005/8/layout/orgChart1"/>
    <dgm:cxn modelId="{409F1D74-8EB9-4C3B-BC08-9E20227889DD}" type="presParOf" srcId="{172E23C9-C3E2-4E2B-AC6F-3777D255626D}" destId="{D5B30747-F1B0-4392-8717-ED811FC9251D}" srcOrd="0" destOrd="0" presId="urn:microsoft.com/office/officeart/2005/8/layout/orgChart1"/>
    <dgm:cxn modelId="{95546F84-BA34-442A-9571-23F89E2CBDAE}" type="presParOf" srcId="{D5B30747-F1B0-4392-8717-ED811FC9251D}" destId="{18C7951F-B6EB-40C5-9C30-F89C5B31F2EB}" srcOrd="0" destOrd="0" presId="urn:microsoft.com/office/officeart/2005/8/layout/orgChart1"/>
    <dgm:cxn modelId="{F828CD2C-E85D-4DF9-9D58-5B9F8AD032BD}" type="presParOf" srcId="{D5B30747-F1B0-4392-8717-ED811FC9251D}" destId="{1E3A381B-0489-48F0-9240-091C31261AD9}" srcOrd="1" destOrd="0" presId="urn:microsoft.com/office/officeart/2005/8/layout/orgChart1"/>
    <dgm:cxn modelId="{95177DE2-17FE-4F80-837B-25481C937D6F}" type="presParOf" srcId="{172E23C9-C3E2-4E2B-AC6F-3777D255626D}" destId="{7454CCF4-F371-4DDE-9CA2-B1346C666D65}" srcOrd="1" destOrd="0" presId="urn:microsoft.com/office/officeart/2005/8/layout/orgChart1"/>
    <dgm:cxn modelId="{96B3289A-5889-4F5C-8778-954BA84CAD49}" type="presParOf" srcId="{7454CCF4-F371-4DDE-9CA2-B1346C666D65}" destId="{F6CF3EF4-CB43-4F54-B325-82A34A503C32}" srcOrd="0" destOrd="0" presId="urn:microsoft.com/office/officeart/2005/8/layout/orgChart1"/>
    <dgm:cxn modelId="{B8697BA0-76F6-4BC6-9D19-EC9238A8DB1D}" type="presParOf" srcId="{7454CCF4-F371-4DDE-9CA2-B1346C666D65}" destId="{624DEEA3-278C-4CBB-9BAA-D3ACE1AE37FE}" srcOrd="1" destOrd="0" presId="urn:microsoft.com/office/officeart/2005/8/layout/orgChart1"/>
    <dgm:cxn modelId="{FA5E6B68-5CE0-4E1C-A808-5F0783D4F87A}" type="presParOf" srcId="{624DEEA3-278C-4CBB-9BAA-D3ACE1AE37FE}" destId="{9DE07334-FD33-497F-B9E2-EAEBEFF8E7B7}" srcOrd="0" destOrd="0" presId="urn:microsoft.com/office/officeart/2005/8/layout/orgChart1"/>
    <dgm:cxn modelId="{5E8FEF5A-BBA5-4B7A-91A0-D383176D55A6}" type="presParOf" srcId="{9DE07334-FD33-497F-B9E2-EAEBEFF8E7B7}" destId="{80057B4C-0669-4EFF-AB7D-742B3F77DB8D}" srcOrd="0" destOrd="0" presId="urn:microsoft.com/office/officeart/2005/8/layout/orgChart1"/>
    <dgm:cxn modelId="{50CCFC22-73E0-42D5-99CC-5D6DC5D6639F}" type="presParOf" srcId="{9DE07334-FD33-497F-B9E2-EAEBEFF8E7B7}" destId="{2A11025F-C15F-47EA-ACED-0B302C2A2667}" srcOrd="1" destOrd="0" presId="urn:microsoft.com/office/officeart/2005/8/layout/orgChart1"/>
    <dgm:cxn modelId="{BDD3C96E-4F74-46B3-8DF5-08495D798905}" type="presParOf" srcId="{624DEEA3-278C-4CBB-9BAA-D3ACE1AE37FE}" destId="{5E94FF83-D71D-4BE0-883D-88CBB17315F9}" srcOrd="1" destOrd="0" presId="urn:microsoft.com/office/officeart/2005/8/layout/orgChart1"/>
    <dgm:cxn modelId="{3137A2B8-29F1-482B-9FCE-41F45CADCE48}" type="presParOf" srcId="{624DEEA3-278C-4CBB-9BAA-D3ACE1AE37FE}" destId="{5639B7A3-3F47-484B-BDB1-CB78EDCBD8B3}" srcOrd="2" destOrd="0" presId="urn:microsoft.com/office/officeart/2005/8/layout/orgChart1"/>
    <dgm:cxn modelId="{68EAD60E-AB79-4F00-A6C1-AC01A6970433}" type="presParOf" srcId="{172E23C9-C3E2-4E2B-AC6F-3777D255626D}" destId="{1C1C2639-05D5-4970-B13D-FD71FA273109}" srcOrd="2" destOrd="0" presId="urn:microsoft.com/office/officeart/2005/8/layout/orgChart1"/>
    <dgm:cxn modelId="{6C27F497-AEDB-4D6F-A523-08BFDEAF730D}" type="presParOf" srcId="{4857A7E3-B851-492F-8C39-BA4FDFDD50CC}" destId="{57EC0E83-EAAC-487B-8E37-8EB463DD3F30}" srcOrd="2" destOrd="0" presId="urn:microsoft.com/office/officeart/2005/8/layout/orgChart1"/>
    <dgm:cxn modelId="{5AF0AF10-4107-4AA6-AD52-271D74585281}" type="presParOf" srcId="{4857A7E3-B851-492F-8C39-BA4FDFDD50CC}" destId="{21996541-B08A-438F-B045-5F9F593DD1E5}" srcOrd="3" destOrd="0" presId="urn:microsoft.com/office/officeart/2005/8/layout/orgChart1"/>
    <dgm:cxn modelId="{FBBEF06A-631F-4E60-81EC-9BA994BD1111}" type="presParOf" srcId="{21996541-B08A-438F-B045-5F9F593DD1E5}" destId="{588B666E-8C67-4C6D-9FD4-B35427E0E22A}" srcOrd="0" destOrd="0" presId="urn:microsoft.com/office/officeart/2005/8/layout/orgChart1"/>
    <dgm:cxn modelId="{42223D97-431A-40EE-8FF5-C2621BF99932}" type="presParOf" srcId="{588B666E-8C67-4C6D-9FD4-B35427E0E22A}" destId="{C70CA181-E39D-44B9-B93A-DB87ABD944BB}" srcOrd="0" destOrd="0" presId="urn:microsoft.com/office/officeart/2005/8/layout/orgChart1"/>
    <dgm:cxn modelId="{9838C328-4995-47A2-A229-0A95B2D335FD}" type="presParOf" srcId="{588B666E-8C67-4C6D-9FD4-B35427E0E22A}" destId="{F30FB26C-EF0E-44A8-A544-C86F5858BB64}" srcOrd="1" destOrd="0" presId="urn:microsoft.com/office/officeart/2005/8/layout/orgChart1"/>
    <dgm:cxn modelId="{4473F5C7-8D86-454A-ADDA-94A33DE3B7B4}" type="presParOf" srcId="{21996541-B08A-438F-B045-5F9F593DD1E5}" destId="{07401D28-BE89-4FA7-B8F5-A69D532826CB}" srcOrd="1" destOrd="0" presId="urn:microsoft.com/office/officeart/2005/8/layout/orgChart1"/>
    <dgm:cxn modelId="{32DD3AD9-E0FC-43BC-8495-4BC4B3C5100D}" type="presParOf" srcId="{21996541-B08A-438F-B045-5F9F593DD1E5}" destId="{650A7AD2-2203-4F8C-9C35-D09E80FE9214}" srcOrd="2" destOrd="0" presId="urn:microsoft.com/office/officeart/2005/8/layout/orgChart1"/>
  </dgm:cxnLst>
  <dgm:bg>
    <a:noFill/>
    <a:effectLst>
      <a:outerShdw blurRad="50800" dist="38100" dir="2700000" algn="tl" rotWithShape="0">
        <a:schemeClr val="bg2">
          <a:alpha val="40000"/>
        </a:schemeClr>
      </a:outerShdw>
    </a:effectLst>
  </dgm:bg>
  <dgm:whole>
    <a:ln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D15BC0-5B39-4CC2-BDD7-4C6BC04425A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6236514-9B7D-49FA-BF5F-73FC9AA400E1}">
      <dgm:prSet custT="1"/>
      <dgm:spPr>
        <a:solidFill>
          <a:srgbClr val="1A87C0">
            <a:alpha val="50000"/>
          </a:srgbClr>
        </a:solidFill>
        <a:ln>
          <a:noFill/>
        </a:ln>
      </dgm:spPr>
      <dgm:t>
        <a:bodyPr/>
        <a:lstStyle/>
        <a:p>
          <a:r>
            <a:rPr lang="mn-MN" sz="2000" b="1" dirty="0">
              <a:solidFill>
                <a:schemeClr val="bg1"/>
              </a:solidFill>
              <a:latin typeface="Cera Pro Medium" panose="00000600000000000000" pitchFamily="2" charset="0"/>
            </a:rPr>
            <a:t>40м2 павильон анх удаа ажиллуулав</a:t>
          </a:r>
          <a:endParaRPr lang="en-US" sz="2000" b="1" dirty="0">
            <a:solidFill>
              <a:schemeClr val="bg1"/>
            </a:solidFill>
            <a:latin typeface="Cera Pro Medium" panose="00000600000000000000" pitchFamily="2" charset="0"/>
          </a:endParaRPr>
        </a:p>
      </dgm:t>
    </dgm:pt>
    <dgm:pt modelId="{11189166-A454-412A-B579-283AD2B831DC}" type="parTrans" cxnId="{DF295C44-433E-43F8-A9B5-B8BD89AF0BFD}">
      <dgm:prSet/>
      <dgm:spPr/>
      <dgm:t>
        <a:bodyPr/>
        <a:lstStyle/>
        <a:p>
          <a:endParaRPr lang="en-US" sz="1800" b="1"/>
        </a:p>
      </dgm:t>
    </dgm:pt>
    <dgm:pt modelId="{D301B236-7AEB-4585-ABA0-BA9FA224AAE0}" type="sibTrans" cxnId="{DF295C44-433E-43F8-A9B5-B8BD89AF0BFD}">
      <dgm:prSet/>
      <dgm:spPr/>
      <dgm:t>
        <a:bodyPr/>
        <a:lstStyle/>
        <a:p>
          <a:endParaRPr lang="en-US" sz="1800" b="1"/>
        </a:p>
      </dgm:t>
    </dgm:pt>
    <dgm:pt modelId="{DBFA6222-386A-48EA-B735-E4B67CEFD07B}">
      <dgm:prSet custT="1"/>
      <dgm:spPr>
        <a:solidFill>
          <a:srgbClr val="1A87C0">
            <a:alpha val="50000"/>
          </a:srgbClr>
        </a:solidFill>
        <a:ln>
          <a:noFill/>
        </a:ln>
      </dgm:spPr>
      <dgm:t>
        <a:bodyPr/>
        <a:lstStyle/>
        <a:p>
          <a:r>
            <a:rPr lang="mn-MN" sz="2000" b="1" dirty="0">
              <a:solidFill>
                <a:schemeClr val="bg1"/>
              </a:solidFill>
              <a:latin typeface="Cera Pro Medium" panose="00000600000000000000" pitchFamily="2" charset="0"/>
            </a:rPr>
            <a:t>Павильоны нээлтэд Монгол Улсын Ерөнхий сайд, Засгийн газрын гишүүд байлцав</a:t>
          </a:r>
          <a:endParaRPr lang="en-US" sz="2000" b="1" dirty="0">
            <a:solidFill>
              <a:schemeClr val="bg1"/>
            </a:solidFill>
            <a:latin typeface="Cera Pro Medium" panose="00000600000000000000" pitchFamily="2" charset="0"/>
          </a:endParaRPr>
        </a:p>
      </dgm:t>
    </dgm:pt>
    <dgm:pt modelId="{CE9D18D6-9430-4F85-8E24-9192FBD4EF89}" type="parTrans" cxnId="{D8905CC3-1146-468F-9532-2F3ADC66C20F}">
      <dgm:prSet/>
      <dgm:spPr/>
      <dgm:t>
        <a:bodyPr/>
        <a:lstStyle/>
        <a:p>
          <a:endParaRPr lang="en-US" sz="1800" b="1"/>
        </a:p>
      </dgm:t>
    </dgm:pt>
    <dgm:pt modelId="{5658ED9E-A034-41F1-811B-B8977F96F853}" type="sibTrans" cxnId="{D8905CC3-1146-468F-9532-2F3ADC66C20F}">
      <dgm:prSet/>
      <dgm:spPr/>
      <dgm:t>
        <a:bodyPr/>
        <a:lstStyle/>
        <a:p>
          <a:endParaRPr lang="en-US" sz="1800" b="1"/>
        </a:p>
      </dgm:t>
    </dgm:pt>
    <dgm:pt modelId="{CCDB9F5D-6D5E-4632-B3D2-FAEDE35F9540}">
      <dgm:prSet custT="1"/>
      <dgm:spPr>
        <a:solidFill>
          <a:srgbClr val="1A87C0">
            <a:alpha val="50000"/>
          </a:srgbClr>
        </a:solidFill>
        <a:ln>
          <a:noFill/>
        </a:ln>
      </dgm:spPr>
      <dgm:t>
        <a:bodyPr/>
        <a:lstStyle/>
        <a:p>
          <a:r>
            <a:rPr lang="mn-MN" sz="2000" b="1" dirty="0">
              <a:solidFill>
                <a:schemeClr val="bg1"/>
              </a:solidFill>
              <a:latin typeface="Cera Pro Medium" panose="00000600000000000000" pitchFamily="2" charset="0"/>
            </a:rPr>
            <a:t>14 хоногийн турш нийт 16 удаагийн уулзалт, арга хэмжээнүүдийг зохион байгуулав</a:t>
          </a:r>
          <a:endParaRPr lang="en-US" sz="2000" b="1" dirty="0">
            <a:solidFill>
              <a:schemeClr val="bg1"/>
            </a:solidFill>
            <a:latin typeface="Cera Pro Medium" panose="00000600000000000000" pitchFamily="2" charset="0"/>
          </a:endParaRPr>
        </a:p>
      </dgm:t>
    </dgm:pt>
    <dgm:pt modelId="{E74B70FF-E0B0-4A7D-AF98-0A53DE648625}" type="parTrans" cxnId="{0F63B191-9D38-4860-BCA5-09DE11103024}">
      <dgm:prSet/>
      <dgm:spPr/>
      <dgm:t>
        <a:bodyPr/>
        <a:lstStyle/>
        <a:p>
          <a:endParaRPr lang="en-US" sz="1800" b="1"/>
        </a:p>
      </dgm:t>
    </dgm:pt>
    <dgm:pt modelId="{A392FB34-D7E9-452C-A30B-3D0122108EE6}" type="sibTrans" cxnId="{0F63B191-9D38-4860-BCA5-09DE11103024}">
      <dgm:prSet/>
      <dgm:spPr/>
      <dgm:t>
        <a:bodyPr/>
        <a:lstStyle/>
        <a:p>
          <a:endParaRPr lang="en-US" sz="1800" b="1"/>
        </a:p>
      </dgm:t>
    </dgm:pt>
    <dgm:pt modelId="{59633995-9B83-44D1-915C-7297B645526A}" type="pres">
      <dgm:prSet presAssocID="{EFD15BC0-5B39-4CC2-BDD7-4C6BC04425AA}" presName="linear" presStyleCnt="0">
        <dgm:presLayoutVars>
          <dgm:animLvl val="lvl"/>
          <dgm:resizeHandles val="exact"/>
        </dgm:presLayoutVars>
      </dgm:prSet>
      <dgm:spPr/>
    </dgm:pt>
    <dgm:pt modelId="{66FD3DEB-786B-439C-ACC9-28D7DA78F539}" type="pres">
      <dgm:prSet presAssocID="{66236514-9B7D-49FA-BF5F-73FC9AA400E1}" presName="parentText" presStyleLbl="node1" presStyleIdx="0" presStyleCnt="3" custLinFactNeighborY="42921">
        <dgm:presLayoutVars>
          <dgm:chMax val="0"/>
          <dgm:bulletEnabled val="1"/>
        </dgm:presLayoutVars>
      </dgm:prSet>
      <dgm:spPr/>
    </dgm:pt>
    <dgm:pt modelId="{CA983930-A867-4F7F-98F4-E4CA695C9DCD}" type="pres">
      <dgm:prSet presAssocID="{D301B236-7AEB-4585-ABA0-BA9FA224AAE0}" presName="spacer" presStyleCnt="0"/>
      <dgm:spPr/>
    </dgm:pt>
    <dgm:pt modelId="{49C9E3F4-0C19-4ECF-BC7B-2D8498EC2125}" type="pres">
      <dgm:prSet presAssocID="{DBFA6222-386A-48EA-B735-E4B67CEFD07B}" presName="parentText" presStyleLbl="node1" presStyleIdx="1" presStyleCnt="3" custLinFactNeighborY="42921">
        <dgm:presLayoutVars>
          <dgm:chMax val="0"/>
          <dgm:bulletEnabled val="1"/>
        </dgm:presLayoutVars>
      </dgm:prSet>
      <dgm:spPr/>
    </dgm:pt>
    <dgm:pt modelId="{9C5C6ACC-B664-4E12-B38C-B0CC1939875A}" type="pres">
      <dgm:prSet presAssocID="{5658ED9E-A034-41F1-811B-B8977F96F853}" presName="spacer" presStyleCnt="0"/>
      <dgm:spPr/>
    </dgm:pt>
    <dgm:pt modelId="{9479A7A3-71F4-43EF-8783-171B0DA0BB0E}" type="pres">
      <dgm:prSet presAssocID="{CCDB9F5D-6D5E-4632-B3D2-FAEDE35F9540}" presName="parentText" presStyleLbl="node1" presStyleIdx="2" presStyleCnt="3" custLinFactNeighborY="42921">
        <dgm:presLayoutVars>
          <dgm:chMax val="0"/>
          <dgm:bulletEnabled val="1"/>
        </dgm:presLayoutVars>
      </dgm:prSet>
      <dgm:spPr/>
    </dgm:pt>
  </dgm:ptLst>
  <dgm:cxnLst>
    <dgm:cxn modelId="{464FBE1E-BFFB-4D89-A607-05A573746978}" type="presOf" srcId="{CCDB9F5D-6D5E-4632-B3D2-FAEDE35F9540}" destId="{9479A7A3-71F4-43EF-8783-171B0DA0BB0E}" srcOrd="0" destOrd="0" presId="urn:microsoft.com/office/officeart/2005/8/layout/vList2"/>
    <dgm:cxn modelId="{AA9CEC2A-8A9A-4F59-B7DC-97FF27A096C6}" type="presOf" srcId="{66236514-9B7D-49FA-BF5F-73FC9AA400E1}" destId="{66FD3DEB-786B-439C-ACC9-28D7DA78F539}" srcOrd="0" destOrd="0" presId="urn:microsoft.com/office/officeart/2005/8/layout/vList2"/>
    <dgm:cxn modelId="{DF295C44-433E-43F8-A9B5-B8BD89AF0BFD}" srcId="{EFD15BC0-5B39-4CC2-BDD7-4C6BC04425AA}" destId="{66236514-9B7D-49FA-BF5F-73FC9AA400E1}" srcOrd="0" destOrd="0" parTransId="{11189166-A454-412A-B579-283AD2B831DC}" sibTransId="{D301B236-7AEB-4585-ABA0-BA9FA224AAE0}"/>
    <dgm:cxn modelId="{E2324A4E-7EC8-4DEF-8585-10C8B59167D9}" type="presOf" srcId="{EFD15BC0-5B39-4CC2-BDD7-4C6BC04425AA}" destId="{59633995-9B83-44D1-915C-7297B645526A}" srcOrd="0" destOrd="0" presId="urn:microsoft.com/office/officeart/2005/8/layout/vList2"/>
    <dgm:cxn modelId="{0F63B191-9D38-4860-BCA5-09DE11103024}" srcId="{EFD15BC0-5B39-4CC2-BDD7-4C6BC04425AA}" destId="{CCDB9F5D-6D5E-4632-B3D2-FAEDE35F9540}" srcOrd="2" destOrd="0" parTransId="{E74B70FF-E0B0-4A7D-AF98-0A53DE648625}" sibTransId="{A392FB34-D7E9-452C-A30B-3D0122108EE6}"/>
    <dgm:cxn modelId="{5424EEA5-8C53-47DD-A115-EEADB340855F}" type="presOf" srcId="{DBFA6222-386A-48EA-B735-E4B67CEFD07B}" destId="{49C9E3F4-0C19-4ECF-BC7B-2D8498EC2125}" srcOrd="0" destOrd="0" presId="urn:microsoft.com/office/officeart/2005/8/layout/vList2"/>
    <dgm:cxn modelId="{D8905CC3-1146-468F-9532-2F3ADC66C20F}" srcId="{EFD15BC0-5B39-4CC2-BDD7-4C6BC04425AA}" destId="{DBFA6222-386A-48EA-B735-E4B67CEFD07B}" srcOrd="1" destOrd="0" parTransId="{CE9D18D6-9430-4F85-8E24-9192FBD4EF89}" sibTransId="{5658ED9E-A034-41F1-811B-B8977F96F853}"/>
    <dgm:cxn modelId="{7C7CE66A-8202-4FE5-8B70-BB15E6FB3D54}" type="presParOf" srcId="{59633995-9B83-44D1-915C-7297B645526A}" destId="{66FD3DEB-786B-439C-ACC9-28D7DA78F539}" srcOrd="0" destOrd="0" presId="urn:microsoft.com/office/officeart/2005/8/layout/vList2"/>
    <dgm:cxn modelId="{5BA07E9C-54C5-4CE0-88C4-49E2BE0CAC7C}" type="presParOf" srcId="{59633995-9B83-44D1-915C-7297B645526A}" destId="{CA983930-A867-4F7F-98F4-E4CA695C9DCD}" srcOrd="1" destOrd="0" presId="urn:microsoft.com/office/officeart/2005/8/layout/vList2"/>
    <dgm:cxn modelId="{A0DA08DA-010C-431C-BB9D-C241A920DF85}" type="presParOf" srcId="{59633995-9B83-44D1-915C-7297B645526A}" destId="{49C9E3F4-0C19-4ECF-BC7B-2D8498EC2125}" srcOrd="2" destOrd="0" presId="urn:microsoft.com/office/officeart/2005/8/layout/vList2"/>
    <dgm:cxn modelId="{E73D6545-5A44-45B5-88FA-7DB105E60846}" type="presParOf" srcId="{59633995-9B83-44D1-915C-7297B645526A}" destId="{9C5C6ACC-B664-4E12-B38C-B0CC1939875A}" srcOrd="3" destOrd="0" presId="urn:microsoft.com/office/officeart/2005/8/layout/vList2"/>
    <dgm:cxn modelId="{A71CC5D6-F773-408F-9FD2-FBDF68DA381E}" type="presParOf" srcId="{59633995-9B83-44D1-915C-7297B645526A}" destId="{9479A7A3-71F4-43EF-8783-171B0DA0BB0E}" srcOrd="4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55ED560-544A-4554-9E1F-80BDC6884B5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FF1678-E850-49AA-BFD2-17E903B3788F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rgbClr val="1A87C0">
            <a:alpha val="50000"/>
          </a:srgbClr>
        </a:solidFill>
        <a:ln>
          <a:noFill/>
        </a:ln>
      </dgm:spPr>
      <dgm:t>
        <a:bodyPr/>
        <a:lstStyle/>
        <a:p>
          <a:r>
            <a:rPr lang="en-US" sz="2000" b="1" dirty="0">
              <a:solidFill>
                <a:schemeClr val="bg1"/>
              </a:solidFill>
              <a:latin typeface="Cera Pro Medium" panose="00000600000000000000" pitchFamily="2" charset="0"/>
            </a:rPr>
            <a:t>30</a:t>
          </a:r>
          <a:r>
            <a:rPr lang="mn-MN" sz="2000" b="1" dirty="0">
              <a:solidFill>
                <a:schemeClr val="bg1"/>
              </a:solidFill>
              <a:latin typeface="Cera Pro Medium" panose="00000600000000000000" pitchFamily="2" charset="0"/>
            </a:rPr>
            <a:t>м</a:t>
          </a:r>
          <a:r>
            <a:rPr lang="en-US" sz="2000" b="1" dirty="0">
              <a:solidFill>
                <a:schemeClr val="bg1"/>
              </a:solidFill>
              <a:latin typeface="Cera Pro Medium" panose="00000600000000000000" pitchFamily="2" charset="0"/>
            </a:rPr>
            <a:t>2</a:t>
          </a:r>
          <a:r>
            <a:rPr lang="mn-MN" sz="2000" b="1" dirty="0">
              <a:solidFill>
                <a:schemeClr val="bg1"/>
              </a:solidFill>
              <a:latin typeface="Cera Pro Medium" panose="00000600000000000000" pitchFamily="2" charset="0"/>
            </a:rPr>
            <a:t> павильон 12 хоногийн турш ажиллуулав</a:t>
          </a:r>
          <a:endParaRPr lang="en-US" sz="2000" b="1" dirty="0">
            <a:solidFill>
              <a:schemeClr val="bg1"/>
            </a:solidFill>
            <a:latin typeface="Cera Pro Medium" panose="00000600000000000000" pitchFamily="2" charset="0"/>
          </a:endParaRPr>
        </a:p>
      </dgm:t>
    </dgm:pt>
    <dgm:pt modelId="{2435EF2E-2988-4676-B860-1693CB4EA9AE}" type="parTrans" cxnId="{7E4CBFD2-CCEE-4F22-9433-A719CFE02975}">
      <dgm:prSet/>
      <dgm:spPr/>
      <dgm:t>
        <a:bodyPr/>
        <a:lstStyle/>
        <a:p>
          <a:endParaRPr lang="en-US" b="1"/>
        </a:p>
      </dgm:t>
    </dgm:pt>
    <dgm:pt modelId="{C75E7FA9-868C-4804-9A93-5A0C388A6E25}" type="sibTrans" cxnId="{7E4CBFD2-CCEE-4F22-9433-A719CFE02975}">
      <dgm:prSet/>
      <dgm:spPr/>
      <dgm:t>
        <a:bodyPr/>
        <a:lstStyle/>
        <a:p>
          <a:endParaRPr lang="en-US" b="1"/>
        </a:p>
      </dgm:t>
    </dgm:pt>
    <dgm:pt modelId="{0B03CFDD-303E-4BA7-835A-87B91BD00840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rgbClr val="1A87C0">
            <a:alpha val="50000"/>
          </a:srgbClr>
        </a:solidFill>
        <a:ln>
          <a:noFill/>
        </a:ln>
      </dgm:spPr>
      <dgm:t>
        <a:bodyPr/>
        <a:lstStyle/>
        <a:p>
          <a:r>
            <a:rPr lang="mn-MN" sz="2000" b="1" dirty="0">
              <a:solidFill>
                <a:schemeClr val="bg1"/>
              </a:solidFill>
              <a:latin typeface="Cera Pro Medium" panose="00000600000000000000" pitchFamily="2" charset="0"/>
            </a:rPr>
            <a:t>Онцлог: "</a:t>
          </a:r>
          <a:r>
            <a:rPr lang="en-US" sz="2000" b="1" dirty="0">
              <a:solidFill>
                <a:schemeClr val="bg1"/>
              </a:solidFill>
              <a:latin typeface="Cera Pro Medium" panose="00000600000000000000" pitchFamily="2" charset="0"/>
            </a:rPr>
            <a:t>Go Mongolia“</a:t>
          </a:r>
          <a:r>
            <a:rPr lang="mn-MN" sz="2000" b="1" dirty="0">
              <a:solidFill>
                <a:schemeClr val="bg1"/>
              </a:solidFill>
              <a:latin typeface="Cera Pro Medium" panose="00000600000000000000" pitchFamily="2" charset="0"/>
            </a:rPr>
            <a:t>, “Тэрбум мод</a:t>
          </a:r>
          <a:r>
            <a:rPr lang="en-US" sz="2000" b="1" dirty="0">
              <a:solidFill>
                <a:schemeClr val="bg1"/>
              </a:solidFill>
              <a:latin typeface="Cera Pro Medium" panose="00000600000000000000" pitchFamily="2" charset="0"/>
            </a:rPr>
            <a:t>" </a:t>
          </a:r>
          <a:r>
            <a:rPr lang="mn-MN" sz="2000" b="1" dirty="0">
              <a:solidFill>
                <a:schemeClr val="bg1"/>
              </a:solidFill>
              <a:latin typeface="Cera Pro Medium" panose="00000600000000000000" pitchFamily="2" charset="0"/>
            </a:rPr>
            <a:t>үндэсний хөдөлгөөн, цөлжилттэй тэмцэж буй сайн туршлагыг танилцуулав</a:t>
          </a:r>
          <a:endParaRPr lang="en-US" sz="2000" b="1" dirty="0">
            <a:solidFill>
              <a:schemeClr val="bg1"/>
            </a:solidFill>
            <a:latin typeface="Cera Pro Medium" panose="00000600000000000000" pitchFamily="2" charset="0"/>
          </a:endParaRPr>
        </a:p>
      </dgm:t>
    </dgm:pt>
    <dgm:pt modelId="{434EEE34-CF98-4A9A-997E-27A28C8D4564}" type="parTrans" cxnId="{09C32674-12FD-48A0-A1FE-8CB3ACF2F138}">
      <dgm:prSet/>
      <dgm:spPr/>
      <dgm:t>
        <a:bodyPr/>
        <a:lstStyle/>
        <a:p>
          <a:endParaRPr lang="en-US" b="1"/>
        </a:p>
      </dgm:t>
    </dgm:pt>
    <dgm:pt modelId="{5D9F4F1A-F10B-489B-9EEB-109A3CB56E4A}" type="sibTrans" cxnId="{09C32674-12FD-48A0-A1FE-8CB3ACF2F138}">
      <dgm:prSet/>
      <dgm:spPr/>
      <dgm:t>
        <a:bodyPr/>
        <a:lstStyle/>
        <a:p>
          <a:endParaRPr lang="en-US" b="1"/>
        </a:p>
      </dgm:t>
    </dgm:pt>
    <dgm:pt modelId="{BEA63795-B882-471A-BB9C-236CE4D14A4E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rgbClr val="1A87C0">
            <a:alpha val="50000"/>
          </a:srgbClr>
        </a:solidFill>
        <a:ln>
          <a:noFill/>
        </a:ln>
      </dgm:spPr>
      <dgm:t>
        <a:bodyPr/>
        <a:lstStyle/>
        <a:p>
          <a:r>
            <a:rPr lang="mn-MN" sz="1800" b="1" dirty="0">
              <a:solidFill>
                <a:schemeClr val="bg1"/>
              </a:solidFill>
              <a:latin typeface="Cera Pro Medium" panose="00000600000000000000" pitchFamily="2" charset="0"/>
            </a:rPr>
            <a:t>400+ төлөөлөгчид “Хүслийн навч”-нд цөлжилт, газрын доройтлын эсрэг хийж хэрэгжүүлэх ажлын тухай санал үлдээсэн</a:t>
          </a:r>
          <a:endParaRPr lang="en-US" sz="1800" b="1" dirty="0">
            <a:solidFill>
              <a:schemeClr val="bg1"/>
            </a:solidFill>
            <a:latin typeface="Cera Pro Medium" panose="00000600000000000000" pitchFamily="2" charset="0"/>
          </a:endParaRPr>
        </a:p>
      </dgm:t>
    </dgm:pt>
    <dgm:pt modelId="{153F47BC-DB85-4098-BF18-D96760CC7DB3}" type="parTrans" cxnId="{A299F26B-3615-426A-980F-3CF52ECEA3C8}">
      <dgm:prSet/>
      <dgm:spPr/>
      <dgm:t>
        <a:bodyPr/>
        <a:lstStyle/>
        <a:p>
          <a:endParaRPr lang="en-US" b="1"/>
        </a:p>
      </dgm:t>
    </dgm:pt>
    <dgm:pt modelId="{F3E35CA4-4AD9-4836-9142-9E3C971CA772}" type="sibTrans" cxnId="{A299F26B-3615-426A-980F-3CF52ECEA3C8}">
      <dgm:prSet/>
      <dgm:spPr/>
      <dgm:t>
        <a:bodyPr/>
        <a:lstStyle/>
        <a:p>
          <a:endParaRPr lang="en-US" b="1"/>
        </a:p>
      </dgm:t>
    </dgm:pt>
    <dgm:pt modelId="{EA199083-5E1C-4A72-82D9-5F5D9C969C6D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rgbClr val="1A87C0">
            <a:alpha val="50000"/>
          </a:srgbClr>
        </a:solidFill>
        <a:ln>
          <a:noFill/>
        </a:ln>
      </dgm:spPr>
      <dgm:t>
        <a:bodyPr/>
        <a:lstStyle/>
        <a:p>
          <a:r>
            <a:rPr lang="mn-MN" sz="2000" b="1" dirty="0">
              <a:solidFill>
                <a:schemeClr val="bg1"/>
              </a:solidFill>
              <a:latin typeface="Cera Pro Medium" panose="00000600000000000000" pitchFamily="2" charset="0"/>
              <a:ea typeface="Segoe UI Black" panose="020B0A02040204020203" pitchFamily="34" charset="0"/>
            </a:rPr>
            <a:t>Хамгийн их сэтгэлд нийцсэн үйл ажиллагаатай павильоноор нэрлэгдсэн</a:t>
          </a:r>
          <a:endParaRPr lang="en-US" sz="2000" b="1" dirty="0">
            <a:solidFill>
              <a:schemeClr val="bg1"/>
            </a:solidFill>
            <a:latin typeface="Cera Pro Medium" panose="00000600000000000000" pitchFamily="2" charset="0"/>
            <a:ea typeface="Segoe UI Black" panose="020B0A02040204020203" pitchFamily="34" charset="0"/>
          </a:endParaRPr>
        </a:p>
      </dgm:t>
    </dgm:pt>
    <dgm:pt modelId="{09A26BBA-DB2D-48EA-AF00-E27840F21EA7}" type="parTrans" cxnId="{D16A8D1C-33A6-4FD9-91C4-373AFAB1CC30}">
      <dgm:prSet/>
      <dgm:spPr/>
      <dgm:t>
        <a:bodyPr/>
        <a:lstStyle/>
        <a:p>
          <a:endParaRPr lang="en-US" b="1"/>
        </a:p>
      </dgm:t>
    </dgm:pt>
    <dgm:pt modelId="{40F59E83-5E8F-4BD7-B28D-714AD17D7E4C}" type="sibTrans" cxnId="{D16A8D1C-33A6-4FD9-91C4-373AFAB1CC30}">
      <dgm:prSet/>
      <dgm:spPr/>
      <dgm:t>
        <a:bodyPr/>
        <a:lstStyle/>
        <a:p>
          <a:endParaRPr lang="en-US" b="1"/>
        </a:p>
      </dgm:t>
    </dgm:pt>
    <dgm:pt modelId="{BD16D8B2-6F46-4A60-80E0-809F59B671EC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rgbClr val="1A87C0">
            <a:alpha val="50000"/>
          </a:srgbClr>
        </a:solidFill>
        <a:ln>
          <a:noFill/>
        </a:ln>
      </dgm:spPr>
      <dgm:t>
        <a:bodyPr/>
        <a:lstStyle/>
        <a:p>
          <a:r>
            <a:rPr lang="mn-MN" sz="2000" b="1" dirty="0">
              <a:solidFill>
                <a:schemeClr val="bg1"/>
              </a:solidFill>
              <a:latin typeface="Cera Pro Medium" panose="00000600000000000000" pitchFamily="2" charset="0"/>
            </a:rPr>
            <a:t>Эдгээр саналд үндэслэн </a:t>
          </a:r>
          <a:r>
            <a:rPr lang="de-DE" sz="2000" b="1" dirty="0">
              <a:solidFill>
                <a:schemeClr val="bg1"/>
              </a:solidFill>
              <a:latin typeface="Cera Pro Medium" panose="00000600000000000000" pitchFamily="2" charset="0"/>
            </a:rPr>
            <a:t>COP</a:t>
          </a:r>
          <a:r>
            <a:rPr lang="mn-MN" sz="2000" b="1" dirty="0">
              <a:solidFill>
                <a:schemeClr val="bg1"/>
              </a:solidFill>
              <a:latin typeface="Cera Pro Medium" panose="00000600000000000000" pitchFamily="2" charset="0"/>
            </a:rPr>
            <a:t>17 “Хүслийн төгөл” байгуулна</a:t>
          </a:r>
          <a:endParaRPr lang="en-US" sz="2000" b="1" dirty="0">
            <a:solidFill>
              <a:schemeClr val="bg1"/>
            </a:solidFill>
            <a:latin typeface="Cera Pro Medium" panose="00000600000000000000" pitchFamily="2" charset="0"/>
          </a:endParaRPr>
        </a:p>
      </dgm:t>
    </dgm:pt>
    <dgm:pt modelId="{AA5A7414-B68B-4F48-B2F7-5EFA0E0F277A}" type="sibTrans" cxnId="{115767B1-5C47-4973-AE1A-3C53E1F5D582}">
      <dgm:prSet/>
      <dgm:spPr/>
      <dgm:t>
        <a:bodyPr/>
        <a:lstStyle/>
        <a:p>
          <a:endParaRPr lang="en-US" b="1"/>
        </a:p>
      </dgm:t>
    </dgm:pt>
    <dgm:pt modelId="{0DA36AA2-4FDA-4830-BF05-F95F4BB84A95}" type="parTrans" cxnId="{115767B1-5C47-4973-AE1A-3C53E1F5D582}">
      <dgm:prSet/>
      <dgm:spPr/>
      <dgm:t>
        <a:bodyPr/>
        <a:lstStyle/>
        <a:p>
          <a:endParaRPr lang="en-US" b="1"/>
        </a:p>
      </dgm:t>
    </dgm:pt>
    <dgm:pt modelId="{67482666-EB5A-41D1-B13D-737B04324A46}" type="pres">
      <dgm:prSet presAssocID="{755ED560-544A-4554-9E1F-80BDC6884B5E}" presName="linear" presStyleCnt="0">
        <dgm:presLayoutVars>
          <dgm:animLvl val="lvl"/>
          <dgm:resizeHandles val="exact"/>
        </dgm:presLayoutVars>
      </dgm:prSet>
      <dgm:spPr/>
    </dgm:pt>
    <dgm:pt modelId="{D0E66A8B-C05F-4A05-A36C-2928E4C1AAEC}" type="pres">
      <dgm:prSet presAssocID="{C7FF1678-E850-49AA-BFD2-17E903B3788F}" presName="parentText" presStyleLbl="node1" presStyleIdx="0" presStyleCnt="5" custLinFactY="-64590" custLinFactNeighborX="3124" custLinFactNeighborY="-100000">
        <dgm:presLayoutVars>
          <dgm:chMax val="0"/>
          <dgm:bulletEnabled val="1"/>
        </dgm:presLayoutVars>
      </dgm:prSet>
      <dgm:spPr/>
    </dgm:pt>
    <dgm:pt modelId="{54E50D9F-B393-445B-AA1A-68CDD382B947}" type="pres">
      <dgm:prSet presAssocID="{C75E7FA9-868C-4804-9A93-5A0C388A6E25}" presName="spacer" presStyleCnt="0"/>
      <dgm:spPr/>
    </dgm:pt>
    <dgm:pt modelId="{16BA3626-5068-4BA3-9356-ADA776ADBB92}" type="pres">
      <dgm:prSet presAssocID="{0B03CFDD-303E-4BA7-835A-87B91BD00840}" presName="parentText" presStyleLbl="node1" presStyleIdx="1" presStyleCnt="5" custLinFactNeighborX="219" custLinFactNeighborY="4307">
        <dgm:presLayoutVars>
          <dgm:chMax val="0"/>
          <dgm:bulletEnabled val="1"/>
        </dgm:presLayoutVars>
      </dgm:prSet>
      <dgm:spPr/>
    </dgm:pt>
    <dgm:pt modelId="{C6BDBE01-1305-4AC5-B313-0FB18FA73762}" type="pres">
      <dgm:prSet presAssocID="{5D9F4F1A-F10B-489B-9EEB-109A3CB56E4A}" presName="spacer" presStyleCnt="0"/>
      <dgm:spPr/>
    </dgm:pt>
    <dgm:pt modelId="{AF8DB800-64AD-4C21-B646-AAB23BE0BBF3}" type="pres">
      <dgm:prSet presAssocID="{BEA63795-B882-471A-BB9C-236CE4D14A4E}" presName="parentText" presStyleLbl="node1" presStyleIdx="2" presStyleCnt="5" custLinFactNeighborX="219" custLinFactNeighborY="-27561">
        <dgm:presLayoutVars>
          <dgm:chMax val="0"/>
          <dgm:bulletEnabled val="1"/>
        </dgm:presLayoutVars>
      </dgm:prSet>
      <dgm:spPr/>
    </dgm:pt>
    <dgm:pt modelId="{9DF811A3-5F76-4E87-844B-107C974C4115}" type="pres">
      <dgm:prSet presAssocID="{F3E35CA4-4AD9-4836-9142-9E3C971CA772}" presName="spacer" presStyleCnt="0"/>
      <dgm:spPr/>
    </dgm:pt>
    <dgm:pt modelId="{7A755A65-C6DD-4584-B374-95CB5633CA68}" type="pres">
      <dgm:prSet presAssocID="{BD16D8B2-6F46-4A60-80E0-809F59B671EC}" presName="parentText" presStyleLbl="node1" presStyleIdx="3" presStyleCnt="5" custLinFactNeighborX="219" custLinFactNeighborY="-27561">
        <dgm:presLayoutVars>
          <dgm:chMax val="0"/>
          <dgm:bulletEnabled val="1"/>
        </dgm:presLayoutVars>
      </dgm:prSet>
      <dgm:spPr/>
    </dgm:pt>
    <dgm:pt modelId="{DE05D262-7E25-4C12-87D1-B7BB925CBF29}" type="pres">
      <dgm:prSet presAssocID="{AA5A7414-B68B-4F48-B2F7-5EFA0E0F277A}" presName="spacer" presStyleCnt="0"/>
      <dgm:spPr/>
    </dgm:pt>
    <dgm:pt modelId="{4EFBCA8F-7A06-46D6-AFC4-8C2A4C001D8D}" type="pres">
      <dgm:prSet presAssocID="{EA199083-5E1C-4A72-82D9-5F5D9C969C6D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16A8D1C-33A6-4FD9-91C4-373AFAB1CC30}" srcId="{755ED560-544A-4554-9E1F-80BDC6884B5E}" destId="{EA199083-5E1C-4A72-82D9-5F5D9C969C6D}" srcOrd="4" destOrd="0" parTransId="{09A26BBA-DB2D-48EA-AF00-E27840F21EA7}" sibTransId="{40F59E83-5E8F-4BD7-B28D-714AD17D7E4C}"/>
    <dgm:cxn modelId="{7A696D26-3FEC-4D34-9011-4B3504695C85}" type="presOf" srcId="{0B03CFDD-303E-4BA7-835A-87B91BD00840}" destId="{16BA3626-5068-4BA3-9356-ADA776ADBB92}" srcOrd="0" destOrd="0" presId="urn:microsoft.com/office/officeart/2005/8/layout/vList2"/>
    <dgm:cxn modelId="{FC8DC05B-F514-4130-8161-492BD91EB672}" type="presOf" srcId="{BD16D8B2-6F46-4A60-80E0-809F59B671EC}" destId="{7A755A65-C6DD-4584-B374-95CB5633CA68}" srcOrd="0" destOrd="0" presId="urn:microsoft.com/office/officeart/2005/8/layout/vList2"/>
    <dgm:cxn modelId="{A299F26B-3615-426A-980F-3CF52ECEA3C8}" srcId="{755ED560-544A-4554-9E1F-80BDC6884B5E}" destId="{BEA63795-B882-471A-BB9C-236CE4D14A4E}" srcOrd="2" destOrd="0" parTransId="{153F47BC-DB85-4098-BF18-D96760CC7DB3}" sibTransId="{F3E35CA4-4AD9-4836-9142-9E3C971CA772}"/>
    <dgm:cxn modelId="{13AD3F4E-D1CE-4D80-94DB-F0A8A59BE7DB}" type="presOf" srcId="{C7FF1678-E850-49AA-BFD2-17E903B3788F}" destId="{D0E66A8B-C05F-4A05-A36C-2928E4C1AAEC}" srcOrd="0" destOrd="0" presId="urn:microsoft.com/office/officeart/2005/8/layout/vList2"/>
    <dgm:cxn modelId="{09C32674-12FD-48A0-A1FE-8CB3ACF2F138}" srcId="{755ED560-544A-4554-9E1F-80BDC6884B5E}" destId="{0B03CFDD-303E-4BA7-835A-87B91BD00840}" srcOrd="1" destOrd="0" parTransId="{434EEE34-CF98-4A9A-997E-27A28C8D4564}" sibTransId="{5D9F4F1A-F10B-489B-9EEB-109A3CB56E4A}"/>
    <dgm:cxn modelId="{7CCC608B-9F17-47C8-BDBD-5F7F3FAAEA1E}" type="presOf" srcId="{EA199083-5E1C-4A72-82D9-5F5D9C969C6D}" destId="{4EFBCA8F-7A06-46D6-AFC4-8C2A4C001D8D}" srcOrd="0" destOrd="0" presId="urn:microsoft.com/office/officeart/2005/8/layout/vList2"/>
    <dgm:cxn modelId="{115767B1-5C47-4973-AE1A-3C53E1F5D582}" srcId="{755ED560-544A-4554-9E1F-80BDC6884B5E}" destId="{BD16D8B2-6F46-4A60-80E0-809F59B671EC}" srcOrd="3" destOrd="0" parTransId="{0DA36AA2-4FDA-4830-BF05-F95F4BB84A95}" sibTransId="{AA5A7414-B68B-4F48-B2F7-5EFA0E0F277A}"/>
    <dgm:cxn modelId="{7E4CBFD2-CCEE-4F22-9433-A719CFE02975}" srcId="{755ED560-544A-4554-9E1F-80BDC6884B5E}" destId="{C7FF1678-E850-49AA-BFD2-17E903B3788F}" srcOrd="0" destOrd="0" parTransId="{2435EF2E-2988-4676-B860-1693CB4EA9AE}" sibTransId="{C75E7FA9-868C-4804-9A93-5A0C388A6E25}"/>
    <dgm:cxn modelId="{363852F7-C100-46BD-AB2F-1F54C6464F41}" type="presOf" srcId="{755ED560-544A-4554-9E1F-80BDC6884B5E}" destId="{67482666-EB5A-41D1-B13D-737B04324A46}" srcOrd="0" destOrd="0" presId="urn:microsoft.com/office/officeart/2005/8/layout/vList2"/>
    <dgm:cxn modelId="{37FC2BF8-64A4-4C04-B3EE-585321A3B077}" type="presOf" srcId="{BEA63795-B882-471A-BB9C-236CE4D14A4E}" destId="{AF8DB800-64AD-4C21-B646-AAB23BE0BBF3}" srcOrd="0" destOrd="0" presId="urn:microsoft.com/office/officeart/2005/8/layout/vList2"/>
    <dgm:cxn modelId="{837F578E-1485-46FB-BD21-74653B605B73}" type="presParOf" srcId="{67482666-EB5A-41D1-B13D-737B04324A46}" destId="{D0E66A8B-C05F-4A05-A36C-2928E4C1AAEC}" srcOrd="0" destOrd="0" presId="urn:microsoft.com/office/officeart/2005/8/layout/vList2"/>
    <dgm:cxn modelId="{F06BDB73-4EB0-40A3-A655-2CA2E803E75D}" type="presParOf" srcId="{67482666-EB5A-41D1-B13D-737B04324A46}" destId="{54E50D9F-B393-445B-AA1A-68CDD382B947}" srcOrd="1" destOrd="0" presId="urn:microsoft.com/office/officeart/2005/8/layout/vList2"/>
    <dgm:cxn modelId="{96C7CC64-8A5F-4A9B-9165-A72A7E216DCD}" type="presParOf" srcId="{67482666-EB5A-41D1-B13D-737B04324A46}" destId="{16BA3626-5068-4BA3-9356-ADA776ADBB92}" srcOrd="2" destOrd="0" presId="urn:microsoft.com/office/officeart/2005/8/layout/vList2"/>
    <dgm:cxn modelId="{E62F8681-CD56-45CF-8C8F-C8C83BB3FEBB}" type="presParOf" srcId="{67482666-EB5A-41D1-B13D-737B04324A46}" destId="{C6BDBE01-1305-4AC5-B313-0FB18FA73762}" srcOrd="3" destOrd="0" presId="urn:microsoft.com/office/officeart/2005/8/layout/vList2"/>
    <dgm:cxn modelId="{42375443-959E-4473-B8FC-AEF328961099}" type="presParOf" srcId="{67482666-EB5A-41D1-B13D-737B04324A46}" destId="{AF8DB800-64AD-4C21-B646-AAB23BE0BBF3}" srcOrd="4" destOrd="0" presId="urn:microsoft.com/office/officeart/2005/8/layout/vList2"/>
    <dgm:cxn modelId="{5461E1CA-4FD4-4C3F-A8E1-6B2B648FF943}" type="presParOf" srcId="{67482666-EB5A-41D1-B13D-737B04324A46}" destId="{9DF811A3-5F76-4E87-844B-107C974C4115}" srcOrd="5" destOrd="0" presId="urn:microsoft.com/office/officeart/2005/8/layout/vList2"/>
    <dgm:cxn modelId="{6DA73F88-FE68-45D9-B64D-52535FA92818}" type="presParOf" srcId="{67482666-EB5A-41D1-B13D-737B04324A46}" destId="{7A755A65-C6DD-4584-B374-95CB5633CA68}" srcOrd="6" destOrd="0" presId="urn:microsoft.com/office/officeart/2005/8/layout/vList2"/>
    <dgm:cxn modelId="{56B8F18F-5A4E-4FA4-811F-A01DFCEA3EDA}" type="presParOf" srcId="{67482666-EB5A-41D1-B13D-737B04324A46}" destId="{DE05D262-7E25-4C12-87D1-B7BB925CBF29}" srcOrd="7" destOrd="0" presId="urn:microsoft.com/office/officeart/2005/8/layout/vList2"/>
    <dgm:cxn modelId="{E6CE51A8-22E5-4673-BC58-6087D360249A}" type="presParOf" srcId="{67482666-EB5A-41D1-B13D-737B04324A46}" destId="{4EFBCA8F-7A06-46D6-AFC4-8C2A4C001D8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4BBB0E-0E5A-4465-8014-325F214821AD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AB8015-0B9A-40A4-A013-DC3B87309214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rgbClr val="1A87C0"/>
        </a:solidFill>
        <a:ln>
          <a:solidFill>
            <a:srgbClr val="1A87C0"/>
          </a:solidFill>
        </a:ln>
      </dgm:spPr>
      <dgm:t>
        <a:bodyPr/>
        <a:lstStyle/>
        <a:p>
          <a:pPr>
            <a:spcAft>
              <a:spcPts val="0"/>
            </a:spcAft>
            <a:buClrTx/>
            <a:buSzTx/>
            <a:buFontTx/>
            <a:buNone/>
          </a:pPr>
          <a:r>
            <a:rPr lang="ru-RU" sz="1400" b="1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1 </a:t>
          </a:r>
        </a:p>
        <a:p>
          <a:pPr>
            <a:spcAft>
              <a:spcPts val="0"/>
            </a:spcAft>
            <a:buClrTx/>
            <a:buSzTx/>
            <a:buFontTx/>
            <a:buNone/>
          </a:pPr>
          <a:r>
            <a:rPr lang="mn-MN" sz="1200" b="1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2022.05.13 өдөр Монгол Улс 2026 онд </a:t>
          </a:r>
          <a:r>
            <a:rPr lang="en-US" sz="1200" b="1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COP17</a:t>
          </a:r>
          <a:r>
            <a:rPr lang="mn-MN" sz="1200" b="1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 зохион байгуулах эрхээ авсан </a:t>
          </a:r>
        </a:p>
        <a:p>
          <a:pPr>
            <a:spcAft>
              <a:spcPts val="0"/>
            </a:spcAft>
            <a:buClrTx/>
            <a:buSzTx/>
            <a:buFontTx/>
            <a:buNone/>
          </a:pPr>
          <a:r>
            <a:rPr lang="mn-MN" sz="1200" b="1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ЗГ-ын 202</a:t>
          </a:r>
          <a:r>
            <a:rPr lang="en-US" sz="1200" b="1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2</a:t>
          </a:r>
          <a:r>
            <a:rPr lang="mn-MN" sz="1200" b="1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.</a:t>
          </a:r>
          <a:r>
            <a:rPr lang="en-US" sz="1200" b="1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1</a:t>
          </a:r>
          <a:r>
            <a:rPr lang="mn-MN" sz="1200" b="1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0.2</a:t>
          </a:r>
          <a:r>
            <a:rPr lang="en-US" sz="1200" b="1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6</a:t>
          </a:r>
          <a:r>
            <a:rPr lang="mn-MN" sz="1200" b="1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-ны №</a:t>
          </a:r>
          <a:r>
            <a:rPr lang="en-US" sz="1200" b="1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386</a:t>
          </a:r>
          <a:r>
            <a:rPr lang="mn-MN" sz="1200" b="1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 тогтоолоор ЕС-аар ахлуулсан ажлын хэсэг байгуулагдав</a:t>
          </a:r>
          <a:endParaRPr lang="en-US" sz="1200" b="1" dirty="0">
            <a:solidFill>
              <a:schemeClr val="bg1"/>
            </a:solidFill>
            <a:latin typeface="Cera Pro Medium" panose="00000600000000000000" pitchFamily="2" charset="0"/>
          </a:endParaRPr>
        </a:p>
      </dgm:t>
    </dgm:pt>
    <dgm:pt modelId="{3B15DE35-C930-4418-81B6-EDE5BABB1146}" type="parTrans" cxnId="{ABAE5586-6EA3-46CF-817C-2A9C1EDA36AE}">
      <dgm:prSet/>
      <dgm:spPr/>
      <dgm:t>
        <a:bodyPr/>
        <a:lstStyle/>
        <a:p>
          <a:endParaRPr lang="en-US"/>
        </a:p>
      </dgm:t>
    </dgm:pt>
    <dgm:pt modelId="{0081305C-D4F9-465F-B91C-0BA52F37E497}" type="sibTrans" cxnId="{ABAE5586-6EA3-46CF-817C-2A9C1EDA36AE}">
      <dgm:prSet/>
      <dgm:spPr>
        <a:ln>
          <a:solidFill>
            <a:srgbClr val="1A87C0"/>
          </a:solidFill>
        </a:ln>
      </dgm:spPr>
      <dgm:t>
        <a:bodyPr/>
        <a:lstStyle/>
        <a:p>
          <a:endParaRPr lang="en-US">
            <a:latin typeface="Cera Pro Medium" panose="00000600000000000000" pitchFamily="2" charset="0"/>
          </a:endParaRPr>
        </a:p>
      </dgm:t>
    </dgm:pt>
    <dgm:pt modelId="{25682BAF-8926-4EB0-85F9-074EB1834EFD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rgbClr val="1A87C0"/>
        </a:solidFill>
        <a:ln>
          <a:solidFill>
            <a:srgbClr val="1A87C0"/>
          </a:solidFill>
        </a:ln>
      </dgm:spPr>
      <dgm:t>
        <a:bodyPr/>
        <a:lstStyle/>
        <a:p>
          <a:pPr>
            <a:spcAft>
              <a:spcPts val="0"/>
            </a:spcAft>
            <a:buClrTx/>
            <a:buSzTx/>
            <a:buFontTx/>
            <a:buNone/>
          </a:pPr>
          <a:r>
            <a:rPr lang="ru-RU" sz="1400" b="1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2</a:t>
          </a:r>
          <a:r>
            <a:rPr lang="ru-RU" sz="1200" b="1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  </a:t>
          </a:r>
        </a:p>
        <a:p>
          <a:pPr>
            <a:spcAft>
              <a:spcPts val="0"/>
            </a:spcAft>
            <a:buClrTx/>
            <a:buSzTx/>
            <a:buFontTx/>
            <a:buNone/>
          </a:pPr>
          <a:r>
            <a:rPr lang="mn-MN" sz="1200" b="1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ЗГ-ын 2024.03.20-ны №124 тогтоолоор БАА байгуулагдав.</a:t>
          </a:r>
          <a:endParaRPr kumimoji="0" lang="en-US" sz="1200" b="1" i="0" u="none" strike="noStrike" cap="none" spc="0" normalizeH="0" baseline="0" noProof="0" dirty="0">
            <a:ln>
              <a:noFill/>
            </a:ln>
            <a:solidFill>
              <a:schemeClr val="bg1"/>
            </a:solidFill>
            <a:effectLst/>
            <a:uLnTx/>
            <a:uFillTx/>
            <a:latin typeface="Cera Pro Medium" panose="00000600000000000000" pitchFamily="2" charset="0"/>
            <a:ea typeface="Source Sans Pro" pitchFamily="34" charset="-122"/>
            <a:cs typeface="Arial" panose="020B0604020202020204" pitchFamily="34" charset="0"/>
          </a:endParaRPr>
        </a:p>
        <a:p>
          <a:pPr>
            <a:spcAft>
              <a:spcPts val="0"/>
            </a:spcAft>
            <a:buClrTx/>
            <a:buSzTx/>
            <a:buFontTx/>
            <a:buNone/>
          </a:pPr>
          <a:r>
            <a:rPr kumimoji="0" lang="mn-MN" sz="1200" b="1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Бэлтгэл ажлын албаны дүрэм батлагдав. 2024.10.15</a:t>
          </a:r>
          <a:endParaRPr kumimoji="0" lang="en-US" sz="1200" b="1" i="0" u="none" strike="noStrike" cap="none" spc="0" normalizeH="0" baseline="0" noProof="0" dirty="0">
            <a:ln>
              <a:noFill/>
            </a:ln>
            <a:solidFill>
              <a:schemeClr val="bg1"/>
            </a:solidFill>
            <a:effectLst/>
            <a:uLnTx/>
            <a:uFillTx/>
            <a:latin typeface="Cera Pro Medium" panose="00000600000000000000" pitchFamily="2" charset="0"/>
            <a:ea typeface="Source Sans Pro" pitchFamily="34" charset="-122"/>
            <a:cs typeface="Arial" panose="020B0604020202020204" pitchFamily="34" charset="0"/>
          </a:endParaRPr>
        </a:p>
        <a:p>
          <a:pPr>
            <a:spcAft>
              <a:spcPts val="0"/>
            </a:spcAft>
            <a:buClrTx/>
            <a:buSzTx/>
            <a:buFontTx/>
            <a:buNone/>
          </a:pPr>
          <a:r>
            <a:rPr kumimoji="0" lang="mn-MN" sz="1200" b="1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Нийт 7 хүний бүрэлдэхүүнтэй ажиллаж байна. Орон тоо</a:t>
          </a:r>
          <a:r>
            <a:rPr lang="mn-MN" sz="1200" b="1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:15</a:t>
          </a:r>
          <a:endParaRPr lang="en-US" sz="1200" b="1" dirty="0">
            <a:solidFill>
              <a:schemeClr val="bg1"/>
            </a:solidFill>
            <a:latin typeface="Cera Pro Medium" panose="00000600000000000000" pitchFamily="2" charset="0"/>
          </a:endParaRPr>
        </a:p>
      </dgm:t>
    </dgm:pt>
    <dgm:pt modelId="{1EC6DBC4-4320-4089-8B97-E5E5BE0FD292}" type="parTrans" cxnId="{E9177FCB-EBC3-4899-83E9-FA487CC169F7}">
      <dgm:prSet/>
      <dgm:spPr/>
      <dgm:t>
        <a:bodyPr/>
        <a:lstStyle/>
        <a:p>
          <a:endParaRPr lang="en-US"/>
        </a:p>
      </dgm:t>
    </dgm:pt>
    <dgm:pt modelId="{DA598D91-EEFB-4D5A-8E2B-DC962F511027}" type="sibTrans" cxnId="{E9177FCB-EBC3-4899-83E9-FA487CC169F7}">
      <dgm:prSet/>
      <dgm:spPr>
        <a:ln>
          <a:solidFill>
            <a:srgbClr val="1A87C0"/>
          </a:solidFill>
        </a:ln>
      </dgm:spPr>
      <dgm:t>
        <a:bodyPr/>
        <a:lstStyle/>
        <a:p>
          <a:endParaRPr lang="en-US">
            <a:latin typeface="Cera Pro Medium" panose="00000600000000000000" pitchFamily="2" charset="0"/>
          </a:endParaRPr>
        </a:p>
      </dgm:t>
    </dgm:pt>
    <dgm:pt modelId="{11F36F89-1FD6-4C2F-BB87-EA9E97B6BCFE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rgbClr val="1A87C0"/>
        </a:solidFill>
        <a:ln>
          <a:solidFill>
            <a:srgbClr val="1A87C0"/>
          </a:solidFill>
        </a:ln>
      </dgm:spPr>
      <dgm:t>
        <a:bodyPr/>
        <a:lstStyle/>
        <a:p>
          <a:pPr>
            <a:spcAft>
              <a:spcPts val="0"/>
            </a:spcAft>
            <a:buClrTx/>
            <a:buSzTx/>
            <a:buFontTx/>
            <a:buNone/>
          </a:pPr>
          <a:r>
            <a:rPr lang="ru-RU" sz="1800" b="1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3</a:t>
          </a:r>
        </a:p>
        <a:p>
          <a:pPr>
            <a:spcAft>
              <a:spcPts val="0"/>
            </a:spcAft>
            <a:buClrTx/>
            <a:buSzTx/>
            <a:buFontTx/>
            <a:buNone/>
          </a:pPr>
          <a:r>
            <a:rPr lang="en-US" sz="1600" b="1" dirty="0">
              <a:solidFill>
                <a:schemeClr val="bg1"/>
              </a:solidFill>
              <a:latin typeface="Cera Pro Medium" panose="00000600000000000000" pitchFamily="2" charset="0"/>
            </a:rPr>
            <a:t>ЕС-</a:t>
          </a:r>
          <a:r>
            <a:rPr lang="en-US" sz="1600" b="1" dirty="0" err="1">
              <a:solidFill>
                <a:schemeClr val="bg1"/>
              </a:solidFill>
              <a:latin typeface="Cera Pro Medium" panose="00000600000000000000" pitchFamily="2" charset="0"/>
            </a:rPr>
            <a:t>ын</a:t>
          </a:r>
          <a:r>
            <a:rPr lang="en-US" sz="1600" b="1" dirty="0">
              <a:solidFill>
                <a:schemeClr val="bg1"/>
              </a:solidFill>
              <a:latin typeface="Cera Pro Medium" panose="00000600000000000000" pitchFamily="2" charset="0"/>
            </a:rPr>
            <a:t> 2023.11.24-ний </a:t>
          </a:r>
          <a:r>
            <a:rPr lang="en-US" sz="1600" b="1" dirty="0" err="1">
              <a:solidFill>
                <a:schemeClr val="bg1"/>
              </a:solidFill>
              <a:latin typeface="Cera Pro Medium" panose="00000600000000000000" pitchFamily="2" charset="0"/>
            </a:rPr>
            <a:t>өдрийн</a:t>
          </a:r>
          <a:r>
            <a:rPr lang="en-US" sz="1600" b="1" dirty="0">
              <a:solidFill>
                <a:schemeClr val="bg1"/>
              </a:solidFill>
              <a:latin typeface="Cera Pro Medium" panose="00000600000000000000" pitchFamily="2" charset="0"/>
            </a:rPr>
            <a:t> </a:t>
          </a:r>
          <a:r>
            <a:rPr lang="mn-MN" sz="1600" b="1" dirty="0">
              <a:solidFill>
                <a:schemeClr val="bg1"/>
              </a:solidFill>
              <a:latin typeface="Cera Pro Medium" panose="00000600000000000000" pitchFamily="2" charset="0"/>
            </a:rPr>
            <a:t>№</a:t>
          </a:r>
          <a:r>
            <a:rPr lang="en-US" sz="1600" b="1" dirty="0">
              <a:solidFill>
                <a:schemeClr val="bg1"/>
              </a:solidFill>
              <a:latin typeface="Cera Pro Medium" panose="00000600000000000000" pitchFamily="2" charset="0"/>
            </a:rPr>
            <a:t>188 </a:t>
          </a:r>
          <a:r>
            <a:rPr lang="en-US" sz="1600" b="1" dirty="0" err="1">
              <a:solidFill>
                <a:schemeClr val="bg1"/>
              </a:solidFill>
              <a:latin typeface="Cera Pro Medium" panose="00000600000000000000" pitchFamily="2" charset="0"/>
            </a:rPr>
            <a:t>захирамжаар</a:t>
          </a:r>
          <a:r>
            <a:rPr lang="en-US" sz="1600" b="1" dirty="0">
              <a:solidFill>
                <a:schemeClr val="bg1"/>
              </a:solidFill>
              <a:latin typeface="Cera Pro Medium" panose="00000600000000000000" pitchFamily="2" charset="0"/>
            </a:rPr>
            <a:t> </a:t>
          </a:r>
          <a:r>
            <a:rPr lang="en-US" sz="1600" b="1" dirty="0" err="1">
              <a:solidFill>
                <a:schemeClr val="bg1"/>
              </a:solidFill>
              <a:latin typeface="Cera Pro Medium" panose="00000600000000000000" pitchFamily="2" charset="0"/>
            </a:rPr>
            <a:t>Шадар</a:t>
          </a:r>
          <a:r>
            <a:rPr lang="en-US" sz="1600" b="1" dirty="0">
              <a:solidFill>
                <a:schemeClr val="bg1"/>
              </a:solidFill>
              <a:latin typeface="Cera Pro Medium" panose="00000600000000000000" pitchFamily="2" charset="0"/>
            </a:rPr>
            <a:t> </a:t>
          </a:r>
          <a:r>
            <a:rPr lang="en-US" sz="1600" b="1" dirty="0" err="1">
              <a:solidFill>
                <a:schemeClr val="bg1"/>
              </a:solidFill>
              <a:latin typeface="Cera Pro Medium" panose="00000600000000000000" pitchFamily="2" charset="0"/>
            </a:rPr>
            <a:t>сайдаар</a:t>
          </a:r>
          <a:r>
            <a:rPr lang="en-US" sz="1600" b="1" dirty="0">
              <a:solidFill>
                <a:schemeClr val="bg1"/>
              </a:solidFill>
              <a:latin typeface="Cera Pro Medium" panose="00000600000000000000" pitchFamily="2" charset="0"/>
            </a:rPr>
            <a:t> </a:t>
          </a:r>
          <a:r>
            <a:rPr lang="en-US" sz="1600" b="1" dirty="0" err="1">
              <a:solidFill>
                <a:schemeClr val="bg1"/>
              </a:solidFill>
              <a:latin typeface="Cera Pro Medium" panose="00000600000000000000" pitchFamily="2" charset="0"/>
            </a:rPr>
            <a:t>ахлуулсан</a:t>
          </a:r>
          <a:r>
            <a:rPr lang="en-US" sz="1600" b="1" dirty="0">
              <a:solidFill>
                <a:schemeClr val="bg1"/>
              </a:solidFill>
              <a:latin typeface="Cera Pro Medium" panose="00000600000000000000" pitchFamily="2" charset="0"/>
            </a:rPr>
            <a:t> </a:t>
          </a:r>
          <a:r>
            <a:rPr lang="en-US" sz="1600" b="1" dirty="0" err="1">
              <a:solidFill>
                <a:schemeClr val="bg1"/>
              </a:solidFill>
              <a:latin typeface="Cera Pro Medium" panose="00000600000000000000" pitchFamily="2" charset="0"/>
            </a:rPr>
            <a:t>ажлын</a:t>
          </a:r>
          <a:r>
            <a:rPr lang="en-US" sz="1600" b="1" dirty="0">
              <a:solidFill>
                <a:schemeClr val="bg1"/>
              </a:solidFill>
              <a:latin typeface="Cera Pro Medium" panose="00000600000000000000" pitchFamily="2" charset="0"/>
            </a:rPr>
            <a:t> </a:t>
          </a:r>
          <a:r>
            <a:rPr lang="en-US" sz="1600" b="1" dirty="0" err="1">
              <a:solidFill>
                <a:schemeClr val="bg1"/>
              </a:solidFill>
              <a:latin typeface="Cera Pro Medium" panose="00000600000000000000" pitchFamily="2" charset="0"/>
            </a:rPr>
            <a:t>хэсэг</a:t>
          </a:r>
          <a:r>
            <a:rPr lang="en-US" sz="1600" b="1" dirty="0">
              <a:solidFill>
                <a:schemeClr val="bg1"/>
              </a:solidFill>
              <a:latin typeface="Cera Pro Medium" panose="00000600000000000000" pitchFamily="2" charset="0"/>
            </a:rPr>
            <a:t> </a:t>
          </a:r>
          <a:r>
            <a:rPr lang="en-US" sz="1600" b="1" dirty="0" err="1">
              <a:solidFill>
                <a:schemeClr val="bg1"/>
              </a:solidFill>
              <a:latin typeface="Cera Pro Medium" panose="00000600000000000000" pitchFamily="2" charset="0"/>
            </a:rPr>
            <a:t>байгуулсан</a:t>
          </a:r>
          <a:endParaRPr lang="en-US" sz="1600" b="1" dirty="0">
            <a:solidFill>
              <a:schemeClr val="bg1"/>
            </a:solidFill>
            <a:latin typeface="Cera Pro Medium" panose="00000600000000000000" pitchFamily="2" charset="0"/>
          </a:endParaRPr>
        </a:p>
      </dgm:t>
    </dgm:pt>
    <dgm:pt modelId="{2409BD3E-B857-4C69-B3D9-B050403C158C}" type="parTrans" cxnId="{498296F4-B550-4A13-A3AA-3F0E936BB142}">
      <dgm:prSet/>
      <dgm:spPr/>
      <dgm:t>
        <a:bodyPr/>
        <a:lstStyle/>
        <a:p>
          <a:endParaRPr lang="en-US"/>
        </a:p>
      </dgm:t>
    </dgm:pt>
    <dgm:pt modelId="{18DC7DB4-93BF-4A3A-8DF4-E36BF5F06F1C}" type="sibTrans" cxnId="{498296F4-B550-4A13-A3AA-3F0E936BB142}">
      <dgm:prSet/>
      <dgm:spPr>
        <a:ln>
          <a:solidFill>
            <a:srgbClr val="1A87C0"/>
          </a:solidFill>
        </a:ln>
      </dgm:spPr>
      <dgm:t>
        <a:bodyPr/>
        <a:lstStyle/>
        <a:p>
          <a:endParaRPr lang="en-US">
            <a:latin typeface="Cera Pro Medium" panose="00000600000000000000" pitchFamily="2" charset="0"/>
          </a:endParaRPr>
        </a:p>
      </dgm:t>
    </dgm:pt>
    <dgm:pt modelId="{2E04F537-A61C-4845-84C8-762242828F2D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rgbClr val="1A87C0"/>
        </a:solidFill>
        <a:ln>
          <a:solidFill>
            <a:srgbClr val="1A87C0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en-US" sz="1600" b="1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5</a:t>
          </a:r>
          <a:endParaRPr lang="ru-RU" sz="1600" b="1" dirty="0">
            <a:solidFill>
              <a:schemeClr val="bg1"/>
            </a:solidFill>
            <a:latin typeface="Cera Pro Medium" panose="00000600000000000000" pitchFamily="2" charset="0"/>
            <a:ea typeface="Source Sans Pro" pitchFamily="34" charset="-122"/>
            <a:cs typeface="Arial" panose="020B0604020202020204" pitchFamily="34" charset="0"/>
          </a:endParaRPr>
        </a:p>
        <a:p>
          <a:pPr>
            <a:spcAft>
              <a:spcPts val="0"/>
            </a:spcAft>
          </a:pPr>
          <a:r>
            <a:rPr kumimoji="0" lang="mn-MN" sz="1200" b="1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ЦТНҮБК-ын НБДГ</a:t>
          </a:r>
          <a:r>
            <a:rPr kumimoji="0" lang="en-US" sz="1200" b="1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,</a:t>
          </a:r>
          <a:r>
            <a:rPr kumimoji="0" lang="mn-MN" sz="1200" b="1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 “</a:t>
          </a:r>
          <a:r>
            <a:rPr kumimoji="0" lang="en-US" sz="1200" b="1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GL events</a:t>
          </a:r>
          <a:r>
            <a:rPr kumimoji="0" lang="mn-MN" sz="1200" b="1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” ХК, төрийн болон хувийн байгууллагуудтай ажиллаж, хурлын байрны байршил</a:t>
          </a:r>
          <a:r>
            <a:rPr lang="mn-MN" sz="1200" b="1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, төлөвлөлтийн судалагаа хийж, </a:t>
          </a:r>
          <a:r>
            <a:rPr kumimoji="0" lang="mn-MN" sz="1200" b="1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санал боловсруулав</a:t>
          </a:r>
        </a:p>
        <a:p>
          <a:pPr>
            <a:spcAft>
              <a:spcPts val="0"/>
            </a:spcAft>
          </a:pPr>
          <a:r>
            <a:rPr lang="mn-MN" sz="1200" b="1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2024.10.01-25</a:t>
          </a:r>
          <a:endParaRPr lang="en-US" sz="1100" b="1" dirty="0">
            <a:solidFill>
              <a:schemeClr val="bg1"/>
            </a:solidFill>
            <a:latin typeface="Cera Pro Medium" panose="00000600000000000000" pitchFamily="2" charset="0"/>
          </a:endParaRPr>
        </a:p>
      </dgm:t>
    </dgm:pt>
    <dgm:pt modelId="{6B6DB433-A1D9-4DF3-AA80-B2FCD11269A4}" type="parTrans" cxnId="{60F0004E-BBDE-47D8-8BEA-E4C200EF7363}">
      <dgm:prSet/>
      <dgm:spPr/>
      <dgm:t>
        <a:bodyPr/>
        <a:lstStyle/>
        <a:p>
          <a:endParaRPr lang="en-US"/>
        </a:p>
      </dgm:t>
    </dgm:pt>
    <dgm:pt modelId="{FB9DC88B-2656-44D3-B53C-9E5496D1BA89}" type="sibTrans" cxnId="{60F0004E-BBDE-47D8-8BEA-E4C200EF7363}">
      <dgm:prSet/>
      <dgm:spPr>
        <a:ln>
          <a:solidFill>
            <a:srgbClr val="1A87C0"/>
          </a:solidFill>
        </a:ln>
      </dgm:spPr>
      <dgm:t>
        <a:bodyPr/>
        <a:lstStyle/>
        <a:p>
          <a:endParaRPr lang="en-US">
            <a:latin typeface="Cera Pro Medium" panose="00000600000000000000" pitchFamily="2" charset="0"/>
          </a:endParaRPr>
        </a:p>
      </dgm:t>
    </dgm:pt>
    <dgm:pt modelId="{B40875B0-F62B-4041-BAFE-0E56AE33740F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rgbClr val="1A87C0"/>
        </a:solidFill>
        <a:ln>
          <a:solidFill>
            <a:srgbClr val="1A87C0"/>
          </a:solidFill>
        </a:ln>
      </dgm:spPr>
      <dgm:t>
        <a:bodyPr/>
        <a:lstStyle/>
        <a:p>
          <a:pPr>
            <a:spcAft>
              <a:spcPts val="0"/>
            </a:spcAft>
            <a:buClrTx/>
            <a:buSzTx/>
            <a:buFontTx/>
            <a:buNone/>
          </a:pPr>
          <a:r>
            <a:rPr lang="en-US" sz="1600" b="1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6</a:t>
          </a:r>
          <a:r>
            <a:rPr lang="ru-RU" sz="1600" b="1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 </a:t>
          </a:r>
        </a:p>
        <a:p>
          <a:pPr>
            <a:spcAft>
              <a:spcPts val="0"/>
            </a:spcAft>
            <a:buClrTx/>
            <a:buSzTx/>
            <a:buFontTx/>
            <a:buNone/>
          </a:pPr>
          <a:r>
            <a:rPr lang="mn-MN" sz="1200" b="1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ГХ-ийн сайд Б.Батцэцэг, БОУАӨ-ийн сайд С.Одонтуяа, НЗД Х.Нямбаатар нарын ажлын уулзалтаар </a:t>
          </a:r>
        </a:p>
        <a:p>
          <a:pPr>
            <a:spcAft>
              <a:spcPts val="0"/>
            </a:spcAft>
            <a:buClrTx/>
            <a:buSzTx/>
            <a:buFontTx/>
            <a:buNone/>
          </a:pPr>
          <a:r>
            <a:rPr lang="mn-MN" sz="1200" b="1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хурлын байрны байршил ҮЦХ гэж тогтов</a:t>
          </a:r>
        </a:p>
        <a:p>
          <a:pPr>
            <a:spcAft>
              <a:spcPts val="0"/>
            </a:spcAft>
            <a:buClrTx/>
            <a:buSzTx/>
            <a:buFontTx/>
            <a:buNone/>
          </a:pPr>
          <a:r>
            <a:rPr lang="mn-MN" sz="1200" b="1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2024.11.06 </a:t>
          </a:r>
          <a:endParaRPr lang="en-US" sz="1200" b="1" dirty="0">
            <a:solidFill>
              <a:schemeClr val="bg1"/>
            </a:solidFill>
            <a:latin typeface="Cera Pro Medium" panose="00000600000000000000" pitchFamily="2" charset="0"/>
          </a:endParaRPr>
        </a:p>
      </dgm:t>
    </dgm:pt>
    <dgm:pt modelId="{F4B0DD4D-81C2-42C5-B0E9-C48D1B43A5F9}" type="parTrans" cxnId="{8A60D6EB-9FFA-4E0A-A954-CA35979C7389}">
      <dgm:prSet/>
      <dgm:spPr/>
      <dgm:t>
        <a:bodyPr/>
        <a:lstStyle/>
        <a:p>
          <a:endParaRPr lang="en-US"/>
        </a:p>
      </dgm:t>
    </dgm:pt>
    <dgm:pt modelId="{E2E19CA2-953C-4F1F-B050-B04E9C9CE221}" type="sibTrans" cxnId="{8A60D6EB-9FFA-4E0A-A954-CA35979C7389}">
      <dgm:prSet/>
      <dgm:spPr>
        <a:ln>
          <a:solidFill>
            <a:srgbClr val="1A87C0"/>
          </a:solidFill>
        </a:ln>
      </dgm:spPr>
      <dgm:t>
        <a:bodyPr/>
        <a:lstStyle/>
        <a:p>
          <a:endParaRPr lang="en-US">
            <a:latin typeface="Cera Pro Medium" panose="00000600000000000000" pitchFamily="2" charset="0"/>
          </a:endParaRPr>
        </a:p>
      </dgm:t>
    </dgm:pt>
    <dgm:pt modelId="{53250E67-8C9D-4D3D-A397-433B735C6996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rgbClr val="1A87C0"/>
        </a:solidFill>
        <a:ln>
          <a:solidFill>
            <a:srgbClr val="1A87C0"/>
          </a:solidFill>
        </a:ln>
      </dgm:spPr>
      <dgm:t>
        <a:bodyPr/>
        <a:lstStyle/>
        <a:p>
          <a:pPr>
            <a:spcAft>
              <a:spcPts val="0"/>
            </a:spcAft>
            <a:buClrTx/>
            <a:buSzTx/>
            <a:buFontTx/>
            <a:buNone/>
          </a:pPr>
          <a:r>
            <a:rPr lang="en-US" sz="1800" b="1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7</a:t>
          </a:r>
          <a:endParaRPr lang="ru-RU" sz="1800" b="1" dirty="0">
            <a:solidFill>
              <a:schemeClr val="bg1"/>
            </a:solidFill>
            <a:latin typeface="Cera Pro Medium" panose="00000600000000000000" pitchFamily="2" charset="0"/>
            <a:ea typeface="Source Sans Pro" pitchFamily="34" charset="-122"/>
            <a:cs typeface="Arial" panose="020B0604020202020204" pitchFamily="34" charset="0"/>
          </a:endParaRPr>
        </a:p>
        <a:p>
          <a:pPr>
            <a:spcAft>
              <a:spcPts val="0"/>
            </a:spcAft>
            <a:buClrTx/>
            <a:buSzTx/>
            <a:buFontTx/>
            <a:buNone/>
          </a:pPr>
          <a:r>
            <a:rPr kumimoji="0" lang="en-US" sz="1400" b="1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COP</a:t>
          </a:r>
          <a:r>
            <a:rPr lang="en-US" sz="1400" b="1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17 </a:t>
          </a:r>
          <a:r>
            <a:rPr lang="mn-MN" sz="1400" b="1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брэндбүүк, лого шалгаруулах уралдаан зарлаж, Сонгон шалгаруулах комиссоос албан ёсны логог батлав.</a:t>
          </a:r>
        </a:p>
        <a:p>
          <a:pPr>
            <a:spcAft>
              <a:spcPts val="0"/>
            </a:spcAft>
            <a:buClrTx/>
            <a:buSzTx/>
            <a:buFontTx/>
            <a:buNone/>
          </a:pPr>
          <a:r>
            <a:rPr kumimoji="0" lang="mn-MN" sz="1400" b="1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202</a:t>
          </a:r>
          <a:r>
            <a:rPr lang="mn-MN" sz="1400" b="1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4.11.30 </a:t>
          </a:r>
          <a:endParaRPr lang="en-US" sz="1400" b="1" dirty="0">
            <a:solidFill>
              <a:schemeClr val="bg1"/>
            </a:solidFill>
            <a:latin typeface="Cera Pro Medium" panose="00000600000000000000" pitchFamily="2" charset="0"/>
          </a:endParaRPr>
        </a:p>
      </dgm:t>
    </dgm:pt>
    <dgm:pt modelId="{B07F7FC9-1952-44C4-AF86-C4E09082D889}" type="parTrans" cxnId="{B20492AC-8497-482A-B3E0-D71B45A08E7E}">
      <dgm:prSet/>
      <dgm:spPr/>
      <dgm:t>
        <a:bodyPr/>
        <a:lstStyle/>
        <a:p>
          <a:endParaRPr lang="en-US"/>
        </a:p>
      </dgm:t>
    </dgm:pt>
    <dgm:pt modelId="{31662521-5928-4303-A2CE-ECDD0D1C6496}" type="sibTrans" cxnId="{B20492AC-8497-482A-B3E0-D71B45A08E7E}">
      <dgm:prSet/>
      <dgm:spPr>
        <a:ln>
          <a:solidFill>
            <a:srgbClr val="1A87C0"/>
          </a:solidFill>
        </a:ln>
      </dgm:spPr>
      <dgm:t>
        <a:bodyPr/>
        <a:lstStyle/>
        <a:p>
          <a:endParaRPr lang="en-US">
            <a:latin typeface="Cera Pro Medium" panose="00000600000000000000" pitchFamily="2" charset="0"/>
          </a:endParaRPr>
        </a:p>
      </dgm:t>
    </dgm:pt>
    <dgm:pt modelId="{5E2A3A21-BAC3-4FFB-8936-5C76AC4F93A1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rgbClr val="1A87C0"/>
        </a:solidFill>
        <a:ln>
          <a:solidFill>
            <a:srgbClr val="1A87C0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en-US" sz="1600" b="1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8</a:t>
          </a:r>
          <a:endParaRPr lang="ru-RU" sz="1600" b="1" dirty="0">
            <a:solidFill>
              <a:schemeClr val="bg1"/>
            </a:solidFill>
            <a:latin typeface="Cera Pro Medium" panose="00000600000000000000" pitchFamily="2" charset="0"/>
            <a:ea typeface="Source Sans Pro" pitchFamily="34" charset="-122"/>
            <a:cs typeface="Arial" panose="020B0604020202020204" pitchFamily="34" charset="0"/>
          </a:endParaRPr>
        </a:p>
        <a:p>
          <a:pPr>
            <a:spcAft>
              <a:spcPts val="0"/>
            </a:spcAft>
          </a:pPr>
          <a:r>
            <a:rPr lang="en-US" sz="1200" b="1" dirty="0">
              <a:solidFill>
                <a:schemeClr val="bg1"/>
              </a:solidFill>
              <a:latin typeface="Cera Pro Medium" panose="00000600000000000000" pitchFamily="2" charset="0"/>
            </a:rPr>
            <a:t>Baku COP29</a:t>
          </a:r>
          <a:endParaRPr lang="mn-MN" sz="1200" b="1" dirty="0">
            <a:solidFill>
              <a:schemeClr val="bg1"/>
            </a:solidFill>
            <a:latin typeface="Cera Pro Medium" panose="00000600000000000000" pitchFamily="2" charset="0"/>
          </a:endParaRPr>
        </a:p>
        <a:p>
          <a:pPr>
            <a:spcAft>
              <a:spcPts val="0"/>
            </a:spcAft>
          </a:pPr>
          <a:r>
            <a:rPr lang="en-US" sz="1200" b="1" dirty="0">
              <a:solidFill>
                <a:schemeClr val="bg1"/>
              </a:solidFill>
              <a:latin typeface="Cera Pro Medium" panose="00000600000000000000" pitchFamily="2" charset="0"/>
            </a:rPr>
            <a:t> </a:t>
          </a:r>
          <a:r>
            <a:rPr lang="mn-MN" sz="1200" b="1" dirty="0">
              <a:solidFill>
                <a:schemeClr val="bg1"/>
              </a:solidFill>
              <a:latin typeface="Cera Pro Medium" panose="00000600000000000000" pitchFamily="2" charset="0"/>
            </a:rPr>
            <a:t>Төрийн тэргүүний түвшинд оролцов</a:t>
          </a:r>
          <a:r>
            <a:rPr lang="en-US" sz="1200" b="1" dirty="0">
              <a:solidFill>
                <a:schemeClr val="bg1"/>
              </a:solidFill>
              <a:latin typeface="Cera Pro Medium" panose="00000600000000000000" pitchFamily="2" charset="0"/>
            </a:rPr>
            <a:t> </a:t>
          </a:r>
          <a:endParaRPr lang="mn-MN" sz="1200" b="1" dirty="0">
            <a:solidFill>
              <a:schemeClr val="bg1"/>
            </a:solidFill>
            <a:latin typeface="Cera Pro Medium" panose="00000600000000000000" pitchFamily="2" charset="0"/>
          </a:endParaRPr>
        </a:p>
        <a:p>
          <a:pPr>
            <a:spcAft>
              <a:spcPts val="0"/>
            </a:spcAft>
          </a:pPr>
          <a:r>
            <a:rPr lang="en-US" sz="1200" b="1" dirty="0">
              <a:solidFill>
                <a:schemeClr val="bg1"/>
              </a:solidFill>
              <a:latin typeface="Cera Pro Medium" panose="00000600000000000000" pitchFamily="2" charset="0"/>
            </a:rPr>
            <a:t>Riyadh COP16</a:t>
          </a:r>
          <a:endParaRPr lang="mn-MN" sz="1200" b="1" dirty="0">
            <a:solidFill>
              <a:schemeClr val="bg1"/>
            </a:solidFill>
            <a:latin typeface="Cera Pro Medium" panose="00000600000000000000" pitchFamily="2" charset="0"/>
          </a:endParaRPr>
        </a:p>
        <a:p>
          <a:pPr>
            <a:spcAft>
              <a:spcPts val="0"/>
            </a:spcAft>
          </a:pPr>
          <a:r>
            <a:rPr lang="en-US" sz="1200" b="1" dirty="0">
              <a:solidFill>
                <a:schemeClr val="bg1"/>
              </a:solidFill>
              <a:latin typeface="Cera Pro Medium" panose="00000600000000000000" pitchFamily="2" charset="0"/>
            </a:rPr>
            <a:t> </a:t>
          </a:r>
          <a:r>
            <a:rPr lang="mn-MN" sz="1200" b="1" dirty="0">
              <a:solidFill>
                <a:schemeClr val="bg1"/>
              </a:solidFill>
              <a:latin typeface="Cera Pro Medium" panose="00000600000000000000" pitchFamily="2" charset="0"/>
            </a:rPr>
            <a:t>ЗГ-ын төлөөлөгчдийн түвшинд оролцо</a:t>
          </a:r>
          <a:r>
            <a:rPr lang="ru-RU" sz="1200" b="1" dirty="0">
              <a:solidFill>
                <a:schemeClr val="bg1"/>
              </a:solidFill>
              <a:latin typeface="Cera Pro Medium" panose="00000600000000000000" pitchFamily="2" charset="0"/>
            </a:rPr>
            <a:t>в</a:t>
          </a:r>
          <a:endParaRPr lang="en-US" sz="1200" b="1" dirty="0">
            <a:solidFill>
              <a:schemeClr val="bg1"/>
            </a:solidFill>
            <a:latin typeface="Cera Pro Medium" panose="00000600000000000000" pitchFamily="2" charset="0"/>
          </a:endParaRPr>
        </a:p>
      </dgm:t>
    </dgm:pt>
    <dgm:pt modelId="{03B050CB-CBFB-42CD-8C01-53A962A2D7D7}" type="parTrans" cxnId="{3431DE36-3CA2-436E-B6FF-806572665E85}">
      <dgm:prSet/>
      <dgm:spPr/>
      <dgm:t>
        <a:bodyPr/>
        <a:lstStyle/>
        <a:p>
          <a:endParaRPr lang="en-US"/>
        </a:p>
      </dgm:t>
    </dgm:pt>
    <dgm:pt modelId="{7F9DB4CD-0E12-4C27-AFE8-5F947EEB085F}" type="sibTrans" cxnId="{3431DE36-3CA2-436E-B6FF-806572665E85}">
      <dgm:prSet/>
      <dgm:spPr>
        <a:ln>
          <a:solidFill>
            <a:srgbClr val="1A87C0"/>
          </a:solidFill>
        </a:ln>
      </dgm:spPr>
      <dgm:t>
        <a:bodyPr/>
        <a:lstStyle/>
        <a:p>
          <a:endParaRPr lang="en-US">
            <a:latin typeface="Cera Pro Medium" panose="00000600000000000000" pitchFamily="2" charset="0"/>
          </a:endParaRPr>
        </a:p>
      </dgm:t>
    </dgm:pt>
    <dgm:pt modelId="{1FE9E370-6090-4CA7-BE24-3C1511E2BFF1}">
      <dgm:prSet custT="1"/>
      <dgm:spPr>
        <a:solidFill>
          <a:srgbClr val="1A87C0"/>
        </a:solidFill>
        <a:ln>
          <a:solidFill>
            <a:srgbClr val="1A87C0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en-US" sz="1600" b="1" dirty="0">
              <a:solidFill>
                <a:schemeClr val="bg1"/>
              </a:solidFill>
              <a:latin typeface="Cera Pro Medium" panose="00000600000000000000" pitchFamily="2" charset="0"/>
            </a:rPr>
            <a:t>4</a:t>
          </a:r>
        </a:p>
        <a:p>
          <a:pPr>
            <a:spcAft>
              <a:spcPts val="0"/>
            </a:spcAft>
          </a:pPr>
          <a:r>
            <a:rPr lang="mn-MN" sz="1400" b="1" dirty="0">
              <a:solidFill>
                <a:schemeClr val="bg1"/>
              </a:solidFill>
              <a:latin typeface="Cera Pro Medium" panose="00000600000000000000" pitchFamily="2" charset="0"/>
            </a:rPr>
            <a:t>Цөлжилттэй тэмцэх конвенцын Гүйцэтгэх Нарийн бичгийн дарга</a:t>
          </a:r>
          <a:endParaRPr lang="en-US" sz="1400" b="1" dirty="0">
            <a:solidFill>
              <a:schemeClr val="bg1"/>
            </a:solidFill>
            <a:latin typeface="Cera Pro Medium" panose="00000600000000000000" pitchFamily="2" charset="0"/>
          </a:endParaRPr>
        </a:p>
        <a:p>
          <a:pPr>
            <a:spcAft>
              <a:spcPts val="0"/>
            </a:spcAft>
          </a:pPr>
          <a:r>
            <a:rPr lang="mn-MN" sz="1400" b="1" dirty="0">
              <a:solidFill>
                <a:schemeClr val="bg1"/>
              </a:solidFill>
              <a:latin typeface="Cera Pro Medium" panose="00000600000000000000" pitchFamily="2" charset="0"/>
            </a:rPr>
            <a:t>Ибрахим Тио Монгол Улсад айлчлав</a:t>
          </a:r>
        </a:p>
        <a:p>
          <a:pPr>
            <a:spcAft>
              <a:spcPts val="0"/>
            </a:spcAft>
          </a:pPr>
          <a:r>
            <a:rPr lang="mn-MN" sz="1400" b="1" dirty="0">
              <a:solidFill>
                <a:schemeClr val="bg1"/>
              </a:solidFill>
              <a:latin typeface="Cera Pro Medium" panose="00000600000000000000" pitchFamily="2" charset="0"/>
            </a:rPr>
            <a:t>2024.05.22</a:t>
          </a:r>
          <a:endParaRPr lang="en-US" sz="1400" b="1" dirty="0">
            <a:solidFill>
              <a:schemeClr val="bg1"/>
            </a:solidFill>
            <a:latin typeface="Cera Pro Medium" panose="00000600000000000000" pitchFamily="2" charset="0"/>
          </a:endParaRPr>
        </a:p>
      </dgm:t>
    </dgm:pt>
    <dgm:pt modelId="{B552E05B-9021-41A1-B0CC-F67667074032}" type="parTrans" cxnId="{5B516EF4-1CE8-47D6-B8A6-27E4487E8DE7}">
      <dgm:prSet/>
      <dgm:spPr/>
      <dgm:t>
        <a:bodyPr/>
        <a:lstStyle/>
        <a:p>
          <a:endParaRPr lang="en-US"/>
        </a:p>
      </dgm:t>
    </dgm:pt>
    <dgm:pt modelId="{689DD6DF-354C-4F5E-A3D4-2237D3AA0EB1}" type="sibTrans" cxnId="{5B516EF4-1CE8-47D6-B8A6-27E4487E8DE7}">
      <dgm:prSet/>
      <dgm:spPr>
        <a:ln>
          <a:solidFill>
            <a:srgbClr val="1A87C0"/>
          </a:solidFill>
        </a:ln>
      </dgm:spPr>
      <dgm:t>
        <a:bodyPr/>
        <a:lstStyle/>
        <a:p>
          <a:endParaRPr lang="en-US">
            <a:latin typeface="Cera Pro Medium" panose="00000600000000000000" pitchFamily="2" charset="0"/>
          </a:endParaRPr>
        </a:p>
      </dgm:t>
    </dgm:pt>
    <dgm:pt modelId="{3DA6B56D-A641-402E-A047-E7967AC9DC96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rgbClr val="1A87C0"/>
        </a:solidFill>
        <a:ln>
          <a:solidFill>
            <a:srgbClr val="1A87C0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mn-MN" sz="1800" b="1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9</a:t>
          </a:r>
          <a:r>
            <a:rPr lang="mn-MN" sz="1400" b="1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2025.01.22-ны ЗГ-</a:t>
          </a:r>
          <a:r>
            <a:rPr lang="ru-RU" sz="1400" b="1" dirty="0" err="1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ын</a:t>
          </a:r>
          <a:r>
            <a:rPr lang="ru-RU" sz="1400" b="1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 </a:t>
          </a:r>
          <a:r>
            <a:rPr lang="ru-RU" sz="1400" b="1" dirty="0" err="1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хуралдаанаар</a:t>
          </a:r>
          <a:r>
            <a:rPr lang="ru-RU" sz="1400" b="1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 БОУАӨ</a:t>
          </a:r>
          <a:r>
            <a:rPr lang="mn-MN" sz="1400" b="1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Я</a:t>
          </a:r>
          <a:r>
            <a:rPr lang="ru-RU" sz="1400" b="1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-</a:t>
          </a:r>
          <a:r>
            <a:rPr lang="mn-MN" sz="1400" b="1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ы</a:t>
          </a:r>
          <a:r>
            <a:rPr lang="ru-RU" sz="1400" b="1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н </a:t>
          </a:r>
          <a:r>
            <a:rPr lang="ru-RU" sz="1400" b="1" dirty="0" err="1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сайдаар</a:t>
          </a:r>
          <a:r>
            <a:rPr lang="ru-RU" sz="1400" b="1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 </a:t>
          </a:r>
          <a:r>
            <a:rPr lang="ru-RU" sz="1400" b="1" dirty="0" err="1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ахлуулсан</a:t>
          </a:r>
          <a:r>
            <a:rPr lang="ru-RU" sz="1400" b="1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 </a:t>
          </a:r>
          <a:r>
            <a:rPr lang="ru-RU" sz="1400" b="1" dirty="0" err="1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Үндэсний</a:t>
          </a:r>
          <a:r>
            <a:rPr lang="ru-RU" sz="1400" b="1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 </a:t>
          </a:r>
          <a:r>
            <a:rPr lang="ru-RU" sz="1400" b="1" dirty="0" err="1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хороо</a:t>
          </a:r>
          <a:r>
            <a:rPr lang="ru-RU" sz="1400" b="1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 </a:t>
          </a:r>
          <a:r>
            <a:rPr lang="ru-RU" sz="1400" b="1" dirty="0" err="1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байгуулсан</a:t>
          </a:r>
          <a:endParaRPr lang="en-US" sz="1400" b="1" dirty="0">
            <a:solidFill>
              <a:schemeClr val="bg1"/>
            </a:solidFill>
            <a:latin typeface="Cera Pro Medium" panose="00000600000000000000" pitchFamily="2" charset="0"/>
          </a:endParaRPr>
        </a:p>
      </dgm:t>
    </dgm:pt>
    <dgm:pt modelId="{332A52DD-4B8C-4491-AA94-F6729FC350C3}" type="parTrans" cxnId="{3CD18155-F0A0-4ED6-841A-627EC7F2A91E}">
      <dgm:prSet/>
      <dgm:spPr/>
      <dgm:t>
        <a:bodyPr/>
        <a:lstStyle/>
        <a:p>
          <a:endParaRPr lang="en-US"/>
        </a:p>
      </dgm:t>
    </dgm:pt>
    <dgm:pt modelId="{725B5279-BCED-445E-BC6A-EC0CF0A51D58}" type="sibTrans" cxnId="{3CD18155-F0A0-4ED6-841A-627EC7F2A91E}">
      <dgm:prSet/>
      <dgm:spPr/>
      <dgm:t>
        <a:bodyPr/>
        <a:lstStyle/>
        <a:p>
          <a:endParaRPr lang="en-US"/>
        </a:p>
      </dgm:t>
    </dgm:pt>
    <dgm:pt modelId="{8C85B70D-5CA1-47D5-8A0F-DB297AFC3C44}" type="pres">
      <dgm:prSet presAssocID="{9A4BBB0E-0E5A-4465-8014-325F214821AD}" presName="Name0" presStyleCnt="0">
        <dgm:presLayoutVars>
          <dgm:dir/>
          <dgm:resizeHandles val="exact"/>
        </dgm:presLayoutVars>
      </dgm:prSet>
      <dgm:spPr/>
    </dgm:pt>
    <dgm:pt modelId="{870DF890-DDA6-436D-A546-1FE336DE2C8E}" type="pres">
      <dgm:prSet presAssocID="{31AB8015-0B9A-40A4-A013-DC3B87309214}" presName="node" presStyleLbl="node1" presStyleIdx="0" presStyleCnt="9" custLinFactNeighborX="543" custLinFactNeighborY="1099">
        <dgm:presLayoutVars>
          <dgm:bulletEnabled val="1"/>
        </dgm:presLayoutVars>
      </dgm:prSet>
      <dgm:spPr/>
    </dgm:pt>
    <dgm:pt modelId="{388EDAA1-E887-4CBE-9927-18B4D6DF9A24}" type="pres">
      <dgm:prSet presAssocID="{0081305C-D4F9-465F-B91C-0BA52F37E497}" presName="sibTrans" presStyleLbl="sibTrans1D1" presStyleIdx="0" presStyleCnt="8"/>
      <dgm:spPr/>
    </dgm:pt>
    <dgm:pt modelId="{A448ADA2-3C6C-491A-80B1-79A74F4F3FE1}" type="pres">
      <dgm:prSet presAssocID="{0081305C-D4F9-465F-B91C-0BA52F37E497}" presName="connectorText" presStyleLbl="sibTrans1D1" presStyleIdx="0" presStyleCnt="8"/>
      <dgm:spPr/>
    </dgm:pt>
    <dgm:pt modelId="{8F8B3EF5-2B5A-44D5-8803-B0A403374B22}" type="pres">
      <dgm:prSet presAssocID="{25682BAF-8926-4EB0-85F9-074EB1834EFD}" presName="node" presStyleLbl="node1" presStyleIdx="1" presStyleCnt="9" custLinFactNeighborX="543" custLinFactNeighborY="1099">
        <dgm:presLayoutVars>
          <dgm:bulletEnabled val="1"/>
        </dgm:presLayoutVars>
      </dgm:prSet>
      <dgm:spPr/>
    </dgm:pt>
    <dgm:pt modelId="{6665278E-CE86-4E4E-BDD9-3B2EA8FD82B7}" type="pres">
      <dgm:prSet presAssocID="{DA598D91-EEFB-4D5A-8E2B-DC962F511027}" presName="sibTrans" presStyleLbl="sibTrans1D1" presStyleIdx="1" presStyleCnt="8"/>
      <dgm:spPr/>
    </dgm:pt>
    <dgm:pt modelId="{26B8A651-9658-4211-9190-EAEB0C00687B}" type="pres">
      <dgm:prSet presAssocID="{DA598D91-EEFB-4D5A-8E2B-DC962F511027}" presName="connectorText" presStyleLbl="sibTrans1D1" presStyleIdx="1" presStyleCnt="8"/>
      <dgm:spPr/>
    </dgm:pt>
    <dgm:pt modelId="{C755B514-3BBC-40B2-8389-B6536E130744}" type="pres">
      <dgm:prSet presAssocID="{11F36F89-1FD6-4C2F-BB87-EA9E97B6BCFE}" presName="node" presStyleLbl="node1" presStyleIdx="2" presStyleCnt="9" custLinFactNeighborX="543" custLinFactNeighborY="1099">
        <dgm:presLayoutVars>
          <dgm:bulletEnabled val="1"/>
        </dgm:presLayoutVars>
      </dgm:prSet>
      <dgm:spPr/>
    </dgm:pt>
    <dgm:pt modelId="{8240BC6A-0685-48DE-942F-AAF363171D59}" type="pres">
      <dgm:prSet presAssocID="{18DC7DB4-93BF-4A3A-8DF4-E36BF5F06F1C}" presName="sibTrans" presStyleLbl="sibTrans1D1" presStyleIdx="2" presStyleCnt="8"/>
      <dgm:spPr/>
    </dgm:pt>
    <dgm:pt modelId="{47E3A23A-0BE0-40F3-81EE-248578E1A90F}" type="pres">
      <dgm:prSet presAssocID="{18DC7DB4-93BF-4A3A-8DF4-E36BF5F06F1C}" presName="connectorText" presStyleLbl="sibTrans1D1" presStyleIdx="2" presStyleCnt="8"/>
      <dgm:spPr/>
    </dgm:pt>
    <dgm:pt modelId="{3A475FF6-9105-4A90-BAED-06515C113C76}" type="pres">
      <dgm:prSet presAssocID="{1FE9E370-6090-4CA7-BE24-3C1511E2BFF1}" presName="node" presStyleLbl="node1" presStyleIdx="3" presStyleCnt="9" custLinFactNeighborX="712" custLinFactNeighborY="2924">
        <dgm:presLayoutVars>
          <dgm:bulletEnabled val="1"/>
        </dgm:presLayoutVars>
      </dgm:prSet>
      <dgm:spPr/>
    </dgm:pt>
    <dgm:pt modelId="{1AC9C379-EF9E-4B1D-9388-855AFC3C063D}" type="pres">
      <dgm:prSet presAssocID="{689DD6DF-354C-4F5E-A3D4-2237D3AA0EB1}" presName="sibTrans" presStyleLbl="sibTrans1D1" presStyleIdx="3" presStyleCnt="8"/>
      <dgm:spPr/>
    </dgm:pt>
    <dgm:pt modelId="{6D33341F-4ED3-4E50-9D1C-AB49300698A8}" type="pres">
      <dgm:prSet presAssocID="{689DD6DF-354C-4F5E-A3D4-2237D3AA0EB1}" presName="connectorText" presStyleLbl="sibTrans1D1" presStyleIdx="3" presStyleCnt="8"/>
      <dgm:spPr/>
    </dgm:pt>
    <dgm:pt modelId="{4F933130-2711-49FF-AD6C-8C300804C1C5}" type="pres">
      <dgm:prSet presAssocID="{2E04F537-A61C-4845-84C8-762242828F2D}" presName="node" presStyleLbl="node1" presStyleIdx="4" presStyleCnt="9" custLinFactNeighborX="1199" custLinFactNeighborY="2924">
        <dgm:presLayoutVars>
          <dgm:bulletEnabled val="1"/>
        </dgm:presLayoutVars>
      </dgm:prSet>
      <dgm:spPr/>
    </dgm:pt>
    <dgm:pt modelId="{29CC6C92-B421-45DB-86E4-E2C831F1F63F}" type="pres">
      <dgm:prSet presAssocID="{FB9DC88B-2656-44D3-B53C-9E5496D1BA89}" presName="sibTrans" presStyleLbl="sibTrans1D1" presStyleIdx="4" presStyleCnt="8"/>
      <dgm:spPr/>
    </dgm:pt>
    <dgm:pt modelId="{ED2DB3B1-543D-4C3B-8C3A-F34C45A74583}" type="pres">
      <dgm:prSet presAssocID="{FB9DC88B-2656-44D3-B53C-9E5496D1BA89}" presName="connectorText" presStyleLbl="sibTrans1D1" presStyleIdx="4" presStyleCnt="8"/>
      <dgm:spPr/>
    </dgm:pt>
    <dgm:pt modelId="{BA234D4C-C012-4B95-810D-5D477B55C0D9}" type="pres">
      <dgm:prSet presAssocID="{B40875B0-F62B-4041-BAFE-0E56AE33740F}" presName="node" presStyleLbl="node1" presStyleIdx="5" presStyleCnt="9" custLinFactNeighborX="2775" custLinFactNeighborY="2924">
        <dgm:presLayoutVars>
          <dgm:bulletEnabled val="1"/>
        </dgm:presLayoutVars>
      </dgm:prSet>
      <dgm:spPr/>
    </dgm:pt>
    <dgm:pt modelId="{AE8E4B4F-3D53-4111-91D6-8D5F74A1EB10}" type="pres">
      <dgm:prSet presAssocID="{E2E19CA2-953C-4F1F-B050-B04E9C9CE221}" presName="sibTrans" presStyleLbl="sibTrans1D1" presStyleIdx="5" presStyleCnt="8"/>
      <dgm:spPr/>
    </dgm:pt>
    <dgm:pt modelId="{66A9B0DB-D60B-4684-9F99-1E75106B5334}" type="pres">
      <dgm:prSet presAssocID="{E2E19CA2-953C-4F1F-B050-B04E9C9CE221}" presName="connectorText" presStyleLbl="sibTrans1D1" presStyleIdx="5" presStyleCnt="8"/>
      <dgm:spPr/>
    </dgm:pt>
    <dgm:pt modelId="{38C17B81-E3BC-472B-A0E4-812297308605}" type="pres">
      <dgm:prSet presAssocID="{53250E67-8C9D-4D3D-A397-433B735C6996}" presName="node" presStyleLbl="node1" presStyleIdx="6" presStyleCnt="9" custLinFactNeighborX="266">
        <dgm:presLayoutVars>
          <dgm:bulletEnabled val="1"/>
        </dgm:presLayoutVars>
      </dgm:prSet>
      <dgm:spPr/>
    </dgm:pt>
    <dgm:pt modelId="{A90FE3B4-452A-4556-BDA6-C3311FEB1248}" type="pres">
      <dgm:prSet presAssocID="{31662521-5928-4303-A2CE-ECDD0D1C6496}" presName="sibTrans" presStyleLbl="sibTrans1D1" presStyleIdx="6" presStyleCnt="8"/>
      <dgm:spPr/>
    </dgm:pt>
    <dgm:pt modelId="{07059449-51D2-4E8B-ABEC-A728B006C25A}" type="pres">
      <dgm:prSet presAssocID="{31662521-5928-4303-A2CE-ECDD0D1C6496}" presName="connectorText" presStyleLbl="sibTrans1D1" presStyleIdx="6" presStyleCnt="8"/>
      <dgm:spPr/>
    </dgm:pt>
    <dgm:pt modelId="{AB4CFE65-BCBB-4FBD-8D67-4AAEF689D552}" type="pres">
      <dgm:prSet presAssocID="{5E2A3A21-BAC3-4FFB-8936-5C76AC4F93A1}" presName="node" presStyleLbl="node1" presStyleIdx="7" presStyleCnt="9" custLinFactNeighborX="661" custLinFactNeighborY="640">
        <dgm:presLayoutVars>
          <dgm:bulletEnabled val="1"/>
        </dgm:presLayoutVars>
      </dgm:prSet>
      <dgm:spPr/>
    </dgm:pt>
    <dgm:pt modelId="{8A3FF7FA-6033-411E-92E7-CC51161AE948}" type="pres">
      <dgm:prSet presAssocID="{7F9DB4CD-0E12-4C27-AFE8-5F947EEB085F}" presName="sibTrans" presStyleLbl="sibTrans1D1" presStyleIdx="7" presStyleCnt="8"/>
      <dgm:spPr/>
    </dgm:pt>
    <dgm:pt modelId="{49536D4E-D4FC-4FE2-A598-DE7C3091A4C6}" type="pres">
      <dgm:prSet presAssocID="{7F9DB4CD-0E12-4C27-AFE8-5F947EEB085F}" presName="connectorText" presStyleLbl="sibTrans1D1" presStyleIdx="7" presStyleCnt="8"/>
      <dgm:spPr/>
    </dgm:pt>
    <dgm:pt modelId="{CBF2F5FA-4094-4374-A531-2A02018562DE}" type="pres">
      <dgm:prSet presAssocID="{3DA6B56D-A641-402E-A047-E7967AC9DC96}" presName="node" presStyleLbl="node1" presStyleIdx="8" presStyleCnt="9" custLinFactNeighborX="2435" custLinFactNeighborY="640">
        <dgm:presLayoutVars>
          <dgm:bulletEnabled val="1"/>
        </dgm:presLayoutVars>
      </dgm:prSet>
      <dgm:spPr/>
    </dgm:pt>
  </dgm:ptLst>
  <dgm:cxnLst>
    <dgm:cxn modelId="{63093702-C698-4DF9-AD27-1CF41C0F32F3}" type="presOf" srcId="{25682BAF-8926-4EB0-85F9-074EB1834EFD}" destId="{8F8B3EF5-2B5A-44D5-8803-B0A403374B22}" srcOrd="0" destOrd="0" presId="urn:microsoft.com/office/officeart/2005/8/layout/bProcess3"/>
    <dgm:cxn modelId="{A560B704-252A-4564-8FD3-67BC3455A1D3}" type="presOf" srcId="{7F9DB4CD-0E12-4C27-AFE8-5F947EEB085F}" destId="{49536D4E-D4FC-4FE2-A598-DE7C3091A4C6}" srcOrd="1" destOrd="0" presId="urn:microsoft.com/office/officeart/2005/8/layout/bProcess3"/>
    <dgm:cxn modelId="{AA007E0D-EFF3-4CC0-A9C0-26EE41BE1450}" type="presOf" srcId="{E2E19CA2-953C-4F1F-B050-B04E9C9CE221}" destId="{AE8E4B4F-3D53-4111-91D6-8D5F74A1EB10}" srcOrd="0" destOrd="0" presId="urn:microsoft.com/office/officeart/2005/8/layout/bProcess3"/>
    <dgm:cxn modelId="{E9653416-5198-467E-BF9C-115ACB75BCE9}" type="presOf" srcId="{18DC7DB4-93BF-4A3A-8DF4-E36BF5F06F1C}" destId="{8240BC6A-0685-48DE-942F-AAF363171D59}" srcOrd="0" destOrd="0" presId="urn:microsoft.com/office/officeart/2005/8/layout/bProcess3"/>
    <dgm:cxn modelId="{BDDE402B-0E39-481D-AF47-4D63F09E3256}" type="presOf" srcId="{9A4BBB0E-0E5A-4465-8014-325F214821AD}" destId="{8C85B70D-5CA1-47D5-8A0F-DB297AFC3C44}" srcOrd="0" destOrd="0" presId="urn:microsoft.com/office/officeart/2005/8/layout/bProcess3"/>
    <dgm:cxn modelId="{8202432B-DE5B-45DE-88D2-054D1D9E5177}" type="presOf" srcId="{FB9DC88B-2656-44D3-B53C-9E5496D1BA89}" destId="{ED2DB3B1-543D-4C3B-8C3A-F34C45A74583}" srcOrd="1" destOrd="0" presId="urn:microsoft.com/office/officeart/2005/8/layout/bProcess3"/>
    <dgm:cxn modelId="{3431DE36-3CA2-436E-B6FF-806572665E85}" srcId="{9A4BBB0E-0E5A-4465-8014-325F214821AD}" destId="{5E2A3A21-BAC3-4FFB-8936-5C76AC4F93A1}" srcOrd="7" destOrd="0" parTransId="{03B050CB-CBFB-42CD-8C01-53A962A2D7D7}" sibTransId="{7F9DB4CD-0E12-4C27-AFE8-5F947EEB085F}"/>
    <dgm:cxn modelId="{91404D37-857A-4A52-8AD6-FFEE0634A1D6}" type="presOf" srcId="{0081305C-D4F9-465F-B91C-0BA52F37E497}" destId="{388EDAA1-E887-4CBE-9927-18B4D6DF9A24}" srcOrd="0" destOrd="0" presId="urn:microsoft.com/office/officeart/2005/8/layout/bProcess3"/>
    <dgm:cxn modelId="{37FD7767-FFEC-487F-A4C0-F14E0B7E503E}" type="presOf" srcId="{2E04F537-A61C-4845-84C8-762242828F2D}" destId="{4F933130-2711-49FF-AD6C-8C300804C1C5}" srcOrd="0" destOrd="0" presId="urn:microsoft.com/office/officeart/2005/8/layout/bProcess3"/>
    <dgm:cxn modelId="{FFDEA667-60D3-4FF0-B866-FB165ADAD424}" type="presOf" srcId="{18DC7DB4-93BF-4A3A-8DF4-E36BF5F06F1C}" destId="{47E3A23A-0BE0-40F3-81EE-248578E1A90F}" srcOrd="1" destOrd="0" presId="urn:microsoft.com/office/officeart/2005/8/layout/bProcess3"/>
    <dgm:cxn modelId="{A0C0086A-167E-45C7-9671-33E84F4529EB}" type="presOf" srcId="{11F36F89-1FD6-4C2F-BB87-EA9E97B6BCFE}" destId="{C755B514-3BBC-40B2-8389-B6536E130744}" srcOrd="0" destOrd="0" presId="urn:microsoft.com/office/officeart/2005/8/layout/bProcess3"/>
    <dgm:cxn modelId="{2050954D-3B7E-4BF1-BE9D-BF30D16217BF}" type="presOf" srcId="{689DD6DF-354C-4F5E-A3D4-2237D3AA0EB1}" destId="{6D33341F-4ED3-4E50-9D1C-AB49300698A8}" srcOrd="1" destOrd="0" presId="urn:microsoft.com/office/officeart/2005/8/layout/bProcess3"/>
    <dgm:cxn modelId="{60F0004E-BBDE-47D8-8BEA-E4C200EF7363}" srcId="{9A4BBB0E-0E5A-4465-8014-325F214821AD}" destId="{2E04F537-A61C-4845-84C8-762242828F2D}" srcOrd="4" destOrd="0" parTransId="{6B6DB433-A1D9-4DF3-AA80-B2FCD11269A4}" sibTransId="{FB9DC88B-2656-44D3-B53C-9E5496D1BA89}"/>
    <dgm:cxn modelId="{D5C4874E-6039-411A-B0AA-1945C22259B3}" type="presOf" srcId="{31AB8015-0B9A-40A4-A013-DC3B87309214}" destId="{870DF890-DDA6-436D-A546-1FE336DE2C8E}" srcOrd="0" destOrd="0" presId="urn:microsoft.com/office/officeart/2005/8/layout/bProcess3"/>
    <dgm:cxn modelId="{50EC0251-4EEA-46DB-9ABC-7B6DA5A7F42A}" type="presOf" srcId="{5E2A3A21-BAC3-4FFB-8936-5C76AC4F93A1}" destId="{AB4CFE65-BCBB-4FBD-8D67-4AAEF689D552}" srcOrd="0" destOrd="0" presId="urn:microsoft.com/office/officeart/2005/8/layout/bProcess3"/>
    <dgm:cxn modelId="{D1B0AC71-8067-489C-850D-6B1486441574}" type="presOf" srcId="{FB9DC88B-2656-44D3-B53C-9E5496D1BA89}" destId="{29CC6C92-B421-45DB-86E4-E2C831F1F63F}" srcOrd="0" destOrd="0" presId="urn:microsoft.com/office/officeart/2005/8/layout/bProcess3"/>
    <dgm:cxn modelId="{9564BB71-FD0A-4148-AB2B-82E27443C9C1}" type="presOf" srcId="{31662521-5928-4303-A2CE-ECDD0D1C6496}" destId="{A90FE3B4-452A-4556-BDA6-C3311FEB1248}" srcOrd="0" destOrd="0" presId="urn:microsoft.com/office/officeart/2005/8/layout/bProcess3"/>
    <dgm:cxn modelId="{5FF1DA71-296C-429A-8093-B35332EBD824}" type="presOf" srcId="{E2E19CA2-953C-4F1F-B050-B04E9C9CE221}" destId="{66A9B0DB-D60B-4684-9F99-1E75106B5334}" srcOrd="1" destOrd="0" presId="urn:microsoft.com/office/officeart/2005/8/layout/bProcess3"/>
    <dgm:cxn modelId="{62124575-8458-43FB-9F94-ACC5E9CFD3DC}" type="presOf" srcId="{689DD6DF-354C-4F5E-A3D4-2237D3AA0EB1}" destId="{1AC9C379-EF9E-4B1D-9388-855AFC3C063D}" srcOrd="0" destOrd="0" presId="urn:microsoft.com/office/officeart/2005/8/layout/bProcess3"/>
    <dgm:cxn modelId="{3CD18155-F0A0-4ED6-841A-627EC7F2A91E}" srcId="{9A4BBB0E-0E5A-4465-8014-325F214821AD}" destId="{3DA6B56D-A641-402E-A047-E7967AC9DC96}" srcOrd="8" destOrd="0" parTransId="{332A52DD-4B8C-4491-AA94-F6729FC350C3}" sibTransId="{725B5279-BCED-445E-BC6A-EC0CF0A51D58}"/>
    <dgm:cxn modelId="{4DAA6A76-DF24-4B6F-8B1C-562D67DC6E5E}" type="presOf" srcId="{7F9DB4CD-0E12-4C27-AFE8-5F947EEB085F}" destId="{8A3FF7FA-6033-411E-92E7-CC51161AE948}" srcOrd="0" destOrd="0" presId="urn:microsoft.com/office/officeart/2005/8/layout/bProcess3"/>
    <dgm:cxn modelId="{ABAE5586-6EA3-46CF-817C-2A9C1EDA36AE}" srcId="{9A4BBB0E-0E5A-4465-8014-325F214821AD}" destId="{31AB8015-0B9A-40A4-A013-DC3B87309214}" srcOrd="0" destOrd="0" parTransId="{3B15DE35-C930-4418-81B6-EDE5BABB1146}" sibTransId="{0081305C-D4F9-465F-B91C-0BA52F37E497}"/>
    <dgm:cxn modelId="{41E1F897-5CE9-49F1-B01D-C24E457ED2B7}" type="presOf" srcId="{DA598D91-EEFB-4D5A-8E2B-DC962F511027}" destId="{26B8A651-9658-4211-9190-EAEB0C00687B}" srcOrd="1" destOrd="0" presId="urn:microsoft.com/office/officeart/2005/8/layout/bProcess3"/>
    <dgm:cxn modelId="{B20492AC-8497-482A-B3E0-D71B45A08E7E}" srcId="{9A4BBB0E-0E5A-4465-8014-325F214821AD}" destId="{53250E67-8C9D-4D3D-A397-433B735C6996}" srcOrd="6" destOrd="0" parTransId="{B07F7FC9-1952-44C4-AF86-C4E09082D889}" sibTransId="{31662521-5928-4303-A2CE-ECDD0D1C6496}"/>
    <dgm:cxn modelId="{B6EC18B5-ABA6-4D96-8E6C-F5432A563886}" type="presOf" srcId="{B40875B0-F62B-4041-BAFE-0E56AE33740F}" destId="{BA234D4C-C012-4B95-810D-5D477B55C0D9}" srcOrd="0" destOrd="0" presId="urn:microsoft.com/office/officeart/2005/8/layout/bProcess3"/>
    <dgm:cxn modelId="{B86D4CBA-86E2-4BC2-9A42-4BC1EB267CB4}" type="presOf" srcId="{0081305C-D4F9-465F-B91C-0BA52F37E497}" destId="{A448ADA2-3C6C-491A-80B1-79A74F4F3FE1}" srcOrd="1" destOrd="0" presId="urn:microsoft.com/office/officeart/2005/8/layout/bProcess3"/>
    <dgm:cxn modelId="{E040A5BB-A2E4-4E4C-8750-F651FF89D88C}" type="presOf" srcId="{DA598D91-EEFB-4D5A-8E2B-DC962F511027}" destId="{6665278E-CE86-4E4E-BDD9-3B2EA8FD82B7}" srcOrd="0" destOrd="0" presId="urn:microsoft.com/office/officeart/2005/8/layout/bProcess3"/>
    <dgm:cxn modelId="{E9177FCB-EBC3-4899-83E9-FA487CC169F7}" srcId="{9A4BBB0E-0E5A-4465-8014-325F214821AD}" destId="{25682BAF-8926-4EB0-85F9-074EB1834EFD}" srcOrd="1" destOrd="0" parTransId="{1EC6DBC4-4320-4089-8B97-E5E5BE0FD292}" sibTransId="{DA598D91-EEFB-4D5A-8E2B-DC962F511027}"/>
    <dgm:cxn modelId="{344046DF-9EE5-4E8A-AA19-4D8DEA93A459}" type="presOf" srcId="{3DA6B56D-A641-402E-A047-E7967AC9DC96}" destId="{CBF2F5FA-4094-4374-A531-2A02018562DE}" srcOrd="0" destOrd="0" presId="urn:microsoft.com/office/officeart/2005/8/layout/bProcess3"/>
    <dgm:cxn modelId="{7CDEF2E5-5C1B-4DBE-94E0-CEEB5BECC349}" type="presOf" srcId="{31662521-5928-4303-A2CE-ECDD0D1C6496}" destId="{07059449-51D2-4E8B-ABEC-A728B006C25A}" srcOrd="1" destOrd="0" presId="urn:microsoft.com/office/officeart/2005/8/layout/bProcess3"/>
    <dgm:cxn modelId="{8A60D6EB-9FFA-4E0A-A954-CA35979C7389}" srcId="{9A4BBB0E-0E5A-4465-8014-325F214821AD}" destId="{B40875B0-F62B-4041-BAFE-0E56AE33740F}" srcOrd="5" destOrd="0" parTransId="{F4B0DD4D-81C2-42C5-B0E9-C48D1B43A5F9}" sibTransId="{E2E19CA2-953C-4F1F-B050-B04E9C9CE221}"/>
    <dgm:cxn modelId="{13FBC6EF-F2FE-4C70-AD30-F6B6EF62ED0D}" type="presOf" srcId="{53250E67-8C9D-4D3D-A397-433B735C6996}" destId="{38C17B81-E3BC-472B-A0E4-812297308605}" srcOrd="0" destOrd="0" presId="urn:microsoft.com/office/officeart/2005/8/layout/bProcess3"/>
    <dgm:cxn modelId="{5B516EF4-1CE8-47D6-B8A6-27E4487E8DE7}" srcId="{9A4BBB0E-0E5A-4465-8014-325F214821AD}" destId="{1FE9E370-6090-4CA7-BE24-3C1511E2BFF1}" srcOrd="3" destOrd="0" parTransId="{B552E05B-9021-41A1-B0CC-F67667074032}" sibTransId="{689DD6DF-354C-4F5E-A3D4-2237D3AA0EB1}"/>
    <dgm:cxn modelId="{498296F4-B550-4A13-A3AA-3F0E936BB142}" srcId="{9A4BBB0E-0E5A-4465-8014-325F214821AD}" destId="{11F36F89-1FD6-4C2F-BB87-EA9E97B6BCFE}" srcOrd="2" destOrd="0" parTransId="{2409BD3E-B857-4C69-B3D9-B050403C158C}" sibTransId="{18DC7DB4-93BF-4A3A-8DF4-E36BF5F06F1C}"/>
    <dgm:cxn modelId="{9691BDF9-E1C4-4E06-9BED-D550E9DC7D60}" type="presOf" srcId="{1FE9E370-6090-4CA7-BE24-3C1511E2BFF1}" destId="{3A475FF6-9105-4A90-BAED-06515C113C76}" srcOrd="0" destOrd="0" presId="urn:microsoft.com/office/officeart/2005/8/layout/bProcess3"/>
    <dgm:cxn modelId="{172F8DBD-4C87-4222-90B6-E75A7E101047}" type="presParOf" srcId="{8C85B70D-5CA1-47D5-8A0F-DB297AFC3C44}" destId="{870DF890-DDA6-436D-A546-1FE336DE2C8E}" srcOrd="0" destOrd="0" presId="urn:microsoft.com/office/officeart/2005/8/layout/bProcess3"/>
    <dgm:cxn modelId="{B338FE28-5AB9-4508-87A5-9FF728390FA0}" type="presParOf" srcId="{8C85B70D-5CA1-47D5-8A0F-DB297AFC3C44}" destId="{388EDAA1-E887-4CBE-9927-18B4D6DF9A24}" srcOrd="1" destOrd="0" presId="urn:microsoft.com/office/officeart/2005/8/layout/bProcess3"/>
    <dgm:cxn modelId="{C2115633-19D4-4086-898D-C89D136988B8}" type="presParOf" srcId="{388EDAA1-E887-4CBE-9927-18B4D6DF9A24}" destId="{A448ADA2-3C6C-491A-80B1-79A74F4F3FE1}" srcOrd="0" destOrd="0" presId="urn:microsoft.com/office/officeart/2005/8/layout/bProcess3"/>
    <dgm:cxn modelId="{B5CA9800-A009-4CC2-BD01-8D1F515E80E7}" type="presParOf" srcId="{8C85B70D-5CA1-47D5-8A0F-DB297AFC3C44}" destId="{8F8B3EF5-2B5A-44D5-8803-B0A403374B22}" srcOrd="2" destOrd="0" presId="urn:microsoft.com/office/officeart/2005/8/layout/bProcess3"/>
    <dgm:cxn modelId="{D3D0C73A-93C9-454D-B2EC-2EE8D7A8A3E0}" type="presParOf" srcId="{8C85B70D-5CA1-47D5-8A0F-DB297AFC3C44}" destId="{6665278E-CE86-4E4E-BDD9-3B2EA8FD82B7}" srcOrd="3" destOrd="0" presId="urn:microsoft.com/office/officeart/2005/8/layout/bProcess3"/>
    <dgm:cxn modelId="{E1E750FE-E2C5-42C2-8583-FB5FC4BA2FEB}" type="presParOf" srcId="{6665278E-CE86-4E4E-BDD9-3B2EA8FD82B7}" destId="{26B8A651-9658-4211-9190-EAEB0C00687B}" srcOrd="0" destOrd="0" presId="urn:microsoft.com/office/officeart/2005/8/layout/bProcess3"/>
    <dgm:cxn modelId="{58B34665-D96A-41B5-9675-1B928AAA7AA0}" type="presParOf" srcId="{8C85B70D-5CA1-47D5-8A0F-DB297AFC3C44}" destId="{C755B514-3BBC-40B2-8389-B6536E130744}" srcOrd="4" destOrd="0" presId="urn:microsoft.com/office/officeart/2005/8/layout/bProcess3"/>
    <dgm:cxn modelId="{4A46F666-6BC8-49BD-9B3E-D884277F1BF3}" type="presParOf" srcId="{8C85B70D-5CA1-47D5-8A0F-DB297AFC3C44}" destId="{8240BC6A-0685-48DE-942F-AAF363171D59}" srcOrd="5" destOrd="0" presId="urn:microsoft.com/office/officeart/2005/8/layout/bProcess3"/>
    <dgm:cxn modelId="{6DFD548A-A950-4EE5-B264-7BE54AB0654D}" type="presParOf" srcId="{8240BC6A-0685-48DE-942F-AAF363171D59}" destId="{47E3A23A-0BE0-40F3-81EE-248578E1A90F}" srcOrd="0" destOrd="0" presId="urn:microsoft.com/office/officeart/2005/8/layout/bProcess3"/>
    <dgm:cxn modelId="{4A171994-191F-43FE-81C3-DEFC65F04912}" type="presParOf" srcId="{8C85B70D-5CA1-47D5-8A0F-DB297AFC3C44}" destId="{3A475FF6-9105-4A90-BAED-06515C113C76}" srcOrd="6" destOrd="0" presId="urn:microsoft.com/office/officeart/2005/8/layout/bProcess3"/>
    <dgm:cxn modelId="{EFD79E7B-9DF9-42D1-9C7B-862F4A15FB54}" type="presParOf" srcId="{8C85B70D-5CA1-47D5-8A0F-DB297AFC3C44}" destId="{1AC9C379-EF9E-4B1D-9388-855AFC3C063D}" srcOrd="7" destOrd="0" presId="urn:microsoft.com/office/officeart/2005/8/layout/bProcess3"/>
    <dgm:cxn modelId="{B4D75247-05EB-441F-92DE-54AF47046591}" type="presParOf" srcId="{1AC9C379-EF9E-4B1D-9388-855AFC3C063D}" destId="{6D33341F-4ED3-4E50-9D1C-AB49300698A8}" srcOrd="0" destOrd="0" presId="urn:microsoft.com/office/officeart/2005/8/layout/bProcess3"/>
    <dgm:cxn modelId="{04C7C685-60B4-4298-AE80-B83A5831205F}" type="presParOf" srcId="{8C85B70D-5CA1-47D5-8A0F-DB297AFC3C44}" destId="{4F933130-2711-49FF-AD6C-8C300804C1C5}" srcOrd="8" destOrd="0" presId="urn:microsoft.com/office/officeart/2005/8/layout/bProcess3"/>
    <dgm:cxn modelId="{A2BB6A1F-E1AC-4DF4-BC61-FD0DE4E0F7A6}" type="presParOf" srcId="{8C85B70D-5CA1-47D5-8A0F-DB297AFC3C44}" destId="{29CC6C92-B421-45DB-86E4-E2C831F1F63F}" srcOrd="9" destOrd="0" presId="urn:microsoft.com/office/officeart/2005/8/layout/bProcess3"/>
    <dgm:cxn modelId="{BF22ABBD-8344-4C50-A2F1-EEED0FC1D976}" type="presParOf" srcId="{29CC6C92-B421-45DB-86E4-E2C831F1F63F}" destId="{ED2DB3B1-543D-4C3B-8C3A-F34C45A74583}" srcOrd="0" destOrd="0" presId="urn:microsoft.com/office/officeart/2005/8/layout/bProcess3"/>
    <dgm:cxn modelId="{85C39B87-EE1F-4A05-9C8D-C7BC62306D96}" type="presParOf" srcId="{8C85B70D-5CA1-47D5-8A0F-DB297AFC3C44}" destId="{BA234D4C-C012-4B95-810D-5D477B55C0D9}" srcOrd="10" destOrd="0" presId="urn:microsoft.com/office/officeart/2005/8/layout/bProcess3"/>
    <dgm:cxn modelId="{A65C728E-C2F7-45FE-B6A5-14DA541248EA}" type="presParOf" srcId="{8C85B70D-5CA1-47D5-8A0F-DB297AFC3C44}" destId="{AE8E4B4F-3D53-4111-91D6-8D5F74A1EB10}" srcOrd="11" destOrd="0" presId="urn:microsoft.com/office/officeart/2005/8/layout/bProcess3"/>
    <dgm:cxn modelId="{EB71965E-3260-4509-8D3C-96614A7743A6}" type="presParOf" srcId="{AE8E4B4F-3D53-4111-91D6-8D5F74A1EB10}" destId="{66A9B0DB-D60B-4684-9F99-1E75106B5334}" srcOrd="0" destOrd="0" presId="urn:microsoft.com/office/officeart/2005/8/layout/bProcess3"/>
    <dgm:cxn modelId="{DEC86614-0B71-46AB-B44C-9F08D0E8926C}" type="presParOf" srcId="{8C85B70D-5CA1-47D5-8A0F-DB297AFC3C44}" destId="{38C17B81-E3BC-472B-A0E4-812297308605}" srcOrd="12" destOrd="0" presId="urn:microsoft.com/office/officeart/2005/8/layout/bProcess3"/>
    <dgm:cxn modelId="{352CACEA-88FD-4623-A18C-AA255BE68136}" type="presParOf" srcId="{8C85B70D-5CA1-47D5-8A0F-DB297AFC3C44}" destId="{A90FE3B4-452A-4556-BDA6-C3311FEB1248}" srcOrd="13" destOrd="0" presId="urn:microsoft.com/office/officeart/2005/8/layout/bProcess3"/>
    <dgm:cxn modelId="{C2D8203A-8F49-43CF-83C6-4EEB27A416CE}" type="presParOf" srcId="{A90FE3B4-452A-4556-BDA6-C3311FEB1248}" destId="{07059449-51D2-4E8B-ABEC-A728B006C25A}" srcOrd="0" destOrd="0" presId="urn:microsoft.com/office/officeart/2005/8/layout/bProcess3"/>
    <dgm:cxn modelId="{1C11024D-2C18-46EC-825A-9D5374AA271E}" type="presParOf" srcId="{8C85B70D-5CA1-47D5-8A0F-DB297AFC3C44}" destId="{AB4CFE65-BCBB-4FBD-8D67-4AAEF689D552}" srcOrd="14" destOrd="0" presId="urn:microsoft.com/office/officeart/2005/8/layout/bProcess3"/>
    <dgm:cxn modelId="{1824BA3A-6714-47C4-904F-CE54AD86573C}" type="presParOf" srcId="{8C85B70D-5CA1-47D5-8A0F-DB297AFC3C44}" destId="{8A3FF7FA-6033-411E-92E7-CC51161AE948}" srcOrd="15" destOrd="0" presId="urn:microsoft.com/office/officeart/2005/8/layout/bProcess3"/>
    <dgm:cxn modelId="{20BEC4C0-9F1F-40F7-9393-0DBE9FE6A68E}" type="presParOf" srcId="{8A3FF7FA-6033-411E-92E7-CC51161AE948}" destId="{49536D4E-D4FC-4FE2-A598-DE7C3091A4C6}" srcOrd="0" destOrd="0" presId="urn:microsoft.com/office/officeart/2005/8/layout/bProcess3"/>
    <dgm:cxn modelId="{A94906AB-2721-4855-9F0A-E4F6F3A68DC9}" type="presParOf" srcId="{8C85B70D-5CA1-47D5-8A0F-DB297AFC3C44}" destId="{CBF2F5FA-4094-4374-A531-2A02018562DE}" srcOrd="1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EC0E83-EAAC-487B-8E37-8EB463DD3F30}">
      <dsp:nvSpPr>
        <dsp:cNvPr id="0" name=""/>
        <dsp:cNvSpPr/>
      </dsp:nvSpPr>
      <dsp:spPr>
        <a:xfrm>
          <a:off x="6221655" y="2909798"/>
          <a:ext cx="153213" cy="6712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1220"/>
              </a:lnTo>
              <a:lnTo>
                <a:pt x="153213" y="67122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CF3EF4-CB43-4F54-B325-82A34A503C32}">
      <dsp:nvSpPr>
        <dsp:cNvPr id="0" name=""/>
        <dsp:cNvSpPr/>
      </dsp:nvSpPr>
      <dsp:spPr>
        <a:xfrm>
          <a:off x="4265149" y="3945812"/>
          <a:ext cx="218876" cy="7326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2640"/>
              </a:lnTo>
              <a:lnTo>
                <a:pt x="218876" y="73264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532330-F02D-41B2-AAD6-166D871A400B}">
      <dsp:nvSpPr>
        <dsp:cNvPr id="0" name=""/>
        <dsp:cNvSpPr/>
      </dsp:nvSpPr>
      <dsp:spPr>
        <a:xfrm>
          <a:off x="4994737" y="2909798"/>
          <a:ext cx="1226918" cy="671220"/>
        </a:xfrm>
        <a:custGeom>
          <a:avLst/>
          <a:gdLst/>
          <a:ahLst/>
          <a:cxnLst/>
          <a:rect l="0" t="0" r="0" b="0"/>
          <a:pathLst>
            <a:path>
              <a:moveTo>
                <a:pt x="1226918" y="0"/>
              </a:moveTo>
              <a:lnTo>
                <a:pt x="1226918" y="671220"/>
              </a:lnTo>
              <a:lnTo>
                <a:pt x="0" y="67122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33921A-5471-41F0-ADE5-D55B23DE0365}">
      <dsp:nvSpPr>
        <dsp:cNvPr id="0" name=""/>
        <dsp:cNvSpPr/>
      </dsp:nvSpPr>
      <dsp:spPr>
        <a:xfrm>
          <a:off x="3382348" y="1873783"/>
          <a:ext cx="2109719" cy="6712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1220"/>
              </a:lnTo>
              <a:lnTo>
                <a:pt x="2109719" y="67122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9DC502-C49B-45B6-A11C-890C093D6E41}">
      <dsp:nvSpPr>
        <dsp:cNvPr id="0" name=""/>
        <dsp:cNvSpPr/>
      </dsp:nvSpPr>
      <dsp:spPr>
        <a:xfrm>
          <a:off x="1616746" y="2909798"/>
          <a:ext cx="153213" cy="6712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1220"/>
              </a:lnTo>
              <a:lnTo>
                <a:pt x="153213" y="67122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B3C3BE-7137-41B1-BCB0-C9CE23B3AF32}">
      <dsp:nvSpPr>
        <dsp:cNvPr id="0" name=""/>
        <dsp:cNvSpPr/>
      </dsp:nvSpPr>
      <dsp:spPr>
        <a:xfrm>
          <a:off x="1463533" y="2909798"/>
          <a:ext cx="153213" cy="671220"/>
        </a:xfrm>
        <a:custGeom>
          <a:avLst/>
          <a:gdLst/>
          <a:ahLst/>
          <a:cxnLst/>
          <a:rect l="0" t="0" r="0" b="0"/>
          <a:pathLst>
            <a:path>
              <a:moveTo>
                <a:pt x="153213" y="0"/>
              </a:moveTo>
              <a:lnTo>
                <a:pt x="153213" y="671220"/>
              </a:lnTo>
              <a:lnTo>
                <a:pt x="0" y="67122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8FDE44-CDA4-47DB-9299-441782F4C0D4}">
      <dsp:nvSpPr>
        <dsp:cNvPr id="0" name=""/>
        <dsp:cNvSpPr/>
      </dsp:nvSpPr>
      <dsp:spPr>
        <a:xfrm>
          <a:off x="2346334" y="1873783"/>
          <a:ext cx="1036014" cy="671220"/>
        </a:xfrm>
        <a:custGeom>
          <a:avLst/>
          <a:gdLst/>
          <a:ahLst/>
          <a:cxnLst/>
          <a:rect l="0" t="0" r="0" b="0"/>
          <a:pathLst>
            <a:path>
              <a:moveTo>
                <a:pt x="1036014" y="0"/>
              </a:moveTo>
              <a:lnTo>
                <a:pt x="1036014" y="671220"/>
              </a:lnTo>
              <a:lnTo>
                <a:pt x="0" y="67122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3A8F1A-02DF-456E-9658-E5C235878D8E}">
      <dsp:nvSpPr>
        <dsp:cNvPr id="0" name=""/>
        <dsp:cNvSpPr/>
      </dsp:nvSpPr>
      <dsp:spPr>
        <a:xfrm>
          <a:off x="2652760" y="1144196"/>
          <a:ext cx="1459175" cy="729587"/>
        </a:xfrm>
        <a:prstGeom prst="rect">
          <a:avLst/>
        </a:prstGeom>
        <a:solidFill>
          <a:srgbClr val="1A87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1600" b="1" kern="1200" dirty="0">
              <a:latin typeface="Cera Pro Medium" panose="00000600000000000000" pitchFamily="2" charset="0"/>
              <a:cs typeface="Arial" panose="020B0604020202020204" pitchFamily="34" charset="0"/>
            </a:rPr>
            <a:t>ТАЛУУДЫН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1600" b="1" kern="1200" dirty="0">
              <a:latin typeface="Cera Pro Medium" panose="00000600000000000000" pitchFamily="2" charset="0"/>
              <a:cs typeface="Arial" panose="020B0604020202020204" pitchFamily="34" charset="0"/>
            </a:rPr>
            <a:t>БАГА ХУРАЛ</a:t>
          </a:r>
          <a:endParaRPr lang="en-US" sz="1600" kern="1200" dirty="0">
            <a:latin typeface="Cera Pro Medium" panose="00000600000000000000" pitchFamily="2" charset="0"/>
          </a:endParaRPr>
        </a:p>
      </dsp:txBody>
      <dsp:txXfrm>
        <a:off x="2652760" y="1144196"/>
        <a:ext cx="1459175" cy="729587"/>
      </dsp:txXfrm>
    </dsp:sp>
    <dsp:sp modelId="{305FFEFC-8154-4B84-B95D-0FB1F71F548E}">
      <dsp:nvSpPr>
        <dsp:cNvPr id="0" name=""/>
        <dsp:cNvSpPr/>
      </dsp:nvSpPr>
      <dsp:spPr>
        <a:xfrm>
          <a:off x="887159" y="2180210"/>
          <a:ext cx="1459175" cy="729587"/>
        </a:xfrm>
        <a:prstGeom prst="rect">
          <a:avLst/>
        </a:prstGeom>
        <a:solidFill>
          <a:srgbClr val="1A87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Cera Pro Medium" panose="00000600000000000000" pitchFamily="2" charset="0"/>
              <a:cs typeface="Arial" panose="020B0604020202020204" pitchFamily="34" charset="0"/>
            </a:rPr>
            <a:t>COP 1</a:t>
          </a:r>
          <a:r>
            <a:rPr lang="mn-MN" sz="1200" b="1" kern="1200" dirty="0">
              <a:latin typeface="Cera Pro Medium" panose="00000600000000000000" pitchFamily="2" charset="0"/>
              <a:cs typeface="Arial" panose="020B0604020202020204" pitchFamily="34" charset="0"/>
            </a:rPr>
            <a:t>5</a:t>
          </a:r>
          <a:r>
            <a:rPr lang="en-US" sz="1200" b="1" kern="1200" dirty="0">
              <a:latin typeface="Cera Pro Medium" panose="00000600000000000000" pitchFamily="2" charset="0"/>
              <a:cs typeface="Arial" panose="020B0604020202020204" pitchFamily="34" charset="0"/>
            </a:rPr>
            <a:t> </a:t>
          </a:r>
          <a:endParaRPr lang="mn-MN" sz="1200" b="1" kern="1200" dirty="0">
            <a:latin typeface="Cera Pro Medium" panose="00000600000000000000" pitchFamily="2" charset="0"/>
            <a:cs typeface="Arial" panose="020B0604020202020204" pitchFamily="34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era Pro Medium" panose="00000600000000000000" pitchFamily="2" charset="0"/>
              <a:cs typeface="Arial" panose="020B0604020202020204" pitchFamily="34" charset="0"/>
            </a:rPr>
            <a:t>(</a:t>
          </a:r>
          <a:r>
            <a:rPr lang="mn-MN" sz="1200" kern="1200" dirty="0">
              <a:latin typeface="Cera Pro Medium" panose="00000600000000000000" pitchFamily="2" charset="0"/>
              <a:cs typeface="Arial" panose="020B0604020202020204" pitchFamily="34" charset="0"/>
            </a:rPr>
            <a:t>Абижан, Кот Д’ивуар 2022</a:t>
          </a:r>
          <a:r>
            <a:rPr lang="en-US" sz="1200" kern="1200" dirty="0">
              <a:latin typeface="Cera Pro Medium" panose="00000600000000000000" pitchFamily="2" charset="0"/>
              <a:cs typeface="Arial" panose="020B0604020202020204" pitchFamily="34" charset="0"/>
            </a:rPr>
            <a:t>)</a:t>
          </a:r>
          <a:endParaRPr lang="en-US" sz="1200" kern="1200" dirty="0">
            <a:latin typeface="Cera Pro Medium" panose="00000600000000000000" pitchFamily="2" charset="0"/>
          </a:endParaRPr>
        </a:p>
      </dsp:txBody>
      <dsp:txXfrm>
        <a:off x="887159" y="2180210"/>
        <a:ext cx="1459175" cy="729587"/>
      </dsp:txXfrm>
    </dsp:sp>
    <dsp:sp modelId="{61512C76-9195-4A5A-A0C5-680A20BA3F21}">
      <dsp:nvSpPr>
        <dsp:cNvPr id="0" name=""/>
        <dsp:cNvSpPr/>
      </dsp:nvSpPr>
      <dsp:spPr>
        <a:xfrm>
          <a:off x="4358" y="3216225"/>
          <a:ext cx="1459175" cy="729587"/>
        </a:xfrm>
        <a:prstGeom prst="rect">
          <a:avLst/>
        </a:prstGeom>
        <a:solidFill>
          <a:srgbClr val="1A87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1000" kern="1200" dirty="0">
              <a:latin typeface="Cera Pro Medium" panose="00000600000000000000" pitchFamily="2" charset="0"/>
              <a:cs typeface="Arial" panose="020B0604020202020204" pitchFamily="34" charset="0"/>
            </a:rPr>
            <a:t>Нийт оролцогч: </a:t>
          </a:r>
          <a:r>
            <a:rPr lang="mn-MN" sz="1000" b="1" kern="1200" dirty="0">
              <a:latin typeface="Cera Pro Medium" panose="00000600000000000000" pitchFamily="2" charset="0"/>
              <a:cs typeface="Arial" panose="020B0604020202020204" pitchFamily="34" charset="0"/>
            </a:rPr>
            <a:t>6000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1000" kern="1200" dirty="0">
              <a:latin typeface="Cera Pro Medium" panose="00000600000000000000" pitchFamily="2" charset="0"/>
              <a:cs typeface="Arial" panose="020B0604020202020204" pitchFamily="34" charset="0"/>
            </a:rPr>
            <a:t>Дээд, өндөр түвшний төлөөлөгч: 11</a:t>
          </a:r>
          <a:r>
            <a:rPr lang="en-US" sz="1000" kern="1200" dirty="0">
              <a:latin typeface="Cera Pro Medium" panose="00000600000000000000" pitchFamily="2" charset="0"/>
              <a:cs typeface="Arial" panose="020B0604020202020204" pitchFamily="34" charset="0"/>
            </a:rPr>
            <a:t> (</a:t>
          </a:r>
          <a:r>
            <a:rPr lang="mn-MN" sz="1000" kern="1200" dirty="0">
              <a:latin typeface="Cera Pro Medium" panose="00000600000000000000" pitchFamily="2" charset="0"/>
              <a:cs typeface="Arial" panose="020B0604020202020204" pitchFamily="34" charset="0"/>
            </a:rPr>
            <a:t>Гол төлөв Баруун Африкийн улсууд</a:t>
          </a:r>
          <a:r>
            <a:rPr lang="en-US" sz="1000" kern="1200" dirty="0">
              <a:latin typeface="Cera Pro Medium" panose="00000600000000000000" pitchFamily="2" charset="0"/>
              <a:cs typeface="Arial" panose="020B0604020202020204" pitchFamily="34" charset="0"/>
            </a:rPr>
            <a:t>)</a:t>
          </a:r>
          <a:r>
            <a:rPr lang="mn-MN" sz="1000" kern="1200" dirty="0">
              <a:latin typeface="Cera Pro Medium" panose="00000600000000000000" pitchFamily="2" charset="0"/>
              <a:cs typeface="Arial" panose="020B0604020202020204" pitchFamily="34" charset="0"/>
            </a:rPr>
            <a:t> </a:t>
          </a:r>
          <a:endParaRPr lang="en-US" sz="1000" kern="1200" dirty="0">
            <a:latin typeface="Cera Pro Medium" panose="00000600000000000000" pitchFamily="2" charset="0"/>
          </a:endParaRPr>
        </a:p>
      </dsp:txBody>
      <dsp:txXfrm>
        <a:off x="4358" y="3216225"/>
        <a:ext cx="1459175" cy="729587"/>
      </dsp:txXfrm>
    </dsp:sp>
    <dsp:sp modelId="{E350937E-5325-4CDD-B6AD-3EC81231E119}">
      <dsp:nvSpPr>
        <dsp:cNvPr id="0" name=""/>
        <dsp:cNvSpPr/>
      </dsp:nvSpPr>
      <dsp:spPr>
        <a:xfrm>
          <a:off x="1769959" y="3216225"/>
          <a:ext cx="1459175" cy="729587"/>
        </a:xfrm>
        <a:prstGeom prst="rect">
          <a:avLst/>
        </a:prstGeom>
        <a:solidFill>
          <a:srgbClr val="1A87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1600" kern="1200" dirty="0">
              <a:latin typeface="Cera Pro Medium" panose="00000600000000000000" pitchFamily="2" charset="0"/>
              <a:cs typeface="Arial" panose="020B0604020202020204" pitchFamily="34" charset="0"/>
            </a:rPr>
            <a:t>Өндөр түвшний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1600" kern="1200" dirty="0">
              <a:latin typeface="Cera Pro Medium" panose="00000600000000000000" pitchFamily="2" charset="0"/>
              <a:cs typeface="Arial" panose="020B0604020202020204" pitchFamily="34" charset="0"/>
            </a:rPr>
            <a:t>уулзалт: </a:t>
          </a:r>
          <a:r>
            <a:rPr lang="mn-MN" sz="1600" b="1" kern="1200" dirty="0">
              <a:latin typeface="Cera Pro Medium" panose="00000600000000000000" pitchFamily="2" charset="0"/>
              <a:cs typeface="Arial" panose="020B0604020202020204" pitchFamily="34" charset="0"/>
            </a:rPr>
            <a:t>6</a:t>
          </a:r>
          <a:endParaRPr lang="en-US" sz="1600" kern="1200" dirty="0">
            <a:latin typeface="Cera Pro Medium" panose="00000600000000000000" pitchFamily="2" charset="0"/>
          </a:endParaRPr>
        </a:p>
      </dsp:txBody>
      <dsp:txXfrm>
        <a:off x="1769959" y="3216225"/>
        <a:ext cx="1459175" cy="729587"/>
      </dsp:txXfrm>
    </dsp:sp>
    <dsp:sp modelId="{E2BE0B8F-073D-4762-8E0A-784DCD844750}">
      <dsp:nvSpPr>
        <dsp:cNvPr id="0" name=""/>
        <dsp:cNvSpPr/>
      </dsp:nvSpPr>
      <dsp:spPr>
        <a:xfrm>
          <a:off x="5492067" y="2180210"/>
          <a:ext cx="1459175" cy="729587"/>
        </a:xfrm>
        <a:prstGeom prst="rect">
          <a:avLst/>
        </a:prstGeom>
        <a:solidFill>
          <a:srgbClr val="1A87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>
              <a:latin typeface="Cera Pro Medium" panose="00000600000000000000" pitchFamily="2" charset="0"/>
              <a:cs typeface="Arial" panose="020B0604020202020204" pitchFamily="34" charset="0"/>
            </a:rPr>
            <a:t>COP 1</a:t>
          </a:r>
          <a:r>
            <a:rPr lang="mn-MN" sz="1050" b="1" kern="1200" dirty="0">
              <a:latin typeface="Cera Pro Medium" panose="00000600000000000000" pitchFamily="2" charset="0"/>
              <a:cs typeface="Arial" panose="020B0604020202020204" pitchFamily="34" charset="0"/>
            </a:rPr>
            <a:t>6</a:t>
          </a:r>
          <a:r>
            <a:rPr lang="en-US" sz="1050" b="1" kern="1200" dirty="0">
              <a:latin typeface="Cera Pro Medium" panose="00000600000000000000" pitchFamily="2" charset="0"/>
              <a:cs typeface="Arial" panose="020B0604020202020204" pitchFamily="34" charset="0"/>
            </a:rPr>
            <a:t> </a:t>
          </a:r>
          <a:endParaRPr lang="mn-MN" sz="1050" b="1" kern="1200" dirty="0">
            <a:latin typeface="Cera Pro Medium" panose="00000600000000000000" pitchFamily="2" charset="0"/>
            <a:cs typeface="Arial" panose="020B0604020202020204" pitchFamily="34" charset="0"/>
          </a:endParaRP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Cera Pro Medium" panose="00000600000000000000" pitchFamily="2" charset="0"/>
              <a:cs typeface="Arial" panose="020B0604020202020204" pitchFamily="34" charset="0"/>
            </a:rPr>
            <a:t>(</a:t>
          </a:r>
          <a:r>
            <a:rPr lang="mn-MN" sz="1050" kern="1200" dirty="0">
              <a:latin typeface="Cera Pro Medium" panose="00000600000000000000" pitchFamily="2" charset="0"/>
              <a:cs typeface="Arial" panose="020B0604020202020204" pitchFamily="34" charset="0"/>
            </a:rPr>
            <a:t>Эр-Рияд, Саудын Араб, 2024</a:t>
          </a:r>
          <a:r>
            <a:rPr lang="en-US" sz="1050" kern="1200" dirty="0">
              <a:latin typeface="Cera Pro Medium" panose="00000600000000000000" pitchFamily="2" charset="0"/>
              <a:cs typeface="Arial" panose="020B0604020202020204" pitchFamily="34" charset="0"/>
            </a:rPr>
            <a:t>)</a:t>
          </a:r>
          <a:endParaRPr lang="en-US" sz="1050" kern="1200" dirty="0">
            <a:latin typeface="Cera Pro Medium" panose="00000600000000000000" pitchFamily="2" charset="0"/>
          </a:endParaRPr>
        </a:p>
      </dsp:txBody>
      <dsp:txXfrm>
        <a:off x="5492067" y="2180210"/>
        <a:ext cx="1459175" cy="729587"/>
      </dsp:txXfrm>
    </dsp:sp>
    <dsp:sp modelId="{18C7951F-B6EB-40C5-9C30-F89C5B31F2EB}">
      <dsp:nvSpPr>
        <dsp:cNvPr id="0" name=""/>
        <dsp:cNvSpPr/>
      </dsp:nvSpPr>
      <dsp:spPr>
        <a:xfrm>
          <a:off x="3535561" y="3216225"/>
          <a:ext cx="1459175" cy="729587"/>
        </a:xfrm>
        <a:prstGeom prst="rect">
          <a:avLst/>
        </a:prstGeom>
        <a:solidFill>
          <a:srgbClr val="1A87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1050" kern="1200" dirty="0">
              <a:latin typeface="Cera Pro Medium" panose="00000600000000000000" pitchFamily="2" charset="0"/>
              <a:cs typeface="Arial" panose="020B0604020202020204" pitchFamily="34" charset="0"/>
            </a:rPr>
            <a:t>Нийт оролцогч: </a:t>
          </a:r>
          <a:r>
            <a:rPr lang="mn-MN" sz="1050" b="1" kern="1200" dirty="0">
              <a:latin typeface="Cera Pro Medium" panose="00000600000000000000" pitchFamily="2" charset="0"/>
              <a:cs typeface="Arial" panose="020B0604020202020204" pitchFamily="34" charset="0"/>
            </a:rPr>
            <a:t>2</a:t>
          </a:r>
          <a:r>
            <a:rPr lang="en-US" sz="1050" b="1" kern="1200" dirty="0">
              <a:latin typeface="Cera Pro Medium" panose="00000600000000000000" pitchFamily="2" charset="0"/>
              <a:cs typeface="Arial" panose="020B0604020202020204" pitchFamily="34" charset="0"/>
            </a:rPr>
            <a:t>0</a:t>
          </a:r>
          <a:r>
            <a:rPr lang="mn-MN" sz="1050" b="1" kern="1200" dirty="0">
              <a:latin typeface="Cera Pro Medium" panose="00000600000000000000" pitchFamily="2" charset="0"/>
              <a:cs typeface="Arial" panose="020B0604020202020204" pitchFamily="34" charset="0"/>
            </a:rPr>
            <a:t> 000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1050" kern="1200" dirty="0">
              <a:latin typeface="Cera Pro Medium" panose="00000600000000000000" pitchFamily="2" charset="0"/>
              <a:cs typeface="Arial" panose="020B0604020202020204" pitchFamily="34" charset="0"/>
            </a:rPr>
            <a:t>Дээд, өндөр түвшний 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1050" kern="1200" dirty="0">
              <a:latin typeface="Cera Pro Medium" panose="00000600000000000000" pitchFamily="2" charset="0"/>
              <a:cs typeface="Arial" panose="020B0604020202020204" pitchFamily="34" charset="0"/>
            </a:rPr>
            <a:t>төлөөлөгч: 2 </a:t>
          </a:r>
          <a:r>
            <a:rPr lang="en-US" sz="1050" kern="1200" dirty="0">
              <a:latin typeface="Cera Pro Medium" panose="00000600000000000000" pitchFamily="2" charset="0"/>
              <a:cs typeface="Arial" panose="020B0604020202020204" pitchFamily="34" charset="0"/>
            </a:rPr>
            <a:t>(</a:t>
          </a:r>
          <a:r>
            <a:rPr lang="mn-MN" sz="1050" kern="1200" dirty="0">
              <a:latin typeface="Cera Pro Medium" panose="00000600000000000000" pitchFamily="2" charset="0"/>
              <a:cs typeface="Arial" panose="020B0604020202020204" pitchFamily="34" charset="0"/>
            </a:rPr>
            <a:t>Монгол, Нижер</a:t>
          </a:r>
          <a:r>
            <a:rPr lang="en-US" sz="1050" kern="1200" dirty="0">
              <a:latin typeface="Cera Pro Medium" panose="00000600000000000000" pitchFamily="2" charset="0"/>
            </a:rPr>
            <a:t>)</a:t>
          </a:r>
          <a:endParaRPr lang="en-US" sz="1050" b="1" kern="1200" dirty="0">
            <a:latin typeface="Cera Pro Medium" panose="00000600000000000000" pitchFamily="2" charset="0"/>
          </a:endParaRPr>
        </a:p>
      </dsp:txBody>
      <dsp:txXfrm>
        <a:off x="3535561" y="3216225"/>
        <a:ext cx="1459175" cy="729587"/>
      </dsp:txXfrm>
    </dsp:sp>
    <dsp:sp modelId="{80057B4C-0669-4EFF-AB7D-742B3F77DB8D}">
      <dsp:nvSpPr>
        <dsp:cNvPr id="0" name=""/>
        <dsp:cNvSpPr/>
      </dsp:nvSpPr>
      <dsp:spPr>
        <a:xfrm>
          <a:off x="4484025" y="4252239"/>
          <a:ext cx="1584416" cy="852428"/>
        </a:xfrm>
        <a:prstGeom prst="rect">
          <a:avLst/>
        </a:prstGeom>
        <a:solidFill>
          <a:srgbClr val="1A87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1100" kern="1200" dirty="0">
              <a:latin typeface="Cera Pro Medium" panose="00000600000000000000" pitchFamily="2" charset="0"/>
            </a:rPr>
            <a:t>Усны Дээд түвшний уулзалт"-ад 3 улсын Ерөнхийлөгч, Саудын Ханхүү, 4 улсын Ерөнхий сайд оролцсон</a:t>
          </a:r>
          <a:endParaRPr lang="en-US" sz="1100" kern="1200" dirty="0">
            <a:latin typeface="Cera Pro Medium" panose="00000600000000000000" pitchFamily="2" charset="0"/>
          </a:endParaRPr>
        </a:p>
      </dsp:txBody>
      <dsp:txXfrm>
        <a:off x="4484025" y="4252239"/>
        <a:ext cx="1584416" cy="852428"/>
      </dsp:txXfrm>
    </dsp:sp>
    <dsp:sp modelId="{C70CA181-E39D-44B9-B93A-DB87ABD944BB}">
      <dsp:nvSpPr>
        <dsp:cNvPr id="0" name=""/>
        <dsp:cNvSpPr/>
      </dsp:nvSpPr>
      <dsp:spPr>
        <a:xfrm>
          <a:off x="6374868" y="3216225"/>
          <a:ext cx="1459175" cy="729587"/>
        </a:xfrm>
        <a:prstGeom prst="rect">
          <a:avLst/>
        </a:prstGeom>
        <a:solidFill>
          <a:srgbClr val="1A87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1400" kern="1200" dirty="0">
              <a:latin typeface="Cera Pro Medium" panose="00000600000000000000" pitchFamily="2" charset="0"/>
              <a:cs typeface="Arial" panose="020B0604020202020204" pitchFamily="34" charset="0"/>
            </a:rPr>
            <a:t>Өндөр түвшний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1400" kern="1200" dirty="0">
              <a:latin typeface="Cera Pro Medium" panose="00000600000000000000" pitchFamily="2" charset="0"/>
              <a:cs typeface="Arial" panose="020B0604020202020204" pitchFamily="34" charset="0"/>
            </a:rPr>
            <a:t>уулзалт: </a:t>
          </a:r>
          <a:r>
            <a:rPr lang="en-US" sz="1400" b="1" kern="1200" dirty="0">
              <a:latin typeface="Cera Pro Medium" panose="00000600000000000000" pitchFamily="2" charset="0"/>
              <a:cs typeface="Arial" panose="020B0604020202020204" pitchFamily="34" charset="0"/>
            </a:rPr>
            <a:t> 7</a:t>
          </a:r>
          <a:endParaRPr lang="en-US" sz="1400" kern="1200" dirty="0">
            <a:latin typeface="Cera Pro Medium" panose="00000600000000000000" pitchFamily="2" charset="0"/>
          </a:endParaRPr>
        </a:p>
      </dsp:txBody>
      <dsp:txXfrm>
        <a:off x="6374868" y="3216225"/>
        <a:ext cx="1459175" cy="7295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FD3DEB-786B-439C-ACC9-28D7DA78F539}">
      <dsp:nvSpPr>
        <dsp:cNvPr id="0" name=""/>
        <dsp:cNvSpPr/>
      </dsp:nvSpPr>
      <dsp:spPr>
        <a:xfrm>
          <a:off x="0" y="6073"/>
          <a:ext cx="4499923" cy="1021558"/>
        </a:xfrm>
        <a:prstGeom prst="roundRect">
          <a:avLst/>
        </a:prstGeom>
        <a:solidFill>
          <a:srgbClr val="1A87C0">
            <a:alpha val="50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2000" b="1" kern="1200" dirty="0">
              <a:solidFill>
                <a:schemeClr val="bg1"/>
              </a:solidFill>
              <a:latin typeface="Cera Pro Medium" panose="00000600000000000000" pitchFamily="2" charset="0"/>
            </a:rPr>
            <a:t>40м2 павильон анх удаа ажиллуулав</a:t>
          </a:r>
          <a:endParaRPr lang="en-US" sz="2000" b="1" kern="1200" dirty="0">
            <a:solidFill>
              <a:schemeClr val="bg1"/>
            </a:solidFill>
            <a:latin typeface="Cera Pro Medium" panose="00000600000000000000" pitchFamily="2" charset="0"/>
          </a:endParaRPr>
        </a:p>
      </dsp:txBody>
      <dsp:txXfrm>
        <a:off x="49868" y="55941"/>
        <a:ext cx="4400187" cy="921822"/>
      </dsp:txXfrm>
    </dsp:sp>
    <dsp:sp modelId="{49C9E3F4-0C19-4ECF-BC7B-2D8498EC2125}">
      <dsp:nvSpPr>
        <dsp:cNvPr id="0" name=""/>
        <dsp:cNvSpPr/>
      </dsp:nvSpPr>
      <dsp:spPr>
        <a:xfrm>
          <a:off x="0" y="1040892"/>
          <a:ext cx="4499923" cy="1021558"/>
        </a:xfrm>
        <a:prstGeom prst="roundRect">
          <a:avLst/>
        </a:prstGeom>
        <a:solidFill>
          <a:srgbClr val="1A87C0">
            <a:alpha val="50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2000" b="1" kern="1200" dirty="0">
              <a:solidFill>
                <a:schemeClr val="bg1"/>
              </a:solidFill>
              <a:latin typeface="Cera Pro Medium" panose="00000600000000000000" pitchFamily="2" charset="0"/>
            </a:rPr>
            <a:t>Павильоны нээлтэд Монгол Улсын Ерөнхий сайд, Засгийн газрын гишүүд байлцав</a:t>
          </a:r>
          <a:endParaRPr lang="en-US" sz="2000" b="1" kern="1200" dirty="0">
            <a:solidFill>
              <a:schemeClr val="bg1"/>
            </a:solidFill>
            <a:latin typeface="Cera Pro Medium" panose="00000600000000000000" pitchFamily="2" charset="0"/>
          </a:endParaRPr>
        </a:p>
      </dsp:txBody>
      <dsp:txXfrm>
        <a:off x="49868" y="1090760"/>
        <a:ext cx="4400187" cy="921822"/>
      </dsp:txXfrm>
    </dsp:sp>
    <dsp:sp modelId="{9479A7A3-71F4-43EF-8783-171B0DA0BB0E}">
      <dsp:nvSpPr>
        <dsp:cNvPr id="0" name=""/>
        <dsp:cNvSpPr/>
      </dsp:nvSpPr>
      <dsp:spPr>
        <a:xfrm>
          <a:off x="0" y="2070401"/>
          <a:ext cx="4499923" cy="1021558"/>
        </a:xfrm>
        <a:prstGeom prst="roundRect">
          <a:avLst/>
        </a:prstGeom>
        <a:solidFill>
          <a:srgbClr val="1A87C0">
            <a:alpha val="50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2000" b="1" kern="1200" dirty="0">
              <a:solidFill>
                <a:schemeClr val="bg1"/>
              </a:solidFill>
              <a:latin typeface="Cera Pro Medium" panose="00000600000000000000" pitchFamily="2" charset="0"/>
            </a:rPr>
            <a:t>14 хоногийн турш нийт 16 удаагийн уулзалт, арга хэмжээнүүдийг зохион байгуулав</a:t>
          </a:r>
          <a:endParaRPr lang="en-US" sz="2000" b="1" kern="1200" dirty="0">
            <a:solidFill>
              <a:schemeClr val="bg1"/>
            </a:solidFill>
            <a:latin typeface="Cera Pro Medium" panose="00000600000000000000" pitchFamily="2" charset="0"/>
          </a:endParaRPr>
        </a:p>
      </dsp:txBody>
      <dsp:txXfrm>
        <a:off x="49868" y="2120269"/>
        <a:ext cx="4400187" cy="9218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E66A8B-C05F-4A05-A36C-2928E4C1AAEC}">
      <dsp:nvSpPr>
        <dsp:cNvPr id="0" name=""/>
        <dsp:cNvSpPr/>
      </dsp:nvSpPr>
      <dsp:spPr>
        <a:xfrm>
          <a:off x="0" y="0"/>
          <a:ext cx="5363217" cy="813563"/>
        </a:xfrm>
        <a:prstGeom prst="roundRect">
          <a:avLst/>
        </a:prstGeom>
        <a:solidFill>
          <a:srgbClr val="1A87C0">
            <a:alpha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  <a:latin typeface="Cera Pro Medium" panose="00000600000000000000" pitchFamily="2" charset="0"/>
            </a:rPr>
            <a:t>30</a:t>
          </a:r>
          <a:r>
            <a:rPr lang="mn-MN" sz="2000" b="1" kern="1200" dirty="0">
              <a:solidFill>
                <a:schemeClr val="bg1"/>
              </a:solidFill>
              <a:latin typeface="Cera Pro Medium" panose="00000600000000000000" pitchFamily="2" charset="0"/>
            </a:rPr>
            <a:t>м</a:t>
          </a:r>
          <a:r>
            <a:rPr lang="en-US" sz="2000" b="1" kern="1200" dirty="0">
              <a:solidFill>
                <a:schemeClr val="bg1"/>
              </a:solidFill>
              <a:latin typeface="Cera Pro Medium" panose="00000600000000000000" pitchFamily="2" charset="0"/>
            </a:rPr>
            <a:t>2</a:t>
          </a:r>
          <a:r>
            <a:rPr lang="mn-MN" sz="2000" b="1" kern="1200" dirty="0">
              <a:solidFill>
                <a:schemeClr val="bg1"/>
              </a:solidFill>
              <a:latin typeface="Cera Pro Medium" panose="00000600000000000000" pitchFamily="2" charset="0"/>
            </a:rPr>
            <a:t> павильон 12 хоногийн турш ажиллуулав</a:t>
          </a:r>
          <a:endParaRPr lang="en-US" sz="2000" b="1" kern="1200" dirty="0">
            <a:solidFill>
              <a:schemeClr val="bg1"/>
            </a:solidFill>
            <a:latin typeface="Cera Pro Medium" panose="00000600000000000000" pitchFamily="2" charset="0"/>
          </a:endParaRPr>
        </a:p>
      </dsp:txBody>
      <dsp:txXfrm>
        <a:off x="39715" y="39715"/>
        <a:ext cx="5283787" cy="734133"/>
      </dsp:txXfrm>
    </dsp:sp>
    <dsp:sp modelId="{16BA3626-5068-4BA3-9356-ADA776ADBB92}">
      <dsp:nvSpPr>
        <dsp:cNvPr id="0" name=""/>
        <dsp:cNvSpPr/>
      </dsp:nvSpPr>
      <dsp:spPr>
        <a:xfrm>
          <a:off x="0" y="825639"/>
          <a:ext cx="5363217" cy="813563"/>
        </a:xfrm>
        <a:prstGeom prst="roundRect">
          <a:avLst/>
        </a:prstGeom>
        <a:solidFill>
          <a:srgbClr val="1A87C0">
            <a:alpha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2000" b="1" kern="1200" dirty="0">
              <a:solidFill>
                <a:schemeClr val="bg1"/>
              </a:solidFill>
              <a:latin typeface="Cera Pro Medium" panose="00000600000000000000" pitchFamily="2" charset="0"/>
            </a:rPr>
            <a:t>Онцлог: "</a:t>
          </a:r>
          <a:r>
            <a:rPr lang="en-US" sz="2000" b="1" kern="1200" dirty="0">
              <a:solidFill>
                <a:schemeClr val="bg1"/>
              </a:solidFill>
              <a:latin typeface="Cera Pro Medium" panose="00000600000000000000" pitchFamily="2" charset="0"/>
            </a:rPr>
            <a:t>Go Mongolia“</a:t>
          </a:r>
          <a:r>
            <a:rPr lang="mn-MN" sz="2000" b="1" kern="1200" dirty="0">
              <a:solidFill>
                <a:schemeClr val="bg1"/>
              </a:solidFill>
              <a:latin typeface="Cera Pro Medium" panose="00000600000000000000" pitchFamily="2" charset="0"/>
            </a:rPr>
            <a:t>, “Тэрбум мод</a:t>
          </a:r>
          <a:r>
            <a:rPr lang="en-US" sz="2000" b="1" kern="1200" dirty="0">
              <a:solidFill>
                <a:schemeClr val="bg1"/>
              </a:solidFill>
              <a:latin typeface="Cera Pro Medium" panose="00000600000000000000" pitchFamily="2" charset="0"/>
            </a:rPr>
            <a:t>" </a:t>
          </a:r>
          <a:r>
            <a:rPr lang="mn-MN" sz="2000" b="1" kern="1200" dirty="0">
              <a:solidFill>
                <a:schemeClr val="bg1"/>
              </a:solidFill>
              <a:latin typeface="Cera Pro Medium" panose="00000600000000000000" pitchFamily="2" charset="0"/>
            </a:rPr>
            <a:t>үндэсний хөдөлгөөн, цөлжилттэй тэмцэж буй сайн туршлагыг танилцуулав</a:t>
          </a:r>
          <a:endParaRPr lang="en-US" sz="2000" b="1" kern="1200" dirty="0">
            <a:solidFill>
              <a:schemeClr val="bg1"/>
            </a:solidFill>
            <a:latin typeface="Cera Pro Medium" panose="00000600000000000000" pitchFamily="2" charset="0"/>
          </a:endParaRPr>
        </a:p>
      </dsp:txBody>
      <dsp:txXfrm>
        <a:off x="39715" y="865354"/>
        <a:ext cx="5283787" cy="734133"/>
      </dsp:txXfrm>
    </dsp:sp>
    <dsp:sp modelId="{AF8DB800-64AD-4C21-B646-AAB23BE0BBF3}">
      <dsp:nvSpPr>
        <dsp:cNvPr id="0" name=""/>
        <dsp:cNvSpPr/>
      </dsp:nvSpPr>
      <dsp:spPr>
        <a:xfrm>
          <a:off x="0" y="1646398"/>
          <a:ext cx="5363217" cy="813563"/>
        </a:xfrm>
        <a:prstGeom prst="roundRect">
          <a:avLst/>
        </a:prstGeom>
        <a:solidFill>
          <a:srgbClr val="1A87C0">
            <a:alpha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1800" b="1" kern="1200" dirty="0">
              <a:solidFill>
                <a:schemeClr val="bg1"/>
              </a:solidFill>
              <a:latin typeface="Cera Pro Medium" panose="00000600000000000000" pitchFamily="2" charset="0"/>
            </a:rPr>
            <a:t>400+ төлөөлөгчид “Хүслийн навч”-нд цөлжилт, газрын доройтлын эсрэг хийж хэрэгжүүлэх ажлын тухай санал үлдээсэн</a:t>
          </a:r>
          <a:endParaRPr lang="en-US" sz="1800" b="1" kern="1200" dirty="0">
            <a:solidFill>
              <a:schemeClr val="bg1"/>
            </a:solidFill>
            <a:latin typeface="Cera Pro Medium" panose="00000600000000000000" pitchFamily="2" charset="0"/>
          </a:endParaRPr>
        </a:p>
      </dsp:txBody>
      <dsp:txXfrm>
        <a:off x="39715" y="1686113"/>
        <a:ext cx="5283787" cy="734133"/>
      </dsp:txXfrm>
    </dsp:sp>
    <dsp:sp modelId="{7A755A65-C6DD-4584-B374-95CB5633CA68}">
      <dsp:nvSpPr>
        <dsp:cNvPr id="0" name=""/>
        <dsp:cNvSpPr/>
      </dsp:nvSpPr>
      <dsp:spPr>
        <a:xfrm>
          <a:off x="0" y="2470522"/>
          <a:ext cx="5363217" cy="813563"/>
        </a:xfrm>
        <a:prstGeom prst="roundRect">
          <a:avLst/>
        </a:prstGeom>
        <a:solidFill>
          <a:srgbClr val="1A87C0">
            <a:alpha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2000" b="1" kern="1200" dirty="0">
              <a:solidFill>
                <a:schemeClr val="bg1"/>
              </a:solidFill>
              <a:latin typeface="Cera Pro Medium" panose="00000600000000000000" pitchFamily="2" charset="0"/>
            </a:rPr>
            <a:t>Эдгээр саналд үндэслэн </a:t>
          </a:r>
          <a:r>
            <a:rPr lang="de-DE" sz="2000" b="1" kern="1200" dirty="0">
              <a:solidFill>
                <a:schemeClr val="bg1"/>
              </a:solidFill>
              <a:latin typeface="Cera Pro Medium" panose="00000600000000000000" pitchFamily="2" charset="0"/>
            </a:rPr>
            <a:t>COP</a:t>
          </a:r>
          <a:r>
            <a:rPr lang="mn-MN" sz="2000" b="1" kern="1200" dirty="0">
              <a:solidFill>
                <a:schemeClr val="bg1"/>
              </a:solidFill>
              <a:latin typeface="Cera Pro Medium" panose="00000600000000000000" pitchFamily="2" charset="0"/>
            </a:rPr>
            <a:t>17 “Хүслийн төгөл” байгуулна</a:t>
          </a:r>
          <a:endParaRPr lang="en-US" sz="2000" b="1" kern="1200" dirty="0">
            <a:solidFill>
              <a:schemeClr val="bg1"/>
            </a:solidFill>
            <a:latin typeface="Cera Pro Medium" panose="00000600000000000000" pitchFamily="2" charset="0"/>
          </a:endParaRPr>
        </a:p>
      </dsp:txBody>
      <dsp:txXfrm>
        <a:off x="39715" y="2510237"/>
        <a:ext cx="5283787" cy="734133"/>
      </dsp:txXfrm>
    </dsp:sp>
    <dsp:sp modelId="{4EFBCA8F-7A06-46D6-AFC4-8C2A4C001D8D}">
      <dsp:nvSpPr>
        <dsp:cNvPr id="0" name=""/>
        <dsp:cNvSpPr/>
      </dsp:nvSpPr>
      <dsp:spPr>
        <a:xfrm>
          <a:off x="0" y="3297558"/>
          <a:ext cx="5363217" cy="813563"/>
        </a:xfrm>
        <a:prstGeom prst="roundRect">
          <a:avLst/>
        </a:prstGeom>
        <a:solidFill>
          <a:srgbClr val="1A87C0">
            <a:alpha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2000" b="1" kern="1200" dirty="0">
              <a:solidFill>
                <a:schemeClr val="bg1"/>
              </a:solidFill>
              <a:latin typeface="Cera Pro Medium" panose="00000600000000000000" pitchFamily="2" charset="0"/>
              <a:ea typeface="Segoe UI Black" panose="020B0A02040204020203" pitchFamily="34" charset="0"/>
            </a:rPr>
            <a:t>Хамгийн их сэтгэлд нийцсэн үйл ажиллагаатай павильоноор нэрлэгдсэн</a:t>
          </a:r>
          <a:endParaRPr lang="en-US" sz="2000" b="1" kern="1200" dirty="0">
            <a:solidFill>
              <a:schemeClr val="bg1"/>
            </a:solidFill>
            <a:latin typeface="Cera Pro Medium" panose="00000600000000000000" pitchFamily="2" charset="0"/>
            <a:ea typeface="Segoe UI Black" panose="020B0A02040204020203" pitchFamily="34" charset="0"/>
          </a:endParaRPr>
        </a:p>
      </dsp:txBody>
      <dsp:txXfrm>
        <a:off x="39715" y="3337273"/>
        <a:ext cx="5283787" cy="7341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8EDAA1-E887-4CBE-9927-18B4D6DF9A24}">
      <dsp:nvSpPr>
        <dsp:cNvPr id="0" name=""/>
        <dsp:cNvSpPr/>
      </dsp:nvSpPr>
      <dsp:spPr>
        <a:xfrm>
          <a:off x="3128434" y="700534"/>
          <a:ext cx="5270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7000" y="45720"/>
              </a:lnTo>
            </a:path>
          </a:pathLst>
        </a:custGeom>
        <a:noFill/>
        <a:ln w="9525" cap="flat" cmpd="sng" algn="ctr">
          <a:solidFill>
            <a:srgbClr val="1A87C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Cera Pro Medium" panose="00000600000000000000" pitchFamily="2" charset="0"/>
          </a:endParaRPr>
        </a:p>
      </dsp:txBody>
      <dsp:txXfrm>
        <a:off x="3377994" y="743464"/>
        <a:ext cx="27880" cy="5581"/>
      </dsp:txXfrm>
    </dsp:sp>
    <dsp:sp modelId="{870DF890-DDA6-436D-A546-1FE336DE2C8E}">
      <dsp:nvSpPr>
        <dsp:cNvPr id="0" name=""/>
        <dsp:cNvSpPr/>
      </dsp:nvSpPr>
      <dsp:spPr>
        <a:xfrm>
          <a:off x="705884" y="18949"/>
          <a:ext cx="2424349" cy="1454609"/>
        </a:xfrm>
        <a:prstGeom prst="rect">
          <a:avLst/>
        </a:prstGeom>
        <a:solidFill>
          <a:srgbClr val="1A87C0"/>
        </a:solidFill>
        <a:ln>
          <a:solidFill>
            <a:srgbClr val="1A87C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r>
            <a:rPr lang="ru-RU" sz="1400" b="1" kern="1200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1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r>
            <a:rPr lang="mn-MN" sz="1200" b="1" kern="1200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2022.05.13 өдөр Монгол Улс 2026 онд </a:t>
          </a:r>
          <a:r>
            <a:rPr lang="en-US" sz="1200" b="1" kern="1200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COP17</a:t>
          </a:r>
          <a:r>
            <a:rPr lang="mn-MN" sz="1200" b="1" kern="1200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 зохион байгуулах эрхээ авсан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r>
            <a:rPr lang="mn-MN" sz="1200" b="1" kern="1200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ЗГ-ын 202</a:t>
          </a:r>
          <a:r>
            <a:rPr lang="en-US" sz="1200" b="1" kern="1200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2</a:t>
          </a:r>
          <a:r>
            <a:rPr lang="mn-MN" sz="1200" b="1" kern="1200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.</a:t>
          </a:r>
          <a:r>
            <a:rPr lang="en-US" sz="1200" b="1" kern="1200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1</a:t>
          </a:r>
          <a:r>
            <a:rPr lang="mn-MN" sz="1200" b="1" kern="1200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0.2</a:t>
          </a:r>
          <a:r>
            <a:rPr lang="en-US" sz="1200" b="1" kern="1200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6</a:t>
          </a:r>
          <a:r>
            <a:rPr lang="mn-MN" sz="1200" b="1" kern="1200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-ны №</a:t>
          </a:r>
          <a:r>
            <a:rPr lang="en-US" sz="1200" b="1" kern="1200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386</a:t>
          </a:r>
          <a:r>
            <a:rPr lang="mn-MN" sz="1200" b="1" kern="1200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 тогтоолоор ЕС-аар ахлуулсан ажлын хэсэг байгуулагдав</a:t>
          </a:r>
          <a:endParaRPr lang="en-US" sz="1200" b="1" kern="1200" dirty="0">
            <a:solidFill>
              <a:schemeClr val="bg1"/>
            </a:solidFill>
            <a:latin typeface="Cera Pro Medium" panose="00000600000000000000" pitchFamily="2" charset="0"/>
          </a:endParaRPr>
        </a:p>
      </dsp:txBody>
      <dsp:txXfrm>
        <a:off x="705884" y="18949"/>
        <a:ext cx="2424349" cy="1454609"/>
      </dsp:txXfrm>
    </dsp:sp>
    <dsp:sp modelId="{6665278E-CE86-4E4E-BDD9-3B2EA8FD82B7}">
      <dsp:nvSpPr>
        <dsp:cNvPr id="0" name=""/>
        <dsp:cNvSpPr/>
      </dsp:nvSpPr>
      <dsp:spPr>
        <a:xfrm>
          <a:off x="6110384" y="700534"/>
          <a:ext cx="5270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7000" y="45720"/>
              </a:lnTo>
            </a:path>
          </a:pathLst>
        </a:custGeom>
        <a:noFill/>
        <a:ln w="9525" cap="flat" cmpd="sng" algn="ctr">
          <a:solidFill>
            <a:srgbClr val="1A87C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Cera Pro Medium" panose="00000600000000000000" pitchFamily="2" charset="0"/>
          </a:endParaRPr>
        </a:p>
      </dsp:txBody>
      <dsp:txXfrm>
        <a:off x="6359944" y="743464"/>
        <a:ext cx="27880" cy="5581"/>
      </dsp:txXfrm>
    </dsp:sp>
    <dsp:sp modelId="{8F8B3EF5-2B5A-44D5-8803-B0A403374B22}">
      <dsp:nvSpPr>
        <dsp:cNvPr id="0" name=""/>
        <dsp:cNvSpPr/>
      </dsp:nvSpPr>
      <dsp:spPr>
        <a:xfrm>
          <a:off x="3687834" y="18949"/>
          <a:ext cx="2424349" cy="1454609"/>
        </a:xfrm>
        <a:prstGeom prst="rect">
          <a:avLst/>
        </a:prstGeom>
        <a:solidFill>
          <a:srgbClr val="1A87C0"/>
        </a:solidFill>
        <a:ln>
          <a:solidFill>
            <a:srgbClr val="1A87C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r>
            <a:rPr lang="ru-RU" sz="1400" b="1" kern="1200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2</a:t>
          </a:r>
          <a:r>
            <a:rPr lang="ru-RU" sz="1200" b="1" kern="1200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 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r>
            <a:rPr lang="mn-MN" sz="1200" b="1" kern="1200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ЗГ-ын 2024.03.20-ны №124 тогтоолоор БАА байгуулагдав.</a:t>
          </a:r>
          <a:endParaRPr kumimoji="0" lang="en-US" sz="1200" b="1" i="0" u="none" strike="noStrike" kern="1200" cap="none" spc="0" normalizeH="0" baseline="0" noProof="0" dirty="0">
            <a:ln>
              <a:noFill/>
            </a:ln>
            <a:solidFill>
              <a:schemeClr val="bg1"/>
            </a:solidFill>
            <a:effectLst/>
            <a:uLnTx/>
            <a:uFillTx/>
            <a:latin typeface="Cera Pro Medium" panose="00000600000000000000" pitchFamily="2" charset="0"/>
            <a:ea typeface="Source Sans Pro" pitchFamily="34" charset="-122"/>
            <a:cs typeface="Arial" panose="020B0604020202020204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r>
            <a:rPr kumimoji="0" lang="mn-MN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Бэлтгэл ажлын албаны дүрэм батлагдав. 2024.10.15</a:t>
          </a:r>
          <a:endParaRPr kumimoji="0" lang="en-US" sz="1200" b="1" i="0" u="none" strike="noStrike" kern="1200" cap="none" spc="0" normalizeH="0" baseline="0" noProof="0" dirty="0">
            <a:ln>
              <a:noFill/>
            </a:ln>
            <a:solidFill>
              <a:schemeClr val="bg1"/>
            </a:solidFill>
            <a:effectLst/>
            <a:uLnTx/>
            <a:uFillTx/>
            <a:latin typeface="Cera Pro Medium" panose="00000600000000000000" pitchFamily="2" charset="0"/>
            <a:ea typeface="Source Sans Pro" pitchFamily="34" charset="-122"/>
            <a:cs typeface="Arial" panose="020B0604020202020204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r>
            <a:rPr kumimoji="0" lang="mn-MN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Нийт 7 хүний бүрэлдэхүүнтэй ажиллаж байна. Орон тоо</a:t>
          </a:r>
          <a:r>
            <a:rPr lang="mn-MN" sz="1200" b="1" kern="1200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:15</a:t>
          </a:r>
          <a:endParaRPr lang="en-US" sz="1200" b="1" kern="1200" dirty="0">
            <a:solidFill>
              <a:schemeClr val="bg1"/>
            </a:solidFill>
            <a:latin typeface="Cera Pro Medium" panose="00000600000000000000" pitchFamily="2" charset="0"/>
          </a:endParaRPr>
        </a:p>
      </dsp:txBody>
      <dsp:txXfrm>
        <a:off x="3687834" y="18949"/>
        <a:ext cx="2424349" cy="1454609"/>
      </dsp:txXfrm>
    </dsp:sp>
    <dsp:sp modelId="{8240BC6A-0685-48DE-942F-AAF363171D59}">
      <dsp:nvSpPr>
        <dsp:cNvPr id="0" name=""/>
        <dsp:cNvSpPr/>
      </dsp:nvSpPr>
      <dsp:spPr>
        <a:xfrm>
          <a:off x="1922156" y="1471759"/>
          <a:ext cx="5959803" cy="553547"/>
        </a:xfrm>
        <a:custGeom>
          <a:avLst/>
          <a:gdLst/>
          <a:ahLst/>
          <a:cxnLst/>
          <a:rect l="0" t="0" r="0" b="0"/>
          <a:pathLst>
            <a:path>
              <a:moveTo>
                <a:pt x="5959803" y="0"/>
              </a:moveTo>
              <a:lnTo>
                <a:pt x="5959803" y="293873"/>
              </a:lnTo>
              <a:lnTo>
                <a:pt x="0" y="293873"/>
              </a:lnTo>
              <a:lnTo>
                <a:pt x="0" y="553547"/>
              </a:lnTo>
            </a:path>
          </a:pathLst>
        </a:custGeom>
        <a:noFill/>
        <a:ln w="9525" cap="flat" cmpd="sng" algn="ctr">
          <a:solidFill>
            <a:srgbClr val="1A87C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Cera Pro Medium" panose="00000600000000000000" pitchFamily="2" charset="0"/>
          </a:endParaRPr>
        </a:p>
      </dsp:txBody>
      <dsp:txXfrm>
        <a:off x="4752349" y="1745742"/>
        <a:ext cx="299418" cy="5581"/>
      </dsp:txXfrm>
    </dsp:sp>
    <dsp:sp modelId="{C755B514-3BBC-40B2-8389-B6536E130744}">
      <dsp:nvSpPr>
        <dsp:cNvPr id="0" name=""/>
        <dsp:cNvSpPr/>
      </dsp:nvSpPr>
      <dsp:spPr>
        <a:xfrm>
          <a:off x="6669785" y="18949"/>
          <a:ext cx="2424349" cy="1454609"/>
        </a:xfrm>
        <a:prstGeom prst="rect">
          <a:avLst/>
        </a:prstGeom>
        <a:solidFill>
          <a:srgbClr val="1A87C0"/>
        </a:solidFill>
        <a:ln>
          <a:solidFill>
            <a:srgbClr val="1A87C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r>
            <a:rPr lang="ru-RU" sz="1800" b="1" kern="1200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3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r>
            <a:rPr lang="en-US" sz="1600" b="1" kern="1200" dirty="0">
              <a:solidFill>
                <a:schemeClr val="bg1"/>
              </a:solidFill>
              <a:latin typeface="Cera Pro Medium" panose="00000600000000000000" pitchFamily="2" charset="0"/>
            </a:rPr>
            <a:t>ЕС-</a:t>
          </a:r>
          <a:r>
            <a:rPr lang="en-US" sz="1600" b="1" kern="1200" dirty="0" err="1">
              <a:solidFill>
                <a:schemeClr val="bg1"/>
              </a:solidFill>
              <a:latin typeface="Cera Pro Medium" panose="00000600000000000000" pitchFamily="2" charset="0"/>
            </a:rPr>
            <a:t>ын</a:t>
          </a:r>
          <a:r>
            <a:rPr lang="en-US" sz="1600" b="1" kern="1200" dirty="0">
              <a:solidFill>
                <a:schemeClr val="bg1"/>
              </a:solidFill>
              <a:latin typeface="Cera Pro Medium" panose="00000600000000000000" pitchFamily="2" charset="0"/>
            </a:rPr>
            <a:t> 2023.11.24-ний </a:t>
          </a:r>
          <a:r>
            <a:rPr lang="en-US" sz="1600" b="1" kern="1200" dirty="0" err="1">
              <a:solidFill>
                <a:schemeClr val="bg1"/>
              </a:solidFill>
              <a:latin typeface="Cera Pro Medium" panose="00000600000000000000" pitchFamily="2" charset="0"/>
            </a:rPr>
            <a:t>өдрийн</a:t>
          </a:r>
          <a:r>
            <a:rPr lang="en-US" sz="1600" b="1" kern="1200" dirty="0">
              <a:solidFill>
                <a:schemeClr val="bg1"/>
              </a:solidFill>
              <a:latin typeface="Cera Pro Medium" panose="00000600000000000000" pitchFamily="2" charset="0"/>
            </a:rPr>
            <a:t> </a:t>
          </a:r>
          <a:r>
            <a:rPr lang="mn-MN" sz="1600" b="1" kern="1200" dirty="0">
              <a:solidFill>
                <a:schemeClr val="bg1"/>
              </a:solidFill>
              <a:latin typeface="Cera Pro Medium" panose="00000600000000000000" pitchFamily="2" charset="0"/>
            </a:rPr>
            <a:t>№</a:t>
          </a:r>
          <a:r>
            <a:rPr lang="en-US" sz="1600" b="1" kern="1200" dirty="0">
              <a:solidFill>
                <a:schemeClr val="bg1"/>
              </a:solidFill>
              <a:latin typeface="Cera Pro Medium" panose="00000600000000000000" pitchFamily="2" charset="0"/>
            </a:rPr>
            <a:t>188 </a:t>
          </a:r>
          <a:r>
            <a:rPr lang="en-US" sz="1600" b="1" kern="1200" dirty="0" err="1">
              <a:solidFill>
                <a:schemeClr val="bg1"/>
              </a:solidFill>
              <a:latin typeface="Cera Pro Medium" panose="00000600000000000000" pitchFamily="2" charset="0"/>
            </a:rPr>
            <a:t>захирамжаар</a:t>
          </a:r>
          <a:r>
            <a:rPr lang="en-US" sz="1600" b="1" kern="1200" dirty="0">
              <a:solidFill>
                <a:schemeClr val="bg1"/>
              </a:solidFill>
              <a:latin typeface="Cera Pro Medium" panose="00000600000000000000" pitchFamily="2" charset="0"/>
            </a:rPr>
            <a:t> </a:t>
          </a:r>
          <a:r>
            <a:rPr lang="en-US" sz="1600" b="1" kern="1200" dirty="0" err="1">
              <a:solidFill>
                <a:schemeClr val="bg1"/>
              </a:solidFill>
              <a:latin typeface="Cera Pro Medium" panose="00000600000000000000" pitchFamily="2" charset="0"/>
            </a:rPr>
            <a:t>Шадар</a:t>
          </a:r>
          <a:r>
            <a:rPr lang="en-US" sz="1600" b="1" kern="1200" dirty="0">
              <a:solidFill>
                <a:schemeClr val="bg1"/>
              </a:solidFill>
              <a:latin typeface="Cera Pro Medium" panose="00000600000000000000" pitchFamily="2" charset="0"/>
            </a:rPr>
            <a:t> </a:t>
          </a:r>
          <a:r>
            <a:rPr lang="en-US" sz="1600" b="1" kern="1200" dirty="0" err="1">
              <a:solidFill>
                <a:schemeClr val="bg1"/>
              </a:solidFill>
              <a:latin typeface="Cera Pro Medium" panose="00000600000000000000" pitchFamily="2" charset="0"/>
            </a:rPr>
            <a:t>сайдаар</a:t>
          </a:r>
          <a:r>
            <a:rPr lang="en-US" sz="1600" b="1" kern="1200" dirty="0">
              <a:solidFill>
                <a:schemeClr val="bg1"/>
              </a:solidFill>
              <a:latin typeface="Cera Pro Medium" panose="00000600000000000000" pitchFamily="2" charset="0"/>
            </a:rPr>
            <a:t> </a:t>
          </a:r>
          <a:r>
            <a:rPr lang="en-US" sz="1600" b="1" kern="1200" dirty="0" err="1">
              <a:solidFill>
                <a:schemeClr val="bg1"/>
              </a:solidFill>
              <a:latin typeface="Cera Pro Medium" panose="00000600000000000000" pitchFamily="2" charset="0"/>
            </a:rPr>
            <a:t>ахлуулсан</a:t>
          </a:r>
          <a:r>
            <a:rPr lang="en-US" sz="1600" b="1" kern="1200" dirty="0">
              <a:solidFill>
                <a:schemeClr val="bg1"/>
              </a:solidFill>
              <a:latin typeface="Cera Pro Medium" panose="00000600000000000000" pitchFamily="2" charset="0"/>
            </a:rPr>
            <a:t> </a:t>
          </a:r>
          <a:r>
            <a:rPr lang="en-US" sz="1600" b="1" kern="1200" dirty="0" err="1">
              <a:solidFill>
                <a:schemeClr val="bg1"/>
              </a:solidFill>
              <a:latin typeface="Cera Pro Medium" panose="00000600000000000000" pitchFamily="2" charset="0"/>
            </a:rPr>
            <a:t>ажлын</a:t>
          </a:r>
          <a:r>
            <a:rPr lang="en-US" sz="1600" b="1" kern="1200" dirty="0">
              <a:solidFill>
                <a:schemeClr val="bg1"/>
              </a:solidFill>
              <a:latin typeface="Cera Pro Medium" panose="00000600000000000000" pitchFamily="2" charset="0"/>
            </a:rPr>
            <a:t> </a:t>
          </a:r>
          <a:r>
            <a:rPr lang="en-US" sz="1600" b="1" kern="1200" dirty="0" err="1">
              <a:solidFill>
                <a:schemeClr val="bg1"/>
              </a:solidFill>
              <a:latin typeface="Cera Pro Medium" panose="00000600000000000000" pitchFamily="2" charset="0"/>
            </a:rPr>
            <a:t>хэсэг</a:t>
          </a:r>
          <a:r>
            <a:rPr lang="en-US" sz="1600" b="1" kern="1200" dirty="0">
              <a:solidFill>
                <a:schemeClr val="bg1"/>
              </a:solidFill>
              <a:latin typeface="Cera Pro Medium" panose="00000600000000000000" pitchFamily="2" charset="0"/>
            </a:rPr>
            <a:t> </a:t>
          </a:r>
          <a:r>
            <a:rPr lang="en-US" sz="1600" b="1" kern="1200" dirty="0" err="1">
              <a:solidFill>
                <a:schemeClr val="bg1"/>
              </a:solidFill>
              <a:latin typeface="Cera Pro Medium" panose="00000600000000000000" pitchFamily="2" charset="0"/>
            </a:rPr>
            <a:t>байгуулсан</a:t>
          </a:r>
          <a:endParaRPr lang="en-US" sz="1600" b="1" kern="1200" dirty="0">
            <a:solidFill>
              <a:schemeClr val="bg1"/>
            </a:solidFill>
            <a:latin typeface="Cera Pro Medium" panose="00000600000000000000" pitchFamily="2" charset="0"/>
          </a:endParaRPr>
        </a:p>
      </dsp:txBody>
      <dsp:txXfrm>
        <a:off x="6669785" y="18949"/>
        <a:ext cx="2424349" cy="1454609"/>
      </dsp:txXfrm>
    </dsp:sp>
    <dsp:sp modelId="{1AC9C379-EF9E-4B1D-9388-855AFC3C063D}">
      <dsp:nvSpPr>
        <dsp:cNvPr id="0" name=""/>
        <dsp:cNvSpPr/>
      </dsp:nvSpPr>
      <dsp:spPr>
        <a:xfrm>
          <a:off x="3132531" y="2739291"/>
          <a:ext cx="5388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8807" y="45720"/>
              </a:lnTo>
            </a:path>
          </a:pathLst>
        </a:custGeom>
        <a:noFill/>
        <a:ln w="9525" cap="flat" cmpd="sng" algn="ctr">
          <a:solidFill>
            <a:srgbClr val="1A87C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Cera Pro Medium" panose="00000600000000000000" pitchFamily="2" charset="0"/>
          </a:endParaRPr>
        </a:p>
      </dsp:txBody>
      <dsp:txXfrm>
        <a:off x="3387699" y="2782221"/>
        <a:ext cx="28470" cy="5581"/>
      </dsp:txXfrm>
    </dsp:sp>
    <dsp:sp modelId="{3A475FF6-9105-4A90-BAED-06515C113C76}">
      <dsp:nvSpPr>
        <dsp:cNvPr id="0" name=""/>
        <dsp:cNvSpPr/>
      </dsp:nvSpPr>
      <dsp:spPr>
        <a:xfrm>
          <a:off x="709981" y="2057706"/>
          <a:ext cx="2424349" cy="1454609"/>
        </a:xfrm>
        <a:prstGeom prst="rect">
          <a:avLst/>
        </a:prstGeom>
        <a:solidFill>
          <a:srgbClr val="1A87C0"/>
        </a:solidFill>
        <a:ln w="25400" cap="flat" cmpd="sng" algn="ctr">
          <a:solidFill>
            <a:srgbClr val="1A87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kern="1200" dirty="0">
              <a:solidFill>
                <a:schemeClr val="bg1"/>
              </a:solidFill>
              <a:latin typeface="Cera Pro Medium" panose="00000600000000000000" pitchFamily="2" charset="0"/>
            </a:rPr>
            <a:t>4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mn-MN" sz="1400" b="1" kern="1200" dirty="0">
              <a:solidFill>
                <a:schemeClr val="bg1"/>
              </a:solidFill>
              <a:latin typeface="Cera Pro Medium" panose="00000600000000000000" pitchFamily="2" charset="0"/>
            </a:rPr>
            <a:t>Цөлжилттэй тэмцэх конвенцын Гүйцэтгэх Нарийн бичгийн дарга</a:t>
          </a:r>
          <a:endParaRPr lang="en-US" sz="1400" b="1" kern="1200" dirty="0">
            <a:solidFill>
              <a:schemeClr val="bg1"/>
            </a:solidFill>
            <a:latin typeface="Cera Pro Medium" panose="00000600000000000000" pitchFamily="2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mn-MN" sz="1400" b="1" kern="1200" dirty="0">
              <a:solidFill>
                <a:schemeClr val="bg1"/>
              </a:solidFill>
              <a:latin typeface="Cera Pro Medium" panose="00000600000000000000" pitchFamily="2" charset="0"/>
            </a:rPr>
            <a:t>Ибрахим Тио Монгол Улсад айлчлав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mn-MN" sz="1400" b="1" kern="1200" dirty="0">
              <a:solidFill>
                <a:schemeClr val="bg1"/>
              </a:solidFill>
              <a:latin typeface="Cera Pro Medium" panose="00000600000000000000" pitchFamily="2" charset="0"/>
            </a:rPr>
            <a:t>2024.05.22</a:t>
          </a:r>
          <a:endParaRPr lang="en-US" sz="1400" b="1" kern="1200" dirty="0">
            <a:solidFill>
              <a:schemeClr val="bg1"/>
            </a:solidFill>
            <a:latin typeface="Cera Pro Medium" panose="00000600000000000000" pitchFamily="2" charset="0"/>
          </a:endParaRPr>
        </a:p>
      </dsp:txBody>
      <dsp:txXfrm>
        <a:off x="709981" y="2057706"/>
        <a:ext cx="2424349" cy="1454609"/>
      </dsp:txXfrm>
    </dsp:sp>
    <dsp:sp modelId="{29CC6C92-B421-45DB-86E4-E2C831F1F63F}">
      <dsp:nvSpPr>
        <dsp:cNvPr id="0" name=""/>
        <dsp:cNvSpPr/>
      </dsp:nvSpPr>
      <dsp:spPr>
        <a:xfrm>
          <a:off x="6126288" y="2739291"/>
          <a:ext cx="56520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5208" y="45720"/>
              </a:lnTo>
            </a:path>
          </a:pathLst>
        </a:custGeom>
        <a:noFill/>
        <a:ln w="9525" cap="flat" cmpd="sng" algn="ctr">
          <a:solidFill>
            <a:srgbClr val="1A87C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Cera Pro Medium" panose="00000600000000000000" pitchFamily="2" charset="0"/>
          </a:endParaRPr>
        </a:p>
      </dsp:txBody>
      <dsp:txXfrm>
        <a:off x="6393997" y="2782221"/>
        <a:ext cx="29790" cy="5581"/>
      </dsp:txXfrm>
    </dsp:sp>
    <dsp:sp modelId="{4F933130-2711-49FF-AD6C-8C300804C1C5}">
      <dsp:nvSpPr>
        <dsp:cNvPr id="0" name=""/>
        <dsp:cNvSpPr/>
      </dsp:nvSpPr>
      <dsp:spPr>
        <a:xfrm>
          <a:off x="3703738" y="2057706"/>
          <a:ext cx="2424349" cy="1454609"/>
        </a:xfrm>
        <a:prstGeom prst="rect">
          <a:avLst/>
        </a:prstGeom>
        <a:solidFill>
          <a:srgbClr val="1A87C0"/>
        </a:solidFill>
        <a:ln>
          <a:solidFill>
            <a:srgbClr val="1A87C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kern="1200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5</a:t>
          </a:r>
          <a:endParaRPr lang="ru-RU" sz="1600" b="1" kern="1200" dirty="0">
            <a:solidFill>
              <a:schemeClr val="bg1"/>
            </a:solidFill>
            <a:latin typeface="Cera Pro Medium" panose="00000600000000000000" pitchFamily="2" charset="0"/>
            <a:ea typeface="Source Sans Pro" pitchFamily="34" charset="-122"/>
            <a:cs typeface="Arial" panose="020B0604020202020204" pitchFamily="34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kumimoji="0" lang="mn-MN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ЦТНҮБК-ын НБДГ</a:t>
          </a:r>
          <a:r>
            <a: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,</a:t>
          </a:r>
          <a:r>
            <a:rPr kumimoji="0" lang="mn-MN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 “</a:t>
          </a:r>
          <a:r>
            <a: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GL events</a:t>
          </a:r>
          <a:r>
            <a:rPr kumimoji="0" lang="mn-MN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” ХК, төрийн болон хувийн байгууллагуудтай ажиллаж, хурлын байрны байршил</a:t>
          </a:r>
          <a:r>
            <a:rPr lang="mn-MN" sz="1200" b="1" kern="1200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, төлөвлөлтийн судалагаа хийж, </a:t>
          </a:r>
          <a:r>
            <a:rPr kumimoji="0" lang="mn-MN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санал боловсруулав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mn-MN" sz="1200" b="1" kern="1200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2024.10.01-25</a:t>
          </a:r>
          <a:endParaRPr lang="en-US" sz="1100" b="1" kern="1200" dirty="0">
            <a:solidFill>
              <a:schemeClr val="bg1"/>
            </a:solidFill>
            <a:latin typeface="Cera Pro Medium" panose="00000600000000000000" pitchFamily="2" charset="0"/>
          </a:endParaRPr>
        </a:p>
      </dsp:txBody>
      <dsp:txXfrm>
        <a:off x="3703738" y="2057706"/>
        <a:ext cx="2424349" cy="1454609"/>
      </dsp:txXfrm>
    </dsp:sp>
    <dsp:sp modelId="{AE8E4B4F-3D53-4111-91D6-8D5F74A1EB10}">
      <dsp:nvSpPr>
        <dsp:cNvPr id="0" name=""/>
        <dsp:cNvSpPr/>
      </dsp:nvSpPr>
      <dsp:spPr>
        <a:xfrm>
          <a:off x="1911343" y="3510516"/>
          <a:ext cx="6024727" cy="484467"/>
        </a:xfrm>
        <a:custGeom>
          <a:avLst/>
          <a:gdLst/>
          <a:ahLst/>
          <a:cxnLst/>
          <a:rect l="0" t="0" r="0" b="0"/>
          <a:pathLst>
            <a:path>
              <a:moveTo>
                <a:pt x="6024727" y="0"/>
              </a:moveTo>
              <a:lnTo>
                <a:pt x="6024727" y="259333"/>
              </a:lnTo>
              <a:lnTo>
                <a:pt x="0" y="259333"/>
              </a:lnTo>
              <a:lnTo>
                <a:pt x="0" y="484467"/>
              </a:lnTo>
            </a:path>
          </a:pathLst>
        </a:custGeom>
        <a:noFill/>
        <a:ln w="9525" cap="flat" cmpd="sng" algn="ctr">
          <a:solidFill>
            <a:srgbClr val="1A87C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Cera Pro Medium" panose="00000600000000000000" pitchFamily="2" charset="0"/>
          </a:endParaRPr>
        </a:p>
      </dsp:txBody>
      <dsp:txXfrm>
        <a:off x="4772540" y="3749959"/>
        <a:ext cx="302335" cy="5581"/>
      </dsp:txXfrm>
    </dsp:sp>
    <dsp:sp modelId="{BA234D4C-C012-4B95-810D-5D477B55C0D9}">
      <dsp:nvSpPr>
        <dsp:cNvPr id="0" name=""/>
        <dsp:cNvSpPr/>
      </dsp:nvSpPr>
      <dsp:spPr>
        <a:xfrm>
          <a:off x="6723896" y="2057706"/>
          <a:ext cx="2424349" cy="1454609"/>
        </a:xfrm>
        <a:prstGeom prst="rect">
          <a:avLst/>
        </a:prstGeom>
        <a:solidFill>
          <a:srgbClr val="1A87C0"/>
        </a:solidFill>
        <a:ln>
          <a:solidFill>
            <a:srgbClr val="1A87C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r>
            <a:rPr lang="en-US" sz="1600" b="1" kern="1200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6</a:t>
          </a:r>
          <a:r>
            <a:rPr lang="ru-RU" sz="1600" b="1" kern="1200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r>
            <a:rPr lang="mn-MN" sz="1200" b="1" kern="1200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ГХ-ийн сайд Б.Батцэцэг, БОУАӨ-ийн сайд С.Одонтуяа, НЗД Х.Нямбаатар нарын ажлын уулзалтаар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r>
            <a:rPr lang="mn-MN" sz="1200" b="1" kern="1200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хурлын байрны байршил ҮЦХ гэж тогтов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r>
            <a:rPr lang="mn-MN" sz="1200" b="1" kern="1200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2024.11.06 </a:t>
          </a:r>
          <a:endParaRPr lang="en-US" sz="1200" b="1" kern="1200" dirty="0">
            <a:solidFill>
              <a:schemeClr val="bg1"/>
            </a:solidFill>
            <a:latin typeface="Cera Pro Medium" panose="00000600000000000000" pitchFamily="2" charset="0"/>
          </a:endParaRPr>
        </a:p>
      </dsp:txBody>
      <dsp:txXfrm>
        <a:off x="6723896" y="2057706"/>
        <a:ext cx="2424349" cy="1454609"/>
      </dsp:txXfrm>
    </dsp:sp>
    <dsp:sp modelId="{A90FE3B4-452A-4556-BDA6-C3311FEB1248}">
      <dsp:nvSpPr>
        <dsp:cNvPr id="0" name=""/>
        <dsp:cNvSpPr/>
      </dsp:nvSpPr>
      <dsp:spPr>
        <a:xfrm>
          <a:off x="3121718" y="4708969"/>
          <a:ext cx="53657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85388" y="45720"/>
              </a:lnTo>
              <a:lnTo>
                <a:pt x="285388" y="48683"/>
              </a:lnTo>
              <a:lnTo>
                <a:pt x="536576" y="48683"/>
              </a:lnTo>
            </a:path>
          </a:pathLst>
        </a:custGeom>
        <a:noFill/>
        <a:ln w="9525" cap="flat" cmpd="sng" algn="ctr">
          <a:solidFill>
            <a:srgbClr val="1A87C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Cera Pro Medium" panose="00000600000000000000" pitchFamily="2" charset="0"/>
          </a:endParaRPr>
        </a:p>
      </dsp:txBody>
      <dsp:txXfrm>
        <a:off x="3375827" y="4751898"/>
        <a:ext cx="28359" cy="5581"/>
      </dsp:txXfrm>
    </dsp:sp>
    <dsp:sp modelId="{38C17B81-E3BC-472B-A0E4-812297308605}">
      <dsp:nvSpPr>
        <dsp:cNvPr id="0" name=""/>
        <dsp:cNvSpPr/>
      </dsp:nvSpPr>
      <dsp:spPr>
        <a:xfrm>
          <a:off x="699169" y="4027384"/>
          <a:ext cx="2424349" cy="1454609"/>
        </a:xfrm>
        <a:prstGeom prst="rect">
          <a:avLst/>
        </a:prstGeom>
        <a:solidFill>
          <a:srgbClr val="1A87C0"/>
        </a:solidFill>
        <a:ln>
          <a:solidFill>
            <a:srgbClr val="1A87C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r>
            <a:rPr lang="en-US" sz="1800" b="1" kern="1200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7</a:t>
          </a:r>
          <a:endParaRPr lang="ru-RU" sz="1800" b="1" kern="1200" dirty="0">
            <a:solidFill>
              <a:schemeClr val="bg1"/>
            </a:solidFill>
            <a:latin typeface="Cera Pro Medium" panose="00000600000000000000" pitchFamily="2" charset="0"/>
            <a:ea typeface="Source Sans Pro" pitchFamily="34" charset="-122"/>
            <a:cs typeface="Arial" panose="020B060402020202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r>
            <a: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COP</a:t>
          </a:r>
          <a:r>
            <a:rPr lang="en-US" sz="1400" b="1" kern="1200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17 </a:t>
          </a:r>
          <a:r>
            <a:rPr lang="mn-MN" sz="1400" b="1" kern="1200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брэндбүүк, лого шалгаруулах уралдаан зарлаж, Сонгон шалгаруулах комиссоос албан ёсны логог батлав.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r>
            <a:rPr kumimoji="0" lang="mn-M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202</a:t>
          </a:r>
          <a:r>
            <a:rPr lang="mn-MN" sz="1400" b="1" kern="1200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4.11.30 </a:t>
          </a:r>
          <a:endParaRPr lang="en-US" sz="1400" b="1" kern="1200" dirty="0">
            <a:solidFill>
              <a:schemeClr val="bg1"/>
            </a:solidFill>
            <a:latin typeface="Cera Pro Medium" panose="00000600000000000000" pitchFamily="2" charset="0"/>
          </a:endParaRPr>
        </a:p>
      </dsp:txBody>
      <dsp:txXfrm>
        <a:off x="699169" y="4027384"/>
        <a:ext cx="2424349" cy="1454609"/>
      </dsp:txXfrm>
    </dsp:sp>
    <dsp:sp modelId="{8A3FF7FA-6033-411E-92E7-CC51161AE948}">
      <dsp:nvSpPr>
        <dsp:cNvPr id="0" name=""/>
        <dsp:cNvSpPr/>
      </dsp:nvSpPr>
      <dsp:spPr>
        <a:xfrm>
          <a:off x="6113245" y="4711933"/>
          <a:ext cx="57000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0008" y="45720"/>
              </a:lnTo>
            </a:path>
          </a:pathLst>
        </a:custGeom>
        <a:noFill/>
        <a:ln w="9525" cap="flat" cmpd="sng" algn="ctr">
          <a:solidFill>
            <a:srgbClr val="1A87C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Cera Pro Medium" panose="00000600000000000000" pitchFamily="2" charset="0"/>
          </a:endParaRPr>
        </a:p>
      </dsp:txBody>
      <dsp:txXfrm>
        <a:off x="6383234" y="4754862"/>
        <a:ext cx="30030" cy="5581"/>
      </dsp:txXfrm>
    </dsp:sp>
    <dsp:sp modelId="{AB4CFE65-BCBB-4FBD-8D67-4AAEF689D552}">
      <dsp:nvSpPr>
        <dsp:cNvPr id="0" name=""/>
        <dsp:cNvSpPr/>
      </dsp:nvSpPr>
      <dsp:spPr>
        <a:xfrm>
          <a:off x="3690695" y="4030348"/>
          <a:ext cx="2424349" cy="1454609"/>
        </a:xfrm>
        <a:prstGeom prst="rect">
          <a:avLst/>
        </a:prstGeom>
        <a:solidFill>
          <a:srgbClr val="1A87C0"/>
        </a:solidFill>
        <a:ln>
          <a:solidFill>
            <a:srgbClr val="1A87C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kern="1200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8</a:t>
          </a:r>
          <a:endParaRPr lang="ru-RU" sz="1600" b="1" kern="1200" dirty="0">
            <a:solidFill>
              <a:schemeClr val="bg1"/>
            </a:solidFill>
            <a:latin typeface="Cera Pro Medium" panose="00000600000000000000" pitchFamily="2" charset="0"/>
            <a:ea typeface="Source Sans Pro" pitchFamily="34" charset="-122"/>
            <a:cs typeface="Arial" panose="020B0604020202020204" pitchFamily="34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 dirty="0">
              <a:solidFill>
                <a:schemeClr val="bg1"/>
              </a:solidFill>
              <a:latin typeface="Cera Pro Medium" panose="00000600000000000000" pitchFamily="2" charset="0"/>
            </a:rPr>
            <a:t>Baku COP29</a:t>
          </a:r>
          <a:endParaRPr lang="mn-MN" sz="1200" b="1" kern="1200" dirty="0">
            <a:solidFill>
              <a:schemeClr val="bg1"/>
            </a:solidFill>
            <a:latin typeface="Cera Pro Medium" panose="00000600000000000000" pitchFamily="2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 dirty="0">
              <a:solidFill>
                <a:schemeClr val="bg1"/>
              </a:solidFill>
              <a:latin typeface="Cera Pro Medium" panose="00000600000000000000" pitchFamily="2" charset="0"/>
            </a:rPr>
            <a:t> </a:t>
          </a:r>
          <a:r>
            <a:rPr lang="mn-MN" sz="1200" b="1" kern="1200" dirty="0">
              <a:solidFill>
                <a:schemeClr val="bg1"/>
              </a:solidFill>
              <a:latin typeface="Cera Pro Medium" panose="00000600000000000000" pitchFamily="2" charset="0"/>
            </a:rPr>
            <a:t>Төрийн тэргүүний түвшинд оролцов</a:t>
          </a:r>
          <a:r>
            <a:rPr lang="en-US" sz="1200" b="1" kern="1200" dirty="0">
              <a:solidFill>
                <a:schemeClr val="bg1"/>
              </a:solidFill>
              <a:latin typeface="Cera Pro Medium" panose="00000600000000000000" pitchFamily="2" charset="0"/>
            </a:rPr>
            <a:t> </a:t>
          </a:r>
          <a:endParaRPr lang="mn-MN" sz="1200" b="1" kern="1200" dirty="0">
            <a:solidFill>
              <a:schemeClr val="bg1"/>
            </a:solidFill>
            <a:latin typeface="Cera Pro Medium" panose="00000600000000000000" pitchFamily="2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 dirty="0">
              <a:solidFill>
                <a:schemeClr val="bg1"/>
              </a:solidFill>
              <a:latin typeface="Cera Pro Medium" panose="00000600000000000000" pitchFamily="2" charset="0"/>
            </a:rPr>
            <a:t>Riyadh COP16</a:t>
          </a:r>
          <a:endParaRPr lang="mn-MN" sz="1200" b="1" kern="1200" dirty="0">
            <a:solidFill>
              <a:schemeClr val="bg1"/>
            </a:solidFill>
            <a:latin typeface="Cera Pro Medium" panose="00000600000000000000" pitchFamily="2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 dirty="0">
              <a:solidFill>
                <a:schemeClr val="bg1"/>
              </a:solidFill>
              <a:latin typeface="Cera Pro Medium" panose="00000600000000000000" pitchFamily="2" charset="0"/>
            </a:rPr>
            <a:t> </a:t>
          </a:r>
          <a:r>
            <a:rPr lang="mn-MN" sz="1200" b="1" kern="1200" dirty="0">
              <a:solidFill>
                <a:schemeClr val="bg1"/>
              </a:solidFill>
              <a:latin typeface="Cera Pro Medium" panose="00000600000000000000" pitchFamily="2" charset="0"/>
            </a:rPr>
            <a:t>ЗГ-ын төлөөлөгчдийн түвшинд оролцо</a:t>
          </a:r>
          <a:r>
            <a:rPr lang="ru-RU" sz="1200" b="1" kern="1200" dirty="0">
              <a:solidFill>
                <a:schemeClr val="bg1"/>
              </a:solidFill>
              <a:latin typeface="Cera Pro Medium" panose="00000600000000000000" pitchFamily="2" charset="0"/>
            </a:rPr>
            <a:t>в</a:t>
          </a:r>
          <a:endParaRPr lang="en-US" sz="1200" b="1" kern="1200" dirty="0">
            <a:solidFill>
              <a:schemeClr val="bg1"/>
            </a:solidFill>
            <a:latin typeface="Cera Pro Medium" panose="00000600000000000000" pitchFamily="2" charset="0"/>
          </a:endParaRPr>
        </a:p>
      </dsp:txBody>
      <dsp:txXfrm>
        <a:off x="3690695" y="4030348"/>
        <a:ext cx="2424349" cy="1454609"/>
      </dsp:txXfrm>
    </dsp:sp>
    <dsp:sp modelId="{CBF2F5FA-4094-4374-A531-2A02018562DE}">
      <dsp:nvSpPr>
        <dsp:cNvPr id="0" name=""/>
        <dsp:cNvSpPr/>
      </dsp:nvSpPr>
      <dsp:spPr>
        <a:xfrm>
          <a:off x="6715653" y="4030348"/>
          <a:ext cx="2424349" cy="1454609"/>
        </a:xfrm>
        <a:prstGeom prst="rect">
          <a:avLst/>
        </a:prstGeom>
        <a:solidFill>
          <a:srgbClr val="1A87C0"/>
        </a:solidFill>
        <a:ln>
          <a:solidFill>
            <a:srgbClr val="1A87C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mn-MN" sz="1800" b="1" kern="1200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9</a:t>
          </a:r>
          <a:r>
            <a:rPr lang="mn-MN" sz="1400" b="1" kern="1200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 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kern="1200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2025.01.22-ны ЗГ-</a:t>
          </a:r>
          <a:r>
            <a:rPr lang="ru-RU" sz="1400" b="1" kern="1200" dirty="0" err="1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ын</a:t>
          </a:r>
          <a:r>
            <a:rPr lang="ru-RU" sz="1400" b="1" kern="1200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 </a:t>
          </a:r>
          <a:r>
            <a:rPr lang="ru-RU" sz="1400" b="1" kern="1200" dirty="0" err="1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хуралдаанаар</a:t>
          </a:r>
          <a:r>
            <a:rPr lang="ru-RU" sz="1400" b="1" kern="1200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 БОУАӨ</a:t>
          </a:r>
          <a:r>
            <a:rPr lang="mn-MN" sz="1400" b="1" kern="1200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Я</a:t>
          </a:r>
          <a:r>
            <a:rPr lang="ru-RU" sz="1400" b="1" kern="1200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-</a:t>
          </a:r>
          <a:r>
            <a:rPr lang="mn-MN" sz="1400" b="1" kern="1200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ы</a:t>
          </a:r>
          <a:r>
            <a:rPr lang="ru-RU" sz="1400" b="1" kern="1200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н </a:t>
          </a:r>
          <a:r>
            <a:rPr lang="ru-RU" sz="1400" b="1" kern="1200" dirty="0" err="1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сайдаар</a:t>
          </a:r>
          <a:r>
            <a:rPr lang="ru-RU" sz="1400" b="1" kern="1200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 </a:t>
          </a:r>
          <a:r>
            <a:rPr lang="ru-RU" sz="1400" b="1" kern="1200" dirty="0" err="1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ахлуулсан</a:t>
          </a:r>
          <a:r>
            <a:rPr lang="ru-RU" sz="1400" b="1" kern="1200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 </a:t>
          </a:r>
          <a:r>
            <a:rPr lang="ru-RU" sz="1400" b="1" kern="1200" dirty="0" err="1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Үндэсний</a:t>
          </a:r>
          <a:r>
            <a:rPr lang="ru-RU" sz="1400" b="1" kern="1200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 </a:t>
          </a:r>
          <a:r>
            <a:rPr lang="ru-RU" sz="1400" b="1" kern="1200" dirty="0" err="1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хороо</a:t>
          </a:r>
          <a:r>
            <a:rPr lang="ru-RU" sz="1400" b="1" kern="1200" dirty="0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 </a:t>
          </a:r>
          <a:r>
            <a:rPr lang="ru-RU" sz="1400" b="1" kern="1200" dirty="0" err="1">
              <a:solidFill>
                <a:schemeClr val="bg1"/>
              </a:solidFill>
              <a:latin typeface="Cera Pro Medium" panose="00000600000000000000" pitchFamily="2" charset="0"/>
              <a:ea typeface="Source Sans Pro" pitchFamily="34" charset="-122"/>
              <a:cs typeface="Arial" panose="020B0604020202020204" pitchFamily="34" charset="0"/>
            </a:rPr>
            <a:t>байгуулсан</a:t>
          </a:r>
          <a:endParaRPr lang="en-US" sz="1400" b="1" kern="1200" dirty="0">
            <a:solidFill>
              <a:schemeClr val="bg1"/>
            </a:solidFill>
            <a:latin typeface="Cera Pro Medium" panose="00000600000000000000" pitchFamily="2" charset="0"/>
          </a:endParaRPr>
        </a:p>
      </dsp:txBody>
      <dsp:txXfrm>
        <a:off x="6715653" y="4030348"/>
        <a:ext cx="2424349" cy="14546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5T22:52:48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6T06:09:55.141"/>
    </inkml:context>
    <inkml:brush xml:id="br0">
      <inkml:brushProperty name="width" value="0.1" units="cm"/>
      <inkml:brushProperty name="height" value="0.1" units="cm"/>
      <inkml:brushProperty name="color" value="#F5B46E"/>
    </inkml:brush>
  </inkml:definitions>
  <inkml:trace contextRef="#ctx0" brushRef="#br0">8 0 24575,'-1'1'0,"0"0"0,0 0 0,1-1 0,-1 1 0,1 0 0,-1 0 0,1 0 0,-1 0 0,1 0 0,-1 0 0,1 0 0,0 0 0,0 0 0,0 0 0,-1 0 0,1 0 0,0 1 0,0-1 0,0 0 0,1 1 0,-1 32 0,0-30 0,6 50 0,-6-51 0,1 0 0,-1 0 0,1 0 0,0 0 0,0 0 0,1-1 0,-1 1 0,0 0 0,1-1 0,0 1 0,-1-1 0,1 1 0,0-1 0,1 0 0,3 4 0,-6-6 0,1 0 0,-1 1 0,0-1 0,1 0 0,-1 0 0,0 0 0,1 0 0,-1 0 0,1 1 0,-1-1 0,0 0 0,1 0 0,-1 0 0,0 0 0,1 0 0,-1 0 0,1 0 0,-1 0 0,0 0 0,1 0 0,-1-1 0,0 1 0,1 0 0,-1 0 0,1 0 0,-1 0 0,0 0 0,1-1 0,-1 1 0,0 0 0,0 0 0,1-1 0,-1 1 0,0 0 0,1 0 0,-1-1 0,6-19 0,-4-23 0,-2 41 0,0-10-116,-1 10 137,1-1 0,0 1 0,0-1 0,0 1-1,0-1 1,0 1 0,1-1 0,-1 1 0,1 0-1,0-1 1,1-2 0,-1 4-89,0 0 0,0 0 0,1 0-1,-1 0 1,1 0 0,-1 0 0,0 0 0,1 1 0,0-1 0,-1 1-1,1-1 1,-1 1 0,1-1 0,0 1 0,-1 0 0,1 0 0,0 0 0,-1 0-1,1 0 1,0 0 0,1 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6T06:09:56.196"/>
    </inkml:context>
    <inkml:brush xml:id="br0">
      <inkml:brushProperty name="width" value="0.1" units="cm"/>
      <inkml:brushProperty name="height" value="0.1" units="cm"/>
      <inkml:brushProperty name="color" value="#F5B46E"/>
    </inkml:brush>
  </inkml:definitions>
  <inkml:trace contextRef="#ctx0" brushRef="#br0">1 0 24575,'0'55'0,"10"85"0,-7-131-151,-1-1-1,1 0 0,0 0 0,1 0 1,0-1-1,0 1 0,1-1 1,6 8-1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6T06:09:57.800"/>
    </inkml:context>
    <inkml:brush xml:id="br0">
      <inkml:brushProperty name="width" value="0.1" units="cm"/>
      <inkml:brushProperty name="height" value="0.1" units="cm"/>
      <inkml:brushProperty name="color" value="#F5B46E"/>
    </inkml:brush>
  </inkml:definitions>
  <inkml:trace contextRef="#ctx0" brushRef="#br0">113 0 24575,'-1'47'0,"0"-12"0,1 0 0,2 0 0,1-1 0,11 48 0,-12-76 0,-1-1 0,0 1 0,-1 0 0,1 0 0,-1-1 0,0 1 0,-1 0 0,1 0 0,-3 6 0,-14-55 0,10 29-136,0-1-1,-1 1 1,-1 0-1,-1 1 1,0 0-1,0 1 1,-1 0-1,-1 0 0,-18-13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6T06:09:58.550"/>
    </inkml:context>
    <inkml:brush xml:id="br0">
      <inkml:brushProperty name="width" value="0.1" units="cm"/>
      <inkml:brushProperty name="height" value="0.1" units="cm"/>
      <inkml:brushProperty name="color" value="#F5B46E"/>
    </inkml:brush>
  </inkml:definitions>
  <inkml:trace contextRef="#ctx0" brushRef="#br0">59 53 24575,'-3'0'0,"-1"-1"0,0-2 0,-1 0 0,1 0 0,-1-1 0,1 2 0,-1-1 0,1-1 0,-1-1 0,0 0 0,0-1 0,2-1 0,0 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6T06:09:59.745"/>
    </inkml:context>
    <inkml:brush xml:id="br0">
      <inkml:brushProperty name="width" value="0.1" units="cm"/>
      <inkml:brushProperty name="height" value="0.1" units="cm"/>
      <inkml:brushProperty name="color" value="#F5B46E"/>
    </inkml:brush>
  </inkml:definitions>
  <inkml:trace contextRef="#ctx0" brushRef="#br0">44 42 24575,'-1'0'0,"-1"-2"0,-4-1 0,1-3 0,-1 1 0,0-2 0,-2-2 0,-1-1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6T06:10:01.432"/>
    </inkml:context>
    <inkml:brush xml:id="br0">
      <inkml:brushProperty name="width" value="0.1" units="cm"/>
      <inkml:brushProperty name="height" value="0.1" units="cm"/>
      <inkml:brushProperty name="color" value="#F5B46E"/>
    </inkml:brush>
  </inkml:definitions>
  <inkml:trace contextRef="#ctx0" brushRef="#br0">34 40 24575,'-1'-1'0,"-1"-1"0,0-1 0,-2-1 0,-1-1 0,-1 1 0,1 0 0,1-1 0,1-1 0,2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5T22:52:48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5T22:52:48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5T22:52:48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5T22:52:48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5T22:52:48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5T22:52:48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5T22:52:48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6T06:09:53.166"/>
    </inkml:context>
    <inkml:brush xml:id="br0">
      <inkml:brushProperty name="width" value="0.1" units="cm"/>
      <inkml:brushProperty name="height" value="0.1" units="cm"/>
      <inkml:brushProperty name="color" value="#F5B46E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506AC-F0B5-4C44-AD6D-B71A595DE59F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946150"/>
            <a:ext cx="36068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B8E6EE-BD15-4156-ACEF-4345382B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879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B8E6EE-BD15-4156-ACEF-4345382BD0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95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0693400" cy="756285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0693400" cy="756285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4218" y="7121684"/>
            <a:ext cx="1259057" cy="37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343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tile tx="-127000" ty="-127000" sx="80000" sy="36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302514"/>
            <a:ext cx="9624060" cy="12100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customXml" Target="../ink/ink7.xml"/><Relationship Id="rId7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8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31.png"/><Relationship Id="rId7" Type="http://schemas.openxmlformats.org/officeDocument/2006/relationships/diagramLayout" Target="../diagrams/layout4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4.xml"/><Relationship Id="rId5" Type="http://schemas.openxmlformats.org/officeDocument/2006/relationships/image" Target="../media/image80.png"/><Relationship Id="rId10" Type="http://schemas.microsoft.com/office/2007/relationships/diagramDrawing" Target="../diagrams/drawing4.xml"/><Relationship Id="rId4" Type="http://schemas.openxmlformats.org/officeDocument/2006/relationships/customXml" Target="../ink/ink8.xml"/><Relationship Id="rId9" Type="http://schemas.openxmlformats.org/officeDocument/2006/relationships/diagramColors" Target="../diagrams/colors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customXml" Target="../ink/ink14.xml"/><Relationship Id="rId3" Type="http://schemas.openxmlformats.org/officeDocument/2006/relationships/customXml" Target="../ink/ink9.xml"/><Relationship Id="rId7" Type="http://schemas.openxmlformats.org/officeDocument/2006/relationships/customXml" Target="../ink/ink11.xml"/><Relationship Id="rId12" Type="http://schemas.openxmlformats.org/officeDocument/2006/relationships/image" Target="../media/image62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11" Type="http://schemas.openxmlformats.org/officeDocument/2006/relationships/customXml" Target="../ink/ink13.xml"/><Relationship Id="rId5" Type="http://schemas.openxmlformats.org/officeDocument/2006/relationships/customXml" Target="../ink/ink10.xml"/><Relationship Id="rId15" Type="http://schemas.openxmlformats.org/officeDocument/2006/relationships/customXml" Target="../ink/ink15.xml"/><Relationship Id="rId10" Type="http://schemas.openxmlformats.org/officeDocument/2006/relationships/image" Target="../media/image61.png"/><Relationship Id="rId4" Type="http://schemas.openxmlformats.org/officeDocument/2006/relationships/image" Target="../media/image580.png"/><Relationship Id="rId9" Type="http://schemas.openxmlformats.org/officeDocument/2006/relationships/customXml" Target="../ink/ink12.xml"/><Relationship Id="rId1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7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1.xml"/><Relationship Id="rId5" Type="http://schemas.openxmlformats.org/officeDocument/2006/relationships/image" Target="../media/image8.png"/><Relationship Id="rId10" Type="http://schemas.microsoft.com/office/2007/relationships/diagramDrawing" Target="../diagrams/drawing1.xml"/><Relationship Id="rId4" Type="http://schemas.openxmlformats.org/officeDocument/2006/relationships/customXml" Target="../ink/ink1.xml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customXml" Target="../ink/ink3.xml"/><Relationship Id="rId7" Type="http://schemas.openxmlformats.org/officeDocument/2006/relationships/image" Target="../media/image1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customXml" Target="../ink/ink5.xml"/><Relationship Id="rId7" Type="http://schemas.openxmlformats.org/officeDocument/2006/relationships/image" Target="../media/image16.jpg"/><Relationship Id="rId12" Type="http://schemas.microsoft.com/office/2007/relationships/diagramDrawing" Target="../diagrams/drawing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g"/><Relationship Id="rId11" Type="http://schemas.openxmlformats.org/officeDocument/2006/relationships/diagramColors" Target="../diagrams/colors2.xml"/><Relationship Id="rId5" Type="http://schemas.openxmlformats.org/officeDocument/2006/relationships/image" Target="../media/image14.jpg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14.png"/><Relationship Id="rId9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image" Target="../media/image20.jpg"/><Relationship Id="rId3" Type="http://schemas.openxmlformats.org/officeDocument/2006/relationships/customXml" Target="../ink/ink6.xml"/><Relationship Id="rId7" Type="http://schemas.openxmlformats.org/officeDocument/2006/relationships/diagramQuickStyle" Target="../diagrams/quickStyle3.xml"/><Relationship Id="rId12" Type="http://schemas.openxmlformats.org/officeDocument/2006/relationships/image" Target="../media/image1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18.jpg"/><Relationship Id="rId5" Type="http://schemas.openxmlformats.org/officeDocument/2006/relationships/diagramData" Target="../diagrams/data3.xml"/><Relationship Id="rId10" Type="http://schemas.openxmlformats.org/officeDocument/2006/relationships/image" Target="../media/image17.png"/><Relationship Id="rId4" Type="http://schemas.openxmlformats.org/officeDocument/2006/relationships/image" Target="../media/image80.png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135157-C78B-25B2-7790-90C13D0B9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3"/>
            <a:ext cx="10693400" cy="7557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38D0EB-4104-B032-7C1D-36AA8A9D4A8C}"/>
              </a:ext>
            </a:extLst>
          </p:cNvPr>
          <p:cNvSpPr txBox="1"/>
          <p:nvPr/>
        </p:nvSpPr>
        <p:spPr>
          <a:xfrm>
            <a:off x="4089400" y="6600825"/>
            <a:ext cx="2514600" cy="646331"/>
          </a:xfrm>
          <a:prstGeom prst="rect">
            <a:avLst/>
          </a:prstGeom>
          <a:solidFill>
            <a:srgbClr val="BD8E5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mn-MN" b="1" dirty="0">
                <a:solidFill>
                  <a:schemeClr val="tx1"/>
                </a:solidFill>
              </a:rPr>
              <a:t>УЛААНБААТАР ХОТ 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Abadi Extra Light" panose="020F0502020204030204" pitchFamily="34" charset="0"/>
              </a:rPr>
              <a:t>2025.02.07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9DB29F8-1514-B48B-5110-F446DFF71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A screen shot of a video game">
            <a:extLst>
              <a:ext uri="{FF2B5EF4-FFF2-40B4-BE49-F238E27FC236}">
                <a16:creationId xmlns:a16="http://schemas.microsoft.com/office/drawing/2014/main" id="{D1F83E6A-E5C0-3937-B884-011686EFF6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10693400" cy="7559758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7BB45D-EFF7-A94E-7B3D-8B373E90664A}"/>
              </a:ext>
            </a:extLst>
          </p:cNvPr>
          <p:cNvSpPr txBox="1"/>
          <p:nvPr/>
        </p:nvSpPr>
        <p:spPr>
          <a:xfrm>
            <a:off x="2755900" y="1114528"/>
            <a:ext cx="7314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ra Pro Medium" panose="00000600000000000000" pitchFamily="2" charset="0"/>
                <a:ea typeface="Lora" pitchFamily="34" charset="-122"/>
                <a:cs typeface="Arial" panose="020B0604020202020204" pitchFamily="34" charset="0"/>
              </a:rPr>
              <a:t>УУЛЗАЛТУУД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ra Pro Medium" panose="00000600000000000000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97EDC0F4-8D52-E9BE-1BC2-04A516891F9B}"/>
                  </a:ext>
                </a:extLst>
              </p14:cNvPr>
              <p14:cNvContentPartPr/>
              <p14:nvPr/>
            </p14:nvContentPartPr>
            <p14:xfrm>
              <a:off x="1400010" y="351960"/>
              <a:ext cx="360" cy="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97EDC0F4-8D52-E9BE-1BC2-04A516891F9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91010" y="34296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55627F1-6ABD-BD3F-16B7-6F3479488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87" y="1677007"/>
            <a:ext cx="2647528" cy="1809875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Ерөнхий сайд Л.Оюун-Эрдэнэ Цөлжилттэй тэмцэх тухай НҮБ-ын конвенцын  гүйцэтгэх нарийн бичгийн даргатай уулзав » Ene.mn | Энэ.мн">
            <a:extLst>
              <a:ext uri="{FF2B5EF4-FFF2-40B4-BE49-F238E27FC236}">
                <a16:creationId xmlns:a16="http://schemas.microsoft.com/office/drawing/2014/main" id="{8D844093-0ED1-94CE-9118-8F42739D4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773" y="1674774"/>
            <a:ext cx="2488310" cy="1810680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A60D5D2B-BF05-20E4-2BD3-7400E6597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795" y="1670049"/>
            <a:ext cx="2652172" cy="1810680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DD771E-A866-5CF1-502C-B1203481896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3490" r="5741"/>
          <a:stretch/>
        </p:blipFill>
        <p:spPr>
          <a:xfrm>
            <a:off x="336837" y="4526683"/>
            <a:ext cx="2270110" cy="1865168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50C52B-AE61-3B11-E7DB-A4CF5766F49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210" r="7213"/>
          <a:stretch/>
        </p:blipFill>
        <p:spPr>
          <a:xfrm>
            <a:off x="2947116" y="4576242"/>
            <a:ext cx="2419664" cy="1774655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9337BB-9A5C-C766-1B68-3D453CF0358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351"/>
          <a:stretch/>
        </p:blipFill>
        <p:spPr>
          <a:xfrm>
            <a:off x="5669089" y="4614882"/>
            <a:ext cx="2521753" cy="1774192"/>
          </a:xfrm>
          <a:prstGeom prst="rect">
            <a:avLst/>
          </a:prstGeom>
          <a:solidFill>
            <a:srgbClr val="1A87C0">
              <a:alpha val="61000"/>
            </a:srgbClr>
          </a:solidFill>
          <a:ln>
            <a:solidFill>
              <a:schemeClr val="accent4">
                <a:lumMod val="75000"/>
              </a:schemeClr>
            </a:solidFill>
          </a:ln>
          <a:effectLst>
            <a:softEdge rad="254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56759A-F0E8-6EC2-F763-D046603A966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5566" r="13391"/>
          <a:stretch/>
        </p:blipFill>
        <p:spPr>
          <a:xfrm>
            <a:off x="8332824" y="4614882"/>
            <a:ext cx="2258464" cy="175150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13807F8-0E4B-4080-B406-741F79D90896}"/>
              </a:ext>
            </a:extLst>
          </p:cNvPr>
          <p:cNvSpPr/>
          <p:nvPr/>
        </p:nvSpPr>
        <p:spPr>
          <a:xfrm>
            <a:off x="482410" y="6544736"/>
            <a:ext cx="1978964" cy="655871"/>
          </a:xfrm>
          <a:prstGeom prst="roundRect">
            <a:avLst>
              <a:gd name="adj" fmla="val 5000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11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ra Pro Medium" panose="00000600000000000000" pitchFamily="2" charset="0"/>
                <a:ea typeface="+mn-ea"/>
                <a:cs typeface="Arial" panose="020B0604020202020204" pitchFamily="34" charset="0"/>
              </a:rPr>
              <a:t>Турк Улсын Байгаль орчин, хот төлөвлөлтийн сайд </a:t>
            </a:r>
            <a:endParaRPr kumimoji="0" lang="en-US" sz="11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ra Pro Medium" panose="00000600000000000000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11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ra Pro Medium" panose="00000600000000000000" pitchFamily="2" charset="0"/>
                <a:ea typeface="+mn-ea"/>
                <a:cs typeface="Arial" panose="020B0604020202020204" pitchFamily="34" charset="0"/>
              </a:rPr>
              <a:t>Мурат Курум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811C60C-9776-0960-3BF2-9DCBED8B1EDD}"/>
              </a:ext>
            </a:extLst>
          </p:cNvPr>
          <p:cNvSpPr/>
          <p:nvPr/>
        </p:nvSpPr>
        <p:spPr>
          <a:xfrm>
            <a:off x="3284556" y="6561478"/>
            <a:ext cx="1997651" cy="655871"/>
          </a:xfrm>
          <a:prstGeom prst="roundRect">
            <a:avLst>
              <a:gd name="adj" fmla="val 5000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11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ra Pro Medium" panose="00000600000000000000" pitchFamily="2" charset="0"/>
                <a:ea typeface="+mn-ea"/>
                <a:cs typeface="Arial" panose="020B0604020202020204" pitchFamily="34" charset="0"/>
              </a:rPr>
              <a:t>Узбекистаны Экологи, Байгаль хамгаалал, уур амьсгалын өөрчлөлтийн сайд</a:t>
            </a:r>
            <a:r>
              <a: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ra Pro Medium" panose="000006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mn-MN" sz="11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ra Pro Medium" panose="00000600000000000000" pitchFamily="2" charset="0"/>
                <a:ea typeface="+mn-ea"/>
                <a:cs typeface="Arial" panose="020B0604020202020204" pitchFamily="34" charset="0"/>
              </a:rPr>
              <a:t>Азиз Абдухакимов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759A5E1-F6AE-C996-FCA6-AA2380662BD7}"/>
              </a:ext>
            </a:extLst>
          </p:cNvPr>
          <p:cNvSpPr/>
          <p:nvPr/>
        </p:nvSpPr>
        <p:spPr>
          <a:xfrm>
            <a:off x="5844729" y="6568018"/>
            <a:ext cx="2305907" cy="651340"/>
          </a:xfrm>
          <a:prstGeom prst="roundRect">
            <a:avLst>
              <a:gd name="adj" fmla="val 5000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11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ra Pro Medium" panose="00000600000000000000" pitchFamily="2" charset="0"/>
                <a:ea typeface="+mn-ea"/>
                <a:cs typeface="Arial" panose="020B0604020202020204" pitchFamily="34" charset="0"/>
              </a:rPr>
              <a:t>ОХУ-ын БНХалимаг Улсын Тэргүүн Бату Хасиков, ОХУ-ын уур амьсгалын тусгай элч Руслан Эдельгериев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0854AD5-3CB8-F143-4588-BE5EA9E15553}"/>
              </a:ext>
            </a:extLst>
          </p:cNvPr>
          <p:cNvSpPr/>
          <p:nvPr/>
        </p:nvSpPr>
        <p:spPr>
          <a:xfrm>
            <a:off x="8520975" y="6568018"/>
            <a:ext cx="1882162" cy="651339"/>
          </a:xfrm>
          <a:prstGeom prst="roundRect">
            <a:avLst>
              <a:gd name="adj" fmla="val 5000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11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ra Pro Medium" panose="00000600000000000000" pitchFamily="2" charset="0"/>
                <a:ea typeface="+mn-ea"/>
                <a:cs typeface="Arial" panose="020B0604020202020204" pitchFamily="34" charset="0"/>
              </a:rPr>
              <a:t>БНХАУ-ын Ой, бэлчээрийн газрын дэд дарга </a:t>
            </a:r>
            <a:endParaRPr kumimoji="0" lang="en-US" sz="11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ra Pro Medium" panose="00000600000000000000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11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ra Pro Medium" panose="00000600000000000000" pitchFamily="2" charset="0"/>
                <a:ea typeface="+mn-ea"/>
                <a:cs typeface="Arial" panose="020B0604020202020204" pitchFamily="34" charset="0"/>
              </a:rPr>
              <a:t>Тан Фэн Лин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F090708-66FB-3C83-52D9-AD1638A23669}"/>
              </a:ext>
            </a:extLst>
          </p:cNvPr>
          <p:cNvSpPr/>
          <p:nvPr/>
        </p:nvSpPr>
        <p:spPr>
          <a:xfrm>
            <a:off x="814016" y="3607232"/>
            <a:ext cx="2426210" cy="655871"/>
          </a:xfrm>
          <a:prstGeom prst="roundRect">
            <a:avLst>
              <a:gd name="adj" fmla="val 5000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16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ra Pro Medium" panose="00000600000000000000" pitchFamily="2" charset="0"/>
                <a:ea typeface="+mn-ea"/>
                <a:cs typeface="Arial" panose="020B0604020202020204" pitchFamily="34" charset="0"/>
              </a:rPr>
              <a:t>Францын Ерөнхийлөгч Эмануэль Макрон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CECE4A-0CB4-3F4D-A2FC-9AF515B3DEB9}"/>
              </a:ext>
            </a:extLst>
          </p:cNvPr>
          <p:cNvSpPr/>
          <p:nvPr/>
        </p:nvSpPr>
        <p:spPr>
          <a:xfrm>
            <a:off x="4054241" y="3613875"/>
            <a:ext cx="2426210" cy="655871"/>
          </a:xfrm>
          <a:prstGeom prst="roundRect">
            <a:avLst>
              <a:gd name="adj" fmla="val 5000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ra Pro Medium" panose="00000600000000000000" pitchFamily="2" charset="0"/>
                <a:ea typeface="+mn-ea"/>
                <a:cs typeface="Arial" panose="020B0604020202020204" pitchFamily="34" charset="0"/>
              </a:rPr>
              <a:t>ЦТНҮБК-ын НБД Ибрахим Тио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2CF87DE-F777-4AC2-A256-85392174EA29}"/>
              </a:ext>
            </a:extLst>
          </p:cNvPr>
          <p:cNvSpPr/>
          <p:nvPr/>
        </p:nvSpPr>
        <p:spPr>
          <a:xfrm>
            <a:off x="7340378" y="3607232"/>
            <a:ext cx="2482608" cy="662514"/>
          </a:xfrm>
          <a:prstGeom prst="roundRect">
            <a:avLst>
              <a:gd name="adj" fmla="val 5000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16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ra Pro Medium" panose="00000600000000000000" pitchFamily="2" charset="0"/>
                <a:ea typeface="+mn-ea"/>
                <a:cs typeface="Arial" panose="020B0604020202020204" pitchFamily="34" charset="0"/>
              </a:rPr>
              <a:t>Саудын Арабын Угсаа Залгамжлах Ханхүү  Мохамед Бин Салман</a:t>
            </a:r>
          </a:p>
        </p:txBody>
      </p:sp>
    </p:spTree>
    <p:extLst>
      <p:ext uri="{BB962C8B-B14F-4D97-AF65-F5344CB8AC3E}">
        <p14:creationId xmlns:p14="http://schemas.microsoft.com/office/powerpoint/2010/main" val="3977051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20D02FE6-4878-4E96-DF92-CB75F168B5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00" y="2562225"/>
            <a:ext cx="4648200" cy="14821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042D64-AD6F-B650-9671-E7AEE94A08E3}"/>
              </a:ext>
            </a:extLst>
          </p:cNvPr>
          <p:cNvSpPr txBox="1"/>
          <p:nvPr/>
        </p:nvSpPr>
        <p:spPr>
          <a:xfrm>
            <a:off x="2755900" y="4314825"/>
            <a:ext cx="534828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n-MN" sz="2800" b="1" dirty="0">
                <a:solidFill>
                  <a:schemeClr val="tx1"/>
                </a:solidFill>
                <a:latin typeface="Cera Pro Medium" panose="00000600000000000000" pitchFamily="2" charset="0"/>
                <a:cs typeface="Arial" panose="020B0604020202020204" pitchFamily="34" charset="0"/>
              </a:rPr>
              <a:t>БЭЛТГЭЛ АЖЛЫН ХҮРЭЭНД ХИЙГДСЭН АЖИЛ</a:t>
            </a:r>
            <a:endParaRPr lang="en-US" sz="2800" b="1" dirty="0">
              <a:solidFill>
                <a:schemeClr val="tx1"/>
              </a:solidFill>
              <a:latin typeface="Cera Pro Medium" panose="000006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204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2ACB6A-261E-E672-FBC4-5E9B63A64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266E37C2-6278-E10A-D130-3345FD7EEF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6"/>
            <a:ext cx="10693400" cy="7559758"/>
          </a:xfrm>
          <a:prstGeom prst="rect">
            <a:avLst/>
          </a:prstGeom>
          <a:blipFill dpi="0" rotWithShape="1">
            <a:blip r:embed="rId2">
              <a:alphaModFix amt="59000"/>
            </a:blip>
            <a:srcRect/>
            <a:tile tx="0" ty="0" sx="99000" sy="100000" flip="none" algn="ctr"/>
          </a:blip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222D8D-4A75-E140-FE0D-D61683E39769}"/>
              </a:ext>
            </a:extLst>
          </p:cNvPr>
          <p:cNvSpPr txBox="1"/>
          <p:nvPr/>
        </p:nvSpPr>
        <p:spPr>
          <a:xfrm>
            <a:off x="2892166" y="962025"/>
            <a:ext cx="7314165" cy="1166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5500"/>
              </a:lnSpc>
            </a:pPr>
            <a:r>
              <a:rPr lang="mn-MN" sz="2400" b="1" dirty="0">
                <a:solidFill>
                  <a:schemeClr val="bg1"/>
                </a:solidFill>
                <a:latin typeface="Cera Pro Medium" panose="00000600000000000000" pitchFamily="2" charset="0"/>
                <a:cs typeface="Arial" panose="020B0604020202020204" pitchFamily="34" charset="0"/>
              </a:rPr>
              <a:t>ЦЭНХЭР БҮС</a:t>
            </a:r>
            <a:r>
              <a:rPr lang="en-US" sz="2400" b="1" dirty="0">
                <a:solidFill>
                  <a:schemeClr val="bg1"/>
                </a:solidFill>
                <a:latin typeface="Cera Pro Medium" panose="00000600000000000000" pitchFamily="2" charset="0"/>
                <a:cs typeface="Arial" panose="020B0604020202020204" pitchFamily="34" charset="0"/>
              </a:rPr>
              <a:t> </a:t>
            </a:r>
            <a:r>
              <a:rPr lang="mn-MN" sz="2400" b="1" dirty="0">
                <a:solidFill>
                  <a:schemeClr val="bg1"/>
                </a:solidFill>
                <a:latin typeface="Cera Pro Medium" panose="00000600000000000000" pitchFamily="2" charset="0"/>
                <a:cs typeface="Arial" panose="020B0604020202020204" pitchFamily="34" charset="0"/>
              </a:rPr>
              <a:t>/ </a:t>
            </a:r>
            <a:r>
              <a:rPr lang="en-US" sz="2400" b="1" dirty="0">
                <a:solidFill>
                  <a:schemeClr val="bg1"/>
                </a:solidFill>
                <a:latin typeface="Cera Pro Medium" panose="00000600000000000000" pitchFamily="2" charset="0"/>
                <a:cs typeface="Arial" panose="020B0604020202020204" pitchFamily="34" charset="0"/>
              </a:rPr>
              <a:t>BLUE ZONE</a:t>
            </a:r>
          </a:p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29300607-AC39-3DE5-7E70-54E6FDCBA4F3}"/>
                  </a:ext>
                </a:extLst>
              </p14:cNvPr>
              <p14:cNvContentPartPr/>
              <p14:nvPr/>
            </p14:nvContentPartPr>
            <p14:xfrm>
              <a:off x="1400010" y="351960"/>
              <a:ext cx="360" cy="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29300607-AC39-3DE5-7E70-54E6FDCBA4F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91010" y="342960"/>
                <a:ext cx="18000" cy="180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9A8B16E-38ED-9A0C-095B-0EF3633D5D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8589690"/>
              </p:ext>
            </p:extLst>
          </p:nvPr>
        </p:nvGraphicFramePr>
        <p:xfrm>
          <a:off x="459854" y="1725932"/>
          <a:ext cx="9773691" cy="5484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648176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08445A-4556-E039-671C-213079D2E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53" y="-104775"/>
            <a:ext cx="10693400" cy="76676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5D003D-F73A-171A-FBD6-32EAE8580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C034E31C-217D-8954-F8CB-191D5078E3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14" y="2299311"/>
            <a:ext cx="4648200" cy="14821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73E1F9-1F16-D570-E160-DD4E72CD28D6}"/>
              </a:ext>
            </a:extLst>
          </p:cNvPr>
          <p:cNvSpPr txBox="1"/>
          <p:nvPr/>
        </p:nvSpPr>
        <p:spPr>
          <a:xfrm>
            <a:off x="2803071" y="4010025"/>
            <a:ext cx="53482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n-MN" sz="4000" b="1" dirty="0">
                <a:solidFill>
                  <a:schemeClr val="bg1"/>
                </a:solidFill>
                <a:latin typeface="Cera Pro Medium" panose="00000600000000000000" pitchFamily="2" charset="0"/>
                <a:cs typeface="Arial" panose="020B0604020202020204" pitchFamily="34" charset="0"/>
              </a:rPr>
              <a:t>ЦААШДЫН ТӨЛӨВЛӨГӨӨ</a:t>
            </a:r>
          </a:p>
        </p:txBody>
      </p:sp>
    </p:spTree>
    <p:extLst>
      <p:ext uri="{BB962C8B-B14F-4D97-AF65-F5344CB8AC3E}">
        <p14:creationId xmlns:p14="http://schemas.microsoft.com/office/powerpoint/2010/main" val="4201762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95BF0D3-44EC-1FBC-8C15-91D005417103}"/>
                  </a:ext>
                </a:extLst>
              </p14:cNvPr>
              <p14:cNvContentPartPr/>
              <p14:nvPr/>
            </p14:nvContentPartPr>
            <p14:xfrm>
              <a:off x="5062328" y="457171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95BF0D3-44EC-1FBC-8C15-91D00541710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44688" y="4554079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5A81D6FB-CEED-2A4D-84AB-E9E042EEAC3A}"/>
              </a:ext>
            </a:extLst>
          </p:cNvPr>
          <p:cNvGrpSpPr/>
          <p:nvPr/>
        </p:nvGrpSpPr>
        <p:grpSpPr>
          <a:xfrm>
            <a:off x="4788368" y="4519519"/>
            <a:ext cx="77400" cy="178920"/>
            <a:chOff x="4788368" y="4519519"/>
            <a:chExt cx="77400" cy="17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2823230-F11C-1EAC-C8C6-A41A1E4DEDB3}"/>
                    </a:ext>
                  </a:extLst>
                </p14:cNvPr>
                <p14:cNvContentPartPr/>
                <p14:nvPr/>
              </p14:nvContentPartPr>
              <p14:xfrm>
                <a:off x="4812128" y="4519519"/>
                <a:ext cx="33840" cy="586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2823230-F11C-1EAC-C8C6-A41A1E4DEDB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794128" y="4501519"/>
                  <a:ext cx="6948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32EBB78-72CD-AC92-E0BA-0A4051A4547F}"/>
                    </a:ext>
                  </a:extLst>
                </p14:cNvPr>
                <p14:cNvContentPartPr/>
                <p14:nvPr/>
              </p14:nvContentPartPr>
              <p14:xfrm>
                <a:off x="4788368" y="4555159"/>
                <a:ext cx="18000" cy="986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32EBB78-72CD-AC92-E0BA-0A4051A4547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770728" y="4537159"/>
                  <a:ext cx="5364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EB2A5516-C7BE-240D-5916-162CF2E004EC}"/>
                    </a:ext>
                  </a:extLst>
                </p14:cNvPr>
                <p14:cNvContentPartPr/>
                <p14:nvPr/>
              </p14:nvContentPartPr>
              <p14:xfrm>
                <a:off x="4817168" y="4567039"/>
                <a:ext cx="48600" cy="1195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EB2A5516-C7BE-240D-5916-162CF2E004E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799168" y="4549039"/>
                  <a:ext cx="8424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D9A8AAE-BEF9-63EE-B7F0-1ABDE2661175}"/>
                    </a:ext>
                  </a:extLst>
                </p14:cNvPr>
                <p14:cNvContentPartPr/>
                <p14:nvPr/>
              </p14:nvContentPartPr>
              <p14:xfrm>
                <a:off x="4793768" y="4655239"/>
                <a:ext cx="21240" cy="194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D9A8AAE-BEF9-63EE-B7F0-1ABDE266117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775768" y="4637599"/>
                  <a:ext cx="5688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6F94688-DEB8-A63C-671A-8C59FF0A57F9}"/>
                    </a:ext>
                  </a:extLst>
                </p14:cNvPr>
                <p14:cNvContentPartPr/>
                <p14:nvPr/>
              </p14:nvContentPartPr>
              <p14:xfrm>
                <a:off x="4794128" y="4668919"/>
                <a:ext cx="16200" cy="154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6F94688-DEB8-A63C-671A-8C59FF0A57F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776488" y="4650919"/>
                  <a:ext cx="5184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14E227CC-84E3-124C-9843-F06CE3B76AF1}"/>
                    </a:ext>
                  </a:extLst>
                </p14:cNvPr>
                <p14:cNvContentPartPr/>
                <p14:nvPr/>
              </p14:nvContentPartPr>
              <p14:xfrm>
                <a:off x="4795568" y="4683679"/>
                <a:ext cx="12240" cy="147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14E227CC-84E3-124C-9843-F06CE3B76AF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777928" y="4665679"/>
                  <a:ext cx="47880" cy="504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0B9FCE79-0C88-6452-EE9B-76B612DDFF48}"/>
              </a:ext>
            </a:extLst>
          </p:cNvPr>
          <p:cNvSpPr txBox="1"/>
          <p:nvPr/>
        </p:nvSpPr>
        <p:spPr>
          <a:xfrm>
            <a:off x="4660900" y="4467225"/>
            <a:ext cx="7582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50" dirty="0">
                <a:latin typeface="Cera Pro Medium" panose="00000600000000000000" pitchFamily="2" charset="0"/>
              </a:rPr>
              <a:t>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9FA39C-3A6A-BF6F-D631-9E1222245C2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3" y="0"/>
            <a:ext cx="10691834" cy="75628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10692003" cy="755999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00A0D1-FD71-58C7-E425-79E8875C5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499" y="0"/>
            <a:ext cx="10756900" cy="75628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4DA33C-2B68-7B3C-A10A-F65583E25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" y="0"/>
            <a:ext cx="10683809" cy="75628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A8FD306-F507-CC3F-8075-C37F7900F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A screen shot of a video game">
            <a:extLst>
              <a:ext uri="{FF2B5EF4-FFF2-40B4-BE49-F238E27FC236}">
                <a16:creationId xmlns:a16="http://schemas.microsoft.com/office/drawing/2014/main" id="{77A685C6-C438-AEDA-AE9B-283D37B44B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10693400" cy="75597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06DF0C-EE3F-28C3-547D-D036C2E7F491}"/>
              </a:ext>
            </a:extLst>
          </p:cNvPr>
          <p:cNvSpPr txBox="1"/>
          <p:nvPr/>
        </p:nvSpPr>
        <p:spPr>
          <a:xfrm>
            <a:off x="2990998" y="1106986"/>
            <a:ext cx="7314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mn-MN" sz="2400" b="1" dirty="0">
                <a:solidFill>
                  <a:schemeClr val="bg1"/>
                </a:solidFill>
                <a:latin typeface="Cera Pro Medium" panose="00000600000000000000" pitchFamily="2" charset="0"/>
                <a:cs typeface="Arial" panose="020B0604020202020204" pitchFamily="34" charset="0"/>
              </a:rPr>
              <a:t>ЦӨЛЖИЛТТЭЙ ТЭМЦЭХ ТУХАЙ НҮБ-ЫН КОНВЕНЦ, БАГА ХУРАЛД</a:t>
            </a:r>
            <a:r>
              <a:rPr lang="ru-RU" sz="2400" b="1" dirty="0">
                <a:solidFill>
                  <a:schemeClr val="bg1"/>
                </a:solidFill>
                <a:latin typeface="Cera Pro Medium" panose="00000600000000000000" pitchFamily="2" charset="0"/>
                <a:cs typeface="Arial" panose="020B0604020202020204" pitchFamily="34" charset="0"/>
              </a:rPr>
              <a:t> ОРОЛЦОГЧДЫН МЭДЭЭЛЭЛ </a:t>
            </a:r>
          </a:p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B9FD84F-1D7C-7B08-A093-AD0AEFBB6A2A}"/>
              </a:ext>
            </a:extLst>
          </p:cNvPr>
          <p:cNvGrpSpPr/>
          <p:nvPr/>
        </p:nvGrpSpPr>
        <p:grpSpPr>
          <a:xfrm>
            <a:off x="7162007" y="5144662"/>
            <a:ext cx="3531393" cy="1176526"/>
            <a:chOff x="711734" y="5278588"/>
            <a:chExt cx="3534278" cy="1222456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4BFEFC66-B28F-67E7-BAD4-FC2870535499}"/>
                </a:ext>
              </a:extLst>
            </p:cNvPr>
            <p:cNvGrpSpPr/>
            <p:nvPr/>
          </p:nvGrpSpPr>
          <p:grpSpPr>
            <a:xfrm>
              <a:off x="711734" y="5278588"/>
              <a:ext cx="3534278" cy="1222456"/>
              <a:chOff x="510302" y="4803065"/>
              <a:chExt cx="3534278" cy="1222456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BF4E4A9-0D16-A9A5-E9B1-68F97D52B672}"/>
                  </a:ext>
                </a:extLst>
              </p:cNvPr>
              <p:cNvSpPr txBox="1"/>
              <p:nvPr/>
            </p:nvSpPr>
            <p:spPr>
              <a:xfrm>
                <a:off x="1121805" y="5290000"/>
                <a:ext cx="2922775" cy="7355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mn-MN" sz="2000" b="1" dirty="0">
                    <a:solidFill>
                      <a:schemeClr val="tx1"/>
                    </a:solidFill>
                    <a:latin typeface="Cera Pro Medium" panose="00000600000000000000" pitchFamily="2" charset="0"/>
                    <a:ea typeface="Arial" panose="020B0604020202020204" pitchFamily="34" charset="0"/>
                    <a:cs typeface="Arial" panose="020B0604020202020204" pitchFamily="34" charset="0"/>
                  </a:rPr>
                  <a:t>7000-10000 </a:t>
                </a:r>
                <a:r>
                  <a:rPr lang="mn-MN" sz="2000" dirty="0">
                    <a:solidFill>
                      <a:schemeClr val="tx1"/>
                    </a:solidFill>
                    <a:latin typeface="Cera Pro Medium" panose="00000600000000000000" pitchFamily="2" charset="0"/>
                    <a:ea typeface="Arial" panose="020B0604020202020204" pitchFamily="34" charset="0"/>
                    <a:cs typeface="Arial" panose="020B0604020202020204" pitchFamily="34" charset="0"/>
                  </a:rPr>
                  <a:t>орчим төлөөлөгч</a:t>
                </a: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297DAAE5-1294-D36C-76CB-DFF3EB47E84D}"/>
                  </a:ext>
                </a:extLst>
              </p:cNvPr>
              <p:cNvCxnSpPr/>
              <p:nvPr/>
            </p:nvCxnSpPr>
            <p:spPr>
              <a:xfrm>
                <a:off x="526143" y="5139266"/>
                <a:ext cx="3017520" cy="0"/>
              </a:xfrm>
              <a:prstGeom prst="line">
                <a:avLst/>
              </a:prstGeom>
              <a:ln w="28575">
                <a:solidFill>
                  <a:srgbClr val="3EB6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19BCF13-FF8F-2324-43D2-303A16ECE05B}"/>
                  </a:ext>
                </a:extLst>
              </p:cNvPr>
              <p:cNvSpPr txBox="1"/>
              <p:nvPr/>
            </p:nvSpPr>
            <p:spPr>
              <a:xfrm>
                <a:off x="510302" y="4803065"/>
                <a:ext cx="3518101" cy="3837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chemeClr val="tx1"/>
                    </a:solidFill>
                    <a:latin typeface="Cera Pro Medium" panose="00000600000000000000" pitchFamily="2" charset="0"/>
                    <a:ea typeface="Arial" panose="020B0604020202020204" pitchFamily="34" charset="0"/>
                    <a:cs typeface="Arial" panose="020B0604020202020204" pitchFamily="34" charset="0"/>
                  </a:rPr>
                  <a:t>COP</a:t>
                </a:r>
                <a:r>
                  <a:rPr lang="mn-MN" b="1" dirty="0">
                    <a:solidFill>
                      <a:schemeClr val="tx1"/>
                    </a:solidFill>
                    <a:latin typeface="Cera Pro Medium" panose="00000600000000000000" pitchFamily="2" charset="0"/>
                    <a:ea typeface="Arial" panose="020B0604020202020204" pitchFamily="34" charset="0"/>
                    <a:cs typeface="Arial" panose="020B0604020202020204" pitchFamily="34" charset="0"/>
                  </a:rPr>
                  <a:t>17-д урьдчилсан байдлаар:</a:t>
                </a:r>
                <a:endParaRPr lang="mn-MN" dirty="0">
                  <a:solidFill>
                    <a:schemeClr val="tx1"/>
                  </a:solidFill>
                  <a:latin typeface="Cera Pro Medium" panose="00000600000000000000" pitchFamily="2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624DED9-0FC5-B15F-457A-60C9AE4BB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44" t="11278" r="11430" b="11108"/>
            <a:stretch/>
          </p:blipFill>
          <p:spPr>
            <a:xfrm>
              <a:off x="790147" y="5715219"/>
              <a:ext cx="519220" cy="521402"/>
            </a:xfrm>
            <a:prstGeom prst="ellipse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3161A59D-0445-3DBB-FFA5-B6F01C217849}"/>
                  </a:ext>
                </a:extLst>
              </p14:cNvPr>
              <p14:cNvContentPartPr/>
              <p14:nvPr/>
            </p14:nvContentPartPr>
            <p14:xfrm>
              <a:off x="1400010" y="351960"/>
              <a:ext cx="360" cy="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3161A59D-0445-3DBB-FFA5-B6F01C21784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91010" y="342960"/>
                <a:ext cx="18000" cy="180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56" name="Diagram 55">
            <a:extLst>
              <a:ext uri="{FF2B5EF4-FFF2-40B4-BE49-F238E27FC236}">
                <a16:creationId xmlns:a16="http://schemas.microsoft.com/office/drawing/2014/main" id="{2A2323CF-582D-4355-B772-D1A72C32E5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1173543"/>
              </p:ext>
            </p:extLst>
          </p:nvPr>
        </p:nvGraphicFramePr>
        <p:xfrm>
          <a:off x="403178" y="962028"/>
          <a:ext cx="7838402" cy="6248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379B003-BA56-87AA-AB42-E7F8D59C95AA}"/>
              </a:ext>
            </a:extLst>
          </p:cNvPr>
          <p:cNvCxnSpPr>
            <a:cxnSpLocks/>
          </p:cNvCxnSpPr>
          <p:nvPr/>
        </p:nvCxnSpPr>
        <p:spPr>
          <a:xfrm>
            <a:off x="919716" y="4746070"/>
            <a:ext cx="0" cy="12313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9EEB2F8-2104-7233-5209-2CBFDB8DE88C}"/>
              </a:ext>
            </a:extLst>
          </p:cNvPr>
          <p:cNvCxnSpPr>
            <a:cxnSpLocks/>
          </p:cNvCxnSpPr>
          <p:nvPr/>
        </p:nvCxnSpPr>
        <p:spPr>
          <a:xfrm>
            <a:off x="919716" y="5977398"/>
            <a:ext cx="18339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5F23F8A0-CA00-168D-F143-1B64298993B7}"/>
              </a:ext>
            </a:extLst>
          </p:cNvPr>
          <p:cNvSpPr txBox="1"/>
          <p:nvPr/>
        </p:nvSpPr>
        <p:spPr>
          <a:xfrm>
            <a:off x="933576" y="5075022"/>
            <a:ext cx="29642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mn-MN" sz="1600" b="1" dirty="0">
                <a:solidFill>
                  <a:schemeClr val="tx2"/>
                </a:solidFill>
                <a:latin typeface="Cera Pro Medium" panose="00000600000000000000" pitchFamily="2" charset="0"/>
                <a:cs typeface="Arial" panose="020B0604020202020204" pitchFamily="34" charset="0"/>
              </a:rPr>
              <a:t>Үзэсгэлэн – 10+Рио3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mn-MN" sz="1600" b="1" dirty="0">
                <a:solidFill>
                  <a:schemeClr val="tx2"/>
                </a:solidFill>
                <a:latin typeface="Cera Pro Medium" panose="00000600000000000000" pitchFamily="2" charset="0"/>
                <a:cs typeface="Arial" panose="020B0604020202020204" pitchFamily="34" charset="0"/>
              </a:rPr>
              <a:t>Зэрэгцээ арга хэмжээ – 150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mn-MN" sz="1600" b="1" dirty="0">
                <a:solidFill>
                  <a:schemeClr val="tx2"/>
                </a:solidFill>
                <a:latin typeface="Cera Pro Medium" panose="00000600000000000000" pitchFamily="2" charset="0"/>
                <a:cs typeface="Arial" panose="020B0604020202020204" pitchFamily="34" charset="0"/>
              </a:rPr>
              <a:t>Гарсан шийдвэр - 25</a:t>
            </a:r>
            <a:endParaRPr lang="en-US" sz="1600" b="1" dirty="0">
              <a:solidFill>
                <a:schemeClr val="tx2"/>
              </a:solidFill>
              <a:latin typeface="Cera Pro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8E3F3C2-B568-4AB7-0A0F-B4FD56C62E99}"/>
              </a:ext>
            </a:extLst>
          </p:cNvPr>
          <p:cNvSpPr txBox="1"/>
          <p:nvPr/>
        </p:nvSpPr>
        <p:spPr>
          <a:xfrm>
            <a:off x="4221499" y="6077940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mn-MN" b="1" dirty="0">
                <a:solidFill>
                  <a:schemeClr val="tx2"/>
                </a:solidFill>
                <a:latin typeface="Cera Pro Medium" panose="00000600000000000000" pitchFamily="2" charset="0"/>
                <a:cs typeface="Arial" panose="020B0604020202020204" pitchFamily="34" charset="0"/>
              </a:rPr>
              <a:t>Үзэсгэлэн –Зэрэгцээ арга хэмжээ – </a:t>
            </a:r>
            <a:r>
              <a:rPr lang="en-US" b="1" dirty="0">
                <a:solidFill>
                  <a:schemeClr val="tx2"/>
                </a:solidFill>
                <a:latin typeface="Cera Pro Medium" panose="00000600000000000000" pitchFamily="2" charset="0"/>
                <a:cs typeface="Arial" panose="020B0604020202020204" pitchFamily="34" charset="0"/>
              </a:rPr>
              <a:t>580</a:t>
            </a:r>
            <a:endParaRPr lang="mn-MN" b="1" dirty="0">
              <a:solidFill>
                <a:schemeClr val="tx2"/>
              </a:solidFill>
              <a:latin typeface="Cera Pro Medium" panose="000006000000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mn-MN" b="1" dirty="0">
                <a:solidFill>
                  <a:schemeClr val="tx2"/>
                </a:solidFill>
                <a:latin typeface="Cera Pro Medium" panose="00000600000000000000" pitchFamily="2" charset="0"/>
                <a:cs typeface="Arial" panose="020B0604020202020204" pitchFamily="34" charset="0"/>
              </a:rPr>
              <a:t>Гарсан шийдвэр - </a:t>
            </a:r>
            <a:r>
              <a:rPr lang="en-US" b="1" dirty="0">
                <a:solidFill>
                  <a:schemeClr val="tx2"/>
                </a:solidFill>
                <a:latin typeface="Cera Pro Medium" panose="00000600000000000000" pitchFamily="2" charset="0"/>
                <a:cs typeface="Arial" panose="020B0604020202020204" pitchFamily="34" charset="0"/>
              </a:rPr>
              <a:t>35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39D0C68-63F5-F551-F2CC-17E609098FB9}"/>
              </a:ext>
            </a:extLst>
          </p:cNvPr>
          <p:cNvCxnSpPr>
            <a:cxnSpLocks/>
          </p:cNvCxnSpPr>
          <p:nvPr/>
        </p:nvCxnSpPr>
        <p:spPr>
          <a:xfrm>
            <a:off x="4127500" y="4721797"/>
            <a:ext cx="0" cy="2261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F90B0B1-A27B-2ED3-9AFF-F05E5E89D36F}"/>
              </a:ext>
            </a:extLst>
          </p:cNvPr>
          <p:cNvCxnSpPr>
            <a:cxnSpLocks/>
          </p:cNvCxnSpPr>
          <p:nvPr/>
        </p:nvCxnSpPr>
        <p:spPr>
          <a:xfrm>
            <a:off x="4127500" y="6983343"/>
            <a:ext cx="2362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014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32D8450-309E-10AA-F08C-EFF731A1E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A screen shot of a video game">
            <a:extLst>
              <a:ext uri="{FF2B5EF4-FFF2-40B4-BE49-F238E27FC236}">
                <a16:creationId xmlns:a16="http://schemas.microsoft.com/office/drawing/2014/main" id="{D320C107-2082-42FC-E020-860F1C9044B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10693400" cy="7559758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7470EA-FC4B-C1B5-036E-CEDF206D06FC}"/>
              </a:ext>
            </a:extLst>
          </p:cNvPr>
          <p:cNvSpPr txBox="1"/>
          <p:nvPr/>
        </p:nvSpPr>
        <p:spPr>
          <a:xfrm>
            <a:off x="2899093" y="1182000"/>
            <a:ext cx="731416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mn-MN" sz="2400" b="1" dirty="0">
                <a:solidFill>
                  <a:schemeClr val="bg1"/>
                </a:solidFill>
                <a:latin typeface="Cera Pro Medium" panose="00000600000000000000" pitchFamily="2" charset="0"/>
                <a:cs typeface="Arial" panose="020B0604020202020204" pitchFamily="34" charset="0"/>
              </a:rPr>
              <a:t>ӨМНӨХ СОР ХУРАЛ ЗОХИОН БАЙГУУЛАГДСАН УЛСУУД</a:t>
            </a:r>
            <a:endParaRPr lang="en-ZA" sz="2400" b="1" dirty="0">
              <a:solidFill>
                <a:schemeClr val="bg1"/>
              </a:solidFill>
              <a:latin typeface="Cera Pro Medium" panose="00000600000000000000" pitchFamily="2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bg1"/>
              </a:solidFill>
              <a:latin typeface="Montserrat" pitchFamily="2" charset="7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2740CF88-A0A6-6EA1-C690-427B71475789}"/>
                  </a:ext>
                </a:extLst>
              </p14:cNvPr>
              <p14:cNvContentPartPr/>
              <p14:nvPr/>
            </p14:nvContentPartPr>
            <p14:xfrm>
              <a:off x="1400010" y="351960"/>
              <a:ext cx="360" cy="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2740CF88-A0A6-6EA1-C690-427B7147578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91010" y="34296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284EC4B-A85B-E76C-0DB1-0B79752EAC98}"/>
              </a:ext>
            </a:extLst>
          </p:cNvPr>
          <p:cNvSpPr txBox="1"/>
          <p:nvPr/>
        </p:nvSpPr>
        <p:spPr>
          <a:xfrm>
            <a:off x="480142" y="1622808"/>
            <a:ext cx="908635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COP1</a:t>
            </a:r>
            <a:r>
              <a:rPr lang="en-US" sz="2400" b="0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 – </a:t>
            </a:r>
            <a:r>
              <a:rPr lang="ru-RU" sz="2400" b="0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Итали Улс, Ром хот (1997)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400" b="1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COP2</a:t>
            </a:r>
            <a:r>
              <a:rPr lang="en-US" sz="2400" b="0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 –</a:t>
            </a:r>
            <a:r>
              <a:rPr lang="ru-RU" sz="2400" b="0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Сенегал Улс, Дакар хот (1998)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400" b="1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COP3</a:t>
            </a:r>
            <a:r>
              <a:rPr lang="en-US" sz="2400" b="0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 – </a:t>
            </a:r>
            <a:r>
              <a:rPr lang="ru-RU" sz="2400" b="0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Бразил Улс, Ресифе хот (1999)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400" b="1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COP4</a:t>
            </a:r>
            <a:r>
              <a:rPr lang="en-US" sz="2400" b="0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 – </a:t>
            </a:r>
            <a:r>
              <a:rPr lang="ru-RU" sz="2400" b="0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ХБНГУ, Бонн хот (2000)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400" b="1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COP5</a:t>
            </a:r>
            <a:r>
              <a:rPr lang="en-US" sz="2400" b="0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 – </a:t>
            </a:r>
            <a:r>
              <a:rPr lang="ru-RU" sz="2400" b="0" i="0" u="none" strike="noStrike" dirty="0" err="1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Швейцарын</a:t>
            </a:r>
            <a:r>
              <a:rPr lang="ru-RU" sz="2400" b="0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 </a:t>
            </a:r>
            <a:r>
              <a:rPr lang="ru-RU" sz="2400" b="0" i="0" u="none" strike="noStrike" dirty="0" err="1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Холбооны</a:t>
            </a:r>
            <a:r>
              <a:rPr lang="ru-RU" sz="2400" b="0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 Улс, </a:t>
            </a:r>
            <a:r>
              <a:rPr lang="ru-RU" sz="2400" b="0" i="0" u="none" strike="noStrike" dirty="0" err="1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Женев</a:t>
            </a:r>
            <a:r>
              <a:rPr lang="ru-RU" sz="2400" b="0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 хот (2001)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400" b="1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COP6</a:t>
            </a:r>
            <a:r>
              <a:rPr lang="en-US" sz="2400" b="0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 – </a:t>
            </a:r>
            <a:r>
              <a:rPr lang="ru-RU" sz="2400" b="0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Куба Улс, Хавана хот (2003)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400" b="1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COP7</a:t>
            </a:r>
            <a:r>
              <a:rPr lang="en-US" sz="2400" b="0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 – </a:t>
            </a:r>
            <a:r>
              <a:rPr lang="ru-RU" sz="2400" b="0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Кени Улс, Найроби хот (2005)</a:t>
            </a:r>
            <a:endParaRPr lang="en-US" sz="2400" b="0" i="0" u="none" strike="noStrike" dirty="0">
              <a:solidFill>
                <a:srgbClr val="0070C0"/>
              </a:solidFill>
              <a:effectLst/>
              <a:latin typeface="Cera Pro Medium" panose="00000600000000000000" pitchFamily="2" charset="0"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400" b="1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COP8</a:t>
            </a:r>
            <a:r>
              <a:rPr lang="en-US" sz="2400" b="0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 – </a:t>
            </a:r>
            <a:r>
              <a:rPr lang="ru-RU" sz="2400" b="0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Испани</a:t>
            </a:r>
            <a:r>
              <a:rPr lang="en-US" sz="2400" b="0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 </a:t>
            </a:r>
            <a:r>
              <a:rPr lang="ru-RU" sz="2400" b="0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Улс, Мадрид хот (2007)</a:t>
            </a:r>
            <a:endParaRPr lang="mn-MN" sz="2400" dirty="0">
              <a:solidFill>
                <a:srgbClr val="0070C0"/>
              </a:solidFill>
              <a:latin typeface="Cera Pro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7ABA48-BD2C-EE7F-49A8-09416C2CB179}"/>
              </a:ext>
            </a:extLst>
          </p:cNvPr>
          <p:cNvSpPr txBox="1"/>
          <p:nvPr/>
        </p:nvSpPr>
        <p:spPr>
          <a:xfrm>
            <a:off x="2603500" y="4515862"/>
            <a:ext cx="924705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COP9</a:t>
            </a:r>
            <a:r>
              <a:rPr lang="en-US" sz="2400" dirty="0">
                <a:solidFill>
                  <a:srgbClr val="0070C0"/>
                </a:solidFill>
                <a:latin typeface="Cera Pro Medium" panose="00000600000000000000" pitchFamily="2" charset="0"/>
              </a:rPr>
              <a:t> </a:t>
            </a:r>
            <a:r>
              <a:rPr lang="en-US" sz="2400" b="0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– </a:t>
            </a:r>
            <a:r>
              <a:rPr lang="ru-RU" sz="2400" b="0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Аргентин Улс, Буэнос-Айрес хот (2009)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400" b="1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COP10 </a:t>
            </a:r>
            <a:r>
              <a:rPr lang="en-US" sz="2400" b="0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– </a:t>
            </a:r>
            <a:r>
              <a:rPr lang="ru-RU" sz="2400" b="0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БНСУ, </a:t>
            </a:r>
            <a:r>
              <a:rPr lang="ru-RU" sz="2400" b="0" i="0" u="none" strike="noStrike" dirty="0" err="1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Чанвон</a:t>
            </a:r>
            <a:r>
              <a:rPr lang="ru-RU" sz="2400" b="0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 хот (2011)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400" b="1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COP11</a:t>
            </a:r>
            <a:r>
              <a:rPr lang="en-US" sz="2400" b="0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 – </a:t>
            </a:r>
            <a:r>
              <a:rPr lang="ru-RU" sz="2400" b="0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Намиби Улс, Виндхук хот (2013)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400" b="1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COP12</a:t>
            </a:r>
            <a:r>
              <a:rPr lang="en-US" sz="2400" b="0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 – </a:t>
            </a:r>
            <a:r>
              <a:rPr lang="ru-RU" sz="2400" b="0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Турк Улс, Анкара хот (2015)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400" b="1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COP13</a:t>
            </a:r>
            <a:r>
              <a:rPr lang="en-US" sz="2400" b="0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 – </a:t>
            </a:r>
            <a:r>
              <a:rPr lang="ru-RU" sz="2400" b="0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БНХАУ, </a:t>
            </a:r>
            <a:r>
              <a:rPr lang="ru-RU" sz="2400" b="0" i="0" u="none" strike="noStrike" dirty="0" err="1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Ордос</a:t>
            </a:r>
            <a:r>
              <a:rPr lang="ru-RU" sz="2400" b="0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 хот (2017)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400" b="1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COP14</a:t>
            </a:r>
            <a:r>
              <a:rPr lang="en-US" sz="2400" b="0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 – </a:t>
            </a:r>
            <a:r>
              <a:rPr lang="mn-MN" sz="2400" dirty="0">
                <a:solidFill>
                  <a:srgbClr val="0070C0"/>
                </a:solidFill>
                <a:latin typeface="Cera Pro Medium" panose="00000600000000000000" pitchFamily="2" charset="0"/>
              </a:rPr>
              <a:t>БНЭУ</a:t>
            </a:r>
            <a:r>
              <a:rPr lang="ru-RU" sz="2400" b="0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, </a:t>
            </a:r>
            <a:r>
              <a:rPr lang="ru-RU" sz="2400" b="0" i="0" u="none" strike="noStrike" dirty="0" err="1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Шинэ</a:t>
            </a:r>
            <a:r>
              <a:rPr lang="ru-RU" sz="2400" b="0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 Дэли хот (2019)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400" b="1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COP15</a:t>
            </a:r>
            <a:r>
              <a:rPr lang="en-US" sz="2400" b="0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 – </a:t>
            </a:r>
            <a:r>
              <a:rPr lang="ru-RU" sz="2400" b="0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Кот д’Ивуар Улс, Абижан хот (2021)</a:t>
            </a:r>
            <a:endParaRPr lang="en-US" sz="2400" b="0" i="0" u="none" strike="noStrike" dirty="0">
              <a:solidFill>
                <a:srgbClr val="0070C0"/>
              </a:solidFill>
              <a:effectLst/>
              <a:latin typeface="Cera Pro Medium" panose="00000600000000000000" pitchFamily="2" charset="0"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400" b="1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COP16</a:t>
            </a:r>
            <a:r>
              <a:rPr lang="en-US" sz="2400" b="0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 – </a:t>
            </a:r>
            <a:r>
              <a:rPr lang="ru-RU" sz="2400" b="0" i="0" u="none" strike="noStrike" dirty="0" err="1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Саудын</a:t>
            </a:r>
            <a:r>
              <a:rPr lang="ru-RU" sz="2400" b="0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 </a:t>
            </a:r>
            <a:r>
              <a:rPr lang="ru-RU" sz="2400" b="0" i="0" u="none" strike="noStrike" dirty="0" err="1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Арабын</a:t>
            </a:r>
            <a:r>
              <a:rPr lang="ru-RU" sz="2400" b="0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 </a:t>
            </a:r>
            <a:r>
              <a:rPr lang="ru-RU" sz="2400" b="0" i="0" u="none" strike="noStrike" dirty="0" err="1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Хаант</a:t>
            </a:r>
            <a:r>
              <a:rPr lang="ru-RU" sz="2400" b="0" i="0" u="none" strike="noStrike" dirty="0">
                <a:solidFill>
                  <a:srgbClr val="0070C0"/>
                </a:solidFill>
                <a:effectLst/>
                <a:latin typeface="Cera Pro Medium" panose="00000600000000000000" pitchFamily="2" charset="0"/>
              </a:rPr>
              <a:t> Улс, Эр-Рияд хот (2024)</a:t>
            </a:r>
            <a:endParaRPr lang="en-US" sz="2400" dirty="0">
              <a:solidFill>
                <a:srgbClr val="0070C0"/>
              </a:solidFill>
              <a:latin typeface="Cera Pro Medium" panose="000006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663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06B99BC-5007-D885-446C-02BC0EF1D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A screen shot of a video game">
            <a:extLst>
              <a:ext uri="{FF2B5EF4-FFF2-40B4-BE49-F238E27FC236}">
                <a16:creationId xmlns:a16="http://schemas.microsoft.com/office/drawing/2014/main" id="{0AABCAE8-773D-7F8C-5360-D88D3869DB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10693400" cy="7559758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78A150-9492-40CA-89AE-A32A2BF0EDC4}"/>
              </a:ext>
            </a:extLst>
          </p:cNvPr>
          <p:cNvSpPr txBox="1"/>
          <p:nvPr/>
        </p:nvSpPr>
        <p:spPr>
          <a:xfrm>
            <a:off x="2914748" y="1145426"/>
            <a:ext cx="7314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mn-MN" sz="2000" b="1" dirty="0">
                <a:solidFill>
                  <a:schemeClr val="bg1"/>
                </a:solidFill>
                <a:latin typeface="Cera Pro Medium" panose="00000600000000000000" pitchFamily="2" charset="0"/>
                <a:cs typeface="Arial" panose="020B0604020202020204" pitchFamily="34" charset="0"/>
              </a:rPr>
              <a:t>ӨМНӨХ СОР ХУРАЛ ЗОХИОН БАЙГУУЛАГДСАН УЛСУУД</a:t>
            </a:r>
            <a:endParaRPr lang="en-ZA" sz="2000" b="1" dirty="0">
              <a:solidFill>
                <a:schemeClr val="bg1"/>
              </a:solidFill>
              <a:latin typeface="Cera Pro Medium" panose="00000600000000000000" pitchFamily="2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bg1"/>
              </a:solidFill>
              <a:latin typeface="Montserrat" pitchFamily="2" charset="7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59463FC0-D2E6-E750-580F-1838EC1406DD}"/>
                  </a:ext>
                </a:extLst>
              </p14:cNvPr>
              <p14:cNvContentPartPr/>
              <p14:nvPr/>
            </p14:nvContentPartPr>
            <p14:xfrm>
              <a:off x="1400010" y="351960"/>
              <a:ext cx="360" cy="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59463FC0-D2E6-E750-580F-1838EC1406D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91010" y="34296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84BE52D-E8B5-9E0D-21F8-ABCB53849758}"/>
              </a:ext>
            </a:extLst>
          </p:cNvPr>
          <p:cNvSpPr txBox="1"/>
          <p:nvPr/>
        </p:nvSpPr>
        <p:spPr>
          <a:xfrm>
            <a:off x="1003300" y="1450777"/>
            <a:ext cx="89768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1A87C0"/>
                </a:solidFill>
                <a:latin typeface="Cera Pro Medium" panose="00000600000000000000" pitchFamily="2" charset="0"/>
              </a:rPr>
              <a:t>2021 </a:t>
            </a:r>
            <a:r>
              <a:rPr lang="en-US" sz="2000" b="1" dirty="0" err="1">
                <a:solidFill>
                  <a:srgbClr val="1A87C0"/>
                </a:solidFill>
                <a:latin typeface="Cera Pro Medium" panose="00000600000000000000" pitchFamily="2" charset="0"/>
              </a:rPr>
              <a:t>онд</a:t>
            </a:r>
            <a:r>
              <a:rPr lang="en-US" sz="2000" b="1" dirty="0">
                <a:solidFill>
                  <a:srgbClr val="1A87C0"/>
                </a:solidFill>
                <a:latin typeface="Cera Pro Medium" panose="00000600000000000000" pitchFamily="2" charset="0"/>
              </a:rPr>
              <a:t> </a:t>
            </a:r>
            <a:r>
              <a:rPr lang="en-US" sz="2000" b="1" dirty="0" err="1">
                <a:solidFill>
                  <a:srgbClr val="1A87C0"/>
                </a:solidFill>
                <a:latin typeface="Cera Pro Medium" panose="00000600000000000000" pitchFamily="2" charset="0"/>
              </a:rPr>
              <a:t>Глазго</a:t>
            </a:r>
            <a:r>
              <a:rPr lang="mn-MN" sz="2000" b="1" dirty="0">
                <a:solidFill>
                  <a:srgbClr val="1A87C0"/>
                </a:solidFill>
                <a:latin typeface="Cera Pro Medium" panose="00000600000000000000" pitchFamily="2" charset="0"/>
              </a:rPr>
              <a:t>д </a:t>
            </a:r>
            <a:r>
              <a:rPr lang="en-US" sz="2000" b="1" dirty="0" err="1">
                <a:solidFill>
                  <a:srgbClr val="1A87C0"/>
                </a:solidFill>
                <a:latin typeface="Cera Pro Medium" panose="00000600000000000000" pitchFamily="2" charset="0"/>
              </a:rPr>
              <a:t>болсон</a:t>
            </a:r>
            <a:r>
              <a:rPr lang="en-US" sz="2000" b="1" dirty="0">
                <a:solidFill>
                  <a:srgbClr val="1A87C0"/>
                </a:solidFill>
                <a:latin typeface="Cera Pro Medium" panose="00000600000000000000" pitchFamily="2" charset="0"/>
              </a:rPr>
              <a:t> СОР26, 2022 </a:t>
            </a:r>
            <a:r>
              <a:rPr lang="en-US" sz="2000" b="1" dirty="0" err="1">
                <a:solidFill>
                  <a:srgbClr val="1A87C0"/>
                </a:solidFill>
                <a:latin typeface="Cera Pro Medium" panose="00000600000000000000" pitchFamily="2" charset="0"/>
              </a:rPr>
              <a:t>онд</a:t>
            </a:r>
            <a:r>
              <a:rPr lang="en-US" sz="2000" b="1" dirty="0">
                <a:solidFill>
                  <a:srgbClr val="1A87C0"/>
                </a:solidFill>
                <a:latin typeface="Cera Pro Medium" panose="00000600000000000000" pitchFamily="2" charset="0"/>
              </a:rPr>
              <a:t> </a:t>
            </a:r>
            <a:r>
              <a:rPr lang="en-US" sz="2000" b="1" dirty="0" err="1">
                <a:solidFill>
                  <a:srgbClr val="1A87C0"/>
                </a:solidFill>
                <a:latin typeface="Cera Pro Medium" panose="00000600000000000000" pitchFamily="2" charset="0"/>
              </a:rPr>
              <a:t>Шарм-эль-Шейхд</a:t>
            </a:r>
            <a:r>
              <a:rPr lang="en-US" sz="2000" b="1" dirty="0">
                <a:solidFill>
                  <a:srgbClr val="1A87C0"/>
                </a:solidFill>
                <a:latin typeface="Cera Pro Medium" panose="00000600000000000000" pitchFamily="2" charset="0"/>
              </a:rPr>
              <a:t> </a:t>
            </a:r>
            <a:r>
              <a:rPr lang="en-US" sz="2000" b="1" dirty="0" err="1">
                <a:solidFill>
                  <a:srgbClr val="1A87C0"/>
                </a:solidFill>
                <a:latin typeface="Cera Pro Medium" panose="00000600000000000000" pitchFamily="2" charset="0"/>
              </a:rPr>
              <a:t>болсон</a:t>
            </a:r>
            <a:r>
              <a:rPr lang="en-US" sz="2000" b="1" dirty="0">
                <a:solidFill>
                  <a:srgbClr val="1A87C0"/>
                </a:solidFill>
                <a:latin typeface="Cera Pro Medium" panose="00000600000000000000" pitchFamily="2" charset="0"/>
              </a:rPr>
              <a:t> СОР27, 2023 </a:t>
            </a:r>
            <a:r>
              <a:rPr lang="en-US" sz="2000" b="1" dirty="0" err="1">
                <a:solidFill>
                  <a:srgbClr val="1A87C0"/>
                </a:solidFill>
                <a:latin typeface="Cera Pro Medium" panose="00000600000000000000" pitchFamily="2" charset="0"/>
              </a:rPr>
              <a:t>онд</a:t>
            </a:r>
            <a:r>
              <a:rPr lang="en-US" sz="2000" b="1" dirty="0">
                <a:solidFill>
                  <a:srgbClr val="1A87C0"/>
                </a:solidFill>
                <a:latin typeface="Cera Pro Medium" panose="00000600000000000000" pitchFamily="2" charset="0"/>
              </a:rPr>
              <a:t> </a:t>
            </a:r>
            <a:r>
              <a:rPr lang="en-US" sz="2000" b="1" dirty="0" err="1">
                <a:solidFill>
                  <a:srgbClr val="1A87C0"/>
                </a:solidFill>
                <a:latin typeface="Cera Pro Medium" panose="00000600000000000000" pitchFamily="2" charset="0"/>
              </a:rPr>
              <a:t>Дубайд</a:t>
            </a:r>
            <a:r>
              <a:rPr lang="en-US" sz="2000" b="1" dirty="0">
                <a:solidFill>
                  <a:srgbClr val="1A87C0"/>
                </a:solidFill>
                <a:latin typeface="Cera Pro Medium" panose="00000600000000000000" pitchFamily="2" charset="0"/>
              </a:rPr>
              <a:t> </a:t>
            </a:r>
            <a:r>
              <a:rPr lang="en-US" sz="2000" b="1" dirty="0" err="1">
                <a:solidFill>
                  <a:srgbClr val="1A87C0"/>
                </a:solidFill>
                <a:latin typeface="Cera Pro Medium" panose="00000600000000000000" pitchFamily="2" charset="0"/>
              </a:rPr>
              <a:t>болсон</a:t>
            </a:r>
            <a:r>
              <a:rPr lang="en-US" sz="2000" b="1" dirty="0">
                <a:solidFill>
                  <a:srgbClr val="1A87C0"/>
                </a:solidFill>
                <a:latin typeface="Cera Pro Medium" panose="00000600000000000000" pitchFamily="2" charset="0"/>
              </a:rPr>
              <a:t> СОР28 </a:t>
            </a:r>
            <a:r>
              <a:rPr lang="en-US" sz="2000" b="1" dirty="0" err="1">
                <a:solidFill>
                  <a:srgbClr val="1A87C0"/>
                </a:solidFill>
                <a:latin typeface="Cera Pro Medium" panose="00000600000000000000" pitchFamily="2" charset="0"/>
              </a:rPr>
              <a:t>болон</a:t>
            </a:r>
            <a:r>
              <a:rPr lang="en-US" sz="2000" b="1" dirty="0">
                <a:solidFill>
                  <a:srgbClr val="1A87C0"/>
                </a:solidFill>
                <a:latin typeface="Cera Pro Medium" panose="00000600000000000000" pitchFamily="2" charset="0"/>
              </a:rPr>
              <a:t> 2024 </a:t>
            </a:r>
            <a:r>
              <a:rPr lang="en-US" sz="2000" b="1" dirty="0" err="1">
                <a:solidFill>
                  <a:srgbClr val="1A87C0"/>
                </a:solidFill>
                <a:latin typeface="Cera Pro Medium" panose="00000600000000000000" pitchFamily="2" charset="0"/>
              </a:rPr>
              <a:t>онд</a:t>
            </a:r>
            <a:r>
              <a:rPr lang="en-US" sz="2000" b="1" dirty="0">
                <a:solidFill>
                  <a:srgbClr val="1A87C0"/>
                </a:solidFill>
                <a:latin typeface="Cera Pro Medium" panose="00000600000000000000" pitchFamily="2" charset="0"/>
              </a:rPr>
              <a:t> </a:t>
            </a:r>
            <a:r>
              <a:rPr lang="en-US" sz="2000" b="1" dirty="0" err="1">
                <a:solidFill>
                  <a:srgbClr val="1A87C0"/>
                </a:solidFill>
                <a:latin typeface="Cera Pro Medium" panose="00000600000000000000" pitchFamily="2" charset="0"/>
              </a:rPr>
              <a:t>Бакуд</a:t>
            </a:r>
            <a:r>
              <a:rPr lang="en-US" sz="2000" b="1" dirty="0">
                <a:solidFill>
                  <a:srgbClr val="1A87C0"/>
                </a:solidFill>
                <a:latin typeface="Cera Pro Medium" panose="00000600000000000000" pitchFamily="2" charset="0"/>
              </a:rPr>
              <a:t> </a:t>
            </a:r>
            <a:r>
              <a:rPr lang="en-US" sz="2000" b="1" dirty="0" err="1">
                <a:solidFill>
                  <a:srgbClr val="1A87C0"/>
                </a:solidFill>
                <a:latin typeface="Cera Pro Medium" panose="00000600000000000000" pitchFamily="2" charset="0"/>
              </a:rPr>
              <a:t>болсон</a:t>
            </a:r>
            <a:r>
              <a:rPr lang="en-US" sz="2000" b="1" dirty="0">
                <a:solidFill>
                  <a:srgbClr val="1A87C0"/>
                </a:solidFill>
                <a:latin typeface="Cera Pro Medium" panose="00000600000000000000" pitchFamily="2" charset="0"/>
              </a:rPr>
              <a:t> СОР29 </a:t>
            </a:r>
            <a:r>
              <a:rPr lang="en-US" sz="2000" b="1" dirty="0" err="1">
                <a:solidFill>
                  <a:srgbClr val="1A87C0"/>
                </a:solidFill>
                <a:latin typeface="Cera Pro Medium" panose="00000600000000000000" pitchFamily="2" charset="0"/>
              </a:rPr>
              <a:t>бага</a:t>
            </a:r>
            <a:r>
              <a:rPr lang="en-US" sz="2000" b="1" dirty="0">
                <a:solidFill>
                  <a:srgbClr val="1A87C0"/>
                </a:solidFill>
                <a:latin typeface="Cera Pro Medium" panose="00000600000000000000" pitchFamily="2" charset="0"/>
              </a:rPr>
              <a:t> </a:t>
            </a:r>
            <a:r>
              <a:rPr lang="en-US" sz="2000" b="1" dirty="0" err="1">
                <a:solidFill>
                  <a:srgbClr val="1A87C0"/>
                </a:solidFill>
                <a:latin typeface="Cera Pro Medium" panose="00000600000000000000" pitchFamily="2" charset="0"/>
              </a:rPr>
              <a:t>хуралд</a:t>
            </a:r>
            <a:r>
              <a:rPr lang="en-US" sz="2000" b="1" dirty="0">
                <a:solidFill>
                  <a:srgbClr val="1A87C0"/>
                </a:solidFill>
                <a:latin typeface="Cera Pro Medium" panose="00000600000000000000" pitchFamily="2" charset="0"/>
              </a:rPr>
              <a:t> </a:t>
            </a:r>
            <a:r>
              <a:rPr lang="en-US" sz="2000" b="1" dirty="0" err="1">
                <a:solidFill>
                  <a:srgbClr val="1A87C0"/>
                </a:solidFill>
                <a:latin typeface="Cera Pro Medium" panose="00000600000000000000" pitchFamily="2" charset="0"/>
              </a:rPr>
              <a:t>Монгол</a:t>
            </a:r>
            <a:r>
              <a:rPr lang="en-US" sz="2000" b="1" dirty="0">
                <a:solidFill>
                  <a:srgbClr val="1A87C0"/>
                </a:solidFill>
                <a:latin typeface="Cera Pro Medium" panose="00000600000000000000" pitchFamily="2" charset="0"/>
              </a:rPr>
              <a:t> </a:t>
            </a:r>
            <a:r>
              <a:rPr lang="en-US" sz="2000" b="1" dirty="0" err="1">
                <a:solidFill>
                  <a:srgbClr val="1A87C0"/>
                </a:solidFill>
                <a:latin typeface="Cera Pro Medium" panose="00000600000000000000" pitchFamily="2" charset="0"/>
              </a:rPr>
              <a:t>Улсын</a:t>
            </a:r>
            <a:r>
              <a:rPr lang="en-US" sz="2000" b="1" dirty="0">
                <a:solidFill>
                  <a:srgbClr val="1A87C0"/>
                </a:solidFill>
                <a:latin typeface="Cera Pro Medium" panose="00000600000000000000" pitchFamily="2" charset="0"/>
              </a:rPr>
              <a:t> </a:t>
            </a:r>
            <a:r>
              <a:rPr lang="en-US" sz="2000" b="1" dirty="0" err="1">
                <a:solidFill>
                  <a:srgbClr val="1A87C0"/>
                </a:solidFill>
                <a:latin typeface="Cera Pro Medium" panose="00000600000000000000" pitchFamily="2" charset="0"/>
              </a:rPr>
              <a:t>Ерөнхийлөгч</a:t>
            </a:r>
            <a:r>
              <a:rPr lang="en-US" sz="2000" b="1" dirty="0">
                <a:solidFill>
                  <a:srgbClr val="1A87C0"/>
                </a:solidFill>
                <a:latin typeface="Cera Pro Medium" panose="00000600000000000000" pitchFamily="2" charset="0"/>
              </a:rPr>
              <a:t> </a:t>
            </a:r>
            <a:r>
              <a:rPr lang="en-US" sz="2000" b="1" dirty="0" err="1">
                <a:solidFill>
                  <a:srgbClr val="1A87C0"/>
                </a:solidFill>
                <a:latin typeface="Cera Pro Medium" panose="00000600000000000000" pitchFamily="2" charset="0"/>
              </a:rPr>
              <a:t>У.Хүрэлсүх</a:t>
            </a:r>
            <a:r>
              <a:rPr lang="en-US" sz="2000" b="1" dirty="0">
                <a:solidFill>
                  <a:srgbClr val="1A87C0"/>
                </a:solidFill>
                <a:latin typeface="Cera Pro Medium" panose="00000600000000000000" pitchFamily="2" charset="0"/>
              </a:rPr>
              <a:t> </a:t>
            </a:r>
            <a:r>
              <a:rPr lang="en-US" sz="2000" b="1" dirty="0" err="1">
                <a:solidFill>
                  <a:srgbClr val="1A87C0"/>
                </a:solidFill>
                <a:latin typeface="Cera Pro Medium" panose="00000600000000000000" pitchFamily="2" charset="0"/>
              </a:rPr>
              <a:t>оролцсон</a:t>
            </a:r>
            <a:endParaRPr lang="en-US" sz="2000" b="1" dirty="0">
              <a:solidFill>
                <a:srgbClr val="1A87C0"/>
              </a:solidFill>
              <a:latin typeface="Cera Pro Medium" panose="00000600000000000000" pitchFamily="2" charset="0"/>
            </a:endParaRPr>
          </a:p>
        </p:txBody>
      </p:sp>
      <p:pic>
        <p:nvPicPr>
          <p:cNvPr id="8" name="Picture 7" descr="A group of men in suits&#10;&#10;Description automatically generated">
            <a:extLst>
              <a:ext uri="{FF2B5EF4-FFF2-40B4-BE49-F238E27FC236}">
                <a16:creationId xmlns:a16="http://schemas.microsoft.com/office/drawing/2014/main" id="{6D85E758-9C24-C2A1-5776-A9BB34C8F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8733" y="5127972"/>
            <a:ext cx="2976758" cy="1981199"/>
          </a:xfrm>
          <a:prstGeom prst="rect">
            <a:avLst/>
          </a:prstGeom>
        </p:spPr>
      </p:pic>
      <p:pic>
        <p:nvPicPr>
          <p:cNvPr id="9" name="Picture 8" descr="A person standing at a podium&#10;&#10;Description automatically generated">
            <a:extLst>
              <a:ext uri="{FF2B5EF4-FFF2-40B4-BE49-F238E27FC236}">
                <a16:creationId xmlns:a16="http://schemas.microsoft.com/office/drawing/2014/main" id="{5D3EDAF3-5558-FE2C-F484-8FB27370D2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9255" y="5046987"/>
            <a:ext cx="2971800" cy="1981199"/>
          </a:xfrm>
          <a:prstGeom prst="rect">
            <a:avLst/>
          </a:prstGeom>
        </p:spPr>
      </p:pic>
      <p:pic>
        <p:nvPicPr>
          <p:cNvPr id="10" name="Picture 9" descr="A person standing at a podium&#10;&#10;Description automatically generated">
            <a:extLst>
              <a:ext uri="{FF2B5EF4-FFF2-40B4-BE49-F238E27FC236}">
                <a16:creationId xmlns:a16="http://schemas.microsoft.com/office/drawing/2014/main" id="{9C4FB62D-14BA-8F00-84A5-E9C4BF2416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9641" y="2484639"/>
            <a:ext cx="3070602" cy="2048068"/>
          </a:xfrm>
          <a:prstGeom prst="rect">
            <a:avLst/>
          </a:prstGeom>
        </p:spPr>
      </p:pic>
      <p:pic>
        <p:nvPicPr>
          <p:cNvPr id="11" name="Picture 10" descr="Two men in suits arm wrestling&#10;&#10;Description automatically generated">
            <a:extLst>
              <a:ext uri="{FF2B5EF4-FFF2-40B4-BE49-F238E27FC236}">
                <a16:creationId xmlns:a16="http://schemas.microsoft.com/office/drawing/2014/main" id="{11CE5E05-8339-8BC4-2687-91B2545C61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9254" y="2475114"/>
            <a:ext cx="3070603" cy="20470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77E186-E42A-D6CF-5165-80FF1B1E46CF}"/>
              </a:ext>
            </a:extLst>
          </p:cNvPr>
          <p:cNvSpPr txBox="1"/>
          <p:nvPr/>
        </p:nvSpPr>
        <p:spPr>
          <a:xfrm>
            <a:off x="1931988" y="7181097"/>
            <a:ext cx="1952625" cy="338554"/>
          </a:xfrm>
          <a:prstGeom prst="rect">
            <a:avLst/>
          </a:prstGeom>
          <a:solidFill>
            <a:srgbClr val="1A87C0">
              <a:alpha val="38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Cera Pro Medium" panose="00000600000000000000" pitchFamily="2" charset="0"/>
              </a:rPr>
              <a:t>Дубай</a:t>
            </a:r>
            <a:r>
              <a:rPr lang="mn-MN" sz="1600" dirty="0">
                <a:solidFill>
                  <a:schemeClr val="bg1"/>
                </a:solidFill>
                <a:latin typeface="Cera Pro Medium" panose="00000600000000000000" pitchFamily="2" charset="0"/>
              </a:rPr>
              <a:t> хот</a:t>
            </a:r>
            <a:r>
              <a:rPr lang="en-US" sz="1600" dirty="0">
                <a:solidFill>
                  <a:schemeClr val="bg1"/>
                </a:solidFill>
                <a:latin typeface="Cera Pro Medium" panose="00000600000000000000" pitchFamily="2" charset="0"/>
              </a:rPr>
              <a:t>.</a:t>
            </a:r>
            <a:r>
              <a:rPr lang="mn-MN" sz="1600" dirty="0">
                <a:solidFill>
                  <a:schemeClr val="bg1"/>
                </a:solidFill>
                <a:latin typeface="Cera Pro Medium" panose="00000600000000000000" pitchFamily="2" charset="0"/>
              </a:rPr>
              <a:t> 2023 он</a:t>
            </a:r>
            <a:endParaRPr lang="en-US" sz="1600" dirty="0">
              <a:solidFill>
                <a:schemeClr val="bg1"/>
              </a:solidFill>
              <a:latin typeface="Cera Pro Medium" panose="000006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941D1D-907F-24B1-9C0F-177D62B47DE3}"/>
              </a:ext>
            </a:extLst>
          </p:cNvPr>
          <p:cNvSpPr txBox="1"/>
          <p:nvPr/>
        </p:nvSpPr>
        <p:spPr>
          <a:xfrm>
            <a:off x="6416811" y="4704992"/>
            <a:ext cx="2903259" cy="338554"/>
          </a:xfrm>
          <a:prstGeom prst="rect">
            <a:avLst/>
          </a:prstGeom>
          <a:solidFill>
            <a:srgbClr val="1A87C0">
              <a:alpha val="38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Cera Pro Medium" panose="00000600000000000000" pitchFamily="2" charset="0"/>
              </a:rPr>
              <a:t>Шарм-эль-Шейх</a:t>
            </a:r>
            <a:r>
              <a:rPr lang="mn-MN" sz="1600" dirty="0">
                <a:solidFill>
                  <a:schemeClr val="bg1"/>
                </a:solidFill>
                <a:latin typeface="Cera Pro Medium" panose="00000600000000000000" pitchFamily="2" charset="0"/>
              </a:rPr>
              <a:t> хот</a:t>
            </a:r>
            <a:r>
              <a:rPr lang="en-US" sz="1600" dirty="0">
                <a:solidFill>
                  <a:schemeClr val="bg1"/>
                </a:solidFill>
                <a:latin typeface="Cera Pro Medium" panose="00000600000000000000" pitchFamily="2" charset="0"/>
              </a:rPr>
              <a:t>.</a:t>
            </a:r>
            <a:r>
              <a:rPr lang="mn-MN" sz="1600" dirty="0">
                <a:solidFill>
                  <a:schemeClr val="bg1"/>
                </a:solidFill>
                <a:latin typeface="Cera Pro Medium" panose="00000600000000000000" pitchFamily="2" charset="0"/>
              </a:rPr>
              <a:t> 2022 он</a:t>
            </a:r>
            <a:endParaRPr lang="en-US" sz="1600" dirty="0">
              <a:solidFill>
                <a:schemeClr val="bg1"/>
              </a:solidFill>
              <a:latin typeface="Cera Pro Medium" panose="000006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A21E43-B7CD-27DA-260F-D1A531C1AE7F}"/>
              </a:ext>
            </a:extLst>
          </p:cNvPr>
          <p:cNvSpPr txBox="1"/>
          <p:nvPr/>
        </p:nvSpPr>
        <p:spPr>
          <a:xfrm>
            <a:off x="6960488" y="7231580"/>
            <a:ext cx="1815904" cy="338554"/>
          </a:xfrm>
          <a:prstGeom prst="rect">
            <a:avLst/>
          </a:prstGeom>
          <a:solidFill>
            <a:srgbClr val="1A87C0">
              <a:alpha val="38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Cera Pro Medium" panose="00000600000000000000" pitchFamily="2" charset="0"/>
              </a:rPr>
              <a:t>Бак</a:t>
            </a:r>
            <a:r>
              <a:rPr lang="mn-MN" sz="1600" dirty="0">
                <a:solidFill>
                  <a:schemeClr val="bg1"/>
                </a:solidFill>
                <a:latin typeface="Cera Pro Medium" panose="00000600000000000000" pitchFamily="2" charset="0"/>
              </a:rPr>
              <a:t>у хот</a:t>
            </a:r>
            <a:r>
              <a:rPr lang="en-US" sz="1600" dirty="0">
                <a:solidFill>
                  <a:schemeClr val="bg1"/>
                </a:solidFill>
                <a:latin typeface="Cera Pro Medium" panose="00000600000000000000" pitchFamily="2" charset="0"/>
              </a:rPr>
              <a:t>.</a:t>
            </a:r>
            <a:r>
              <a:rPr lang="mn-MN" sz="1600" dirty="0">
                <a:solidFill>
                  <a:schemeClr val="bg1"/>
                </a:solidFill>
                <a:latin typeface="Cera Pro Medium" panose="00000600000000000000" pitchFamily="2" charset="0"/>
              </a:rPr>
              <a:t> 2024 он</a:t>
            </a:r>
            <a:endParaRPr lang="en-US" sz="1600" dirty="0">
              <a:solidFill>
                <a:schemeClr val="bg1"/>
              </a:solidFill>
              <a:latin typeface="Cera Pro Medium" panose="000006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DA4DCE-97BF-0FCA-702F-25216B83B56B}"/>
              </a:ext>
            </a:extLst>
          </p:cNvPr>
          <p:cNvSpPr txBox="1"/>
          <p:nvPr/>
        </p:nvSpPr>
        <p:spPr>
          <a:xfrm>
            <a:off x="1931988" y="4691566"/>
            <a:ext cx="1965520" cy="338554"/>
          </a:xfrm>
          <a:prstGeom prst="rect">
            <a:avLst/>
          </a:prstGeom>
          <a:solidFill>
            <a:srgbClr val="1A87C0">
              <a:alpha val="38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Cera Pro Medium" panose="00000600000000000000" pitchFamily="2" charset="0"/>
              </a:rPr>
              <a:t>Глазго</a:t>
            </a:r>
            <a:r>
              <a:rPr lang="mn-MN" sz="1600" dirty="0">
                <a:solidFill>
                  <a:schemeClr val="bg1"/>
                </a:solidFill>
                <a:latin typeface="Cera Pro Medium" panose="00000600000000000000" pitchFamily="2" charset="0"/>
              </a:rPr>
              <a:t> хот</a:t>
            </a:r>
            <a:r>
              <a:rPr lang="en-US" sz="1600" dirty="0">
                <a:solidFill>
                  <a:schemeClr val="bg1"/>
                </a:solidFill>
                <a:latin typeface="Cera Pro Medium" panose="00000600000000000000" pitchFamily="2" charset="0"/>
              </a:rPr>
              <a:t>.</a:t>
            </a:r>
            <a:r>
              <a:rPr lang="mn-MN" sz="1600" dirty="0">
                <a:solidFill>
                  <a:schemeClr val="bg1"/>
                </a:solidFill>
                <a:latin typeface="Cera Pro Medium" panose="00000600000000000000" pitchFamily="2" charset="0"/>
              </a:rPr>
              <a:t> 2021 он </a:t>
            </a:r>
            <a:endParaRPr lang="en-US" sz="1600" dirty="0">
              <a:solidFill>
                <a:schemeClr val="bg1"/>
              </a:solidFill>
              <a:latin typeface="Cera Pro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363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D8097C1-7FFE-EAE6-EFA6-83D71A161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A screen shot of a video game">
            <a:extLst>
              <a:ext uri="{FF2B5EF4-FFF2-40B4-BE49-F238E27FC236}">
                <a16:creationId xmlns:a16="http://schemas.microsoft.com/office/drawing/2014/main" id="{5AEBFAED-9C4A-4FEA-E446-75A322BE03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10693400" cy="7559758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BF7AF1-F525-47E7-80CE-6A8B2803FD05}"/>
              </a:ext>
            </a:extLst>
          </p:cNvPr>
          <p:cNvSpPr txBox="1"/>
          <p:nvPr/>
        </p:nvSpPr>
        <p:spPr>
          <a:xfrm>
            <a:off x="2832100" y="1265119"/>
            <a:ext cx="7314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mn-MN" sz="2400" b="1" dirty="0">
                <a:solidFill>
                  <a:schemeClr val="bg1"/>
                </a:solidFill>
                <a:latin typeface="Cera Pro Medium" panose="00000600000000000000" pitchFamily="2" charset="0"/>
                <a:cs typeface="Arial" panose="020B0604020202020204" pitchFamily="34" charset="0"/>
              </a:rPr>
              <a:t>ӨМНӨХ СОР ХУРАЛ ЗОХИОН БАЙГУУЛАГДСАН УЛСУУД</a:t>
            </a:r>
            <a:endParaRPr lang="en-ZA" sz="2400" b="1" dirty="0">
              <a:solidFill>
                <a:schemeClr val="bg1"/>
              </a:solidFill>
              <a:latin typeface="Cera Pro Medium" panose="00000600000000000000" pitchFamily="2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F9352F2C-E7A1-921A-209A-ADCB16199653}"/>
                  </a:ext>
                </a:extLst>
              </p14:cNvPr>
              <p14:cNvContentPartPr/>
              <p14:nvPr/>
            </p14:nvContentPartPr>
            <p14:xfrm>
              <a:off x="1400010" y="351960"/>
              <a:ext cx="360" cy="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F9352F2C-E7A1-921A-209A-ADCB1619965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91010" y="34296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8189C9B9-8726-EFA1-8942-7CD5F93A25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2" r="20519"/>
          <a:stretch/>
        </p:blipFill>
        <p:spPr bwMode="auto">
          <a:xfrm>
            <a:off x="830077" y="2287699"/>
            <a:ext cx="3614385" cy="29874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59F4CB-12ED-8A59-426B-F1D9292E54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0"/>
          <a:stretch/>
        </p:blipFill>
        <p:spPr bwMode="auto">
          <a:xfrm>
            <a:off x="5096375" y="2256760"/>
            <a:ext cx="4798698" cy="2733128"/>
          </a:xfrm>
          <a:prstGeom prst="rect">
            <a:avLst/>
          </a:prstGeom>
          <a:noFill/>
          <a:ln w="28575">
            <a:solidFill>
              <a:schemeClr val="accent4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DC56F8A-18AF-8DB4-E4FE-B84C7B243775}"/>
              </a:ext>
            </a:extLst>
          </p:cNvPr>
          <p:cNvSpPr/>
          <p:nvPr/>
        </p:nvSpPr>
        <p:spPr>
          <a:xfrm>
            <a:off x="376487" y="5586418"/>
            <a:ext cx="4343400" cy="1000749"/>
          </a:xfrm>
          <a:prstGeom prst="roundRect">
            <a:avLst/>
          </a:prstGeom>
          <a:solidFill>
            <a:srgbClr val="1A87C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b="1" dirty="0">
                <a:solidFill>
                  <a:schemeClr val="bg1"/>
                </a:solidFill>
                <a:latin typeface="Cera Pro Medium" panose="00000600000000000000" pitchFamily="2" charset="0"/>
                <a:ea typeface="Lora" pitchFamily="34" charset="-122"/>
                <a:cs typeface="Arial" panose="020B0604020202020204" pitchFamily="34" charset="0"/>
              </a:rPr>
              <a:t>ЕРӨНХИЙ САЙД Л.ОЮУН-ЭРДЭНЭ </a:t>
            </a:r>
            <a:endParaRPr lang="en-US" b="1" dirty="0">
              <a:solidFill>
                <a:schemeClr val="bg1"/>
              </a:solidFill>
              <a:latin typeface="Cera Pro Medium" panose="00000600000000000000" pitchFamily="2" charset="0"/>
              <a:ea typeface="Lora" pitchFamily="34" charset="-122"/>
              <a:cs typeface="Arial" panose="020B0604020202020204" pitchFamily="34" charset="0"/>
            </a:endParaRPr>
          </a:p>
          <a:p>
            <a:pPr algn="ctr"/>
            <a:r>
              <a:rPr lang="mn-MN" b="1" dirty="0">
                <a:solidFill>
                  <a:schemeClr val="bg1"/>
                </a:solidFill>
                <a:latin typeface="Cera Pro Medium" panose="00000600000000000000" pitchFamily="2" charset="0"/>
                <a:ea typeface="Lora" pitchFamily="34" charset="-122"/>
                <a:cs typeface="Arial" panose="020B0604020202020204" pitchFamily="34" charset="0"/>
              </a:rPr>
              <a:t>СОР-16 БАГА ХУРЛЫН НЭЭЛТИЙН АЖИЛЛАГААНД ОРОЛЦОЖ, ҮГ ХЭЛЭВ</a:t>
            </a:r>
            <a:endParaRPr lang="en-US" b="1" dirty="0">
              <a:solidFill>
                <a:schemeClr val="bg1"/>
              </a:solidFill>
              <a:latin typeface="Cera Pro Medium" panose="00000600000000000000" pitchFamily="2" charset="0"/>
              <a:ea typeface="Lora" pitchFamily="34" charset="-122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5DBFEE-B649-CE8A-1121-C225C2A1EF12}"/>
              </a:ext>
            </a:extLst>
          </p:cNvPr>
          <p:cNvSpPr/>
          <p:nvPr/>
        </p:nvSpPr>
        <p:spPr>
          <a:xfrm>
            <a:off x="5416550" y="5586418"/>
            <a:ext cx="4343400" cy="1000749"/>
          </a:xfrm>
          <a:prstGeom prst="roundRect">
            <a:avLst/>
          </a:prstGeom>
          <a:solidFill>
            <a:srgbClr val="1A87C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b="1" dirty="0">
                <a:solidFill>
                  <a:schemeClr val="bg1"/>
                </a:solidFill>
                <a:latin typeface="Cera Pro Medium" panose="00000600000000000000" pitchFamily="2" charset="0"/>
                <a:ea typeface="Lora" pitchFamily="34" charset="-122"/>
                <a:cs typeface="Arial" panose="020B0604020202020204" pitchFamily="34" charset="0"/>
              </a:rPr>
              <a:t>ЕРӨНХИЙ САЙД Л.ОЮУН-ЭРДЭНЭ </a:t>
            </a:r>
            <a:endParaRPr lang="en-US" b="1" dirty="0">
              <a:solidFill>
                <a:schemeClr val="bg1"/>
              </a:solidFill>
              <a:latin typeface="Cera Pro Medium" panose="00000600000000000000" pitchFamily="2" charset="0"/>
              <a:ea typeface="Lora" pitchFamily="34" charset="-122"/>
              <a:cs typeface="Arial" panose="020B0604020202020204" pitchFamily="34" charset="0"/>
            </a:endParaRPr>
          </a:p>
          <a:p>
            <a:pPr algn="ctr"/>
            <a:r>
              <a:rPr lang="mn-MN" b="1" dirty="0">
                <a:solidFill>
                  <a:schemeClr val="bg1"/>
                </a:solidFill>
                <a:latin typeface="Cera Pro Medium" panose="00000600000000000000" pitchFamily="2" charset="0"/>
                <a:ea typeface="Lora" pitchFamily="34" charset="-122"/>
                <a:cs typeface="Arial" panose="020B0604020202020204" pitchFamily="34" charset="0"/>
              </a:rPr>
              <a:t>УСНЫ ДЭЭД ТҮВШНИЙ УУЛЗАЛТАД ОРОЛЦОЖ, ҮГ ХЭЛЭВ</a:t>
            </a:r>
            <a:endParaRPr lang="en-US" b="1" dirty="0">
              <a:solidFill>
                <a:schemeClr val="bg1"/>
              </a:solidFill>
              <a:latin typeface="Cera Pro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196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A0538CA-2388-32FC-49AA-AA42D54D2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A screen shot of a video game">
            <a:extLst>
              <a:ext uri="{FF2B5EF4-FFF2-40B4-BE49-F238E27FC236}">
                <a16:creationId xmlns:a16="http://schemas.microsoft.com/office/drawing/2014/main" id="{C2AB0B44-ED7E-D522-D063-4679A088A6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10693400" cy="7559758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3BDDB2-345D-0DB5-D570-1DCC772AE5B0}"/>
              </a:ext>
            </a:extLst>
          </p:cNvPr>
          <p:cNvSpPr txBox="1"/>
          <p:nvPr/>
        </p:nvSpPr>
        <p:spPr>
          <a:xfrm>
            <a:off x="2908300" y="936683"/>
            <a:ext cx="7314165" cy="1074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5500"/>
              </a:lnSpc>
            </a:pPr>
            <a:r>
              <a:rPr lang="mn-MN" sz="2400" b="1" dirty="0">
                <a:solidFill>
                  <a:schemeClr val="bg1"/>
                </a:solidFill>
                <a:latin typeface="Cera Pro Medium" panose="00000600000000000000" pitchFamily="2" charset="0"/>
                <a:cs typeface="Arial" panose="020B0604020202020204" pitchFamily="34" charset="0"/>
              </a:rPr>
              <a:t>ЦЭНХЭР БҮС</a:t>
            </a:r>
            <a:r>
              <a:rPr lang="en-US" sz="2400" b="1" dirty="0">
                <a:solidFill>
                  <a:schemeClr val="bg1"/>
                </a:solidFill>
                <a:latin typeface="Cera Pro Medium" panose="00000600000000000000" pitchFamily="2" charset="0"/>
                <a:cs typeface="Arial" panose="020B0604020202020204" pitchFamily="34" charset="0"/>
              </a:rPr>
              <a:t> </a:t>
            </a:r>
            <a:r>
              <a:rPr lang="mn-MN" sz="2400" b="1" dirty="0">
                <a:solidFill>
                  <a:schemeClr val="bg1"/>
                </a:solidFill>
                <a:latin typeface="Cera Pro Medium" panose="00000600000000000000" pitchFamily="2" charset="0"/>
                <a:cs typeface="Arial" panose="020B0604020202020204" pitchFamily="34" charset="0"/>
              </a:rPr>
              <a:t>/ </a:t>
            </a:r>
            <a:r>
              <a:rPr lang="en-US" sz="2400" b="1" dirty="0">
                <a:solidFill>
                  <a:schemeClr val="bg1"/>
                </a:solidFill>
                <a:latin typeface="Cera Pro Medium" panose="00000600000000000000" pitchFamily="2" charset="0"/>
                <a:cs typeface="Arial" panose="020B0604020202020204" pitchFamily="34" charset="0"/>
              </a:rPr>
              <a:t>BLUE ZONE</a:t>
            </a:r>
          </a:p>
          <a:p>
            <a:endParaRPr lang="en-US" dirty="0">
              <a:solidFill>
                <a:schemeClr val="bg1"/>
              </a:solidFill>
              <a:latin typeface="Cera Pro Medium" panose="00000600000000000000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2DB45582-2ACC-C72B-592F-BEF9A46D09EE}"/>
                  </a:ext>
                </a:extLst>
              </p14:cNvPr>
              <p14:cNvContentPartPr/>
              <p14:nvPr/>
            </p14:nvContentPartPr>
            <p14:xfrm>
              <a:off x="1400010" y="351960"/>
              <a:ext cx="360" cy="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2DB45582-2ACC-C72B-592F-BEF9A46D09E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91010" y="34296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EBCF471-AA2A-CFD2-CF8D-64C06B6338F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3777"/>
          <a:stretch/>
        </p:blipFill>
        <p:spPr>
          <a:xfrm>
            <a:off x="5141453" y="1880488"/>
            <a:ext cx="5309612" cy="2459392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D4CC31-5E0B-4E02-68CC-63871A169E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1453" y="4492327"/>
            <a:ext cx="3284282" cy="2459392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BBDDB1-02F7-C46B-CB66-AE0FB895CD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0525" y="4492327"/>
            <a:ext cx="1930540" cy="2459392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1EC5CCCD-B2C4-1CB3-B511-3DA08FA1D9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6314133"/>
              </p:ext>
            </p:extLst>
          </p:nvPr>
        </p:nvGraphicFramePr>
        <p:xfrm>
          <a:off x="399195" y="2638425"/>
          <a:ext cx="4499923" cy="3091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125639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F83688A-6A7C-1D4F-8989-7C6E5251B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A screen shot of a video game">
            <a:extLst>
              <a:ext uri="{FF2B5EF4-FFF2-40B4-BE49-F238E27FC236}">
                <a16:creationId xmlns:a16="http://schemas.microsoft.com/office/drawing/2014/main" id="{6BCC628B-E4E8-5102-05AC-A9B61262AE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10693400" cy="7559758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A8B2DB-26F6-C294-1D66-109AA854984E}"/>
              </a:ext>
            </a:extLst>
          </p:cNvPr>
          <p:cNvSpPr txBox="1"/>
          <p:nvPr/>
        </p:nvSpPr>
        <p:spPr>
          <a:xfrm>
            <a:off x="3012018" y="1186841"/>
            <a:ext cx="73141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80"/>
              </a:spcBef>
            </a:pPr>
            <a:r>
              <a:rPr lang="mn-MN" sz="2400" b="1" spc="73" dirty="0">
                <a:solidFill>
                  <a:schemeClr val="bg1"/>
                </a:solidFill>
                <a:latin typeface="Cera Pro Medium" panose="00000600000000000000" pitchFamily="2" charset="0"/>
                <a:cs typeface="Arial" panose="020B0604020202020204" pitchFamily="34" charset="0"/>
              </a:rPr>
              <a:t>НОГООН БҮС </a:t>
            </a:r>
            <a:r>
              <a:rPr lang="en-US" sz="2400" b="1" spc="73" dirty="0">
                <a:solidFill>
                  <a:schemeClr val="bg1"/>
                </a:solidFill>
                <a:latin typeface="Cera Pro Medium" panose="00000600000000000000" pitchFamily="2" charset="0"/>
                <a:cs typeface="Arial" panose="020B0604020202020204" pitchFamily="34" charset="0"/>
              </a:rPr>
              <a:t>/ GREEN ZONE  </a:t>
            </a:r>
          </a:p>
          <a:p>
            <a:endParaRPr lang="en-US" dirty="0">
              <a:solidFill>
                <a:schemeClr val="bg1"/>
              </a:solidFill>
              <a:latin typeface="Montserrat" pitchFamily="2" charset="7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1ADA177-9268-B04C-E0E3-57F4D0CA565B}"/>
                  </a:ext>
                </a:extLst>
              </p14:cNvPr>
              <p14:cNvContentPartPr/>
              <p14:nvPr/>
            </p14:nvContentPartPr>
            <p14:xfrm>
              <a:off x="1400010" y="351960"/>
              <a:ext cx="360" cy="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1ADA177-9268-B04C-E0E3-57F4D0CA565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91010" y="342960"/>
                <a:ext cx="18000" cy="180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84472DC-DF08-2F7A-6503-CE430BED5E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4487621"/>
              </p:ext>
            </p:extLst>
          </p:nvPr>
        </p:nvGraphicFramePr>
        <p:xfrm>
          <a:off x="151250" y="1933426"/>
          <a:ext cx="5363217" cy="4112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4755DE47-0730-2784-BBB8-B6DC970263A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261" r="8877" b="7592"/>
          <a:stretch/>
        </p:blipFill>
        <p:spPr>
          <a:xfrm>
            <a:off x="7785100" y="4116100"/>
            <a:ext cx="2610593" cy="1949135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9D46C1-5669-6DFD-2601-A1BAF69D1F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16517" y="1944787"/>
            <a:ext cx="2697522" cy="2044730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0A124D-FB3E-FC0C-8592-01FCF6A933F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1791" b="18875"/>
          <a:stretch/>
        </p:blipFill>
        <p:spPr>
          <a:xfrm>
            <a:off x="5691117" y="4116099"/>
            <a:ext cx="1955968" cy="1949136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6A65A5-EF49-379F-11C5-9903BF88A54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5843" t="8795" r="-411" b="10186"/>
          <a:stretch/>
        </p:blipFill>
        <p:spPr>
          <a:xfrm>
            <a:off x="8530390" y="1944788"/>
            <a:ext cx="1830378" cy="2044730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2FF9A9-B44E-F75D-E8BE-730244BFF086}"/>
              </a:ext>
            </a:extLst>
          </p:cNvPr>
          <p:cNvSpPr txBox="1"/>
          <p:nvPr/>
        </p:nvSpPr>
        <p:spPr>
          <a:xfrm>
            <a:off x="4886627" y="6172190"/>
            <a:ext cx="5520916" cy="1189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237" marR="3695" algn="r" defTabSz="665043">
              <a:lnSpc>
                <a:spcPct val="99200"/>
              </a:lnSpc>
              <a:spcBef>
                <a:spcPts val="87"/>
              </a:spcBef>
              <a:defRPr/>
            </a:pPr>
            <a:r>
              <a:rPr lang="mn-MN" sz="2400" b="1" i="1" spc="-87" dirty="0">
                <a:solidFill>
                  <a:srgbClr val="1A87C0"/>
                </a:solidFill>
                <a:latin typeface="Cera Pro Medium" panose="00000600000000000000" pitchFamily="2" charset="0"/>
                <a:cs typeface="Arial" panose="020B0604020202020204" pitchFamily="34" charset="0"/>
              </a:rPr>
              <a:t>Уриа: </a:t>
            </a:r>
            <a:r>
              <a:rPr lang="en-US" sz="2400" b="1" i="1" spc="-87" dirty="0">
                <a:solidFill>
                  <a:srgbClr val="1A87C0"/>
                </a:solidFill>
                <a:latin typeface="Cera Pro Medium" panose="00000600000000000000" pitchFamily="2" charset="0"/>
                <a:cs typeface="Arial" panose="020B0604020202020204" pitchFamily="34" charset="0"/>
              </a:rPr>
              <a:t>“</a:t>
            </a:r>
            <a:r>
              <a:rPr lang="mn-MN" sz="2400" b="1" i="1" spc="-87" dirty="0">
                <a:solidFill>
                  <a:srgbClr val="1A87C0"/>
                </a:solidFill>
                <a:latin typeface="Cera Pro Medium" panose="00000600000000000000" pitchFamily="2" charset="0"/>
                <a:cs typeface="Arial" panose="020B0604020202020204" pitchFamily="34" charset="0"/>
              </a:rPr>
              <a:t>Тогтвортой хөгжлийн төлөө</a:t>
            </a:r>
            <a:r>
              <a:rPr lang="en-US" sz="2400" b="1" i="1" spc="-87" dirty="0">
                <a:solidFill>
                  <a:srgbClr val="1A87C0"/>
                </a:solidFill>
                <a:latin typeface="Cera Pro Medium" panose="00000600000000000000" pitchFamily="2" charset="0"/>
                <a:cs typeface="Arial" panose="020B0604020202020204" pitchFamily="34" charset="0"/>
              </a:rPr>
              <a:t>: </a:t>
            </a:r>
            <a:r>
              <a:rPr lang="mn-MN" sz="2400" b="1" i="1" spc="-87" dirty="0">
                <a:solidFill>
                  <a:srgbClr val="1A87C0"/>
                </a:solidFill>
                <a:latin typeface="Cera Pro Medium" panose="00000600000000000000" pitchFamily="2" charset="0"/>
                <a:cs typeface="Arial" panose="020B0604020202020204" pitchFamily="34" charset="0"/>
              </a:rPr>
              <a:t>Нүүдэлчдийн Өв, Уур амьсгалын өөрчлөлтөд тэсвэртэй Бэлчээр</a:t>
            </a:r>
            <a:r>
              <a:rPr lang="en-US" sz="2400" b="1" i="1" spc="-87" dirty="0">
                <a:solidFill>
                  <a:srgbClr val="1A87C0"/>
                </a:solidFill>
                <a:latin typeface="Cera Pro Medium" panose="00000600000000000000" pitchFamily="2" charset="0"/>
                <a:cs typeface="Arial" panose="020B0604020202020204" pitchFamily="34" charset="0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782003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580</TotalTime>
  <Words>774</Words>
  <Application>Microsoft Office PowerPoint</Application>
  <PresentationFormat>Custom</PresentationFormat>
  <Paragraphs>110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Abadi Extra Light</vt:lpstr>
      <vt:lpstr>Aptos</vt:lpstr>
      <vt:lpstr>Arial</vt:lpstr>
      <vt:lpstr>Calibri</vt:lpstr>
      <vt:lpstr>Cera Pro Medium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Ikher</dc:creator>
  <cp:lastModifiedBy>Battulga baldangombo</cp:lastModifiedBy>
  <cp:revision>13</cp:revision>
  <dcterms:created xsi:type="dcterms:W3CDTF">2025-01-25T22:26:32Z</dcterms:created>
  <dcterms:modified xsi:type="dcterms:W3CDTF">2025-02-12T04:48:51Z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2025-01-25T00:00:00Z</vt:filetime>
  </property>
  <property fmtid="{D5CDD505-2E9C-101B-9397-08002B2CF9AE}" pid="3" name="Creator">
    <vt:lpwstr>Adobe InDesign 16.4 (Windows)</vt:lpwstr>
  </property>
  <property fmtid="{D5CDD505-2E9C-101B-9397-08002B2CF9AE}" pid="4" name="LastSaved">
    <vt:filetime>2025-01-25T00:00:00Z</vt:filetime>
  </property>
  <property fmtid="{D5CDD505-2E9C-101B-9397-08002B2CF9AE}" pid="5" name="Producer">
    <vt:lpwstr>3-Heights(TM) PDF Security Shell 4.8.25.2 (http://www.pdf-tools.com)</vt:lpwstr>
  </property>
</Properties>
</file>