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7" r:id="rId5"/>
    <p:sldId id="266" r:id="rId6"/>
    <p:sldId id="259" r:id="rId7"/>
    <p:sldId id="269" r:id="rId8"/>
    <p:sldId id="268" r:id="rId9"/>
    <p:sldId id="270" r:id="rId10"/>
    <p:sldId id="272" r:id="rId11"/>
    <p:sldId id="276" r:id="rId12"/>
    <p:sldId id="277" r:id="rId13"/>
    <p:sldId id="274" r:id="rId14"/>
    <p:sldId id="273" r:id="rId15"/>
    <p:sldId id="280" r:id="rId16"/>
    <p:sldId id="283" r:id="rId17"/>
    <p:sldId id="278" r:id="rId18"/>
    <p:sldId id="281" r:id="rId19"/>
    <p:sldId id="284" r:id="rId20"/>
    <p:sldId id="275" r:id="rId21"/>
    <p:sldId id="285" r:id="rId22"/>
    <p:sldId id="296" r:id="rId23"/>
    <p:sldId id="295" r:id="rId24"/>
    <p:sldId id="271" r:id="rId25"/>
    <p:sldId id="286" r:id="rId26"/>
    <p:sldId id="287" r:id="rId27"/>
    <p:sldId id="288" r:id="rId28"/>
    <p:sldId id="289" r:id="rId29"/>
    <p:sldId id="290" r:id="rId30"/>
    <p:sldId id="291" r:id="rId31"/>
    <p:sldId id="293" r:id="rId32"/>
    <p:sldId id="292" r:id="rId33"/>
    <p:sldId id="294" r:id="rId34"/>
    <p:sldId id="297" r:id="rId35"/>
    <p:sldId id="299" r:id="rId36"/>
    <p:sldId id="300" r:id="rId37"/>
    <p:sldId id="301" r:id="rId38"/>
    <p:sldId id="298" r:id="rId39"/>
    <p:sldId id="260" r:id="rId40"/>
    <p:sldId id="28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C4B"/>
    <a:srgbClr val="F9A31C"/>
    <a:srgbClr val="121E52"/>
    <a:srgbClr val="007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520" autoAdjust="0"/>
    <p:restoredTop sz="94660" autoAdjust="0"/>
  </p:normalViewPr>
  <p:slideViewPr>
    <p:cSldViewPr snapToGrid="0">
      <p:cViewPr varScale="1">
        <p:scale>
          <a:sx n="41" d="100"/>
          <a:sy n="41" d="100"/>
        </p:scale>
        <p:origin x="237" y="1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Оролцогчдын тоо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AB5-4DB2-AF6E-9BAA76CE161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AB5-4DB2-AF6E-9BAA76CE1617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E22-43D0-89AA-FCF4D4743A7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AB5-4DB2-AF6E-9BAA76CE16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121E52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Хэвлэмэл хувилбар</c:v>
                </c:pt>
                <c:pt idx="1">
                  <c:v>Онлайн хувилбар</c:v>
                </c:pt>
                <c:pt idx="2">
                  <c:v>Сургалт, семинарын үеэр</c:v>
                </c:pt>
                <c:pt idx="3">
                  <c:v>Хамтрагч байгууллага, хамтрагчаас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</c:v>
                </c:pt>
                <c:pt idx="1">
                  <c:v>5</c:v>
                </c:pt>
                <c:pt idx="2">
                  <c:v>15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2-43D0-89AA-FCF4D4743A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35703549257213"/>
          <c:y val="0.1252857156892537"/>
          <c:w val="0.40664296450742771"/>
          <c:h val="0.81437257860208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121E5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Оролцогчдын тоо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AFF-4CCC-9AA3-B9BEDA9B75D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AFF-4CCC-9AA3-B9BEDA9B75D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AFF-4CCC-9AA3-B9BEDA9B75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121E52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Бүрэн уншсан</c:v>
                </c:pt>
                <c:pt idx="1">
                  <c:v>Зарим бүлгийг уншсан </c:v>
                </c:pt>
                <c:pt idx="2">
                  <c:v>Үгүй, хараахан уншаагүй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</c:v>
                </c:pt>
                <c:pt idx="1">
                  <c:v>21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2-43D0-89AA-FCF4D4743A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35703549257213"/>
          <c:y val="0.1252857156892537"/>
          <c:w val="0.40664296450742771"/>
          <c:h val="0.81437257860208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121E5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Оролцогчдын тоо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AFF-4CCC-9AA3-B9BEDA9B75D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AFF-4CCC-9AA3-B9BEDA9B75D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AFF-4CCC-9AA3-B9BEDA9B75D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0C2-4703-B11E-5541E2D5BC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121E52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Тогтмол хэрэглэдэг</c:v>
                </c:pt>
                <c:pt idx="1">
                  <c:v>Хааяа ашигладаг</c:v>
                </c:pt>
                <c:pt idx="2">
                  <c:v>Ирээдүйд ашиглах бодолтой </c:v>
                </c:pt>
                <c:pt idx="3">
                  <c:v>Үгүй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25</c:v>
                </c:pt>
                <c:pt idx="2">
                  <c:v>14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2-43D0-89AA-FCF4D4743A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35703549257213"/>
          <c:y val="0.1252857156892537"/>
          <c:w val="0.40664296450742771"/>
          <c:h val="0.81437257860208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121E5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Оролцогчдын тоо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AFF-4CCC-9AA3-B9BEDA9B75DE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AFF-4CCC-9AA3-B9BEDA9B75DE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AFF-4CCC-9AA3-B9BEDA9B75DE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851-43F3-9618-635F844093FE}"/>
              </c:ext>
            </c:extLst>
          </c:dPt>
          <c:cat>
            <c:strRef>
              <c:f>Sheet1!$A$2:$A$6</c:f>
              <c:strCache>
                <c:ptCount val="5"/>
                <c:pt idx="0">
                  <c:v>НИТАЖ-ын үйл ажиллагаа эрхлэх, сайжруулахад</c:v>
                </c:pt>
                <c:pt idx="1">
                  <c:v>Сургалт зохион байгуулахад</c:v>
                </c:pt>
                <c:pt idx="2">
                  <c:v>Орон нутгийн иргэд, холбогдох нөхөрлөлд зөвлөгөө өгөхөд</c:v>
                </c:pt>
                <c:pt idx="3">
                  <c:v>Аялал жуулчлалын мэдлэгээ нэмэгдүүлэхэд</c:v>
                </c:pt>
                <c:pt idx="4">
                  <c:v>Хэрэгжүүлж болохуйц санаа олсон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</c:v>
                </c:pt>
                <c:pt idx="1">
                  <c:v>22</c:v>
                </c:pt>
                <c:pt idx="2">
                  <c:v>27</c:v>
                </c:pt>
                <c:pt idx="3">
                  <c:v>22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2-43D0-89AA-FCF4D4743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2181632"/>
        <c:axId val="882191712"/>
      </c:barChart>
      <c:valAx>
        <c:axId val="882191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181632"/>
        <c:crosses val="autoZero"/>
        <c:crossBetween val="between"/>
      </c:valAx>
      <c:catAx>
        <c:axId val="882181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21E5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19171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121E5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19572114809214"/>
          <c:y val="8.8699660623468776E-2"/>
          <c:w val="0.44082671269269691"/>
          <c:h val="0.8269673085555171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Оролцогчдын тоо</c:v>
                </c:pt>
              </c:strCache>
            </c:strRef>
          </c:tx>
          <c:dPt>
            <c:idx val="0"/>
            <c:bubble3D val="0"/>
            <c:spPr>
              <a:solidFill>
                <a:srgbClr val="258C4B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FF-4CCC-9AA3-B9BEDA9B75DE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F-4CCC-9AA3-B9BEDA9B75D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AFF-4CCC-9AA3-B9BEDA9B75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121E5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Тийм</c:v>
                </c:pt>
                <c:pt idx="1">
                  <c:v>Үгүй</c:v>
                </c:pt>
                <c:pt idx="2">
                  <c:v>Мэдэхгүй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</c:v>
                </c:pt>
                <c:pt idx="1">
                  <c:v>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2-43D0-89AA-FCF4D4743A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121E5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Оролцогчдын тоо</c:v>
                </c:pt>
              </c:strCache>
            </c:strRef>
          </c:tx>
          <c:spPr>
            <a:solidFill>
              <a:srgbClr val="258C4B">
                <a:alpha val="7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AFF-4CCC-9AA3-B9BEDA9B75DE}"/>
              </c:ext>
            </c:extLst>
          </c:dPt>
          <c:dPt>
            <c:idx val="1"/>
            <c:invertIfNegative val="0"/>
            <c:bubble3D val="0"/>
            <c:spPr>
              <a:solidFill>
                <a:srgbClr val="0079FE">
                  <a:alpha val="78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F-4CCC-9AA3-B9BEDA9B75DE}"/>
              </c:ext>
            </c:extLst>
          </c:dPt>
          <c:dPt>
            <c:idx val="2"/>
            <c:invertIfNegative val="0"/>
            <c:bubble3D val="0"/>
            <c:spPr>
              <a:solidFill>
                <a:srgbClr val="F9A31C">
                  <a:alpha val="78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AFF-4CCC-9AA3-B9BEDA9B75DE}"/>
              </c:ext>
            </c:extLst>
          </c:dPt>
          <c:dPt>
            <c:idx val="3"/>
            <c:invertIfNegative val="0"/>
            <c:bubble3D val="0"/>
            <c:spPr>
              <a:solidFill>
                <a:srgbClr val="121E52">
                  <a:alpha val="78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36-448E-A849-12884AF4852A}"/>
              </c:ext>
            </c:extLst>
          </c:dPt>
          <c:cat>
            <c:strRef>
              <c:f>Sheet1!$A$2:$A$5</c:f>
              <c:strCache>
                <c:ptCount val="4"/>
                <c:pt idx="0">
                  <c:v>Маш сайн </c:v>
                </c:pt>
                <c:pt idx="1">
                  <c:v>Сайн </c:v>
                </c:pt>
                <c:pt idx="2">
                  <c:v>Дунд </c:v>
                </c:pt>
                <c:pt idx="3">
                  <c:v>Муу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21</c:v>
                </c:pt>
                <c:pt idx="2">
                  <c:v>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2-43D0-89AA-FCF4D4743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overlap val="-60"/>
        <c:axId val="33154208"/>
        <c:axId val="33156128"/>
      </c:barChart>
      <c:catAx>
        <c:axId val="3315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56128"/>
        <c:crosses val="autoZero"/>
        <c:auto val="1"/>
        <c:lblAlgn val="ctr"/>
        <c:lblOffset val="100"/>
        <c:noMultiLvlLbl val="0"/>
      </c:catAx>
      <c:valAx>
        <c:axId val="3315612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542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rgbClr val="121E5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Оролцогчдын тоо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FF-4CCC-9AA3-B9BEDA9B75D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F-4CCC-9AA3-B9BEDA9B75D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AFF-4CCC-9AA3-B9BEDA9B75D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FB9-466E-9669-D0A1FA9DA2F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FB9-466E-9669-D0A1FA9DA2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rgbClr val="121E5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 ⭐</c:v>
                </c:pt>
                <c:pt idx="1">
                  <c:v>2 ⭐</c:v>
                </c:pt>
                <c:pt idx="2">
                  <c:v>3 ⭐</c:v>
                </c:pt>
                <c:pt idx="3">
                  <c:v>4 ⭐</c:v>
                </c:pt>
                <c:pt idx="4">
                  <c:v>5 ⭐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20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2-43D0-89AA-FCF4D4743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33154208"/>
        <c:axId val="33156128"/>
      </c:barChart>
      <c:catAx>
        <c:axId val="33154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121E5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56128"/>
        <c:crosses val="autoZero"/>
        <c:auto val="1"/>
        <c:lblAlgn val="ctr"/>
        <c:lblOffset val="100"/>
        <c:noMultiLvlLbl val="0"/>
      </c:catAx>
      <c:valAx>
        <c:axId val="3315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5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54630355466519"/>
          <c:y val="4.465705124290216E-2"/>
          <c:w val="0.43878388448547845"/>
          <c:h val="0.8390843398288707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Оролцогчдын тоо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5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4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FF-4CCC-9AA3-B9BEDA9B75D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F-4CCC-9AA3-B9BEDA9B75DE}"/>
              </c:ext>
            </c:extLst>
          </c:dPt>
          <c:cat>
            <c:strRef>
              <c:f>Sheet1!$A$2:$A$3</c:f>
              <c:strCache>
                <c:ptCount val="2"/>
                <c:pt idx="0">
                  <c:v> 👍Тийм</c:v>
                </c:pt>
                <c:pt idx="1">
                  <c:v>Үгүй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2-43D0-89AA-FCF4D4743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121E5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95C320-4E79-434F-89BC-621BBAEC40A9}" type="doc">
      <dgm:prSet loTypeId="urn:microsoft.com/office/officeart/2005/8/layout/chevron1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9FFA40-EE2B-4A51-87FB-BB8DC80354EB}">
      <dgm:prSet phldrT="[Text]"/>
      <dgm:spPr>
        <a:solidFill>
          <a:srgbClr val="121E52"/>
        </a:solidFill>
      </dgm:spPr>
      <dgm:t>
        <a:bodyPr/>
        <a:lstStyle/>
        <a:p>
          <a:r>
            <a:rPr lang="mn-MN" b="1" dirty="0"/>
            <a:t>2019</a:t>
          </a:r>
          <a:endParaRPr lang="en-US" b="1" dirty="0"/>
        </a:p>
      </dgm:t>
    </dgm:pt>
    <dgm:pt modelId="{6C793C09-BCF3-46F5-9C8D-8C93E9847A94}" type="parTrans" cxnId="{9D54C7CC-E2D6-486B-BCEB-13AC8EF5A3AA}">
      <dgm:prSet/>
      <dgm:spPr/>
      <dgm:t>
        <a:bodyPr/>
        <a:lstStyle/>
        <a:p>
          <a:endParaRPr lang="en-US"/>
        </a:p>
      </dgm:t>
    </dgm:pt>
    <dgm:pt modelId="{A9F0121D-A557-4B83-BA03-22E632579517}" type="sibTrans" cxnId="{9D54C7CC-E2D6-486B-BCEB-13AC8EF5A3AA}">
      <dgm:prSet/>
      <dgm:spPr/>
      <dgm:t>
        <a:bodyPr/>
        <a:lstStyle/>
        <a:p>
          <a:endParaRPr lang="en-US"/>
        </a:p>
      </dgm:t>
    </dgm:pt>
    <dgm:pt modelId="{3A4BD171-6E25-4C1F-858A-11C087047E5E}">
      <dgm:prSet phldrT="[Text]"/>
      <dgm:spPr/>
      <dgm:t>
        <a:bodyPr/>
        <a:lstStyle/>
        <a:p>
          <a:r>
            <a:rPr lang="mn-MN" dirty="0">
              <a:solidFill>
                <a:srgbClr val="121E52"/>
              </a:solidFill>
            </a:rPr>
            <a:t>Судалгаа</a:t>
          </a:r>
          <a:endParaRPr lang="en-US" dirty="0">
            <a:solidFill>
              <a:srgbClr val="121E52"/>
            </a:solidFill>
            <a:latin typeface="Roboto" panose="02000000000000000000"/>
          </a:endParaRPr>
        </a:p>
      </dgm:t>
    </dgm:pt>
    <dgm:pt modelId="{66356959-F5A2-4BDF-844F-1538D9DE7F21}" type="parTrans" cxnId="{1DCF2526-01D0-4E22-A62C-750127A65F5A}">
      <dgm:prSet/>
      <dgm:spPr/>
      <dgm:t>
        <a:bodyPr/>
        <a:lstStyle/>
        <a:p>
          <a:endParaRPr lang="en-US"/>
        </a:p>
      </dgm:t>
    </dgm:pt>
    <dgm:pt modelId="{D5FC62AF-3578-426B-902F-01AB6EC8427C}" type="sibTrans" cxnId="{1DCF2526-01D0-4E22-A62C-750127A65F5A}">
      <dgm:prSet/>
      <dgm:spPr/>
      <dgm:t>
        <a:bodyPr/>
        <a:lstStyle/>
        <a:p>
          <a:endParaRPr lang="en-US"/>
        </a:p>
      </dgm:t>
    </dgm:pt>
    <dgm:pt modelId="{F85AEF00-60CE-4159-B3BB-FB3F5594445D}">
      <dgm:prSet phldrT="[Text]"/>
      <dgm:spPr>
        <a:solidFill>
          <a:srgbClr val="0079FE"/>
        </a:solidFill>
      </dgm:spPr>
      <dgm:t>
        <a:bodyPr/>
        <a:lstStyle/>
        <a:p>
          <a:r>
            <a:rPr lang="mn-MN" b="1" dirty="0"/>
            <a:t>2020</a:t>
          </a:r>
          <a:endParaRPr lang="en-US" b="1" dirty="0"/>
        </a:p>
      </dgm:t>
    </dgm:pt>
    <dgm:pt modelId="{DEA44F5E-9D50-446C-9BE2-42AC5EAB431C}" type="parTrans" cxnId="{A263184B-9BD0-44B1-968C-976B67D64997}">
      <dgm:prSet/>
      <dgm:spPr/>
      <dgm:t>
        <a:bodyPr/>
        <a:lstStyle/>
        <a:p>
          <a:endParaRPr lang="en-US"/>
        </a:p>
      </dgm:t>
    </dgm:pt>
    <dgm:pt modelId="{ABB1BACA-9B13-4A50-BE17-5C7FF0FA6A4A}" type="sibTrans" cxnId="{A263184B-9BD0-44B1-968C-976B67D64997}">
      <dgm:prSet/>
      <dgm:spPr/>
      <dgm:t>
        <a:bodyPr/>
        <a:lstStyle/>
        <a:p>
          <a:endParaRPr lang="en-US"/>
        </a:p>
      </dgm:t>
    </dgm:pt>
    <dgm:pt modelId="{F49F02B3-6CC9-46FB-ABB2-B4037F2B51F5}">
      <dgm:prSet phldrT="[Text]"/>
      <dgm:spPr/>
      <dgm:t>
        <a:bodyPr/>
        <a:lstStyle/>
        <a:p>
          <a:r>
            <a:rPr lang="mn-MN" dirty="0">
              <a:solidFill>
                <a:srgbClr val="121E52"/>
              </a:solidFill>
            </a:rPr>
            <a:t>Уулзалт хэлэлцүүлэг</a:t>
          </a:r>
          <a:endParaRPr lang="en-US" dirty="0">
            <a:solidFill>
              <a:srgbClr val="121E52"/>
            </a:solidFill>
            <a:latin typeface="Roboto" panose="02000000000000000000"/>
          </a:endParaRPr>
        </a:p>
      </dgm:t>
    </dgm:pt>
    <dgm:pt modelId="{C869853F-60EE-4457-953E-2A7FADED4CA7}" type="parTrans" cxnId="{33586DB9-CF9E-4DB3-8A09-0AC8501F5DEC}">
      <dgm:prSet/>
      <dgm:spPr/>
      <dgm:t>
        <a:bodyPr/>
        <a:lstStyle/>
        <a:p>
          <a:endParaRPr lang="en-US"/>
        </a:p>
      </dgm:t>
    </dgm:pt>
    <dgm:pt modelId="{5E39249B-628E-4E6A-B0DA-6BB11EE4BE79}" type="sibTrans" cxnId="{33586DB9-CF9E-4DB3-8A09-0AC8501F5DEC}">
      <dgm:prSet/>
      <dgm:spPr/>
      <dgm:t>
        <a:bodyPr/>
        <a:lstStyle/>
        <a:p>
          <a:endParaRPr lang="en-US"/>
        </a:p>
      </dgm:t>
    </dgm:pt>
    <dgm:pt modelId="{361BE1FD-CB52-4377-9122-5EBF5AB42319}">
      <dgm:prSet phldrT="[Text]"/>
      <dgm:spPr>
        <a:solidFill>
          <a:srgbClr val="F9A31C"/>
        </a:solidFill>
      </dgm:spPr>
      <dgm:t>
        <a:bodyPr/>
        <a:lstStyle/>
        <a:p>
          <a:r>
            <a:rPr lang="mn-MN" b="1" dirty="0"/>
            <a:t>2021</a:t>
          </a:r>
          <a:endParaRPr lang="en-US" b="1" dirty="0"/>
        </a:p>
      </dgm:t>
    </dgm:pt>
    <dgm:pt modelId="{59ECA23A-DBFC-4025-A442-6CCC154B9A51}" type="parTrans" cxnId="{9B27A52C-29FA-4FD8-A796-67A802A3B5BC}">
      <dgm:prSet/>
      <dgm:spPr/>
      <dgm:t>
        <a:bodyPr/>
        <a:lstStyle/>
        <a:p>
          <a:endParaRPr lang="en-US"/>
        </a:p>
      </dgm:t>
    </dgm:pt>
    <dgm:pt modelId="{C23B04B8-F92E-4E5B-A612-F4FA6CC47D69}" type="sibTrans" cxnId="{9B27A52C-29FA-4FD8-A796-67A802A3B5BC}">
      <dgm:prSet/>
      <dgm:spPr/>
      <dgm:t>
        <a:bodyPr/>
        <a:lstStyle/>
        <a:p>
          <a:endParaRPr lang="en-US"/>
        </a:p>
      </dgm:t>
    </dgm:pt>
    <dgm:pt modelId="{204465F8-9C79-44D2-AABD-211FCDA69C3E}">
      <dgm:prSet phldrT="[Text]"/>
      <dgm:spPr/>
      <dgm:t>
        <a:bodyPr/>
        <a:lstStyle/>
        <a:p>
          <a:r>
            <a:rPr lang="mn-MN" dirty="0">
              <a:solidFill>
                <a:srgbClr val="121E52"/>
              </a:solidFill>
            </a:rPr>
            <a:t>Эхний хувилбар</a:t>
          </a:r>
          <a:endParaRPr lang="en-US" dirty="0">
            <a:solidFill>
              <a:srgbClr val="121E52"/>
            </a:solidFill>
            <a:latin typeface="Roboto" panose="02000000000000000000"/>
          </a:endParaRPr>
        </a:p>
      </dgm:t>
    </dgm:pt>
    <dgm:pt modelId="{64847FCF-4FDD-4642-B439-0748459EEAFB}" type="parTrans" cxnId="{585BA1FD-14CC-41F1-BFF3-78DD75BF6F37}">
      <dgm:prSet/>
      <dgm:spPr/>
      <dgm:t>
        <a:bodyPr/>
        <a:lstStyle/>
        <a:p>
          <a:endParaRPr lang="en-US"/>
        </a:p>
      </dgm:t>
    </dgm:pt>
    <dgm:pt modelId="{852B1F82-3336-4C7B-8507-CD601F9F9021}" type="sibTrans" cxnId="{585BA1FD-14CC-41F1-BFF3-78DD75BF6F37}">
      <dgm:prSet/>
      <dgm:spPr/>
      <dgm:t>
        <a:bodyPr/>
        <a:lstStyle/>
        <a:p>
          <a:endParaRPr lang="en-US"/>
        </a:p>
      </dgm:t>
    </dgm:pt>
    <dgm:pt modelId="{7916CA95-4067-4611-B34F-E9B943BF674A}">
      <dgm:prSet/>
      <dgm:spPr>
        <a:solidFill>
          <a:srgbClr val="258C4B"/>
        </a:solidFill>
      </dgm:spPr>
      <dgm:t>
        <a:bodyPr/>
        <a:lstStyle/>
        <a:p>
          <a:r>
            <a:rPr lang="mn-MN" b="1" dirty="0"/>
            <a:t>2022</a:t>
          </a:r>
          <a:endParaRPr lang="en-US" b="1" dirty="0"/>
        </a:p>
      </dgm:t>
    </dgm:pt>
    <dgm:pt modelId="{117A330E-E0E8-4F53-9C6F-42E090332BDE}" type="parTrans" cxnId="{DAD0300B-54E6-4EDF-B909-2E43FAA37ACE}">
      <dgm:prSet/>
      <dgm:spPr/>
      <dgm:t>
        <a:bodyPr/>
        <a:lstStyle/>
        <a:p>
          <a:endParaRPr lang="en-US"/>
        </a:p>
      </dgm:t>
    </dgm:pt>
    <dgm:pt modelId="{967E04D0-A1AC-4E02-B051-4DCAAAE89BE3}" type="sibTrans" cxnId="{DAD0300B-54E6-4EDF-B909-2E43FAA37ACE}">
      <dgm:prSet/>
      <dgm:spPr/>
      <dgm:t>
        <a:bodyPr/>
        <a:lstStyle/>
        <a:p>
          <a:endParaRPr lang="en-US"/>
        </a:p>
      </dgm:t>
    </dgm:pt>
    <dgm:pt modelId="{4573B685-2B73-46C9-AD3F-9DC641A3D9DC}">
      <dgm:prSet/>
      <dgm:spPr/>
      <dgm:t>
        <a:bodyPr/>
        <a:lstStyle/>
        <a:p>
          <a:r>
            <a:rPr lang="mn-MN" dirty="0">
              <a:solidFill>
                <a:srgbClr val="121E52"/>
              </a:solidFill>
            </a:rPr>
            <a:t>Батлагдсан хувилбар</a:t>
          </a:r>
          <a:br>
            <a:rPr lang="mn-MN" dirty="0">
              <a:solidFill>
                <a:srgbClr val="121E52"/>
              </a:solidFill>
            </a:rPr>
          </a:br>
          <a:r>
            <a:rPr lang="mn-MN" dirty="0">
              <a:solidFill>
                <a:srgbClr val="121E52"/>
              </a:solidFill>
            </a:rPr>
            <a:t>Монгол, Англи хэл </a:t>
          </a:r>
          <a:endParaRPr lang="en-US" dirty="0">
            <a:solidFill>
              <a:srgbClr val="121E52"/>
            </a:solidFill>
            <a:latin typeface="Roboto" panose="02000000000000000000"/>
          </a:endParaRPr>
        </a:p>
      </dgm:t>
    </dgm:pt>
    <dgm:pt modelId="{7030DDDE-9ECD-448A-8678-E1E7513E4BCC}" type="parTrans" cxnId="{6ED2BB88-8FFE-4505-8D22-C6F970E580A1}">
      <dgm:prSet/>
      <dgm:spPr/>
      <dgm:t>
        <a:bodyPr/>
        <a:lstStyle/>
        <a:p>
          <a:endParaRPr lang="en-US"/>
        </a:p>
      </dgm:t>
    </dgm:pt>
    <dgm:pt modelId="{612435BC-3388-4B53-A816-C5EF1F33A6DB}" type="sibTrans" cxnId="{6ED2BB88-8FFE-4505-8D22-C6F970E580A1}">
      <dgm:prSet/>
      <dgm:spPr/>
      <dgm:t>
        <a:bodyPr/>
        <a:lstStyle/>
        <a:p>
          <a:endParaRPr lang="en-US"/>
        </a:p>
      </dgm:t>
    </dgm:pt>
    <dgm:pt modelId="{891E6C10-8E4E-4386-B5E4-A7D71795B17C}">
      <dgm:prSet phldrT="[Text]"/>
      <dgm:spPr/>
      <dgm:t>
        <a:bodyPr/>
        <a:lstStyle/>
        <a:p>
          <a:r>
            <a:rPr lang="mn-MN" dirty="0">
              <a:solidFill>
                <a:srgbClr val="121E52"/>
              </a:solidFill>
              <a:latin typeface="Roboto" panose="02000000000000000000"/>
            </a:rPr>
            <a:t>Үнэлгээ</a:t>
          </a:r>
          <a:endParaRPr lang="en-US" dirty="0">
            <a:solidFill>
              <a:srgbClr val="121E52"/>
            </a:solidFill>
            <a:latin typeface="Roboto" panose="02000000000000000000"/>
          </a:endParaRPr>
        </a:p>
      </dgm:t>
    </dgm:pt>
    <dgm:pt modelId="{0393C342-5A41-4FE6-800A-6D3EC437B503}" type="parTrans" cxnId="{968A9A52-E947-4002-AB7A-4D40D408D546}">
      <dgm:prSet/>
      <dgm:spPr/>
      <dgm:t>
        <a:bodyPr/>
        <a:lstStyle/>
        <a:p>
          <a:endParaRPr lang="en-US"/>
        </a:p>
      </dgm:t>
    </dgm:pt>
    <dgm:pt modelId="{3B576AD3-9594-43F3-B021-80846F803645}" type="sibTrans" cxnId="{968A9A52-E947-4002-AB7A-4D40D408D546}">
      <dgm:prSet/>
      <dgm:spPr/>
      <dgm:t>
        <a:bodyPr/>
        <a:lstStyle/>
        <a:p>
          <a:endParaRPr lang="en-US"/>
        </a:p>
      </dgm:t>
    </dgm:pt>
    <dgm:pt modelId="{9547F58A-AFFE-4C0C-92A8-1F992E7D7D7A}" type="pres">
      <dgm:prSet presAssocID="{D195C320-4E79-434F-89BC-621BBAEC40A9}" presName="Name0" presStyleCnt="0">
        <dgm:presLayoutVars>
          <dgm:dir/>
          <dgm:animLvl val="lvl"/>
          <dgm:resizeHandles val="exact"/>
        </dgm:presLayoutVars>
      </dgm:prSet>
      <dgm:spPr/>
    </dgm:pt>
    <dgm:pt modelId="{CE2E1EA4-3B35-4E13-9D23-77D21F80C5C5}" type="pres">
      <dgm:prSet presAssocID="{C09FFA40-EE2B-4A51-87FB-BB8DC80354EB}" presName="composite" presStyleCnt="0"/>
      <dgm:spPr/>
    </dgm:pt>
    <dgm:pt modelId="{FCB009D1-67E1-4150-A6DD-92D9DE8CD811}" type="pres">
      <dgm:prSet presAssocID="{C09FFA40-EE2B-4A51-87FB-BB8DC80354EB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443A801-6D7B-44E2-A7DA-276E660AF530}" type="pres">
      <dgm:prSet presAssocID="{C09FFA40-EE2B-4A51-87FB-BB8DC80354EB}" presName="desTx" presStyleLbl="revTx" presStyleIdx="0" presStyleCnt="4">
        <dgm:presLayoutVars>
          <dgm:bulletEnabled val="1"/>
        </dgm:presLayoutVars>
      </dgm:prSet>
      <dgm:spPr/>
    </dgm:pt>
    <dgm:pt modelId="{1C0D679E-DA72-4BF8-A6FF-26CD14953163}" type="pres">
      <dgm:prSet presAssocID="{A9F0121D-A557-4B83-BA03-22E632579517}" presName="space" presStyleCnt="0"/>
      <dgm:spPr/>
    </dgm:pt>
    <dgm:pt modelId="{1D2AEFF6-CDA0-4C66-A377-75F0B68A9C3A}" type="pres">
      <dgm:prSet presAssocID="{F85AEF00-60CE-4159-B3BB-FB3F5594445D}" presName="composite" presStyleCnt="0"/>
      <dgm:spPr/>
    </dgm:pt>
    <dgm:pt modelId="{1F8B9B58-93AA-4343-ADC1-1124A64E13F8}" type="pres">
      <dgm:prSet presAssocID="{F85AEF00-60CE-4159-B3BB-FB3F5594445D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8AC08A6-BA42-4F91-989E-75F27F8D9A4F}" type="pres">
      <dgm:prSet presAssocID="{F85AEF00-60CE-4159-B3BB-FB3F5594445D}" presName="desTx" presStyleLbl="revTx" presStyleIdx="1" presStyleCnt="4">
        <dgm:presLayoutVars>
          <dgm:bulletEnabled val="1"/>
        </dgm:presLayoutVars>
      </dgm:prSet>
      <dgm:spPr/>
    </dgm:pt>
    <dgm:pt modelId="{399444AB-235E-4E8A-A34F-E0D29E545C40}" type="pres">
      <dgm:prSet presAssocID="{ABB1BACA-9B13-4A50-BE17-5C7FF0FA6A4A}" presName="space" presStyleCnt="0"/>
      <dgm:spPr/>
    </dgm:pt>
    <dgm:pt modelId="{C1B5E7C1-3CE1-4336-9533-98B25698D379}" type="pres">
      <dgm:prSet presAssocID="{361BE1FD-CB52-4377-9122-5EBF5AB42319}" presName="composite" presStyleCnt="0"/>
      <dgm:spPr/>
    </dgm:pt>
    <dgm:pt modelId="{4A3C3EEB-81B4-4DA1-9035-09EBB2FE5EFB}" type="pres">
      <dgm:prSet presAssocID="{361BE1FD-CB52-4377-9122-5EBF5AB42319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ACA421A-3A22-400D-B3B8-717A07E9F57B}" type="pres">
      <dgm:prSet presAssocID="{361BE1FD-CB52-4377-9122-5EBF5AB42319}" presName="desTx" presStyleLbl="revTx" presStyleIdx="2" presStyleCnt="4">
        <dgm:presLayoutVars>
          <dgm:bulletEnabled val="1"/>
        </dgm:presLayoutVars>
      </dgm:prSet>
      <dgm:spPr/>
    </dgm:pt>
    <dgm:pt modelId="{8E020083-B0FF-4986-B2E9-D1B06EB49059}" type="pres">
      <dgm:prSet presAssocID="{C23B04B8-F92E-4E5B-A612-F4FA6CC47D69}" presName="space" presStyleCnt="0"/>
      <dgm:spPr/>
    </dgm:pt>
    <dgm:pt modelId="{44343A67-573E-48DA-AE18-0B0BF88034F2}" type="pres">
      <dgm:prSet presAssocID="{7916CA95-4067-4611-B34F-E9B943BF674A}" presName="composite" presStyleCnt="0"/>
      <dgm:spPr/>
    </dgm:pt>
    <dgm:pt modelId="{88F9CF6D-177B-4104-ADAF-E03EAF002864}" type="pres">
      <dgm:prSet presAssocID="{7916CA95-4067-4611-B34F-E9B943BF674A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650A014-3D21-40F2-8D37-7A9DB9A61068}" type="pres">
      <dgm:prSet presAssocID="{7916CA95-4067-4611-B34F-E9B943BF674A}" presName="desTx" presStyleLbl="revTx" presStyleIdx="3" presStyleCnt="4">
        <dgm:presLayoutVars>
          <dgm:bulletEnabled val="1"/>
        </dgm:presLayoutVars>
      </dgm:prSet>
      <dgm:spPr/>
    </dgm:pt>
  </dgm:ptLst>
  <dgm:cxnLst>
    <dgm:cxn modelId="{DAD0300B-54E6-4EDF-B909-2E43FAA37ACE}" srcId="{D195C320-4E79-434F-89BC-621BBAEC40A9}" destId="{7916CA95-4067-4611-B34F-E9B943BF674A}" srcOrd="3" destOrd="0" parTransId="{117A330E-E0E8-4F53-9C6F-42E090332BDE}" sibTransId="{967E04D0-A1AC-4E02-B051-4DCAAAE89BE3}"/>
    <dgm:cxn modelId="{B9AB5012-FED5-4912-B3BF-69403969D374}" type="presOf" srcId="{891E6C10-8E4E-4386-B5E4-A7D71795B17C}" destId="{6443A801-6D7B-44E2-A7DA-276E660AF530}" srcOrd="0" destOrd="1" presId="urn:microsoft.com/office/officeart/2005/8/layout/chevron1"/>
    <dgm:cxn modelId="{1DCF2526-01D0-4E22-A62C-750127A65F5A}" srcId="{C09FFA40-EE2B-4A51-87FB-BB8DC80354EB}" destId="{3A4BD171-6E25-4C1F-858A-11C087047E5E}" srcOrd="0" destOrd="0" parTransId="{66356959-F5A2-4BDF-844F-1538D9DE7F21}" sibTransId="{D5FC62AF-3578-426B-902F-01AB6EC8427C}"/>
    <dgm:cxn modelId="{9B27A52C-29FA-4FD8-A796-67A802A3B5BC}" srcId="{D195C320-4E79-434F-89BC-621BBAEC40A9}" destId="{361BE1FD-CB52-4377-9122-5EBF5AB42319}" srcOrd="2" destOrd="0" parTransId="{59ECA23A-DBFC-4025-A442-6CCC154B9A51}" sibTransId="{C23B04B8-F92E-4E5B-A612-F4FA6CC47D69}"/>
    <dgm:cxn modelId="{A263184B-9BD0-44B1-968C-976B67D64997}" srcId="{D195C320-4E79-434F-89BC-621BBAEC40A9}" destId="{F85AEF00-60CE-4159-B3BB-FB3F5594445D}" srcOrd="1" destOrd="0" parTransId="{DEA44F5E-9D50-446C-9BE2-42AC5EAB431C}" sibTransId="{ABB1BACA-9B13-4A50-BE17-5C7FF0FA6A4A}"/>
    <dgm:cxn modelId="{968A9A52-E947-4002-AB7A-4D40D408D546}" srcId="{C09FFA40-EE2B-4A51-87FB-BB8DC80354EB}" destId="{891E6C10-8E4E-4386-B5E4-A7D71795B17C}" srcOrd="1" destOrd="0" parTransId="{0393C342-5A41-4FE6-800A-6D3EC437B503}" sibTransId="{3B576AD3-9594-43F3-B021-80846F803645}"/>
    <dgm:cxn modelId="{2E6BAF56-E5A4-41FC-800A-1CFECDBE1C24}" type="presOf" srcId="{3A4BD171-6E25-4C1F-858A-11C087047E5E}" destId="{6443A801-6D7B-44E2-A7DA-276E660AF530}" srcOrd="0" destOrd="0" presId="urn:microsoft.com/office/officeart/2005/8/layout/chevron1"/>
    <dgm:cxn modelId="{0D9CCA79-C431-4E14-9CA4-9222315B8B68}" type="presOf" srcId="{204465F8-9C79-44D2-AABD-211FCDA69C3E}" destId="{9ACA421A-3A22-400D-B3B8-717A07E9F57B}" srcOrd="0" destOrd="0" presId="urn:microsoft.com/office/officeart/2005/8/layout/chevron1"/>
    <dgm:cxn modelId="{6ED2BB88-8FFE-4505-8D22-C6F970E580A1}" srcId="{7916CA95-4067-4611-B34F-E9B943BF674A}" destId="{4573B685-2B73-46C9-AD3F-9DC641A3D9DC}" srcOrd="0" destOrd="0" parTransId="{7030DDDE-9ECD-448A-8678-E1E7513E4BCC}" sibTransId="{612435BC-3388-4B53-A816-C5EF1F33A6DB}"/>
    <dgm:cxn modelId="{D348E28B-0DC6-4D95-A424-8A28A07C7DFB}" type="presOf" srcId="{4573B685-2B73-46C9-AD3F-9DC641A3D9DC}" destId="{6650A014-3D21-40F2-8D37-7A9DB9A61068}" srcOrd="0" destOrd="0" presId="urn:microsoft.com/office/officeart/2005/8/layout/chevron1"/>
    <dgm:cxn modelId="{8A5CB399-5EA3-49B8-911B-70E9FC074AEB}" type="presOf" srcId="{D195C320-4E79-434F-89BC-621BBAEC40A9}" destId="{9547F58A-AFFE-4C0C-92A8-1F992E7D7D7A}" srcOrd="0" destOrd="0" presId="urn:microsoft.com/office/officeart/2005/8/layout/chevron1"/>
    <dgm:cxn modelId="{0C7DA4AD-AA64-4873-B4DC-2D567A587525}" type="presOf" srcId="{F49F02B3-6CC9-46FB-ABB2-B4037F2B51F5}" destId="{D8AC08A6-BA42-4F91-989E-75F27F8D9A4F}" srcOrd="0" destOrd="0" presId="urn:microsoft.com/office/officeart/2005/8/layout/chevron1"/>
    <dgm:cxn modelId="{4B9F4EB4-5926-44A7-BF1E-F577DB418473}" type="presOf" srcId="{361BE1FD-CB52-4377-9122-5EBF5AB42319}" destId="{4A3C3EEB-81B4-4DA1-9035-09EBB2FE5EFB}" srcOrd="0" destOrd="0" presId="urn:microsoft.com/office/officeart/2005/8/layout/chevron1"/>
    <dgm:cxn modelId="{33586DB9-CF9E-4DB3-8A09-0AC8501F5DEC}" srcId="{F85AEF00-60CE-4159-B3BB-FB3F5594445D}" destId="{F49F02B3-6CC9-46FB-ABB2-B4037F2B51F5}" srcOrd="0" destOrd="0" parTransId="{C869853F-60EE-4457-953E-2A7FADED4CA7}" sibTransId="{5E39249B-628E-4E6A-B0DA-6BB11EE4BE79}"/>
    <dgm:cxn modelId="{9D54C7CC-E2D6-486B-BCEB-13AC8EF5A3AA}" srcId="{D195C320-4E79-434F-89BC-621BBAEC40A9}" destId="{C09FFA40-EE2B-4A51-87FB-BB8DC80354EB}" srcOrd="0" destOrd="0" parTransId="{6C793C09-BCF3-46F5-9C8D-8C93E9847A94}" sibTransId="{A9F0121D-A557-4B83-BA03-22E632579517}"/>
    <dgm:cxn modelId="{239186DA-4302-4C2C-893F-5D88A26F4484}" type="presOf" srcId="{7916CA95-4067-4611-B34F-E9B943BF674A}" destId="{88F9CF6D-177B-4104-ADAF-E03EAF002864}" srcOrd="0" destOrd="0" presId="urn:microsoft.com/office/officeart/2005/8/layout/chevron1"/>
    <dgm:cxn modelId="{8C9C2DDE-C232-49C2-860E-8078F1B05CCF}" type="presOf" srcId="{F85AEF00-60CE-4159-B3BB-FB3F5594445D}" destId="{1F8B9B58-93AA-4343-ADC1-1124A64E13F8}" srcOrd="0" destOrd="0" presId="urn:microsoft.com/office/officeart/2005/8/layout/chevron1"/>
    <dgm:cxn modelId="{2954DFFB-6231-4A9B-8963-3A0500ADCC2B}" type="presOf" srcId="{C09FFA40-EE2B-4A51-87FB-BB8DC80354EB}" destId="{FCB009D1-67E1-4150-A6DD-92D9DE8CD811}" srcOrd="0" destOrd="0" presId="urn:microsoft.com/office/officeart/2005/8/layout/chevron1"/>
    <dgm:cxn modelId="{585BA1FD-14CC-41F1-BFF3-78DD75BF6F37}" srcId="{361BE1FD-CB52-4377-9122-5EBF5AB42319}" destId="{204465F8-9C79-44D2-AABD-211FCDA69C3E}" srcOrd="0" destOrd="0" parTransId="{64847FCF-4FDD-4642-B439-0748459EEAFB}" sibTransId="{852B1F82-3336-4C7B-8507-CD601F9F9021}"/>
    <dgm:cxn modelId="{F41F40FA-26D1-4324-A04C-719D1B55C162}" type="presParOf" srcId="{9547F58A-AFFE-4C0C-92A8-1F992E7D7D7A}" destId="{CE2E1EA4-3B35-4E13-9D23-77D21F80C5C5}" srcOrd="0" destOrd="0" presId="urn:microsoft.com/office/officeart/2005/8/layout/chevron1"/>
    <dgm:cxn modelId="{802EB19C-BD24-4CF8-804E-219DDA10F96A}" type="presParOf" srcId="{CE2E1EA4-3B35-4E13-9D23-77D21F80C5C5}" destId="{FCB009D1-67E1-4150-A6DD-92D9DE8CD811}" srcOrd="0" destOrd="0" presId="urn:microsoft.com/office/officeart/2005/8/layout/chevron1"/>
    <dgm:cxn modelId="{BFBF3949-85B5-4C44-A738-5F4577BD7813}" type="presParOf" srcId="{CE2E1EA4-3B35-4E13-9D23-77D21F80C5C5}" destId="{6443A801-6D7B-44E2-A7DA-276E660AF530}" srcOrd="1" destOrd="0" presId="urn:microsoft.com/office/officeart/2005/8/layout/chevron1"/>
    <dgm:cxn modelId="{EED00D92-A941-44E6-820F-60104F8D4554}" type="presParOf" srcId="{9547F58A-AFFE-4C0C-92A8-1F992E7D7D7A}" destId="{1C0D679E-DA72-4BF8-A6FF-26CD14953163}" srcOrd="1" destOrd="0" presId="urn:microsoft.com/office/officeart/2005/8/layout/chevron1"/>
    <dgm:cxn modelId="{283966A2-3838-4D6B-902B-985AAACFF439}" type="presParOf" srcId="{9547F58A-AFFE-4C0C-92A8-1F992E7D7D7A}" destId="{1D2AEFF6-CDA0-4C66-A377-75F0B68A9C3A}" srcOrd="2" destOrd="0" presId="urn:microsoft.com/office/officeart/2005/8/layout/chevron1"/>
    <dgm:cxn modelId="{EC1DB500-4AD5-476B-B063-8ADDFE2B498C}" type="presParOf" srcId="{1D2AEFF6-CDA0-4C66-A377-75F0B68A9C3A}" destId="{1F8B9B58-93AA-4343-ADC1-1124A64E13F8}" srcOrd="0" destOrd="0" presId="urn:microsoft.com/office/officeart/2005/8/layout/chevron1"/>
    <dgm:cxn modelId="{A44EDD98-B51E-4FDC-B8FA-208685B3AD99}" type="presParOf" srcId="{1D2AEFF6-CDA0-4C66-A377-75F0B68A9C3A}" destId="{D8AC08A6-BA42-4F91-989E-75F27F8D9A4F}" srcOrd="1" destOrd="0" presId="urn:microsoft.com/office/officeart/2005/8/layout/chevron1"/>
    <dgm:cxn modelId="{03D84167-C7F6-4D0B-9EAE-9D2CDFB5DE0F}" type="presParOf" srcId="{9547F58A-AFFE-4C0C-92A8-1F992E7D7D7A}" destId="{399444AB-235E-4E8A-A34F-E0D29E545C40}" srcOrd="3" destOrd="0" presId="urn:microsoft.com/office/officeart/2005/8/layout/chevron1"/>
    <dgm:cxn modelId="{67E39F7C-8C51-44C5-B1C8-B50F80A7FA5A}" type="presParOf" srcId="{9547F58A-AFFE-4C0C-92A8-1F992E7D7D7A}" destId="{C1B5E7C1-3CE1-4336-9533-98B25698D379}" srcOrd="4" destOrd="0" presId="urn:microsoft.com/office/officeart/2005/8/layout/chevron1"/>
    <dgm:cxn modelId="{7EE703BA-22A9-447E-A047-B4DA23D69952}" type="presParOf" srcId="{C1B5E7C1-3CE1-4336-9533-98B25698D379}" destId="{4A3C3EEB-81B4-4DA1-9035-09EBB2FE5EFB}" srcOrd="0" destOrd="0" presId="urn:microsoft.com/office/officeart/2005/8/layout/chevron1"/>
    <dgm:cxn modelId="{34620F62-9DB0-44D8-9F30-B2826085F715}" type="presParOf" srcId="{C1B5E7C1-3CE1-4336-9533-98B25698D379}" destId="{9ACA421A-3A22-400D-B3B8-717A07E9F57B}" srcOrd="1" destOrd="0" presId="urn:microsoft.com/office/officeart/2005/8/layout/chevron1"/>
    <dgm:cxn modelId="{1ECCF47F-0079-493B-B542-4335CAE707A6}" type="presParOf" srcId="{9547F58A-AFFE-4C0C-92A8-1F992E7D7D7A}" destId="{8E020083-B0FF-4986-B2E9-D1B06EB49059}" srcOrd="5" destOrd="0" presId="urn:microsoft.com/office/officeart/2005/8/layout/chevron1"/>
    <dgm:cxn modelId="{5C07ED33-67A8-4E29-A404-FE199164A859}" type="presParOf" srcId="{9547F58A-AFFE-4C0C-92A8-1F992E7D7D7A}" destId="{44343A67-573E-48DA-AE18-0B0BF88034F2}" srcOrd="6" destOrd="0" presId="urn:microsoft.com/office/officeart/2005/8/layout/chevron1"/>
    <dgm:cxn modelId="{B87181AE-F102-4605-B213-91027F45F793}" type="presParOf" srcId="{44343A67-573E-48DA-AE18-0B0BF88034F2}" destId="{88F9CF6D-177B-4104-ADAF-E03EAF002864}" srcOrd="0" destOrd="0" presId="urn:microsoft.com/office/officeart/2005/8/layout/chevron1"/>
    <dgm:cxn modelId="{95BF0DD8-91EA-4A94-B28E-4C51EAD8C8D4}" type="presParOf" srcId="{44343A67-573E-48DA-AE18-0B0BF88034F2}" destId="{6650A014-3D21-40F2-8D37-7A9DB9A61068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7FF7B6-8E84-49C2-B9AC-C97A869C75B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2D1DA0-A4E5-4CDF-BC9C-AB76B87A1F6E}">
      <dgm:prSet phldrT="[Text]"/>
      <dgm:spPr/>
      <dgm:t>
        <a:bodyPr/>
        <a:lstStyle/>
        <a:p>
          <a:pPr algn="ctr"/>
          <a:r>
            <a:rPr lang="mn-MN" b="1" dirty="0">
              <a:solidFill>
                <a:srgbClr val="121E52"/>
              </a:solidFill>
            </a:rPr>
            <a:t>Аялал жуулчлалын холбоод</a:t>
          </a:r>
          <a:endParaRPr lang="en-US" dirty="0"/>
        </a:p>
      </dgm:t>
    </dgm:pt>
    <dgm:pt modelId="{454C224A-A494-4EA5-AA52-D4209A9D79AA}" type="parTrans" cxnId="{1837E3B6-9F44-40CB-8787-E0C1CF7DD2AD}">
      <dgm:prSet/>
      <dgm:spPr/>
      <dgm:t>
        <a:bodyPr/>
        <a:lstStyle/>
        <a:p>
          <a:endParaRPr lang="en-US"/>
        </a:p>
      </dgm:t>
    </dgm:pt>
    <dgm:pt modelId="{4678ADFF-8F00-484F-8971-055C7FB2D39A}" type="sibTrans" cxnId="{1837E3B6-9F44-40CB-8787-E0C1CF7DD2AD}">
      <dgm:prSet/>
      <dgm:spPr/>
      <dgm:t>
        <a:bodyPr/>
        <a:lstStyle/>
        <a:p>
          <a:endParaRPr lang="en-US"/>
        </a:p>
      </dgm:t>
    </dgm:pt>
    <dgm:pt modelId="{D2B482D4-4D9E-4494-A957-EF7792424D36}">
      <dgm:prSet phldrT="[Text]"/>
      <dgm:spPr/>
      <dgm:t>
        <a:bodyPr/>
        <a:lstStyle/>
        <a:p>
          <a:r>
            <a:rPr lang="mn-MN" b="1" dirty="0">
              <a:solidFill>
                <a:srgbClr val="121E52"/>
              </a:solidFill>
            </a:rPr>
            <a:t>НИТАЖ эрхлэгчид</a:t>
          </a:r>
          <a:endParaRPr lang="en-US" dirty="0"/>
        </a:p>
      </dgm:t>
    </dgm:pt>
    <dgm:pt modelId="{24470CB9-9F6D-4027-ADA6-BB533E25725B}" type="parTrans" cxnId="{8C7F7E5A-FC99-4164-A26F-CF5353FCA99A}">
      <dgm:prSet/>
      <dgm:spPr/>
      <dgm:t>
        <a:bodyPr/>
        <a:lstStyle/>
        <a:p>
          <a:endParaRPr lang="en-US"/>
        </a:p>
      </dgm:t>
    </dgm:pt>
    <dgm:pt modelId="{9F34FB2D-732E-4516-8CB3-472316432506}" type="sibTrans" cxnId="{8C7F7E5A-FC99-4164-A26F-CF5353FCA99A}">
      <dgm:prSet/>
      <dgm:spPr/>
      <dgm:t>
        <a:bodyPr/>
        <a:lstStyle/>
        <a:p>
          <a:endParaRPr lang="en-US"/>
        </a:p>
      </dgm:t>
    </dgm:pt>
    <dgm:pt modelId="{ACD85194-222F-4CF0-9A81-F0F821F193F5}">
      <dgm:prSet phldrT="[Text]"/>
      <dgm:spPr/>
      <dgm:t>
        <a:bodyPr/>
        <a:lstStyle/>
        <a:p>
          <a:pPr algn="ctr"/>
          <a:r>
            <a:rPr lang="mn-MN" b="1" dirty="0">
              <a:solidFill>
                <a:srgbClr val="121E52"/>
              </a:solidFill>
              <a:ea typeface="Roboto" panose="02000000000000000000" pitchFamily="2" charset="0"/>
            </a:rPr>
            <a:t>Орон нутгийн хувь хүн, малчин</a:t>
          </a:r>
          <a:endParaRPr lang="en-US" dirty="0"/>
        </a:p>
      </dgm:t>
    </dgm:pt>
    <dgm:pt modelId="{03720332-F078-44BC-96ED-5BF72CB3067F}" type="parTrans" cxnId="{60B04A46-9750-4BBE-8964-0ACE1874AE81}">
      <dgm:prSet/>
      <dgm:spPr/>
      <dgm:t>
        <a:bodyPr/>
        <a:lstStyle/>
        <a:p>
          <a:endParaRPr lang="en-US"/>
        </a:p>
      </dgm:t>
    </dgm:pt>
    <dgm:pt modelId="{58DAC367-B2DF-4E7E-B6A4-BBEBC302758E}" type="sibTrans" cxnId="{60B04A46-9750-4BBE-8964-0ACE1874AE81}">
      <dgm:prSet/>
      <dgm:spPr/>
      <dgm:t>
        <a:bodyPr/>
        <a:lstStyle/>
        <a:p>
          <a:endParaRPr lang="en-US"/>
        </a:p>
      </dgm:t>
    </dgm:pt>
    <dgm:pt modelId="{688D77A6-47D0-4C6F-8493-D25118A51449}" type="pres">
      <dgm:prSet presAssocID="{F97FF7B6-8E84-49C2-B9AC-C97A869C75BD}" presName="Name0" presStyleCnt="0">
        <dgm:presLayoutVars>
          <dgm:dir/>
          <dgm:resizeHandles val="exact"/>
        </dgm:presLayoutVars>
      </dgm:prSet>
      <dgm:spPr/>
    </dgm:pt>
    <dgm:pt modelId="{8B807A71-801D-43F0-B769-4C5EEF79D2EA}" type="pres">
      <dgm:prSet presAssocID="{2E2D1DA0-A4E5-4CDF-BC9C-AB76B87A1F6E}" presName="composite" presStyleCnt="0"/>
      <dgm:spPr/>
    </dgm:pt>
    <dgm:pt modelId="{8AB25023-E366-496B-BAA2-F1671149D70F}" type="pres">
      <dgm:prSet presAssocID="{2E2D1DA0-A4E5-4CDF-BC9C-AB76B87A1F6E}" presName="rect1" presStyleLbl="trAlignAcc1" presStyleIdx="0" presStyleCnt="3">
        <dgm:presLayoutVars>
          <dgm:bulletEnabled val="1"/>
        </dgm:presLayoutVars>
      </dgm:prSet>
      <dgm:spPr/>
    </dgm:pt>
    <dgm:pt modelId="{76D6379C-4365-4CEC-9983-DCF6ED98D406}" type="pres">
      <dgm:prSet presAssocID="{2E2D1DA0-A4E5-4CDF-BC9C-AB76B87A1F6E}" presName="rect2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880" t="-73993" r="-23978" b="7146"/>
          </a:stretch>
        </a:blipFill>
      </dgm:spPr>
    </dgm:pt>
    <dgm:pt modelId="{0055BF34-226B-4A72-A4E5-62974575DD32}" type="pres">
      <dgm:prSet presAssocID="{4678ADFF-8F00-484F-8971-055C7FB2D39A}" presName="sibTrans" presStyleCnt="0"/>
      <dgm:spPr/>
    </dgm:pt>
    <dgm:pt modelId="{7CC857B3-3AF3-4375-82ED-5EF96883A048}" type="pres">
      <dgm:prSet presAssocID="{D2B482D4-4D9E-4494-A957-EF7792424D36}" presName="composite" presStyleCnt="0"/>
      <dgm:spPr/>
    </dgm:pt>
    <dgm:pt modelId="{2EB34F89-BA44-4522-8F91-7837197AEC15}" type="pres">
      <dgm:prSet presAssocID="{D2B482D4-4D9E-4494-A957-EF7792424D36}" presName="rect1" presStyleLbl="trAlignAcc1" presStyleIdx="1" presStyleCnt="3">
        <dgm:presLayoutVars>
          <dgm:bulletEnabled val="1"/>
        </dgm:presLayoutVars>
      </dgm:prSet>
      <dgm:spPr/>
    </dgm:pt>
    <dgm:pt modelId="{F331674C-6DEA-4B9D-B703-FA18EBA2E0DD}" type="pres">
      <dgm:prSet presAssocID="{D2B482D4-4D9E-4494-A957-EF7792424D36}" presName="rect2" presStyleLbl="fgImgPlace1" presStyleIdx="1" presStyleCnt="3" custScaleY="99759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519" t="-34851" r="-25346" b="-9361"/>
          </a:stretch>
        </a:blipFill>
      </dgm:spPr>
    </dgm:pt>
    <dgm:pt modelId="{6D772108-329F-4255-96B6-442CF515CE94}" type="pres">
      <dgm:prSet presAssocID="{9F34FB2D-732E-4516-8CB3-472316432506}" presName="sibTrans" presStyleCnt="0"/>
      <dgm:spPr/>
    </dgm:pt>
    <dgm:pt modelId="{9750E5C6-05A6-4F0B-A3A0-74303AA0B3BB}" type="pres">
      <dgm:prSet presAssocID="{ACD85194-222F-4CF0-9A81-F0F821F193F5}" presName="composite" presStyleCnt="0"/>
      <dgm:spPr/>
    </dgm:pt>
    <dgm:pt modelId="{19E60E26-153F-4CEE-948A-701FDE4C04AF}" type="pres">
      <dgm:prSet presAssocID="{ACD85194-222F-4CF0-9A81-F0F821F193F5}" presName="rect1" presStyleLbl="trAlignAcc1" presStyleIdx="2" presStyleCnt="3">
        <dgm:presLayoutVars>
          <dgm:bulletEnabled val="1"/>
        </dgm:presLayoutVars>
      </dgm:prSet>
      <dgm:spPr/>
    </dgm:pt>
    <dgm:pt modelId="{F5F9FEBB-5C38-41E6-9E01-9A1A2771AB40}" type="pres">
      <dgm:prSet presAssocID="{ACD85194-222F-4CF0-9A81-F0F821F193F5}" presName="rect2" presStyleLbl="fgImgPlace1" presStyleIdx="2" presStyleCnt="3"/>
      <dgm:spPr>
        <a:blipFill dpi="0" rotWithShape="1">
          <a:blip xmlns:r="http://schemas.openxmlformats.org/officeDocument/2006/relationships" r:embed="rId3"/>
          <a:srcRect/>
          <a:stretch>
            <a:fillRect l="-10423" t="-142541" r="-179477" b="-30950"/>
          </a:stretch>
        </a:blipFill>
      </dgm:spPr>
    </dgm:pt>
  </dgm:ptLst>
  <dgm:cxnLst>
    <dgm:cxn modelId="{210C252C-1E7D-4F72-B327-FE8C890583CA}" type="presOf" srcId="{ACD85194-222F-4CF0-9A81-F0F821F193F5}" destId="{19E60E26-153F-4CEE-948A-701FDE4C04AF}" srcOrd="0" destOrd="0" presId="urn:microsoft.com/office/officeart/2008/layout/PictureStrips"/>
    <dgm:cxn modelId="{864E573E-76A1-49AA-AF5B-7FBB01F2E762}" type="presOf" srcId="{D2B482D4-4D9E-4494-A957-EF7792424D36}" destId="{2EB34F89-BA44-4522-8F91-7837197AEC15}" srcOrd="0" destOrd="0" presId="urn:microsoft.com/office/officeart/2008/layout/PictureStrips"/>
    <dgm:cxn modelId="{0CC3F840-F2AA-4E8A-A2ED-EAE031C30195}" type="presOf" srcId="{2E2D1DA0-A4E5-4CDF-BC9C-AB76B87A1F6E}" destId="{8AB25023-E366-496B-BAA2-F1671149D70F}" srcOrd="0" destOrd="0" presId="urn:microsoft.com/office/officeart/2008/layout/PictureStrips"/>
    <dgm:cxn modelId="{60B04A46-9750-4BBE-8964-0ACE1874AE81}" srcId="{F97FF7B6-8E84-49C2-B9AC-C97A869C75BD}" destId="{ACD85194-222F-4CF0-9A81-F0F821F193F5}" srcOrd="2" destOrd="0" parTransId="{03720332-F078-44BC-96ED-5BF72CB3067F}" sibTransId="{58DAC367-B2DF-4E7E-B6A4-BBEBC302758E}"/>
    <dgm:cxn modelId="{35521078-130B-4B80-834F-DC5B471D14A9}" type="presOf" srcId="{F97FF7B6-8E84-49C2-B9AC-C97A869C75BD}" destId="{688D77A6-47D0-4C6F-8493-D25118A51449}" srcOrd="0" destOrd="0" presId="urn:microsoft.com/office/officeart/2008/layout/PictureStrips"/>
    <dgm:cxn modelId="{8C7F7E5A-FC99-4164-A26F-CF5353FCA99A}" srcId="{F97FF7B6-8E84-49C2-B9AC-C97A869C75BD}" destId="{D2B482D4-4D9E-4494-A957-EF7792424D36}" srcOrd="1" destOrd="0" parTransId="{24470CB9-9F6D-4027-ADA6-BB533E25725B}" sibTransId="{9F34FB2D-732E-4516-8CB3-472316432506}"/>
    <dgm:cxn modelId="{1837E3B6-9F44-40CB-8787-E0C1CF7DD2AD}" srcId="{F97FF7B6-8E84-49C2-B9AC-C97A869C75BD}" destId="{2E2D1DA0-A4E5-4CDF-BC9C-AB76B87A1F6E}" srcOrd="0" destOrd="0" parTransId="{454C224A-A494-4EA5-AA52-D4209A9D79AA}" sibTransId="{4678ADFF-8F00-484F-8971-055C7FB2D39A}"/>
    <dgm:cxn modelId="{CAB16A1A-DD42-48E5-A686-4940F500A15F}" type="presParOf" srcId="{688D77A6-47D0-4C6F-8493-D25118A51449}" destId="{8B807A71-801D-43F0-B769-4C5EEF79D2EA}" srcOrd="0" destOrd="0" presId="urn:microsoft.com/office/officeart/2008/layout/PictureStrips"/>
    <dgm:cxn modelId="{CEF65780-A6C5-4E66-B450-5C217827F4C2}" type="presParOf" srcId="{8B807A71-801D-43F0-B769-4C5EEF79D2EA}" destId="{8AB25023-E366-496B-BAA2-F1671149D70F}" srcOrd="0" destOrd="0" presId="urn:microsoft.com/office/officeart/2008/layout/PictureStrips"/>
    <dgm:cxn modelId="{A1A2796C-496A-4835-8119-B0D7E6F377BA}" type="presParOf" srcId="{8B807A71-801D-43F0-B769-4C5EEF79D2EA}" destId="{76D6379C-4365-4CEC-9983-DCF6ED98D406}" srcOrd="1" destOrd="0" presId="urn:microsoft.com/office/officeart/2008/layout/PictureStrips"/>
    <dgm:cxn modelId="{7E809B00-6633-472B-B347-69779CCA054C}" type="presParOf" srcId="{688D77A6-47D0-4C6F-8493-D25118A51449}" destId="{0055BF34-226B-4A72-A4E5-62974575DD32}" srcOrd="1" destOrd="0" presId="urn:microsoft.com/office/officeart/2008/layout/PictureStrips"/>
    <dgm:cxn modelId="{4ECBF65D-DB6F-4273-840D-6220B7FE6EEB}" type="presParOf" srcId="{688D77A6-47D0-4C6F-8493-D25118A51449}" destId="{7CC857B3-3AF3-4375-82ED-5EF96883A048}" srcOrd="2" destOrd="0" presId="urn:microsoft.com/office/officeart/2008/layout/PictureStrips"/>
    <dgm:cxn modelId="{2D988258-FCD6-4BF3-921E-1EE50AFE31E1}" type="presParOf" srcId="{7CC857B3-3AF3-4375-82ED-5EF96883A048}" destId="{2EB34F89-BA44-4522-8F91-7837197AEC15}" srcOrd="0" destOrd="0" presId="urn:microsoft.com/office/officeart/2008/layout/PictureStrips"/>
    <dgm:cxn modelId="{3753EAA3-1ED7-42FA-B479-B602AC896A16}" type="presParOf" srcId="{7CC857B3-3AF3-4375-82ED-5EF96883A048}" destId="{F331674C-6DEA-4B9D-B703-FA18EBA2E0DD}" srcOrd="1" destOrd="0" presId="urn:microsoft.com/office/officeart/2008/layout/PictureStrips"/>
    <dgm:cxn modelId="{B93E0B60-20D0-4E8C-A82A-DF9E73CB242E}" type="presParOf" srcId="{688D77A6-47D0-4C6F-8493-D25118A51449}" destId="{6D772108-329F-4255-96B6-442CF515CE94}" srcOrd="3" destOrd="0" presId="urn:microsoft.com/office/officeart/2008/layout/PictureStrips"/>
    <dgm:cxn modelId="{E46EF7A3-893E-463F-B864-F134D08F0E00}" type="presParOf" srcId="{688D77A6-47D0-4C6F-8493-D25118A51449}" destId="{9750E5C6-05A6-4F0B-A3A0-74303AA0B3BB}" srcOrd="4" destOrd="0" presId="urn:microsoft.com/office/officeart/2008/layout/PictureStrips"/>
    <dgm:cxn modelId="{1E565C1D-89CA-4AE1-9021-9649720FC4B2}" type="presParOf" srcId="{9750E5C6-05A6-4F0B-A3A0-74303AA0B3BB}" destId="{19E60E26-153F-4CEE-948A-701FDE4C04AF}" srcOrd="0" destOrd="0" presId="urn:microsoft.com/office/officeart/2008/layout/PictureStrips"/>
    <dgm:cxn modelId="{107A981A-A6D5-4263-A8AC-0110F6E18060}" type="presParOf" srcId="{9750E5C6-05A6-4F0B-A3A0-74303AA0B3BB}" destId="{F5F9FEBB-5C38-41E6-9E01-9A1A2771AB4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670402-CD06-4453-B2D3-757C944718D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758E64-7CB1-4434-8743-6036DF774521}">
      <dgm:prSet phldrT="[Text]" custT="1"/>
      <dgm:spPr/>
      <dgm:t>
        <a:bodyPr/>
        <a:lstStyle/>
        <a:p>
          <a:pPr algn="ctr"/>
          <a:r>
            <a:rPr lang="mn-MN" sz="2800" b="1" dirty="0">
              <a:solidFill>
                <a:srgbClr val="121E52"/>
              </a:solidFill>
              <a:ea typeface="Roboto" panose="02000000000000000000" pitchFamily="2" charset="0"/>
            </a:rPr>
            <a:t>Бүлэг, нөхөрлөлийнхөн</a:t>
          </a:r>
          <a:endParaRPr lang="en-US" sz="2800" dirty="0"/>
        </a:p>
      </dgm:t>
    </dgm:pt>
    <dgm:pt modelId="{351FD8DA-A22F-4286-A197-AD6C191D4AAE}" type="parTrans" cxnId="{030552C8-D75C-4A51-A5AB-BF161D362A7C}">
      <dgm:prSet/>
      <dgm:spPr/>
      <dgm:t>
        <a:bodyPr/>
        <a:lstStyle/>
        <a:p>
          <a:endParaRPr lang="en-US"/>
        </a:p>
      </dgm:t>
    </dgm:pt>
    <dgm:pt modelId="{5D745DD0-E131-4701-A74E-0A4CC6F613FE}" type="sibTrans" cxnId="{030552C8-D75C-4A51-A5AB-BF161D362A7C}">
      <dgm:prSet/>
      <dgm:spPr/>
      <dgm:t>
        <a:bodyPr/>
        <a:lstStyle/>
        <a:p>
          <a:endParaRPr lang="en-US"/>
        </a:p>
      </dgm:t>
    </dgm:pt>
    <dgm:pt modelId="{3C6D5F2E-A046-4672-BF52-4649C19EA68B}">
      <dgm:prSet phldrT="[Text]" custT="1"/>
      <dgm:spPr/>
      <dgm:t>
        <a:bodyPr/>
        <a:lstStyle/>
        <a:p>
          <a:pPr algn="ctr"/>
          <a:r>
            <a:rPr lang="mn-MN" sz="2800" b="1" dirty="0">
              <a:solidFill>
                <a:srgbClr val="121E52"/>
              </a:solidFill>
            </a:rPr>
            <a:t>ТХГН-ийн мэргэжилтнүүд</a:t>
          </a:r>
          <a:endParaRPr lang="en-US" sz="2800" dirty="0"/>
        </a:p>
      </dgm:t>
    </dgm:pt>
    <dgm:pt modelId="{EC8E33D2-EEE9-4A11-BDCB-1AA238B10A5B}" type="parTrans" cxnId="{37CF80FD-C3BC-45C0-9D6E-80C4E6E7EB7F}">
      <dgm:prSet/>
      <dgm:spPr/>
      <dgm:t>
        <a:bodyPr/>
        <a:lstStyle/>
        <a:p>
          <a:endParaRPr lang="en-US"/>
        </a:p>
      </dgm:t>
    </dgm:pt>
    <dgm:pt modelId="{A47C3035-05B6-44FC-83F5-F37980ABDB63}" type="sibTrans" cxnId="{37CF80FD-C3BC-45C0-9D6E-80C4E6E7EB7F}">
      <dgm:prSet/>
      <dgm:spPr/>
      <dgm:t>
        <a:bodyPr/>
        <a:lstStyle/>
        <a:p>
          <a:endParaRPr lang="en-US"/>
        </a:p>
      </dgm:t>
    </dgm:pt>
    <dgm:pt modelId="{D279CC31-F6A0-4498-ABAC-19F582B4B564}" type="pres">
      <dgm:prSet presAssocID="{0A670402-CD06-4453-B2D3-757C944718D0}" presName="Name0" presStyleCnt="0">
        <dgm:presLayoutVars>
          <dgm:dir/>
          <dgm:resizeHandles val="exact"/>
        </dgm:presLayoutVars>
      </dgm:prSet>
      <dgm:spPr/>
    </dgm:pt>
    <dgm:pt modelId="{CF65A9ED-E14A-4665-B3DE-2034B49FE4AE}" type="pres">
      <dgm:prSet presAssocID="{DD758E64-7CB1-4434-8743-6036DF774521}" presName="composite" presStyleCnt="0"/>
      <dgm:spPr/>
    </dgm:pt>
    <dgm:pt modelId="{155A4762-9759-4FB3-86FB-D469598289CF}" type="pres">
      <dgm:prSet presAssocID="{DD758E64-7CB1-4434-8743-6036DF774521}" presName="rect1" presStyleLbl="trAlignAcc1" presStyleIdx="0" presStyleCnt="2">
        <dgm:presLayoutVars>
          <dgm:bulletEnabled val="1"/>
        </dgm:presLayoutVars>
      </dgm:prSet>
      <dgm:spPr/>
    </dgm:pt>
    <dgm:pt modelId="{A6A76E32-A003-4A51-A609-C3F5B727E371}" type="pres">
      <dgm:prSet presAssocID="{DD758E64-7CB1-4434-8743-6036DF774521}" presName="rect2" presStyleLbl="fgImgPlace1" presStyleIdx="0" presStyleCnt="2"/>
      <dgm:spPr>
        <a:blipFill dpi="0" rotWithShape="1">
          <a:blip xmlns:r="http://schemas.openxmlformats.org/officeDocument/2006/relationships" r:embed="rId1"/>
          <a:srcRect/>
          <a:stretch>
            <a:fillRect l="-16403" t="-185392" r="-239236" b="-50116"/>
          </a:stretch>
        </a:blipFill>
      </dgm:spPr>
    </dgm:pt>
    <dgm:pt modelId="{6A061B60-765F-44C6-A8A8-83C8C4D464B5}" type="pres">
      <dgm:prSet presAssocID="{5D745DD0-E131-4701-A74E-0A4CC6F613FE}" presName="sibTrans" presStyleCnt="0"/>
      <dgm:spPr/>
    </dgm:pt>
    <dgm:pt modelId="{F7A2E0B2-6E57-4989-8CD0-E7D004D42945}" type="pres">
      <dgm:prSet presAssocID="{3C6D5F2E-A046-4672-BF52-4649C19EA68B}" presName="composite" presStyleCnt="0"/>
      <dgm:spPr/>
    </dgm:pt>
    <dgm:pt modelId="{3FFBC2DE-A6E2-4CF5-939A-28B6E0F67F2D}" type="pres">
      <dgm:prSet presAssocID="{3C6D5F2E-A046-4672-BF52-4649C19EA68B}" presName="rect1" presStyleLbl="trAlignAcc1" presStyleIdx="1" presStyleCnt="2">
        <dgm:presLayoutVars>
          <dgm:bulletEnabled val="1"/>
        </dgm:presLayoutVars>
      </dgm:prSet>
      <dgm:spPr/>
    </dgm:pt>
    <dgm:pt modelId="{ED8F1394-FFB9-40F9-9EB3-9C68FDA5792F}" type="pres">
      <dgm:prSet presAssocID="{3C6D5F2E-A046-4672-BF52-4649C19EA68B}" presName="rect2" presStyleLbl="fgImgPlace1" presStyleIdx="1" presStyleCnt="2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1276" t="-82941" r="-175154" b="-219351"/>
          </a:stretch>
        </a:blipFill>
      </dgm:spPr>
    </dgm:pt>
  </dgm:ptLst>
  <dgm:cxnLst>
    <dgm:cxn modelId="{CB00D65F-367A-4690-83CE-332BEAD543C6}" type="presOf" srcId="{3C6D5F2E-A046-4672-BF52-4649C19EA68B}" destId="{3FFBC2DE-A6E2-4CF5-939A-28B6E0F67F2D}" srcOrd="0" destOrd="0" presId="urn:microsoft.com/office/officeart/2008/layout/PictureStrips"/>
    <dgm:cxn modelId="{302BA57B-A434-4C8C-AB6D-FFF7DE6D92BC}" type="presOf" srcId="{0A670402-CD06-4453-B2D3-757C944718D0}" destId="{D279CC31-F6A0-4498-ABAC-19F582B4B564}" srcOrd="0" destOrd="0" presId="urn:microsoft.com/office/officeart/2008/layout/PictureStrips"/>
    <dgm:cxn modelId="{030552C8-D75C-4A51-A5AB-BF161D362A7C}" srcId="{0A670402-CD06-4453-B2D3-757C944718D0}" destId="{DD758E64-7CB1-4434-8743-6036DF774521}" srcOrd="0" destOrd="0" parTransId="{351FD8DA-A22F-4286-A197-AD6C191D4AAE}" sibTransId="{5D745DD0-E131-4701-A74E-0A4CC6F613FE}"/>
    <dgm:cxn modelId="{8C23BEE2-59A1-4687-A05E-2C143328E363}" type="presOf" srcId="{DD758E64-7CB1-4434-8743-6036DF774521}" destId="{155A4762-9759-4FB3-86FB-D469598289CF}" srcOrd="0" destOrd="0" presId="urn:microsoft.com/office/officeart/2008/layout/PictureStrips"/>
    <dgm:cxn modelId="{37CF80FD-C3BC-45C0-9D6E-80C4E6E7EB7F}" srcId="{0A670402-CD06-4453-B2D3-757C944718D0}" destId="{3C6D5F2E-A046-4672-BF52-4649C19EA68B}" srcOrd="1" destOrd="0" parTransId="{EC8E33D2-EEE9-4A11-BDCB-1AA238B10A5B}" sibTransId="{A47C3035-05B6-44FC-83F5-F37980ABDB63}"/>
    <dgm:cxn modelId="{E1C528FD-4769-4393-930F-3796E29E9081}" type="presParOf" srcId="{D279CC31-F6A0-4498-ABAC-19F582B4B564}" destId="{CF65A9ED-E14A-4665-B3DE-2034B49FE4AE}" srcOrd="0" destOrd="0" presId="urn:microsoft.com/office/officeart/2008/layout/PictureStrips"/>
    <dgm:cxn modelId="{E8D5ECFA-7F72-48D5-8A67-10BAA57ECD39}" type="presParOf" srcId="{CF65A9ED-E14A-4665-B3DE-2034B49FE4AE}" destId="{155A4762-9759-4FB3-86FB-D469598289CF}" srcOrd="0" destOrd="0" presId="urn:microsoft.com/office/officeart/2008/layout/PictureStrips"/>
    <dgm:cxn modelId="{FC038BC4-B8A8-48EF-A4DD-29A25650DBE5}" type="presParOf" srcId="{CF65A9ED-E14A-4665-B3DE-2034B49FE4AE}" destId="{A6A76E32-A003-4A51-A609-C3F5B727E371}" srcOrd="1" destOrd="0" presId="urn:microsoft.com/office/officeart/2008/layout/PictureStrips"/>
    <dgm:cxn modelId="{600CDACF-F163-443A-979E-2593E784B45D}" type="presParOf" srcId="{D279CC31-F6A0-4498-ABAC-19F582B4B564}" destId="{6A061B60-765F-44C6-A8A8-83C8C4D464B5}" srcOrd="1" destOrd="0" presId="urn:microsoft.com/office/officeart/2008/layout/PictureStrips"/>
    <dgm:cxn modelId="{EBECAD44-074C-43BB-9E69-550056AD2A74}" type="presParOf" srcId="{D279CC31-F6A0-4498-ABAC-19F582B4B564}" destId="{F7A2E0B2-6E57-4989-8CD0-E7D004D42945}" srcOrd="2" destOrd="0" presId="urn:microsoft.com/office/officeart/2008/layout/PictureStrips"/>
    <dgm:cxn modelId="{F562AA21-7CF1-4F01-B263-A335D0E84F89}" type="presParOf" srcId="{F7A2E0B2-6E57-4989-8CD0-E7D004D42945}" destId="{3FFBC2DE-A6E2-4CF5-939A-28B6E0F67F2D}" srcOrd="0" destOrd="0" presId="urn:microsoft.com/office/officeart/2008/layout/PictureStrips"/>
    <dgm:cxn modelId="{AC1B97DC-A3AA-4F6D-ADA3-BFD93EE4550F}" type="presParOf" srcId="{F7A2E0B2-6E57-4989-8CD0-E7D004D42945}" destId="{ED8F1394-FFB9-40F9-9EB3-9C68FDA5792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E9FF1B-7B1C-4A29-83A7-A448834E6494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F04F1D6-FEC2-469B-993E-87F6A6AD3C46}">
      <dgm:prSet phldrT="[Text]" custT="1"/>
      <dgm:spPr/>
      <dgm:t>
        <a:bodyPr/>
        <a:lstStyle/>
        <a:p>
          <a:r>
            <a:rPr lang="en-US" sz="3000" b="1" dirty="0">
              <a:solidFill>
                <a:srgbClr val="121E52"/>
              </a:solidFill>
            </a:rPr>
            <a:t>1 – 3 </a:t>
          </a:r>
          <a:r>
            <a:rPr lang="mn-MN" sz="3000" b="1" dirty="0">
              <a:solidFill>
                <a:srgbClr val="121E52"/>
              </a:solidFill>
            </a:rPr>
            <a:t>хэсэг </a:t>
          </a:r>
          <a:endParaRPr lang="en-US" sz="3000" b="1" dirty="0">
            <a:solidFill>
              <a:srgbClr val="121E52"/>
            </a:solidFill>
          </a:endParaRPr>
        </a:p>
      </dgm:t>
    </dgm:pt>
    <dgm:pt modelId="{97AEEAD4-FEF2-4C2B-94AA-5FD90341584B}" type="parTrans" cxnId="{61ADCB5F-B6E4-443A-A54A-F09CF286476A}">
      <dgm:prSet/>
      <dgm:spPr/>
      <dgm:t>
        <a:bodyPr/>
        <a:lstStyle/>
        <a:p>
          <a:endParaRPr lang="en-US"/>
        </a:p>
      </dgm:t>
    </dgm:pt>
    <dgm:pt modelId="{4A0FB7DD-2335-424F-BFB1-49B70CF9B83C}" type="sibTrans" cxnId="{61ADCB5F-B6E4-443A-A54A-F09CF286476A}">
      <dgm:prSet/>
      <dgm:spPr/>
      <dgm:t>
        <a:bodyPr/>
        <a:lstStyle/>
        <a:p>
          <a:endParaRPr lang="en-US"/>
        </a:p>
      </dgm:t>
    </dgm:pt>
    <dgm:pt modelId="{A051BF06-5EA6-4EF9-A3E6-1892840C7854}">
      <dgm:prSet phldrT="[Text]" custT="1"/>
      <dgm:spPr/>
      <dgm:t>
        <a:bodyPr/>
        <a:lstStyle/>
        <a:p>
          <a:r>
            <a:rPr lang="mn-MN" sz="2400" i="1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Байгаль хамгаалал, ТХГ-ын ангилал</a:t>
          </a:r>
          <a:endParaRPr lang="en-US" sz="2400" i="1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52ED94-0781-4AEF-9971-342F91B19D63}" type="parTrans" cxnId="{7D460136-4200-41A4-96BB-79B1ED3039A8}">
      <dgm:prSet/>
      <dgm:spPr/>
      <dgm:t>
        <a:bodyPr/>
        <a:lstStyle/>
        <a:p>
          <a:endParaRPr lang="en-US"/>
        </a:p>
      </dgm:t>
    </dgm:pt>
    <dgm:pt modelId="{9972228D-A2E9-4652-9770-C96F4CD7FFA8}" type="sibTrans" cxnId="{7D460136-4200-41A4-96BB-79B1ED3039A8}">
      <dgm:prSet/>
      <dgm:spPr/>
      <dgm:t>
        <a:bodyPr/>
        <a:lstStyle/>
        <a:p>
          <a:endParaRPr lang="en-US"/>
        </a:p>
      </dgm:t>
    </dgm:pt>
    <dgm:pt modelId="{D25BB62D-6395-4E52-8E90-938012C28C00}">
      <dgm:prSet phldrT="[Text]" custT="1"/>
      <dgm:spPr/>
      <dgm:t>
        <a:bodyPr/>
        <a:lstStyle/>
        <a:p>
          <a:r>
            <a:rPr lang="mn-MN" sz="3000" b="1" dirty="0">
              <a:solidFill>
                <a:srgbClr val="121E52"/>
              </a:solidFill>
            </a:rPr>
            <a:t>4 – 10 хэсэг</a:t>
          </a:r>
          <a:endParaRPr lang="en-US" sz="3000" b="1" dirty="0">
            <a:solidFill>
              <a:srgbClr val="121E52"/>
            </a:solidFill>
          </a:endParaRPr>
        </a:p>
      </dgm:t>
    </dgm:pt>
    <dgm:pt modelId="{EE40D26F-0EBF-4E5F-AB70-06B026A71FB8}" type="parTrans" cxnId="{8DB4B5C8-8168-4A53-93A0-28D5CD2DD6C4}">
      <dgm:prSet/>
      <dgm:spPr/>
      <dgm:t>
        <a:bodyPr/>
        <a:lstStyle/>
        <a:p>
          <a:endParaRPr lang="en-US"/>
        </a:p>
      </dgm:t>
    </dgm:pt>
    <dgm:pt modelId="{0A415E2C-B77D-4F0A-B4CC-FEC32231A13A}" type="sibTrans" cxnId="{8DB4B5C8-8168-4A53-93A0-28D5CD2DD6C4}">
      <dgm:prSet/>
      <dgm:spPr/>
      <dgm:t>
        <a:bodyPr/>
        <a:lstStyle/>
        <a:p>
          <a:endParaRPr lang="en-US"/>
        </a:p>
      </dgm:t>
    </dgm:pt>
    <dgm:pt modelId="{D2085EC0-80F3-4CDF-9C6F-9F6C227F85A2}">
      <dgm:prSet phldrT="[Text]" custT="1"/>
      <dgm:spPr/>
      <dgm:t>
        <a:bodyPr/>
        <a:lstStyle/>
        <a:p>
          <a:r>
            <a:rPr lang="mn-MN" sz="2400" i="1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АЖ эрхлэх боломж нөөцөө үнэлэх, үйл ажиллагаа эхлүүлэх, зогсонги байдлаас гарах, ур чадвараа хөгжүүлэх </a:t>
          </a:r>
          <a:endParaRPr lang="en-US" sz="2400" i="1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729825-0A74-482F-9E41-C2CC7D63E64B}" type="parTrans" cxnId="{A265FCF8-8CD6-415A-99A5-D32ECB6A38E0}">
      <dgm:prSet/>
      <dgm:spPr/>
      <dgm:t>
        <a:bodyPr/>
        <a:lstStyle/>
        <a:p>
          <a:endParaRPr lang="en-US"/>
        </a:p>
      </dgm:t>
    </dgm:pt>
    <dgm:pt modelId="{B29AC46F-A602-49F7-901D-5C27D2804911}" type="sibTrans" cxnId="{A265FCF8-8CD6-415A-99A5-D32ECB6A38E0}">
      <dgm:prSet/>
      <dgm:spPr/>
      <dgm:t>
        <a:bodyPr/>
        <a:lstStyle/>
        <a:p>
          <a:endParaRPr lang="en-US"/>
        </a:p>
      </dgm:t>
    </dgm:pt>
    <dgm:pt modelId="{C75A1195-D307-4E76-95B4-92390C4FB112}">
      <dgm:prSet phldrT="[Text]" custT="1"/>
      <dgm:spPr/>
      <dgm:t>
        <a:bodyPr/>
        <a:lstStyle/>
        <a:p>
          <a:r>
            <a:rPr lang="mn-MN" sz="2400" i="1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Хууль ёсны үйл ажиллагаа, санхүүгийн эх үүсвэр олох</a:t>
          </a:r>
          <a:endParaRPr lang="en-US" sz="2400" i="1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E231E2-6A5C-4C70-91C3-84D157D6C4E6}" type="parTrans" cxnId="{D24BE47D-135B-4FEA-B1B9-6E99ED14FD5C}">
      <dgm:prSet/>
      <dgm:spPr/>
      <dgm:t>
        <a:bodyPr/>
        <a:lstStyle/>
        <a:p>
          <a:endParaRPr lang="en-US"/>
        </a:p>
      </dgm:t>
    </dgm:pt>
    <dgm:pt modelId="{37BBB206-ACA8-46BB-BEDA-B20C3B8906E9}" type="sibTrans" cxnId="{D24BE47D-135B-4FEA-B1B9-6E99ED14FD5C}">
      <dgm:prSet/>
      <dgm:spPr/>
      <dgm:t>
        <a:bodyPr/>
        <a:lstStyle/>
        <a:p>
          <a:endParaRPr lang="en-US"/>
        </a:p>
      </dgm:t>
    </dgm:pt>
    <dgm:pt modelId="{967D83B7-C06D-4B11-B9A7-E8301DAD9937}">
      <dgm:prSet phldrT="[Text]" custT="1"/>
      <dgm:spPr/>
      <dgm:t>
        <a:bodyPr/>
        <a:lstStyle/>
        <a:p>
          <a:r>
            <a:rPr lang="mn-MN" sz="3000" b="1" dirty="0">
              <a:solidFill>
                <a:srgbClr val="121E52"/>
              </a:solidFill>
            </a:rPr>
            <a:t>11 – 17 хэсэг </a:t>
          </a:r>
          <a:endParaRPr lang="en-US" sz="3000" b="1" dirty="0">
            <a:solidFill>
              <a:srgbClr val="121E52"/>
            </a:solidFill>
          </a:endParaRPr>
        </a:p>
      </dgm:t>
    </dgm:pt>
    <dgm:pt modelId="{9651A62B-A098-426B-A7A8-E35B19C144B0}" type="parTrans" cxnId="{BB21FA6E-984C-4976-9724-656D7BE145A1}">
      <dgm:prSet/>
      <dgm:spPr/>
      <dgm:t>
        <a:bodyPr/>
        <a:lstStyle/>
        <a:p>
          <a:endParaRPr lang="en-US"/>
        </a:p>
      </dgm:t>
    </dgm:pt>
    <dgm:pt modelId="{09C5D21E-9993-47A2-8B6A-4181D943B05B}" type="sibTrans" cxnId="{BB21FA6E-984C-4976-9724-656D7BE145A1}">
      <dgm:prSet/>
      <dgm:spPr/>
      <dgm:t>
        <a:bodyPr/>
        <a:lstStyle/>
        <a:p>
          <a:endParaRPr lang="en-US"/>
        </a:p>
      </dgm:t>
    </dgm:pt>
    <dgm:pt modelId="{3EE86682-5F3F-4562-9B6A-2A7CA99A3B97}">
      <dgm:prSet phldrT="[Text]" custT="1"/>
      <dgm:spPr/>
      <dgm:t>
        <a:bodyPr/>
        <a:lstStyle/>
        <a:p>
          <a:r>
            <a:rPr lang="mn-MN" sz="2400" i="1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Жуулчин хүлээн авах, зохион байгуулалт</a:t>
          </a:r>
          <a:endParaRPr lang="en-US" sz="2400" i="1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429454-5D83-4CE6-A1A7-7876BBC4D3C4}" type="parTrans" cxnId="{4B60E43D-F95A-48FD-B1BA-7AF300B5C6AD}">
      <dgm:prSet/>
      <dgm:spPr/>
      <dgm:t>
        <a:bodyPr/>
        <a:lstStyle/>
        <a:p>
          <a:endParaRPr lang="en-US"/>
        </a:p>
      </dgm:t>
    </dgm:pt>
    <dgm:pt modelId="{46831A50-F15B-4155-8057-96180E69D66B}" type="sibTrans" cxnId="{4B60E43D-F95A-48FD-B1BA-7AF300B5C6AD}">
      <dgm:prSet/>
      <dgm:spPr/>
      <dgm:t>
        <a:bodyPr/>
        <a:lstStyle/>
        <a:p>
          <a:endParaRPr lang="en-US"/>
        </a:p>
      </dgm:t>
    </dgm:pt>
    <dgm:pt modelId="{60DDA20A-235F-4010-AE35-8867DBCA9171}">
      <dgm:prSet phldrT="[Text]" custT="1"/>
      <dgm:spPr/>
      <dgm:t>
        <a:bodyPr/>
        <a:lstStyle/>
        <a:p>
          <a:r>
            <a:rPr lang="mn-MN" sz="2400" i="1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Нутгийн иргэдийн байгууллагын байгаль хамгаалал, АЖ эрхлэх боломж – үүрэг хариуцлага</a:t>
          </a:r>
          <a:endParaRPr lang="en-US" sz="2400" i="1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ED7D1-5AD8-4A38-A5B1-EF10DA200B20}" type="parTrans" cxnId="{E9AC753C-CBD3-4AA4-BE10-91072E421BB4}">
      <dgm:prSet/>
      <dgm:spPr/>
      <dgm:t>
        <a:bodyPr/>
        <a:lstStyle/>
        <a:p>
          <a:endParaRPr lang="en-US"/>
        </a:p>
      </dgm:t>
    </dgm:pt>
    <dgm:pt modelId="{572DBF6F-2B5D-4028-88FD-F78FA1AE8744}" type="sibTrans" cxnId="{E9AC753C-CBD3-4AA4-BE10-91072E421BB4}">
      <dgm:prSet/>
      <dgm:spPr/>
      <dgm:t>
        <a:bodyPr/>
        <a:lstStyle/>
        <a:p>
          <a:endParaRPr lang="en-US"/>
        </a:p>
      </dgm:t>
    </dgm:pt>
    <dgm:pt modelId="{3EC79F2F-2F37-4324-84A3-C0586DDF430A}">
      <dgm:prSet phldrT="[Text]" custT="1"/>
      <dgm:spPr/>
      <dgm:t>
        <a:bodyPr/>
        <a:lstStyle/>
        <a:p>
          <a:r>
            <a:rPr lang="mn-MN" sz="2400" i="1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Бүтээгдэхүүн, үйлчилгээ – боловсруулах, стандарт хангах</a:t>
          </a:r>
          <a:endParaRPr lang="en-US" sz="2400" i="1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FE0ADA-0A68-4D33-A45F-E7708DC0068D}" type="parTrans" cxnId="{EA838FC2-B865-40D0-AB29-EE2671D54181}">
      <dgm:prSet/>
      <dgm:spPr/>
      <dgm:t>
        <a:bodyPr/>
        <a:lstStyle/>
        <a:p>
          <a:endParaRPr lang="en-US"/>
        </a:p>
      </dgm:t>
    </dgm:pt>
    <dgm:pt modelId="{BC1E2D9A-CB1A-4285-8B20-47782CC4DC4C}" type="sibTrans" cxnId="{EA838FC2-B865-40D0-AB29-EE2671D54181}">
      <dgm:prSet/>
      <dgm:spPr/>
      <dgm:t>
        <a:bodyPr/>
        <a:lstStyle/>
        <a:p>
          <a:endParaRPr lang="en-US"/>
        </a:p>
      </dgm:t>
    </dgm:pt>
    <dgm:pt modelId="{3DBD746F-7391-43BD-A223-5D15DEB1E652}">
      <dgm:prSet phldrT="[Text]" custT="1"/>
      <dgm:spPr/>
      <dgm:t>
        <a:bodyPr/>
        <a:lstStyle/>
        <a:p>
          <a:r>
            <a:rPr lang="mn-MN" sz="2400" i="1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 зээлд хүрэх </a:t>
          </a:r>
          <a:endParaRPr lang="en-US" sz="2400" i="1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D6EA7D-0DE3-403D-A6DE-BE22990EA4DE}" type="parTrans" cxnId="{4D0862F7-0F6B-4759-A276-D0E78CDDB370}">
      <dgm:prSet/>
      <dgm:spPr/>
      <dgm:t>
        <a:bodyPr/>
        <a:lstStyle/>
        <a:p>
          <a:endParaRPr lang="en-US"/>
        </a:p>
      </dgm:t>
    </dgm:pt>
    <dgm:pt modelId="{46B185E0-687C-4F33-B582-3CAB5CB44A1F}" type="sibTrans" cxnId="{4D0862F7-0F6B-4759-A276-D0E78CDDB370}">
      <dgm:prSet/>
      <dgm:spPr/>
      <dgm:t>
        <a:bodyPr/>
        <a:lstStyle/>
        <a:p>
          <a:endParaRPr lang="en-US"/>
        </a:p>
      </dgm:t>
    </dgm:pt>
    <dgm:pt modelId="{6C29C27F-8CEC-4848-8C4B-AD2962D19C5D}">
      <dgm:prSet phldrT="[Text]" custT="1"/>
      <dgm:spPr/>
      <dgm:t>
        <a:bodyPr/>
        <a:lstStyle/>
        <a:p>
          <a:r>
            <a:rPr lang="mn-MN" sz="2400" i="1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Эрүүл ахуй, аюулгүй байдлаа хангах</a:t>
          </a:r>
          <a:endParaRPr lang="en-US" sz="2400" i="1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EF2FD8-8CD2-4C11-A943-44886B606CF5}" type="parTrans" cxnId="{ED7CA141-9F2A-43DF-82B4-38EFE95BF953}">
      <dgm:prSet/>
      <dgm:spPr/>
      <dgm:t>
        <a:bodyPr/>
        <a:lstStyle/>
        <a:p>
          <a:endParaRPr lang="en-US"/>
        </a:p>
      </dgm:t>
    </dgm:pt>
    <dgm:pt modelId="{F0253ADD-5772-465B-8078-936B6C22254C}" type="sibTrans" cxnId="{ED7CA141-9F2A-43DF-82B4-38EFE95BF953}">
      <dgm:prSet/>
      <dgm:spPr/>
      <dgm:t>
        <a:bodyPr/>
        <a:lstStyle/>
        <a:p>
          <a:endParaRPr lang="en-US"/>
        </a:p>
      </dgm:t>
    </dgm:pt>
    <dgm:pt modelId="{F2BD0767-F583-449E-96BA-D970D84649EE}" type="pres">
      <dgm:prSet presAssocID="{9DE9FF1B-7B1C-4A29-83A7-A448834E6494}" presName="Name0" presStyleCnt="0">
        <dgm:presLayoutVars>
          <dgm:dir/>
          <dgm:animLvl val="lvl"/>
          <dgm:resizeHandles val="exact"/>
        </dgm:presLayoutVars>
      </dgm:prSet>
      <dgm:spPr/>
    </dgm:pt>
    <dgm:pt modelId="{CAE3ABEA-4A5A-40CD-A49A-A84B23269E3B}" type="pres">
      <dgm:prSet presAssocID="{FF04F1D6-FEC2-469B-993E-87F6A6AD3C46}" presName="linNode" presStyleCnt="0"/>
      <dgm:spPr/>
    </dgm:pt>
    <dgm:pt modelId="{C83240AE-E7B9-4AD6-AC3E-DCDB4EE7DD1B}" type="pres">
      <dgm:prSet presAssocID="{FF04F1D6-FEC2-469B-993E-87F6A6AD3C46}" presName="parentText" presStyleLbl="node1" presStyleIdx="0" presStyleCnt="3" custScaleX="38906" custLinFactNeighborX="2184" custLinFactNeighborY="-927">
        <dgm:presLayoutVars>
          <dgm:chMax val="1"/>
          <dgm:bulletEnabled val="1"/>
        </dgm:presLayoutVars>
      </dgm:prSet>
      <dgm:spPr/>
    </dgm:pt>
    <dgm:pt modelId="{826BA798-DEB7-486E-8DEB-42F8E45029A9}" type="pres">
      <dgm:prSet presAssocID="{FF04F1D6-FEC2-469B-993E-87F6A6AD3C46}" presName="descendantText" presStyleLbl="alignAccFollowNode1" presStyleIdx="0" presStyleCnt="3" custScaleX="134267">
        <dgm:presLayoutVars>
          <dgm:bulletEnabled val="1"/>
        </dgm:presLayoutVars>
      </dgm:prSet>
      <dgm:spPr/>
    </dgm:pt>
    <dgm:pt modelId="{822EB685-0B23-4A35-B9E7-061FDEB29175}" type="pres">
      <dgm:prSet presAssocID="{4A0FB7DD-2335-424F-BFB1-49B70CF9B83C}" presName="sp" presStyleCnt="0"/>
      <dgm:spPr/>
    </dgm:pt>
    <dgm:pt modelId="{5C1C7256-23C7-4CD9-88CC-27032CF4237E}" type="pres">
      <dgm:prSet presAssocID="{D25BB62D-6395-4E52-8E90-938012C28C00}" presName="linNode" presStyleCnt="0"/>
      <dgm:spPr/>
    </dgm:pt>
    <dgm:pt modelId="{AA6248C4-9F9D-4397-91EA-EF9A82175493}" type="pres">
      <dgm:prSet presAssocID="{D25BB62D-6395-4E52-8E90-938012C28C00}" presName="parentText" presStyleLbl="node1" presStyleIdx="1" presStyleCnt="3" custScaleX="38906" custLinFactNeighborX="2030" custLinFactNeighborY="-900">
        <dgm:presLayoutVars>
          <dgm:chMax val="1"/>
          <dgm:bulletEnabled val="1"/>
        </dgm:presLayoutVars>
      </dgm:prSet>
      <dgm:spPr/>
    </dgm:pt>
    <dgm:pt modelId="{DF104337-6C15-4D78-B779-868D05403200}" type="pres">
      <dgm:prSet presAssocID="{D25BB62D-6395-4E52-8E90-938012C28C00}" presName="descendantText" presStyleLbl="alignAccFollowNode1" presStyleIdx="1" presStyleCnt="3" custScaleX="134267">
        <dgm:presLayoutVars>
          <dgm:bulletEnabled val="1"/>
        </dgm:presLayoutVars>
      </dgm:prSet>
      <dgm:spPr/>
    </dgm:pt>
    <dgm:pt modelId="{E94B16C5-7F8E-40D1-924E-19043C268CBF}" type="pres">
      <dgm:prSet presAssocID="{0A415E2C-B77D-4F0A-B4CC-FEC32231A13A}" presName="sp" presStyleCnt="0"/>
      <dgm:spPr/>
    </dgm:pt>
    <dgm:pt modelId="{D3C1B63C-E030-4285-8204-DFEF47A43401}" type="pres">
      <dgm:prSet presAssocID="{967D83B7-C06D-4B11-B9A7-E8301DAD9937}" presName="linNode" presStyleCnt="0"/>
      <dgm:spPr/>
    </dgm:pt>
    <dgm:pt modelId="{7B429489-F06B-45D0-9345-983324CF7622}" type="pres">
      <dgm:prSet presAssocID="{967D83B7-C06D-4B11-B9A7-E8301DAD9937}" presName="parentText" presStyleLbl="node1" presStyleIdx="2" presStyleCnt="3" custScaleX="38906" custLinFactNeighborX="2040" custLinFactNeighborY="-900">
        <dgm:presLayoutVars>
          <dgm:chMax val="1"/>
          <dgm:bulletEnabled val="1"/>
        </dgm:presLayoutVars>
      </dgm:prSet>
      <dgm:spPr/>
    </dgm:pt>
    <dgm:pt modelId="{2579BB37-DACD-4490-BF8D-2D516DDAF02D}" type="pres">
      <dgm:prSet presAssocID="{967D83B7-C06D-4B11-B9A7-E8301DAD9937}" presName="descendantText" presStyleLbl="alignAccFollowNode1" presStyleIdx="2" presStyleCnt="3" custScaleX="134267" custScaleY="133103">
        <dgm:presLayoutVars>
          <dgm:bulletEnabled val="1"/>
        </dgm:presLayoutVars>
      </dgm:prSet>
      <dgm:spPr/>
    </dgm:pt>
  </dgm:ptLst>
  <dgm:cxnLst>
    <dgm:cxn modelId="{9B111A01-927D-4CE3-B102-F74F047DCCC4}" type="presOf" srcId="{6C29C27F-8CEC-4848-8C4B-AD2962D19C5D}" destId="{2579BB37-DACD-4490-BF8D-2D516DDAF02D}" srcOrd="0" destOrd="3" presId="urn:microsoft.com/office/officeart/2005/8/layout/vList5"/>
    <dgm:cxn modelId="{250DA224-50EE-4AFE-86BA-618E15679F04}" type="presOf" srcId="{D25BB62D-6395-4E52-8E90-938012C28C00}" destId="{AA6248C4-9F9D-4397-91EA-EF9A82175493}" srcOrd="0" destOrd="0" presId="urn:microsoft.com/office/officeart/2005/8/layout/vList5"/>
    <dgm:cxn modelId="{7D460136-4200-41A4-96BB-79B1ED3039A8}" srcId="{FF04F1D6-FEC2-469B-993E-87F6A6AD3C46}" destId="{A051BF06-5EA6-4EF9-A3E6-1892840C7854}" srcOrd="0" destOrd="0" parTransId="{C052ED94-0781-4AEF-9971-342F91B19D63}" sibTransId="{9972228D-A2E9-4652-9770-C96F4CD7FFA8}"/>
    <dgm:cxn modelId="{E9AC753C-CBD3-4AA4-BE10-91072E421BB4}" srcId="{FF04F1D6-FEC2-469B-993E-87F6A6AD3C46}" destId="{60DDA20A-235F-4010-AE35-8867DBCA9171}" srcOrd="1" destOrd="0" parTransId="{108ED7D1-5AD8-4A38-A5B1-EF10DA200B20}" sibTransId="{572DBF6F-2B5D-4028-88FD-F78FA1AE8744}"/>
    <dgm:cxn modelId="{B2CFA03C-7477-42DB-B732-DEA92C998404}" type="presOf" srcId="{D2085EC0-80F3-4CDF-9C6F-9F6C227F85A2}" destId="{DF104337-6C15-4D78-B779-868D05403200}" srcOrd="0" destOrd="0" presId="urn:microsoft.com/office/officeart/2005/8/layout/vList5"/>
    <dgm:cxn modelId="{4B60E43D-F95A-48FD-B1BA-7AF300B5C6AD}" srcId="{967D83B7-C06D-4B11-B9A7-E8301DAD9937}" destId="{3EE86682-5F3F-4562-9B6A-2A7CA99A3B97}" srcOrd="0" destOrd="0" parTransId="{5F429454-5D83-4CE6-A1A7-7876BBC4D3C4}" sibTransId="{46831A50-F15B-4155-8057-96180E69D66B}"/>
    <dgm:cxn modelId="{B19C2C5B-DFD9-4FA9-B463-5742E1B42ABD}" type="presOf" srcId="{60DDA20A-235F-4010-AE35-8867DBCA9171}" destId="{826BA798-DEB7-486E-8DEB-42F8E45029A9}" srcOrd="0" destOrd="1" presId="urn:microsoft.com/office/officeart/2005/8/layout/vList5"/>
    <dgm:cxn modelId="{61ADCB5F-B6E4-443A-A54A-F09CF286476A}" srcId="{9DE9FF1B-7B1C-4A29-83A7-A448834E6494}" destId="{FF04F1D6-FEC2-469B-993E-87F6A6AD3C46}" srcOrd="0" destOrd="0" parTransId="{97AEEAD4-FEF2-4C2B-94AA-5FD90341584B}" sibTransId="{4A0FB7DD-2335-424F-BFB1-49B70CF9B83C}"/>
    <dgm:cxn modelId="{800F7E61-2F7C-4C11-A56D-5CD5ACC22782}" type="presOf" srcId="{A051BF06-5EA6-4EF9-A3E6-1892840C7854}" destId="{826BA798-DEB7-486E-8DEB-42F8E45029A9}" srcOrd="0" destOrd="0" presId="urn:microsoft.com/office/officeart/2005/8/layout/vList5"/>
    <dgm:cxn modelId="{ED7CA141-9F2A-43DF-82B4-38EFE95BF953}" srcId="{967D83B7-C06D-4B11-B9A7-E8301DAD9937}" destId="{6C29C27F-8CEC-4848-8C4B-AD2962D19C5D}" srcOrd="3" destOrd="0" parTransId="{EBEF2FD8-8CD2-4C11-A943-44886B606CF5}" sibTransId="{F0253ADD-5772-465B-8078-936B6C22254C}"/>
    <dgm:cxn modelId="{CF197147-6CC4-4EFC-BD5D-F56198DAEA15}" type="presOf" srcId="{3DBD746F-7391-43BD-A223-5D15DEB1E652}" destId="{2579BB37-DACD-4490-BF8D-2D516DDAF02D}" srcOrd="0" destOrd="2" presId="urn:microsoft.com/office/officeart/2005/8/layout/vList5"/>
    <dgm:cxn modelId="{BB21FA6E-984C-4976-9724-656D7BE145A1}" srcId="{9DE9FF1B-7B1C-4A29-83A7-A448834E6494}" destId="{967D83B7-C06D-4B11-B9A7-E8301DAD9937}" srcOrd="2" destOrd="0" parTransId="{9651A62B-A098-426B-A7A8-E35B19C144B0}" sibTransId="{09C5D21E-9993-47A2-8B6A-4181D943B05B}"/>
    <dgm:cxn modelId="{F2D17277-9486-4C71-BCDD-BF5B15B607D2}" type="presOf" srcId="{3EC79F2F-2F37-4324-84A3-C0586DDF430A}" destId="{2579BB37-DACD-4490-BF8D-2D516DDAF02D}" srcOrd="0" destOrd="1" presId="urn:microsoft.com/office/officeart/2005/8/layout/vList5"/>
    <dgm:cxn modelId="{D24BE47D-135B-4FEA-B1B9-6E99ED14FD5C}" srcId="{D25BB62D-6395-4E52-8E90-938012C28C00}" destId="{C75A1195-D307-4E76-95B4-92390C4FB112}" srcOrd="1" destOrd="0" parTransId="{10E231E2-6A5C-4C70-91C3-84D157D6C4E6}" sibTransId="{37BBB206-ACA8-46BB-BEDA-B20C3B8906E9}"/>
    <dgm:cxn modelId="{2C14977E-7827-4282-B931-A0F53E03CAAE}" type="presOf" srcId="{967D83B7-C06D-4B11-B9A7-E8301DAD9937}" destId="{7B429489-F06B-45D0-9345-983324CF7622}" srcOrd="0" destOrd="0" presId="urn:microsoft.com/office/officeart/2005/8/layout/vList5"/>
    <dgm:cxn modelId="{152D6BB5-71FC-418D-B654-38730B6A02D3}" type="presOf" srcId="{9DE9FF1B-7B1C-4A29-83A7-A448834E6494}" destId="{F2BD0767-F583-449E-96BA-D970D84649EE}" srcOrd="0" destOrd="0" presId="urn:microsoft.com/office/officeart/2005/8/layout/vList5"/>
    <dgm:cxn modelId="{EA838FC2-B865-40D0-AB29-EE2671D54181}" srcId="{967D83B7-C06D-4B11-B9A7-E8301DAD9937}" destId="{3EC79F2F-2F37-4324-84A3-C0586DDF430A}" srcOrd="1" destOrd="0" parTransId="{B8FE0ADA-0A68-4D33-A45F-E7708DC0068D}" sibTransId="{BC1E2D9A-CB1A-4285-8B20-47782CC4DC4C}"/>
    <dgm:cxn modelId="{8DB4B5C8-8168-4A53-93A0-28D5CD2DD6C4}" srcId="{9DE9FF1B-7B1C-4A29-83A7-A448834E6494}" destId="{D25BB62D-6395-4E52-8E90-938012C28C00}" srcOrd="1" destOrd="0" parTransId="{EE40D26F-0EBF-4E5F-AB70-06B026A71FB8}" sibTransId="{0A415E2C-B77D-4F0A-B4CC-FEC32231A13A}"/>
    <dgm:cxn modelId="{310D7BD2-148C-4FA0-90DC-4E7C917B6881}" type="presOf" srcId="{FF04F1D6-FEC2-469B-993E-87F6A6AD3C46}" destId="{C83240AE-E7B9-4AD6-AC3E-DCDB4EE7DD1B}" srcOrd="0" destOrd="0" presId="urn:microsoft.com/office/officeart/2005/8/layout/vList5"/>
    <dgm:cxn modelId="{A3D225D9-7E43-4A01-9233-45204A26BE78}" type="presOf" srcId="{C75A1195-D307-4E76-95B4-92390C4FB112}" destId="{DF104337-6C15-4D78-B779-868D05403200}" srcOrd="0" destOrd="1" presId="urn:microsoft.com/office/officeart/2005/8/layout/vList5"/>
    <dgm:cxn modelId="{FD570BEE-6143-4F7A-9B1B-C0936D2E6838}" type="presOf" srcId="{3EE86682-5F3F-4562-9B6A-2A7CA99A3B97}" destId="{2579BB37-DACD-4490-BF8D-2D516DDAF02D}" srcOrd="0" destOrd="0" presId="urn:microsoft.com/office/officeart/2005/8/layout/vList5"/>
    <dgm:cxn modelId="{4D0862F7-0F6B-4759-A276-D0E78CDDB370}" srcId="{967D83B7-C06D-4B11-B9A7-E8301DAD9937}" destId="{3DBD746F-7391-43BD-A223-5D15DEB1E652}" srcOrd="2" destOrd="0" parTransId="{9AD6EA7D-0DE3-403D-A6DE-BE22990EA4DE}" sibTransId="{46B185E0-687C-4F33-B582-3CAB5CB44A1F}"/>
    <dgm:cxn modelId="{A265FCF8-8CD6-415A-99A5-D32ECB6A38E0}" srcId="{D25BB62D-6395-4E52-8E90-938012C28C00}" destId="{D2085EC0-80F3-4CDF-9C6F-9F6C227F85A2}" srcOrd="0" destOrd="0" parTransId="{5B729825-0A74-482F-9E41-C2CC7D63E64B}" sibTransId="{B29AC46F-A602-49F7-901D-5C27D2804911}"/>
    <dgm:cxn modelId="{92FC4CB4-BAFE-49E6-939F-247C7586F000}" type="presParOf" srcId="{F2BD0767-F583-449E-96BA-D970D84649EE}" destId="{CAE3ABEA-4A5A-40CD-A49A-A84B23269E3B}" srcOrd="0" destOrd="0" presId="urn:microsoft.com/office/officeart/2005/8/layout/vList5"/>
    <dgm:cxn modelId="{8A0751B4-9CF3-41C5-A5A2-1BA19E12159C}" type="presParOf" srcId="{CAE3ABEA-4A5A-40CD-A49A-A84B23269E3B}" destId="{C83240AE-E7B9-4AD6-AC3E-DCDB4EE7DD1B}" srcOrd="0" destOrd="0" presId="urn:microsoft.com/office/officeart/2005/8/layout/vList5"/>
    <dgm:cxn modelId="{B9A2A764-C449-4F39-9D60-F7294FDDEE3C}" type="presParOf" srcId="{CAE3ABEA-4A5A-40CD-A49A-A84B23269E3B}" destId="{826BA798-DEB7-486E-8DEB-42F8E45029A9}" srcOrd="1" destOrd="0" presId="urn:microsoft.com/office/officeart/2005/8/layout/vList5"/>
    <dgm:cxn modelId="{E7BC46AD-6EF8-427B-AF3E-325CDEE77636}" type="presParOf" srcId="{F2BD0767-F583-449E-96BA-D970D84649EE}" destId="{822EB685-0B23-4A35-B9E7-061FDEB29175}" srcOrd="1" destOrd="0" presId="urn:microsoft.com/office/officeart/2005/8/layout/vList5"/>
    <dgm:cxn modelId="{04301BA6-08C9-484D-BCF8-1360C9A0106F}" type="presParOf" srcId="{F2BD0767-F583-449E-96BA-D970D84649EE}" destId="{5C1C7256-23C7-4CD9-88CC-27032CF4237E}" srcOrd="2" destOrd="0" presId="urn:microsoft.com/office/officeart/2005/8/layout/vList5"/>
    <dgm:cxn modelId="{C50AFFA0-9699-4064-9C50-B52966E643EE}" type="presParOf" srcId="{5C1C7256-23C7-4CD9-88CC-27032CF4237E}" destId="{AA6248C4-9F9D-4397-91EA-EF9A82175493}" srcOrd="0" destOrd="0" presId="urn:microsoft.com/office/officeart/2005/8/layout/vList5"/>
    <dgm:cxn modelId="{BFBDAF28-401F-4083-9A8E-8E82187FB5FF}" type="presParOf" srcId="{5C1C7256-23C7-4CD9-88CC-27032CF4237E}" destId="{DF104337-6C15-4D78-B779-868D05403200}" srcOrd="1" destOrd="0" presId="urn:microsoft.com/office/officeart/2005/8/layout/vList5"/>
    <dgm:cxn modelId="{4ADD4CDC-14A8-4934-B0A7-BBED9538D089}" type="presParOf" srcId="{F2BD0767-F583-449E-96BA-D970D84649EE}" destId="{E94B16C5-7F8E-40D1-924E-19043C268CBF}" srcOrd="3" destOrd="0" presId="urn:microsoft.com/office/officeart/2005/8/layout/vList5"/>
    <dgm:cxn modelId="{F511D38D-8C48-4193-95EF-94195F4060AF}" type="presParOf" srcId="{F2BD0767-F583-449E-96BA-D970D84649EE}" destId="{D3C1B63C-E030-4285-8204-DFEF47A43401}" srcOrd="4" destOrd="0" presId="urn:microsoft.com/office/officeart/2005/8/layout/vList5"/>
    <dgm:cxn modelId="{DF65F05A-8319-45A9-B5ED-4FABC62D7FF5}" type="presParOf" srcId="{D3C1B63C-E030-4285-8204-DFEF47A43401}" destId="{7B429489-F06B-45D0-9345-983324CF7622}" srcOrd="0" destOrd="0" presId="urn:microsoft.com/office/officeart/2005/8/layout/vList5"/>
    <dgm:cxn modelId="{A385AAB9-3A5C-447D-B266-64C4648236DB}" type="presParOf" srcId="{D3C1B63C-E030-4285-8204-DFEF47A43401}" destId="{2579BB37-DACD-4490-BF8D-2D516DDAF02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E549C9-42EB-4023-B2D4-B0679CD98CCD}" type="doc">
      <dgm:prSet loTypeId="urn:microsoft.com/office/officeart/2011/layout/Tab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1AD164-2E97-49C2-B599-6A61154C4406}">
      <dgm:prSet phldrT="[Text]"/>
      <dgm:spPr>
        <a:solidFill>
          <a:srgbClr val="F9A31C"/>
        </a:solidFill>
      </dgm:spPr>
      <dgm:t>
        <a:bodyPr/>
        <a:lstStyle/>
        <a:p>
          <a:r>
            <a:rPr lang="en-US" dirty="0">
              <a:solidFill>
                <a:srgbClr val="121E52"/>
              </a:solidFill>
            </a:rPr>
            <a:t>📚</a:t>
          </a:r>
        </a:p>
      </dgm:t>
    </dgm:pt>
    <dgm:pt modelId="{1F95C9F9-FFD9-4A5D-8052-FBDA910B27FA}" type="parTrans" cxnId="{924925BD-442C-49A6-BC00-EAD72201DF43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FBFDAEA5-2BFF-430A-94B9-E4A1F98D7A7B}" type="sibTrans" cxnId="{924925BD-442C-49A6-BC00-EAD72201DF43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809F3011-6165-407A-B39F-C1AF7FF5BF59}">
      <dgm:prSet phldrT="[Text]" custT="1"/>
      <dgm:spPr/>
      <dgm:t>
        <a:bodyPr/>
        <a:lstStyle/>
        <a:p>
          <a:r>
            <a:rPr lang="mn-MN" sz="3000" b="1" dirty="0">
              <a:solidFill>
                <a:srgbClr val="121E52"/>
              </a:solidFill>
            </a:rPr>
            <a:t>Мэдлэг сайжирсан</a:t>
          </a:r>
          <a:endParaRPr lang="en-US" sz="3000" dirty="0">
            <a:solidFill>
              <a:srgbClr val="121E52"/>
            </a:solidFill>
          </a:endParaRPr>
        </a:p>
      </dgm:t>
    </dgm:pt>
    <dgm:pt modelId="{1BE49941-6604-44F6-9841-882433745DE4}" type="parTrans" cxnId="{4826A05B-9B5E-4F7D-8AC8-1627D814000B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95A96CD4-8A55-4B47-8A71-FA0976B11BFA}" type="sibTrans" cxnId="{4826A05B-9B5E-4F7D-8AC8-1627D814000B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7D1D7DB3-AEEB-4CA6-A588-D9524C6F697D}">
      <dgm:prSet phldrT="[Text]"/>
      <dgm:spPr/>
      <dgm:t>
        <a:bodyPr/>
        <a:lstStyle/>
        <a:p>
          <a:r>
            <a:rPr lang="mn-MN" dirty="0">
              <a:solidFill>
                <a:srgbClr val="121E52"/>
              </a:solidFill>
            </a:rPr>
            <a:t>НИТАЖ үйл ажиллагаа эрхлэх ур чадварын тухай </a:t>
          </a:r>
          <a:endParaRPr lang="en-US" dirty="0">
            <a:solidFill>
              <a:srgbClr val="121E52"/>
            </a:solidFill>
          </a:endParaRPr>
        </a:p>
      </dgm:t>
    </dgm:pt>
    <dgm:pt modelId="{5CE89FB3-A354-4A44-8AB7-11216A5A9D8A}" type="parTrans" cxnId="{D7686550-CC14-4BFD-8D17-C349572AA33B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5FAAC854-9F6E-4F02-9189-3398448C4222}" type="sibTrans" cxnId="{D7686550-CC14-4BFD-8D17-C349572AA33B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B7A9BA66-C49B-47FF-80BA-7CD98CC0A4A4}">
      <dgm:prSet phldrT="[Text]"/>
      <dgm:spPr>
        <a:solidFill>
          <a:srgbClr val="F9A31C"/>
        </a:solidFill>
      </dgm:spPr>
      <dgm:t>
        <a:bodyPr/>
        <a:lstStyle/>
        <a:p>
          <a:r>
            <a:rPr lang="en-US" dirty="0">
              <a:solidFill>
                <a:srgbClr val="121E52"/>
              </a:solidFill>
            </a:rPr>
            <a:t>💼</a:t>
          </a:r>
        </a:p>
      </dgm:t>
    </dgm:pt>
    <dgm:pt modelId="{599E1D61-7FF2-42F0-BCD1-097850D2454A}" type="parTrans" cxnId="{B03BFE19-355F-4C5B-A41A-145EEA895F29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EF80EE78-0049-4ECE-9665-C05691025AF0}" type="sibTrans" cxnId="{B03BFE19-355F-4C5B-A41A-145EEA895F29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221F9BB4-01BE-406F-98DD-CFC8FC243323}">
      <dgm:prSet phldrT="[Text]" custT="1"/>
      <dgm:spPr/>
      <dgm:t>
        <a:bodyPr/>
        <a:lstStyle/>
        <a:p>
          <a:r>
            <a:rPr lang="mn-MN" sz="3000" b="1" dirty="0">
              <a:solidFill>
                <a:srgbClr val="121E52"/>
              </a:solidFill>
            </a:rPr>
            <a:t>Бизнесийн өсөлт</a:t>
          </a:r>
          <a:endParaRPr lang="en-US" sz="3000" b="1" dirty="0">
            <a:solidFill>
              <a:srgbClr val="121E52"/>
            </a:solidFill>
          </a:endParaRPr>
        </a:p>
      </dgm:t>
    </dgm:pt>
    <dgm:pt modelId="{148E67E7-9DE4-4DEB-853F-268F6D5C4D6D}" type="parTrans" cxnId="{6F3A31A7-1F40-4903-803A-6333E867557F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D54726B9-5B5E-475D-9EFD-5A74C73BB2C5}" type="sibTrans" cxnId="{6F3A31A7-1F40-4903-803A-6333E867557F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1CA82B85-C7F4-4F79-8B3E-568C8B130911}">
      <dgm:prSet phldrT="[Text]"/>
      <dgm:spPr/>
      <dgm:t>
        <a:bodyPr/>
        <a:lstStyle/>
        <a:p>
          <a:r>
            <a:rPr lang="mn-MN" dirty="0">
              <a:solidFill>
                <a:srgbClr val="121E52"/>
              </a:solidFill>
            </a:rPr>
            <a:t>Аяллын бүтээгдэхүүн үйлчилгээ сайжирсан</a:t>
          </a:r>
          <a:endParaRPr lang="en-US" dirty="0">
            <a:solidFill>
              <a:srgbClr val="121E52"/>
            </a:solidFill>
          </a:endParaRPr>
        </a:p>
      </dgm:t>
    </dgm:pt>
    <dgm:pt modelId="{E756B893-7A55-43FC-B790-32BF193C4577}" type="parTrans" cxnId="{175C1998-8543-4C62-853D-6E6D94F1D2A1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87D482A4-D5F2-4792-8A8C-EFB6B1522933}" type="sibTrans" cxnId="{175C1998-8543-4C62-853D-6E6D94F1D2A1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EB5F7BB0-EE15-428A-A450-DFF218192B45}">
      <dgm:prSet phldrT="[Text]"/>
      <dgm:spPr/>
      <dgm:t>
        <a:bodyPr/>
        <a:lstStyle/>
        <a:p>
          <a:r>
            <a:rPr lang="mn-MN" dirty="0">
              <a:solidFill>
                <a:srgbClr val="121E52"/>
              </a:solidFill>
            </a:rPr>
            <a:t>Хамтран ажиллах урам зориг</a:t>
          </a:r>
          <a:endParaRPr lang="en-US" dirty="0">
            <a:solidFill>
              <a:srgbClr val="121E52"/>
            </a:solidFill>
          </a:endParaRPr>
        </a:p>
      </dgm:t>
    </dgm:pt>
    <dgm:pt modelId="{89B58CA5-4195-444D-813C-40E0810BBCB5}" type="parTrans" cxnId="{A512008B-FC6A-4218-A7DA-2C716A2FE638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77C1C1D9-F874-4DDA-86DD-6CB06F54E1D3}" type="sibTrans" cxnId="{A512008B-FC6A-4218-A7DA-2C716A2FE638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29D31A34-DE75-49EF-919D-A4704DD6BA2E}">
      <dgm:prSet phldrT="[Text]"/>
      <dgm:spPr/>
      <dgm:t>
        <a:bodyPr/>
        <a:lstStyle/>
        <a:p>
          <a:r>
            <a:rPr lang="mn-MN" dirty="0">
              <a:solidFill>
                <a:srgbClr val="121E52"/>
              </a:solidFill>
            </a:rPr>
            <a:t>Зохион байгуулалт нэмэгдсэн</a:t>
          </a:r>
          <a:endParaRPr lang="en-US" dirty="0">
            <a:solidFill>
              <a:srgbClr val="121E52"/>
            </a:solidFill>
          </a:endParaRPr>
        </a:p>
      </dgm:t>
    </dgm:pt>
    <dgm:pt modelId="{B2219C34-D6E6-4680-91E2-8ACA04CE8DBD}" type="parTrans" cxnId="{995A1018-74AF-41D3-8722-9E662E3B0E34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4CF9D441-EBCE-4C1D-A5EC-E3F4EE66665B}" type="sibTrans" cxnId="{995A1018-74AF-41D3-8722-9E662E3B0E34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DC9EAC57-2282-4607-80F3-5FA057382BFC}" type="pres">
      <dgm:prSet presAssocID="{DCE549C9-42EB-4023-B2D4-B0679CD98CC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E71622E-95AA-4849-9CFC-E8F5C19F92A3}" type="pres">
      <dgm:prSet presAssocID="{8D1AD164-2E97-49C2-B599-6A61154C4406}" presName="composite" presStyleCnt="0"/>
      <dgm:spPr/>
    </dgm:pt>
    <dgm:pt modelId="{239EC842-17EE-486A-8033-8AA5215B27A8}" type="pres">
      <dgm:prSet presAssocID="{8D1AD164-2E97-49C2-B599-6A61154C4406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6DA89F65-102D-4455-AA3C-DDDFF366B21D}" type="pres">
      <dgm:prSet presAssocID="{8D1AD164-2E97-49C2-B599-6A61154C4406}" presName="Parent" presStyleLbl="alignNode1" presStyleIdx="0" presStyleCnt="2" custScaleX="55220" custScaleY="135415">
        <dgm:presLayoutVars>
          <dgm:chMax val="3"/>
          <dgm:chPref val="3"/>
          <dgm:bulletEnabled val="1"/>
        </dgm:presLayoutVars>
      </dgm:prSet>
      <dgm:spPr/>
    </dgm:pt>
    <dgm:pt modelId="{69B4D04C-B9BA-4B7D-9DAF-1FC43CF09B15}" type="pres">
      <dgm:prSet presAssocID="{8D1AD164-2E97-49C2-B599-6A61154C4406}" presName="Accent" presStyleLbl="parChTrans1D1" presStyleIdx="0" presStyleCnt="2"/>
      <dgm:spPr/>
    </dgm:pt>
    <dgm:pt modelId="{822E4A2C-A266-4B35-A2D2-3FA54FADAF99}" type="pres">
      <dgm:prSet presAssocID="{8D1AD164-2E97-49C2-B599-6A61154C4406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3A304D1-7E62-4FB3-8810-E5E48EF9C2DA}" type="pres">
      <dgm:prSet presAssocID="{FBFDAEA5-2BFF-430A-94B9-E4A1F98D7A7B}" presName="sibTrans" presStyleCnt="0"/>
      <dgm:spPr/>
    </dgm:pt>
    <dgm:pt modelId="{FE0D05BF-1BB9-4F23-81B8-7E81B1FAF21A}" type="pres">
      <dgm:prSet presAssocID="{B7A9BA66-C49B-47FF-80BA-7CD98CC0A4A4}" presName="composite" presStyleCnt="0"/>
      <dgm:spPr/>
    </dgm:pt>
    <dgm:pt modelId="{3CF35E73-3393-4EB0-B127-2A342A655340}" type="pres">
      <dgm:prSet presAssocID="{B7A9BA66-C49B-47FF-80BA-7CD98CC0A4A4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08DF4E50-7098-449A-9DC8-D34C2DBC373D}" type="pres">
      <dgm:prSet presAssocID="{B7A9BA66-C49B-47FF-80BA-7CD98CC0A4A4}" presName="Parent" presStyleLbl="alignNode1" presStyleIdx="1" presStyleCnt="2" custScaleX="55220" custScaleY="135415">
        <dgm:presLayoutVars>
          <dgm:chMax val="3"/>
          <dgm:chPref val="3"/>
          <dgm:bulletEnabled val="1"/>
        </dgm:presLayoutVars>
      </dgm:prSet>
      <dgm:spPr/>
    </dgm:pt>
    <dgm:pt modelId="{2E0737D3-AB6F-4EED-BAFD-52E75C89BD9E}" type="pres">
      <dgm:prSet presAssocID="{B7A9BA66-C49B-47FF-80BA-7CD98CC0A4A4}" presName="Accent" presStyleLbl="parChTrans1D1" presStyleIdx="1" presStyleCnt="2"/>
      <dgm:spPr/>
    </dgm:pt>
    <dgm:pt modelId="{05BC1760-F0AE-4332-BDC7-8E06A659E206}" type="pres">
      <dgm:prSet presAssocID="{B7A9BA66-C49B-47FF-80BA-7CD98CC0A4A4}" presName="Child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95A1018-74AF-41D3-8722-9E662E3B0E34}" srcId="{B7A9BA66-C49B-47FF-80BA-7CD98CC0A4A4}" destId="{29D31A34-DE75-49EF-919D-A4704DD6BA2E}" srcOrd="2" destOrd="0" parTransId="{B2219C34-D6E6-4680-91E2-8ACA04CE8DBD}" sibTransId="{4CF9D441-EBCE-4C1D-A5EC-E3F4EE66665B}"/>
    <dgm:cxn modelId="{B03BFE19-355F-4C5B-A41A-145EEA895F29}" srcId="{DCE549C9-42EB-4023-B2D4-B0679CD98CCD}" destId="{B7A9BA66-C49B-47FF-80BA-7CD98CC0A4A4}" srcOrd="1" destOrd="0" parTransId="{599E1D61-7FF2-42F0-BCD1-097850D2454A}" sibTransId="{EF80EE78-0049-4ECE-9665-C05691025AF0}"/>
    <dgm:cxn modelId="{4826A05B-9B5E-4F7D-8AC8-1627D814000B}" srcId="{8D1AD164-2E97-49C2-B599-6A61154C4406}" destId="{809F3011-6165-407A-B39F-C1AF7FF5BF59}" srcOrd="0" destOrd="0" parTransId="{1BE49941-6604-44F6-9841-882433745DE4}" sibTransId="{95A96CD4-8A55-4B47-8A71-FA0976B11BFA}"/>
    <dgm:cxn modelId="{4FFCCE64-80A1-47AE-B008-8DF937F4FD06}" type="presOf" srcId="{7D1D7DB3-AEEB-4CA6-A588-D9524C6F697D}" destId="{822E4A2C-A266-4B35-A2D2-3FA54FADAF99}" srcOrd="0" destOrd="0" presId="urn:microsoft.com/office/officeart/2011/layout/TabList"/>
    <dgm:cxn modelId="{29F31F67-30AE-4623-899A-872AF62A3D95}" type="presOf" srcId="{809F3011-6165-407A-B39F-C1AF7FF5BF59}" destId="{239EC842-17EE-486A-8033-8AA5215B27A8}" srcOrd="0" destOrd="0" presId="urn:microsoft.com/office/officeart/2011/layout/TabList"/>
    <dgm:cxn modelId="{D7686550-CC14-4BFD-8D17-C349572AA33B}" srcId="{8D1AD164-2E97-49C2-B599-6A61154C4406}" destId="{7D1D7DB3-AEEB-4CA6-A588-D9524C6F697D}" srcOrd="1" destOrd="0" parTransId="{5CE89FB3-A354-4A44-8AB7-11216A5A9D8A}" sibTransId="{5FAAC854-9F6E-4F02-9189-3398448C4222}"/>
    <dgm:cxn modelId="{DCE30554-7EB3-4EB9-866F-9ACDFFA71C69}" type="presOf" srcId="{B7A9BA66-C49B-47FF-80BA-7CD98CC0A4A4}" destId="{08DF4E50-7098-449A-9DC8-D34C2DBC373D}" srcOrd="0" destOrd="0" presId="urn:microsoft.com/office/officeart/2011/layout/TabList"/>
    <dgm:cxn modelId="{7151917A-50D2-4B58-A646-C56D915D9682}" type="presOf" srcId="{8D1AD164-2E97-49C2-B599-6A61154C4406}" destId="{6DA89F65-102D-4455-AA3C-DDDFF366B21D}" srcOrd="0" destOrd="0" presId="urn:microsoft.com/office/officeart/2011/layout/TabList"/>
    <dgm:cxn modelId="{B752297F-CD3C-4929-9F6B-7327BB0EC715}" type="presOf" srcId="{EB5F7BB0-EE15-428A-A450-DFF218192B45}" destId="{822E4A2C-A266-4B35-A2D2-3FA54FADAF99}" srcOrd="0" destOrd="1" presId="urn:microsoft.com/office/officeart/2011/layout/TabList"/>
    <dgm:cxn modelId="{A512008B-FC6A-4218-A7DA-2C716A2FE638}" srcId="{8D1AD164-2E97-49C2-B599-6A61154C4406}" destId="{EB5F7BB0-EE15-428A-A450-DFF218192B45}" srcOrd="2" destOrd="0" parTransId="{89B58CA5-4195-444D-813C-40E0810BBCB5}" sibTransId="{77C1C1D9-F874-4DDA-86DD-6CB06F54E1D3}"/>
    <dgm:cxn modelId="{175C1998-8543-4C62-853D-6E6D94F1D2A1}" srcId="{B7A9BA66-C49B-47FF-80BA-7CD98CC0A4A4}" destId="{1CA82B85-C7F4-4F79-8B3E-568C8B130911}" srcOrd="1" destOrd="0" parTransId="{E756B893-7A55-43FC-B790-32BF193C4577}" sibTransId="{87D482A4-D5F2-4792-8A8C-EFB6B1522933}"/>
    <dgm:cxn modelId="{6F3A31A7-1F40-4903-803A-6333E867557F}" srcId="{B7A9BA66-C49B-47FF-80BA-7CD98CC0A4A4}" destId="{221F9BB4-01BE-406F-98DD-CFC8FC243323}" srcOrd="0" destOrd="0" parTransId="{148E67E7-9DE4-4DEB-853F-268F6D5C4D6D}" sibTransId="{D54726B9-5B5E-475D-9EFD-5A74C73BB2C5}"/>
    <dgm:cxn modelId="{0ABEE7AF-DC5F-476C-8E1C-42D3C29E9A2C}" type="presOf" srcId="{1CA82B85-C7F4-4F79-8B3E-568C8B130911}" destId="{05BC1760-F0AE-4332-BDC7-8E06A659E206}" srcOrd="0" destOrd="0" presId="urn:microsoft.com/office/officeart/2011/layout/TabList"/>
    <dgm:cxn modelId="{924925BD-442C-49A6-BC00-EAD72201DF43}" srcId="{DCE549C9-42EB-4023-B2D4-B0679CD98CCD}" destId="{8D1AD164-2E97-49C2-B599-6A61154C4406}" srcOrd="0" destOrd="0" parTransId="{1F95C9F9-FFD9-4A5D-8052-FBDA910B27FA}" sibTransId="{FBFDAEA5-2BFF-430A-94B9-E4A1F98D7A7B}"/>
    <dgm:cxn modelId="{B9F3EBC9-B921-44E8-A6E6-E9617B98EAA6}" type="presOf" srcId="{29D31A34-DE75-49EF-919D-A4704DD6BA2E}" destId="{05BC1760-F0AE-4332-BDC7-8E06A659E206}" srcOrd="0" destOrd="1" presId="urn:microsoft.com/office/officeart/2011/layout/TabList"/>
    <dgm:cxn modelId="{87D131DF-D53C-453C-BFA8-7705D0AB9DBB}" type="presOf" srcId="{DCE549C9-42EB-4023-B2D4-B0679CD98CCD}" destId="{DC9EAC57-2282-4607-80F3-5FA057382BFC}" srcOrd="0" destOrd="0" presId="urn:microsoft.com/office/officeart/2011/layout/TabList"/>
    <dgm:cxn modelId="{AC12A5E1-0486-471A-A55B-9EE5596943F1}" type="presOf" srcId="{221F9BB4-01BE-406F-98DD-CFC8FC243323}" destId="{3CF35E73-3393-4EB0-B127-2A342A655340}" srcOrd="0" destOrd="0" presId="urn:microsoft.com/office/officeart/2011/layout/TabList"/>
    <dgm:cxn modelId="{37C29E0F-0EF2-4BB4-AD7F-01E3EFB2934D}" type="presParOf" srcId="{DC9EAC57-2282-4607-80F3-5FA057382BFC}" destId="{AE71622E-95AA-4849-9CFC-E8F5C19F92A3}" srcOrd="0" destOrd="0" presId="urn:microsoft.com/office/officeart/2011/layout/TabList"/>
    <dgm:cxn modelId="{341351CF-F4D2-4808-8145-E010640C6A98}" type="presParOf" srcId="{AE71622E-95AA-4849-9CFC-E8F5C19F92A3}" destId="{239EC842-17EE-486A-8033-8AA5215B27A8}" srcOrd="0" destOrd="0" presId="urn:microsoft.com/office/officeart/2011/layout/TabList"/>
    <dgm:cxn modelId="{691D9718-045A-4C33-8D44-6170A05E7045}" type="presParOf" srcId="{AE71622E-95AA-4849-9CFC-E8F5C19F92A3}" destId="{6DA89F65-102D-4455-AA3C-DDDFF366B21D}" srcOrd="1" destOrd="0" presId="urn:microsoft.com/office/officeart/2011/layout/TabList"/>
    <dgm:cxn modelId="{02DAC8F0-BD88-439F-A399-B9F719517FD3}" type="presParOf" srcId="{AE71622E-95AA-4849-9CFC-E8F5C19F92A3}" destId="{69B4D04C-B9BA-4B7D-9DAF-1FC43CF09B15}" srcOrd="2" destOrd="0" presId="urn:microsoft.com/office/officeart/2011/layout/TabList"/>
    <dgm:cxn modelId="{A3ECDF03-5942-45A4-B936-EDBD5D2E2007}" type="presParOf" srcId="{DC9EAC57-2282-4607-80F3-5FA057382BFC}" destId="{822E4A2C-A266-4B35-A2D2-3FA54FADAF99}" srcOrd="1" destOrd="0" presId="urn:microsoft.com/office/officeart/2011/layout/TabList"/>
    <dgm:cxn modelId="{7C416DA9-4584-4A1F-B0CB-106F8ABF8871}" type="presParOf" srcId="{DC9EAC57-2282-4607-80F3-5FA057382BFC}" destId="{13A304D1-7E62-4FB3-8810-E5E48EF9C2DA}" srcOrd="2" destOrd="0" presId="urn:microsoft.com/office/officeart/2011/layout/TabList"/>
    <dgm:cxn modelId="{3093D12B-61CB-4ACF-B6B1-892AE9B220F2}" type="presParOf" srcId="{DC9EAC57-2282-4607-80F3-5FA057382BFC}" destId="{FE0D05BF-1BB9-4F23-81B8-7E81B1FAF21A}" srcOrd="3" destOrd="0" presId="urn:microsoft.com/office/officeart/2011/layout/TabList"/>
    <dgm:cxn modelId="{3B9BFBDA-540B-4A14-8174-293BF311900C}" type="presParOf" srcId="{FE0D05BF-1BB9-4F23-81B8-7E81B1FAF21A}" destId="{3CF35E73-3393-4EB0-B127-2A342A655340}" srcOrd="0" destOrd="0" presId="urn:microsoft.com/office/officeart/2011/layout/TabList"/>
    <dgm:cxn modelId="{11AC8D01-9FB3-4DC5-90E9-6D136BFC7623}" type="presParOf" srcId="{FE0D05BF-1BB9-4F23-81B8-7E81B1FAF21A}" destId="{08DF4E50-7098-449A-9DC8-D34C2DBC373D}" srcOrd="1" destOrd="0" presId="urn:microsoft.com/office/officeart/2011/layout/TabList"/>
    <dgm:cxn modelId="{55858864-703C-4E79-B431-35469E2F92E3}" type="presParOf" srcId="{FE0D05BF-1BB9-4F23-81B8-7E81B1FAF21A}" destId="{2E0737D3-AB6F-4EED-BAFD-52E75C89BD9E}" srcOrd="2" destOrd="0" presId="urn:microsoft.com/office/officeart/2011/layout/TabList"/>
    <dgm:cxn modelId="{0F38F8BF-121C-44BB-BB7E-88242A57CE83}" type="presParOf" srcId="{DC9EAC57-2282-4607-80F3-5FA057382BFC}" destId="{05BC1760-F0AE-4332-BDC7-8E06A659E206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E549C9-42EB-4023-B2D4-B0679CD98CCD}" type="doc">
      <dgm:prSet loTypeId="urn:microsoft.com/office/officeart/2011/layout/Tab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1AD164-2E97-49C2-B599-6A61154C4406}">
      <dgm:prSet phldrT="[Text]"/>
      <dgm:spPr>
        <a:solidFill>
          <a:srgbClr val="121E52"/>
        </a:solidFill>
      </dgm:spPr>
      <dgm:t>
        <a:bodyPr/>
        <a:lstStyle/>
        <a:p>
          <a:r>
            <a:rPr lang="en-US" dirty="0"/>
            <a:t>💰</a:t>
          </a:r>
          <a:endParaRPr lang="en-US" dirty="0">
            <a:solidFill>
              <a:srgbClr val="121E52"/>
            </a:solidFill>
          </a:endParaRPr>
        </a:p>
      </dgm:t>
    </dgm:pt>
    <dgm:pt modelId="{1F95C9F9-FFD9-4A5D-8052-FBDA910B27FA}" type="parTrans" cxnId="{924925BD-442C-49A6-BC00-EAD72201DF43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FBFDAEA5-2BFF-430A-94B9-E4A1F98D7A7B}" type="sibTrans" cxnId="{924925BD-442C-49A6-BC00-EAD72201DF43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809F3011-6165-407A-B39F-C1AF7FF5BF59}">
      <dgm:prSet phldrT="[Text]" custT="1"/>
      <dgm:spPr/>
      <dgm:t>
        <a:bodyPr/>
        <a:lstStyle/>
        <a:p>
          <a:r>
            <a:rPr lang="mn-MN" sz="3000" b="1" dirty="0">
              <a:solidFill>
                <a:srgbClr val="121E52"/>
              </a:solidFill>
            </a:rPr>
            <a:t>Санхүү, эдийн засагт нөлөө</a:t>
          </a:r>
          <a:endParaRPr lang="en-US" sz="3000" dirty="0">
            <a:solidFill>
              <a:srgbClr val="121E52"/>
            </a:solidFill>
          </a:endParaRPr>
        </a:p>
      </dgm:t>
    </dgm:pt>
    <dgm:pt modelId="{1BE49941-6604-44F6-9841-882433745DE4}" type="parTrans" cxnId="{4826A05B-9B5E-4F7D-8AC8-1627D814000B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95A96CD4-8A55-4B47-8A71-FA0976B11BFA}" type="sibTrans" cxnId="{4826A05B-9B5E-4F7D-8AC8-1627D814000B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7D1D7DB3-AEEB-4CA6-A588-D9524C6F697D}">
      <dgm:prSet phldrT="[Text]" custT="1"/>
      <dgm:spPr/>
      <dgm:t>
        <a:bodyPr/>
        <a:lstStyle/>
        <a:p>
          <a:r>
            <a:rPr lang="mn-MN" sz="2900" dirty="0">
              <a:solidFill>
                <a:srgbClr val="121E52"/>
              </a:solidFill>
            </a:rPr>
            <a:t>Орлого нэмэгдсэн</a:t>
          </a:r>
          <a:endParaRPr lang="en-US" sz="2900" dirty="0">
            <a:solidFill>
              <a:srgbClr val="121E52"/>
            </a:solidFill>
          </a:endParaRPr>
        </a:p>
      </dgm:t>
    </dgm:pt>
    <dgm:pt modelId="{5CE89FB3-A354-4A44-8AB7-11216A5A9D8A}" type="parTrans" cxnId="{D7686550-CC14-4BFD-8D17-C349572AA33B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5FAAC854-9F6E-4F02-9189-3398448C4222}" type="sibTrans" cxnId="{D7686550-CC14-4BFD-8D17-C349572AA33B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B7A9BA66-C49B-47FF-80BA-7CD98CC0A4A4}">
      <dgm:prSet phldrT="[Text]"/>
      <dgm:spPr>
        <a:solidFill>
          <a:srgbClr val="121E52"/>
        </a:solidFill>
      </dgm:spPr>
      <dgm:t>
        <a:bodyPr/>
        <a:lstStyle/>
        <a:p>
          <a:r>
            <a:rPr lang="en-US" dirty="0"/>
            <a:t>🌿</a:t>
          </a:r>
          <a:endParaRPr lang="en-US" dirty="0">
            <a:solidFill>
              <a:srgbClr val="121E52"/>
            </a:solidFill>
          </a:endParaRPr>
        </a:p>
      </dgm:t>
    </dgm:pt>
    <dgm:pt modelId="{599E1D61-7FF2-42F0-BCD1-097850D2454A}" type="parTrans" cxnId="{B03BFE19-355F-4C5B-A41A-145EEA895F29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EF80EE78-0049-4ECE-9665-C05691025AF0}" type="sibTrans" cxnId="{B03BFE19-355F-4C5B-A41A-145EEA895F29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221F9BB4-01BE-406F-98DD-CFC8FC243323}">
      <dgm:prSet phldrT="[Text]" custT="1"/>
      <dgm:spPr/>
      <dgm:t>
        <a:bodyPr/>
        <a:lstStyle/>
        <a:p>
          <a:r>
            <a:rPr lang="mn-MN" sz="3000" b="1" dirty="0">
              <a:solidFill>
                <a:srgbClr val="121E52"/>
              </a:solidFill>
            </a:rPr>
            <a:t>Байгаль орчинд ээлтэй хандлага </a:t>
          </a:r>
          <a:endParaRPr lang="en-US" sz="3000" b="1" dirty="0">
            <a:solidFill>
              <a:srgbClr val="121E52"/>
            </a:solidFill>
          </a:endParaRPr>
        </a:p>
      </dgm:t>
    </dgm:pt>
    <dgm:pt modelId="{148E67E7-9DE4-4DEB-853F-268F6D5C4D6D}" type="parTrans" cxnId="{6F3A31A7-1F40-4903-803A-6333E867557F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D54726B9-5B5E-475D-9EFD-5A74C73BB2C5}" type="sibTrans" cxnId="{6F3A31A7-1F40-4903-803A-6333E867557F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1CA82B85-C7F4-4F79-8B3E-568C8B130911}">
      <dgm:prSet phldrT="[Text]" custT="1"/>
      <dgm:spPr/>
      <dgm:t>
        <a:bodyPr/>
        <a:lstStyle/>
        <a:p>
          <a:r>
            <a:rPr lang="mn-MN" sz="2900" dirty="0">
              <a:solidFill>
                <a:srgbClr val="121E52"/>
              </a:solidFill>
            </a:rPr>
            <a:t>Эко жорлонгийн ойлголттой болсон</a:t>
          </a:r>
          <a:endParaRPr lang="en-US" sz="2900" dirty="0">
            <a:solidFill>
              <a:srgbClr val="121E52"/>
            </a:solidFill>
          </a:endParaRPr>
        </a:p>
      </dgm:t>
    </dgm:pt>
    <dgm:pt modelId="{E756B893-7A55-43FC-B790-32BF193C4577}" type="parTrans" cxnId="{175C1998-8543-4C62-853D-6E6D94F1D2A1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87D482A4-D5F2-4792-8A8C-EFB6B1522933}" type="sibTrans" cxnId="{175C1998-8543-4C62-853D-6E6D94F1D2A1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8B8089C7-1514-4F78-A21D-82587A27B2CB}">
      <dgm:prSet phldrT="[Text]" custT="1"/>
      <dgm:spPr/>
      <dgm:t>
        <a:bodyPr/>
        <a:lstStyle/>
        <a:p>
          <a:r>
            <a:rPr lang="mn-MN" sz="2900" dirty="0">
              <a:solidFill>
                <a:srgbClr val="121E52"/>
              </a:solidFill>
            </a:rPr>
            <a:t>Орон нутгийн оролцоо өссөн</a:t>
          </a:r>
          <a:endParaRPr lang="en-US" sz="2900" dirty="0">
            <a:solidFill>
              <a:srgbClr val="121E52"/>
            </a:solidFill>
          </a:endParaRPr>
        </a:p>
      </dgm:t>
    </dgm:pt>
    <dgm:pt modelId="{8251D750-D41B-4199-92A4-226FB0784DCB}" type="parTrans" cxnId="{0749F2FC-2F9D-4571-B2D2-7E52610DD59C}">
      <dgm:prSet/>
      <dgm:spPr/>
      <dgm:t>
        <a:bodyPr/>
        <a:lstStyle/>
        <a:p>
          <a:endParaRPr lang="en-US"/>
        </a:p>
      </dgm:t>
    </dgm:pt>
    <dgm:pt modelId="{5F82E8C3-04FB-40AF-8509-776B948F04FA}" type="sibTrans" cxnId="{0749F2FC-2F9D-4571-B2D2-7E52610DD59C}">
      <dgm:prSet/>
      <dgm:spPr/>
      <dgm:t>
        <a:bodyPr/>
        <a:lstStyle/>
        <a:p>
          <a:endParaRPr lang="en-US"/>
        </a:p>
      </dgm:t>
    </dgm:pt>
    <dgm:pt modelId="{AB2EB227-D9BB-4BE3-9278-9B4F8A2CF23E}">
      <dgm:prSet phldrT="[Text]" custT="1"/>
      <dgm:spPr/>
      <dgm:t>
        <a:bodyPr/>
        <a:lstStyle/>
        <a:p>
          <a:r>
            <a:rPr lang="mn-MN" sz="2900" dirty="0">
              <a:solidFill>
                <a:srgbClr val="121E52"/>
              </a:solidFill>
            </a:rPr>
            <a:t>Хог хаягдлын менежмент</a:t>
          </a:r>
          <a:endParaRPr lang="en-US" sz="2900" dirty="0">
            <a:solidFill>
              <a:srgbClr val="121E52"/>
            </a:solidFill>
          </a:endParaRPr>
        </a:p>
      </dgm:t>
    </dgm:pt>
    <dgm:pt modelId="{ED1F6AB1-13F9-4440-9DE0-581892E263B8}" type="parTrans" cxnId="{892C5641-60AA-488E-8A7C-F3F6FC6B3F85}">
      <dgm:prSet/>
      <dgm:spPr/>
      <dgm:t>
        <a:bodyPr/>
        <a:lstStyle/>
        <a:p>
          <a:endParaRPr lang="en-US"/>
        </a:p>
      </dgm:t>
    </dgm:pt>
    <dgm:pt modelId="{916D8DAC-C32A-4176-AEE8-190944C80C50}" type="sibTrans" cxnId="{892C5641-60AA-488E-8A7C-F3F6FC6B3F85}">
      <dgm:prSet/>
      <dgm:spPr/>
      <dgm:t>
        <a:bodyPr/>
        <a:lstStyle/>
        <a:p>
          <a:endParaRPr lang="en-US"/>
        </a:p>
      </dgm:t>
    </dgm:pt>
    <dgm:pt modelId="{DC9EAC57-2282-4607-80F3-5FA057382BFC}" type="pres">
      <dgm:prSet presAssocID="{DCE549C9-42EB-4023-B2D4-B0679CD98CC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E71622E-95AA-4849-9CFC-E8F5C19F92A3}" type="pres">
      <dgm:prSet presAssocID="{8D1AD164-2E97-49C2-B599-6A61154C4406}" presName="composite" presStyleCnt="0"/>
      <dgm:spPr/>
    </dgm:pt>
    <dgm:pt modelId="{239EC842-17EE-486A-8033-8AA5215B27A8}" type="pres">
      <dgm:prSet presAssocID="{8D1AD164-2E97-49C2-B599-6A61154C4406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6DA89F65-102D-4455-AA3C-DDDFF366B21D}" type="pres">
      <dgm:prSet presAssocID="{8D1AD164-2E97-49C2-B599-6A61154C4406}" presName="Parent" presStyleLbl="alignNode1" presStyleIdx="0" presStyleCnt="2" custScaleX="55220" custScaleY="135415">
        <dgm:presLayoutVars>
          <dgm:chMax val="3"/>
          <dgm:chPref val="3"/>
          <dgm:bulletEnabled val="1"/>
        </dgm:presLayoutVars>
      </dgm:prSet>
      <dgm:spPr/>
    </dgm:pt>
    <dgm:pt modelId="{69B4D04C-B9BA-4B7D-9DAF-1FC43CF09B15}" type="pres">
      <dgm:prSet presAssocID="{8D1AD164-2E97-49C2-B599-6A61154C4406}" presName="Accent" presStyleLbl="parChTrans1D1" presStyleIdx="0" presStyleCnt="2"/>
      <dgm:spPr/>
    </dgm:pt>
    <dgm:pt modelId="{822E4A2C-A266-4B35-A2D2-3FA54FADAF99}" type="pres">
      <dgm:prSet presAssocID="{8D1AD164-2E97-49C2-B599-6A61154C4406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3A304D1-7E62-4FB3-8810-E5E48EF9C2DA}" type="pres">
      <dgm:prSet presAssocID="{FBFDAEA5-2BFF-430A-94B9-E4A1F98D7A7B}" presName="sibTrans" presStyleCnt="0"/>
      <dgm:spPr/>
    </dgm:pt>
    <dgm:pt modelId="{FE0D05BF-1BB9-4F23-81B8-7E81B1FAF21A}" type="pres">
      <dgm:prSet presAssocID="{B7A9BA66-C49B-47FF-80BA-7CD98CC0A4A4}" presName="composite" presStyleCnt="0"/>
      <dgm:spPr/>
    </dgm:pt>
    <dgm:pt modelId="{3CF35E73-3393-4EB0-B127-2A342A655340}" type="pres">
      <dgm:prSet presAssocID="{B7A9BA66-C49B-47FF-80BA-7CD98CC0A4A4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08DF4E50-7098-449A-9DC8-D34C2DBC373D}" type="pres">
      <dgm:prSet presAssocID="{B7A9BA66-C49B-47FF-80BA-7CD98CC0A4A4}" presName="Parent" presStyleLbl="alignNode1" presStyleIdx="1" presStyleCnt="2" custScaleX="55220" custScaleY="135415">
        <dgm:presLayoutVars>
          <dgm:chMax val="3"/>
          <dgm:chPref val="3"/>
          <dgm:bulletEnabled val="1"/>
        </dgm:presLayoutVars>
      </dgm:prSet>
      <dgm:spPr/>
    </dgm:pt>
    <dgm:pt modelId="{2E0737D3-AB6F-4EED-BAFD-52E75C89BD9E}" type="pres">
      <dgm:prSet presAssocID="{B7A9BA66-C49B-47FF-80BA-7CD98CC0A4A4}" presName="Accent" presStyleLbl="parChTrans1D1" presStyleIdx="1" presStyleCnt="2"/>
      <dgm:spPr/>
    </dgm:pt>
    <dgm:pt modelId="{05BC1760-F0AE-4332-BDC7-8E06A659E206}" type="pres">
      <dgm:prSet presAssocID="{B7A9BA66-C49B-47FF-80BA-7CD98CC0A4A4}" presName="Child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CBE2607-8224-49AF-A672-AD58EC279BEC}" type="presOf" srcId="{AB2EB227-D9BB-4BE3-9278-9B4F8A2CF23E}" destId="{05BC1760-F0AE-4332-BDC7-8E06A659E206}" srcOrd="0" destOrd="1" presId="urn:microsoft.com/office/officeart/2011/layout/TabList"/>
    <dgm:cxn modelId="{B03BFE19-355F-4C5B-A41A-145EEA895F29}" srcId="{DCE549C9-42EB-4023-B2D4-B0679CD98CCD}" destId="{B7A9BA66-C49B-47FF-80BA-7CD98CC0A4A4}" srcOrd="1" destOrd="0" parTransId="{599E1D61-7FF2-42F0-BCD1-097850D2454A}" sibTransId="{EF80EE78-0049-4ECE-9665-C05691025AF0}"/>
    <dgm:cxn modelId="{4826A05B-9B5E-4F7D-8AC8-1627D814000B}" srcId="{8D1AD164-2E97-49C2-B599-6A61154C4406}" destId="{809F3011-6165-407A-B39F-C1AF7FF5BF59}" srcOrd="0" destOrd="0" parTransId="{1BE49941-6604-44F6-9841-882433745DE4}" sibTransId="{95A96CD4-8A55-4B47-8A71-FA0976B11BFA}"/>
    <dgm:cxn modelId="{892C5641-60AA-488E-8A7C-F3F6FC6B3F85}" srcId="{B7A9BA66-C49B-47FF-80BA-7CD98CC0A4A4}" destId="{AB2EB227-D9BB-4BE3-9278-9B4F8A2CF23E}" srcOrd="2" destOrd="0" parTransId="{ED1F6AB1-13F9-4440-9DE0-581892E263B8}" sibTransId="{916D8DAC-C32A-4176-AEE8-190944C80C50}"/>
    <dgm:cxn modelId="{4FFCCE64-80A1-47AE-B008-8DF937F4FD06}" type="presOf" srcId="{7D1D7DB3-AEEB-4CA6-A588-D9524C6F697D}" destId="{822E4A2C-A266-4B35-A2D2-3FA54FADAF99}" srcOrd="0" destOrd="0" presId="urn:microsoft.com/office/officeart/2011/layout/TabList"/>
    <dgm:cxn modelId="{29F31F67-30AE-4623-899A-872AF62A3D95}" type="presOf" srcId="{809F3011-6165-407A-B39F-C1AF7FF5BF59}" destId="{239EC842-17EE-486A-8033-8AA5215B27A8}" srcOrd="0" destOrd="0" presId="urn:microsoft.com/office/officeart/2011/layout/TabList"/>
    <dgm:cxn modelId="{D7686550-CC14-4BFD-8D17-C349572AA33B}" srcId="{8D1AD164-2E97-49C2-B599-6A61154C4406}" destId="{7D1D7DB3-AEEB-4CA6-A588-D9524C6F697D}" srcOrd="1" destOrd="0" parTransId="{5CE89FB3-A354-4A44-8AB7-11216A5A9D8A}" sibTransId="{5FAAC854-9F6E-4F02-9189-3398448C4222}"/>
    <dgm:cxn modelId="{DCE30554-7EB3-4EB9-866F-9ACDFFA71C69}" type="presOf" srcId="{B7A9BA66-C49B-47FF-80BA-7CD98CC0A4A4}" destId="{08DF4E50-7098-449A-9DC8-D34C2DBC373D}" srcOrd="0" destOrd="0" presId="urn:microsoft.com/office/officeart/2011/layout/TabList"/>
    <dgm:cxn modelId="{7151917A-50D2-4B58-A646-C56D915D9682}" type="presOf" srcId="{8D1AD164-2E97-49C2-B599-6A61154C4406}" destId="{6DA89F65-102D-4455-AA3C-DDDFF366B21D}" srcOrd="0" destOrd="0" presId="urn:microsoft.com/office/officeart/2011/layout/TabList"/>
    <dgm:cxn modelId="{175C1998-8543-4C62-853D-6E6D94F1D2A1}" srcId="{B7A9BA66-C49B-47FF-80BA-7CD98CC0A4A4}" destId="{1CA82B85-C7F4-4F79-8B3E-568C8B130911}" srcOrd="1" destOrd="0" parTransId="{E756B893-7A55-43FC-B790-32BF193C4577}" sibTransId="{87D482A4-D5F2-4792-8A8C-EFB6B1522933}"/>
    <dgm:cxn modelId="{6F3A31A7-1F40-4903-803A-6333E867557F}" srcId="{B7A9BA66-C49B-47FF-80BA-7CD98CC0A4A4}" destId="{221F9BB4-01BE-406F-98DD-CFC8FC243323}" srcOrd="0" destOrd="0" parTransId="{148E67E7-9DE4-4DEB-853F-268F6D5C4D6D}" sibTransId="{D54726B9-5B5E-475D-9EFD-5A74C73BB2C5}"/>
    <dgm:cxn modelId="{0ABEE7AF-DC5F-476C-8E1C-42D3C29E9A2C}" type="presOf" srcId="{1CA82B85-C7F4-4F79-8B3E-568C8B130911}" destId="{05BC1760-F0AE-4332-BDC7-8E06A659E206}" srcOrd="0" destOrd="0" presId="urn:microsoft.com/office/officeart/2011/layout/TabList"/>
    <dgm:cxn modelId="{924925BD-442C-49A6-BC00-EAD72201DF43}" srcId="{DCE549C9-42EB-4023-B2D4-B0679CD98CCD}" destId="{8D1AD164-2E97-49C2-B599-6A61154C4406}" srcOrd="0" destOrd="0" parTransId="{1F95C9F9-FFD9-4A5D-8052-FBDA910B27FA}" sibTransId="{FBFDAEA5-2BFF-430A-94B9-E4A1F98D7A7B}"/>
    <dgm:cxn modelId="{87D131DF-D53C-453C-BFA8-7705D0AB9DBB}" type="presOf" srcId="{DCE549C9-42EB-4023-B2D4-B0679CD98CCD}" destId="{DC9EAC57-2282-4607-80F3-5FA057382BFC}" srcOrd="0" destOrd="0" presId="urn:microsoft.com/office/officeart/2011/layout/TabList"/>
    <dgm:cxn modelId="{AC12A5E1-0486-471A-A55B-9EE5596943F1}" type="presOf" srcId="{221F9BB4-01BE-406F-98DD-CFC8FC243323}" destId="{3CF35E73-3393-4EB0-B127-2A342A655340}" srcOrd="0" destOrd="0" presId="urn:microsoft.com/office/officeart/2011/layout/TabList"/>
    <dgm:cxn modelId="{A402F1EC-9833-4AE1-9F1C-474EC119A00C}" type="presOf" srcId="{8B8089C7-1514-4F78-A21D-82587A27B2CB}" destId="{822E4A2C-A266-4B35-A2D2-3FA54FADAF99}" srcOrd="0" destOrd="1" presId="urn:microsoft.com/office/officeart/2011/layout/TabList"/>
    <dgm:cxn modelId="{0749F2FC-2F9D-4571-B2D2-7E52610DD59C}" srcId="{8D1AD164-2E97-49C2-B599-6A61154C4406}" destId="{8B8089C7-1514-4F78-A21D-82587A27B2CB}" srcOrd="2" destOrd="0" parTransId="{8251D750-D41B-4199-92A4-226FB0784DCB}" sibTransId="{5F82E8C3-04FB-40AF-8509-776B948F04FA}"/>
    <dgm:cxn modelId="{37C29E0F-0EF2-4BB4-AD7F-01E3EFB2934D}" type="presParOf" srcId="{DC9EAC57-2282-4607-80F3-5FA057382BFC}" destId="{AE71622E-95AA-4849-9CFC-E8F5C19F92A3}" srcOrd="0" destOrd="0" presId="urn:microsoft.com/office/officeart/2011/layout/TabList"/>
    <dgm:cxn modelId="{341351CF-F4D2-4808-8145-E010640C6A98}" type="presParOf" srcId="{AE71622E-95AA-4849-9CFC-E8F5C19F92A3}" destId="{239EC842-17EE-486A-8033-8AA5215B27A8}" srcOrd="0" destOrd="0" presId="urn:microsoft.com/office/officeart/2011/layout/TabList"/>
    <dgm:cxn modelId="{691D9718-045A-4C33-8D44-6170A05E7045}" type="presParOf" srcId="{AE71622E-95AA-4849-9CFC-E8F5C19F92A3}" destId="{6DA89F65-102D-4455-AA3C-DDDFF366B21D}" srcOrd="1" destOrd="0" presId="urn:microsoft.com/office/officeart/2011/layout/TabList"/>
    <dgm:cxn modelId="{02DAC8F0-BD88-439F-A399-B9F719517FD3}" type="presParOf" srcId="{AE71622E-95AA-4849-9CFC-E8F5C19F92A3}" destId="{69B4D04C-B9BA-4B7D-9DAF-1FC43CF09B15}" srcOrd="2" destOrd="0" presId="urn:microsoft.com/office/officeart/2011/layout/TabList"/>
    <dgm:cxn modelId="{A3ECDF03-5942-45A4-B936-EDBD5D2E2007}" type="presParOf" srcId="{DC9EAC57-2282-4607-80F3-5FA057382BFC}" destId="{822E4A2C-A266-4B35-A2D2-3FA54FADAF99}" srcOrd="1" destOrd="0" presId="urn:microsoft.com/office/officeart/2011/layout/TabList"/>
    <dgm:cxn modelId="{7C416DA9-4584-4A1F-B0CB-106F8ABF8871}" type="presParOf" srcId="{DC9EAC57-2282-4607-80F3-5FA057382BFC}" destId="{13A304D1-7E62-4FB3-8810-E5E48EF9C2DA}" srcOrd="2" destOrd="0" presId="urn:microsoft.com/office/officeart/2011/layout/TabList"/>
    <dgm:cxn modelId="{3093D12B-61CB-4ACF-B6B1-892AE9B220F2}" type="presParOf" srcId="{DC9EAC57-2282-4607-80F3-5FA057382BFC}" destId="{FE0D05BF-1BB9-4F23-81B8-7E81B1FAF21A}" srcOrd="3" destOrd="0" presId="urn:microsoft.com/office/officeart/2011/layout/TabList"/>
    <dgm:cxn modelId="{3B9BFBDA-540B-4A14-8174-293BF311900C}" type="presParOf" srcId="{FE0D05BF-1BB9-4F23-81B8-7E81B1FAF21A}" destId="{3CF35E73-3393-4EB0-B127-2A342A655340}" srcOrd="0" destOrd="0" presId="urn:microsoft.com/office/officeart/2011/layout/TabList"/>
    <dgm:cxn modelId="{11AC8D01-9FB3-4DC5-90E9-6D136BFC7623}" type="presParOf" srcId="{FE0D05BF-1BB9-4F23-81B8-7E81B1FAF21A}" destId="{08DF4E50-7098-449A-9DC8-D34C2DBC373D}" srcOrd="1" destOrd="0" presId="urn:microsoft.com/office/officeart/2011/layout/TabList"/>
    <dgm:cxn modelId="{55858864-703C-4E79-B431-35469E2F92E3}" type="presParOf" srcId="{FE0D05BF-1BB9-4F23-81B8-7E81B1FAF21A}" destId="{2E0737D3-AB6F-4EED-BAFD-52E75C89BD9E}" srcOrd="2" destOrd="0" presId="urn:microsoft.com/office/officeart/2011/layout/TabList"/>
    <dgm:cxn modelId="{0F38F8BF-121C-44BB-BB7E-88242A57CE83}" type="presParOf" srcId="{DC9EAC57-2282-4607-80F3-5FA057382BFC}" destId="{05BC1760-F0AE-4332-BDC7-8E06A659E206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4876744-01CC-45DB-9522-20D11F13233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2231BF-6929-4D69-8785-78E9443D76E9}">
      <dgm:prSet phldrT="[Text]"/>
      <dgm:spPr>
        <a:noFill/>
        <a:ln>
          <a:solidFill>
            <a:srgbClr val="F9A31C"/>
          </a:solidFill>
        </a:ln>
      </dgm:spPr>
      <dgm:t>
        <a:bodyPr/>
        <a:lstStyle/>
        <a:p>
          <a:r>
            <a:rPr lang="mn-MN" dirty="0">
              <a:solidFill>
                <a:srgbClr val="121E52"/>
              </a:solidFill>
            </a:rPr>
            <a:t>Хүртээмж</a:t>
          </a:r>
          <a:endParaRPr lang="en-US" dirty="0">
            <a:solidFill>
              <a:srgbClr val="121E52"/>
            </a:solidFill>
          </a:endParaRPr>
        </a:p>
      </dgm:t>
    </dgm:pt>
    <dgm:pt modelId="{FD072902-DE8E-4E88-AA11-C519E3006F64}" type="parTrans" cxnId="{447705F4-51BE-4BE6-9EFB-C5AD0BFC5EFE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2A33C6AE-6125-4217-90BC-96F9D5FFE279}" type="sibTrans" cxnId="{447705F4-51BE-4BE6-9EFB-C5AD0BFC5EFE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BDB3C455-1431-4A84-AC4F-BBF6BEEF5E26}">
      <dgm:prSet phldrT="[Text]"/>
      <dgm:spPr>
        <a:noFill/>
        <a:ln>
          <a:solidFill>
            <a:srgbClr val="F9A31C"/>
          </a:solidFill>
        </a:ln>
      </dgm:spPr>
      <dgm:t>
        <a:bodyPr/>
        <a:lstStyle/>
        <a:p>
          <a:r>
            <a:rPr lang="mn-MN" dirty="0">
              <a:solidFill>
                <a:srgbClr val="121E52"/>
              </a:solidFill>
            </a:rPr>
            <a:t>Идэвх, санаачлага дутмаг</a:t>
          </a:r>
          <a:endParaRPr lang="en-US" dirty="0">
            <a:solidFill>
              <a:srgbClr val="121E52"/>
            </a:solidFill>
          </a:endParaRPr>
        </a:p>
      </dgm:t>
    </dgm:pt>
    <dgm:pt modelId="{6B9020C5-B958-4B04-A25D-67C2377ACB88}" type="parTrans" cxnId="{57B10B59-2ADA-4AD1-B753-EAC73F1B6AA4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7A52098F-87D4-4DB5-963D-6EB7E8CA920E}" type="sibTrans" cxnId="{57B10B59-2ADA-4AD1-B753-EAC73F1B6AA4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50F7CE7D-CDD4-4AB5-B75C-3945294BC6B5}">
      <dgm:prSet phldrT="[Text]"/>
      <dgm:spPr>
        <a:noFill/>
        <a:ln>
          <a:solidFill>
            <a:srgbClr val="F9A31C"/>
          </a:solidFill>
        </a:ln>
      </dgm:spPr>
      <dgm:t>
        <a:bodyPr/>
        <a:lstStyle/>
        <a:p>
          <a:r>
            <a:rPr lang="mn-MN" dirty="0">
              <a:solidFill>
                <a:srgbClr val="121E52"/>
              </a:solidFill>
            </a:rPr>
            <a:t>Мэдлэг, ойлголтын зөрүү</a:t>
          </a:r>
          <a:endParaRPr lang="en-US" dirty="0">
            <a:solidFill>
              <a:srgbClr val="121E52"/>
            </a:solidFill>
          </a:endParaRPr>
        </a:p>
      </dgm:t>
    </dgm:pt>
    <dgm:pt modelId="{8CCC2F74-E67C-41AC-8EF7-B1E040269F0F}" type="parTrans" cxnId="{0F2FEAD0-50B9-46E8-B60C-D306390A16BD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9F27B468-A137-4CE8-B6F7-CBAD87C59A0E}" type="sibTrans" cxnId="{0F2FEAD0-50B9-46E8-B60C-D306390A16BD}">
      <dgm:prSet/>
      <dgm:spPr/>
      <dgm:t>
        <a:bodyPr/>
        <a:lstStyle/>
        <a:p>
          <a:endParaRPr lang="en-US">
            <a:solidFill>
              <a:srgbClr val="121E52"/>
            </a:solidFill>
          </a:endParaRPr>
        </a:p>
      </dgm:t>
    </dgm:pt>
    <dgm:pt modelId="{D9CC3226-5A07-4E56-B95D-0A4A3F3FD228}" type="pres">
      <dgm:prSet presAssocID="{B4876744-01CC-45DB-9522-20D11F132338}" presName="cycle" presStyleCnt="0">
        <dgm:presLayoutVars>
          <dgm:dir/>
          <dgm:resizeHandles val="exact"/>
        </dgm:presLayoutVars>
      </dgm:prSet>
      <dgm:spPr/>
    </dgm:pt>
    <dgm:pt modelId="{1538E752-48F9-4D13-AF76-D50C67D8DC44}" type="pres">
      <dgm:prSet presAssocID="{50F7CE7D-CDD4-4AB5-B75C-3945294BC6B5}" presName="node" presStyleLbl="node1" presStyleIdx="0" presStyleCnt="3">
        <dgm:presLayoutVars>
          <dgm:bulletEnabled val="1"/>
        </dgm:presLayoutVars>
      </dgm:prSet>
      <dgm:spPr/>
    </dgm:pt>
    <dgm:pt modelId="{B6DE08CA-3AB7-4C61-96AE-E90601B44BB2}" type="pres">
      <dgm:prSet presAssocID="{50F7CE7D-CDD4-4AB5-B75C-3945294BC6B5}" presName="spNode" presStyleCnt="0"/>
      <dgm:spPr/>
    </dgm:pt>
    <dgm:pt modelId="{2E7F0AF1-7614-4EAA-BC69-D282DC3ED699}" type="pres">
      <dgm:prSet presAssocID="{9F27B468-A137-4CE8-B6F7-CBAD87C59A0E}" presName="sibTrans" presStyleLbl="sibTrans1D1" presStyleIdx="0" presStyleCnt="3"/>
      <dgm:spPr/>
    </dgm:pt>
    <dgm:pt modelId="{81CD23E8-3062-4EC9-858E-47EA3386D753}" type="pres">
      <dgm:prSet presAssocID="{2F2231BF-6929-4D69-8785-78E9443D76E9}" presName="node" presStyleLbl="node1" presStyleIdx="1" presStyleCnt="3" custRadScaleRad="111246" custRadScaleInc="-41540">
        <dgm:presLayoutVars>
          <dgm:bulletEnabled val="1"/>
        </dgm:presLayoutVars>
      </dgm:prSet>
      <dgm:spPr/>
    </dgm:pt>
    <dgm:pt modelId="{9D81E7A8-860E-4649-B0F2-67CAAE287721}" type="pres">
      <dgm:prSet presAssocID="{2F2231BF-6929-4D69-8785-78E9443D76E9}" presName="spNode" presStyleCnt="0"/>
      <dgm:spPr/>
    </dgm:pt>
    <dgm:pt modelId="{9815FE5E-F428-48C5-AA8B-B8157E581B5A}" type="pres">
      <dgm:prSet presAssocID="{2A33C6AE-6125-4217-90BC-96F9D5FFE279}" presName="sibTrans" presStyleLbl="sibTrans1D1" presStyleIdx="1" presStyleCnt="3"/>
      <dgm:spPr/>
    </dgm:pt>
    <dgm:pt modelId="{8B850349-90ED-4E3C-9272-DE5AD1651972}" type="pres">
      <dgm:prSet presAssocID="{BDB3C455-1431-4A84-AC4F-BBF6BEEF5E26}" presName="node" presStyleLbl="node1" presStyleIdx="2" presStyleCnt="3" custRadScaleRad="103072" custRadScaleInc="36683">
        <dgm:presLayoutVars>
          <dgm:bulletEnabled val="1"/>
        </dgm:presLayoutVars>
      </dgm:prSet>
      <dgm:spPr/>
    </dgm:pt>
    <dgm:pt modelId="{B82D4503-EED8-48FF-A0FA-EF5659154FC9}" type="pres">
      <dgm:prSet presAssocID="{BDB3C455-1431-4A84-AC4F-BBF6BEEF5E26}" presName="spNode" presStyleCnt="0"/>
      <dgm:spPr/>
    </dgm:pt>
    <dgm:pt modelId="{758AB3E2-A212-46EC-8FF0-F2BD2449792E}" type="pres">
      <dgm:prSet presAssocID="{7A52098F-87D4-4DB5-963D-6EB7E8CA920E}" presName="sibTrans" presStyleLbl="sibTrans1D1" presStyleIdx="2" presStyleCnt="3"/>
      <dgm:spPr/>
    </dgm:pt>
  </dgm:ptLst>
  <dgm:cxnLst>
    <dgm:cxn modelId="{1401D638-8BE6-4B5D-94DD-ABFDC87D8845}" type="presOf" srcId="{2F2231BF-6929-4D69-8785-78E9443D76E9}" destId="{81CD23E8-3062-4EC9-858E-47EA3386D753}" srcOrd="0" destOrd="0" presId="urn:microsoft.com/office/officeart/2005/8/layout/cycle6"/>
    <dgm:cxn modelId="{DB8DD05B-236E-4670-ACB7-90E1286E730B}" type="presOf" srcId="{7A52098F-87D4-4DB5-963D-6EB7E8CA920E}" destId="{758AB3E2-A212-46EC-8FF0-F2BD2449792E}" srcOrd="0" destOrd="0" presId="urn:microsoft.com/office/officeart/2005/8/layout/cycle6"/>
    <dgm:cxn modelId="{0C708844-E415-40E5-8573-A256FCDF72ED}" type="presOf" srcId="{50F7CE7D-CDD4-4AB5-B75C-3945294BC6B5}" destId="{1538E752-48F9-4D13-AF76-D50C67D8DC44}" srcOrd="0" destOrd="0" presId="urn:microsoft.com/office/officeart/2005/8/layout/cycle6"/>
    <dgm:cxn modelId="{57B10B59-2ADA-4AD1-B753-EAC73F1B6AA4}" srcId="{B4876744-01CC-45DB-9522-20D11F132338}" destId="{BDB3C455-1431-4A84-AC4F-BBF6BEEF5E26}" srcOrd="2" destOrd="0" parTransId="{6B9020C5-B958-4B04-A25D-67C2377ACB88}" sibTransId="{7A52098F-87D4-4DB5-963D-6EB7E8CA920E}"/>
    <dgm:cxn modelId="{F4DD30B2-7FFB-45B8-A432-3DA2175C656C}" type="presOf" srcId="{BDB3C455-1431-4A84-AC4F-BBF6BEEF5E26}" destId="{8B850349-90ED-4E3C-9272-DE5AD1651972}" srcOrd="0" destOrd="0" presId="urn:microsoft.com/office/officeart/2005/8/layout/cycle6"/>
    <dgm:cxn modelId="{0F2FEAD0-50B9-46E8-B60C-D306390A16BD}" srcId="{B4876744-01CC-45DB-9522-20D11F132338}" destId="{50F7CE7D-CDD4-4AB5-B75C-3945294BC6B5}" srcOrd="0" destOrd="0" parTransId="{8CCC2F74-E67C-41AC-8EF7-B1E040269F0F}" sibTransId="{9F27B468-A137-4CE8-B6F7-CBAD87C59A0E}"/>
    <dgm:cxn modelId="{59896AD5-CBBE-4CA0-9F40-A4A17C15F12D}" type="presOf" srcId="{B4876744-01CC-45DB-9522-20D11F132338}" destId="{D9CC3226-5A07-4E56-B95D-0A4A3F3FD228}" srcOrd="0" destOrd="0" presId="urn:microsoft.com/office/officeart/2005/8/layout/cycle6"/>
    <dgm:cxn modelId="{447705F4-51BE-4BE6-9EFB-C5AD0BFC5EFE}" srcId="{B4876744-01CC-45DB-9522-20D11F132338}" destId="{2F2231BF-6929-4D69-8785-78E9443D76E9}" srcOrd="1" destOrd="0" parTransId="{FD072902-DE8E-4E88-AA11-C519E3006F64}" sibTransId="{2A33C6AE-6125-4217-90BC-96F9D5FFE279}"/>
    <dgm:cxn modelId="{7EABBAF4-D62C-4204-A5A2-B8D0D36EC3A8}" type="presOf" srcId="{9F27B468-A137-4CE8-B6F7-CBAD87C59A0E}" destId="{2E7F0AF1-7614-4EAA-BC69-D282DC3ED699}" srcOrd="0" destOrd="0" presId="urn:microsoft.com/office/officeart/2005/8/layout/cycle6"/>
    <dgm:cxn modelId="{1B05E8F8-81E9-4BD0-9518-368135AF4E32}" type="presOf" srcId="{2A33C6AE-6125-4217-90BC-96F9D5FFE279}" destId="{9815FE5E-F428-48C5-AA8B-B8157E581B5A}" srcOrd="0" destOrd="0" presId="urn:microsoft.com/office/officeart/2005/8/layout/cycle6"/>
    <dgm:cxn modelId="{1D6B95A1-47E9-4652-A666-374215A0FFF4}" type="presParOf" srcId="{D9CC3226-5A07-4E56-B95D-0A4A3F3FD228}" destId="{1538E752-48F9-4D13-AF76-D50C67D8DC44}" srcOrd="0" destOrd="0" presId="urn:microsoft.com/office/officeart/2005/8/layout/cycle6"/>
    <dgm:cxn modelId="{55DA79C4-A977-4AED-AE87-17A5D8ED7B6E}" type="presParOf" srcId="{D9CC3226-5A07-4E56-B95D-0A4A3F3FD228}" destId="{B6DE08CA-3AB7-4C61-96AE-E90601B44BB2}" srcOrd="1" destOrd="0" presId="urn:microsoft.com/office/officeart/2005/8/layout/cycle6"/>
    <dgm:cxn modelId="{BF93978B-F114-4FF0-B76A-EE403B420126}" type="presParOf" srcId="{D9CC3226-5A07-4E56-B95D-0A4A3F3FD228}" destId="{2E7F0AF1-7614-4EAA-BC69-D282DC3ED699}" srcOrd="2" destOrd="0" presId="urn:microsoft.com/office/officeart/2005/8/layout/cycle6"/>
    <dgm:cxn modelId="{5494A297-1D41-4E1F-82D9-26130E839FB2}" type="presParOf" srcId="{D9CC3226-5A07-4E56-B95D-0A4A3F3FD228}" destId="{81CD23E8-3062-4EC9-858E-47EA3386D753}" srcOrd="3" destOrd="0" presId="urn:microsoft.com/office/officeart/2005/8/layout/cycle6"/>
    <dgm:cxn modelId="{934174A1-E932-4805-98E8-F2AA8F7EB8AF}" type="presParOf" srcId="{D9CC3226-5A07-4E56-B95D-0A4A3F3FD228}" destId="{9D81E7A8-860E-4649-B0F2-67CAAE287721}" srcOrd="4" destOrd="0" presId="urn:microsoft.com/office/officeart/2005/8/layout/cycle6"/>
    <dgm:cxn modelId="{1AE7B6B0-0CC0-4F9D-B7C0-9D85BA7D0D93}" type="presParOf" srcId="{D9CC3226-5A07-4E56-B95D-0A4A3F3FD228}" destId="{9815FE5E-F428-48C5-AA8B-B8157E581B5A}" srcOrd="5" destOrd="0" presId="urn:microsoft.com/office/officeart/2005/8/layout/cycle6"/>
    <dgm:cxn modelId="{E2B313CB-FE5E-4E62-AE10-C63A8791C7A2}" type="presParOf" srcId="{D9CC3226-5A07-4E56-B95D-0A4A3F3FD228}" destId="{8B850349-90ED-4E3C-9272-DE5AD1651972}" srcOrd="6" destOrd="0" presId="urn:microsoft.com/office/officeart/2005/8/layout/cycle6"/>
    <dgm:cxn modelId="{14FC3F1E-DC6A-4647-8079-4A0F2315231B}" type="presParOf" srcId="{D9CC3226-5A07-4E56-B95D-0A4A3F3FD228}" destId="{B82D4503-EED8-48FF-A0FA-EF5659154FC9}" srcOrd="7" destOrd="0" presId="urn:microsoft.com/office/officeart/2005/8/layout/cycle6"/>
    <dgm:cxn modelId="{519A06AC-D183-4C14-AAF0-2DD4A8C0BB67}" type="presParOf" srcId="{D9CC3226-5A07-4E56-B95D-0A4A3F3FD228}" destId="{758AB3E2-A212-46EC-8FF0-F2BD2449792E}" srcOrd="8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0CF9B9-B659-49FA-A019-6B00F87B063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FFD6ED-C45F-4F37-9D4C-A88C4E89CAA3}">
      <dgm:prSet phldrT="[Text]" custT="1"/>
      <dgm:spPr>
        <a:noFill/>
        <a:ln>
          <a:solidFill>
            <a:srgbClr val="258C4B"/>
          </a:solidFill>
        </a:ln>
      </dgm:spPr>
      <dgm:t>
        <a:bodyPr/>
        <a:lstStyle/>
        <a:p>
          <a:r>
            <a:rPr lang="mn-MN" sz="3000" b="1" i="1" dirty="0">
              <a:solidFill>
                <a:srgbClr val="121E52"/>
              </a:solidFill>
            </a:rPr>
            <a:t>Онлайн хувилбарыг түгээх</a:t>
          </a:r>
          <a:endParaRPr lang="en-US" sz="3000" b="1" i="1" dirty="0">
            <a:solidFill>
              <a:srgbClr val="121E52"/>
            </a:solidFill>
          </a:endParaRPr>
        </a:p>
      </dgm:t>
    </dgm:pt>
    <dgm:pt modelId="{0476D64F-E4B4-49D5-BFDA-B04B48AFF194}" type="parTrans" cxnId="{9DF3C928-795C-47CC-AF1D-383596D5C2A7}">
      <dgm:prSet/>
      <dgm:spPr/>
      <dgm:t>
        <a:bodyPr/>
        <a:lstStyle/>
        <a:p>
          <a:endParaRPr lang="en-US"/>
        </a:p>
      </dgm:t>
    </dgm:pt>
    <dgm:pt modelId="{6DA4A1DC-07BE-46B9-90EF-8FBD69102C8A}" type="sibTrans" cxnId="{9DF3C928-795C-47CC-AF1D-383596D5C2A7}">
      <dgm:prSet/>
      <dgm:spPr/>
      <dgm:t>
        <a:bodyPr/>
        <a:lstStyle/>
        <a:p>
          <a:endParaRPr lang="en-US"/>
        </a:p>
      </dgm:t>
    </dgm:pt>
    <dgm:pt modelId="{59428B41-0D0E-4134-BA0B-B9C1397014D7}">
      <dgm:prSet phldrT="[Text]" custT="1"/>
      <dgm:spPr>
        <a:noFill/>
        <a:ln>
          <a:solidFill>
            <a:srgbClr val="258C4B"/>
          </a:solidFill>
        </a:ln>
      </dgm:spPr>
      <dgm:t>
        <a:bodyPr/>
        <a:lstStyle/>
        <a:p>
          <a:r>
            <a:rPr lang="mn-MN" sz="3000" b="1" i="1" dirty="0">
              <a:solidFill>
                <a:srgbClr val="121E52"/>
              </a:solidFill>
            </a:rPr>
            <a:t>ОН өөрсдөө санаачлан НИТАЖ туршлага судлах</a:t>
          </a:r>
          <a:endParaRPr lang="en-US" sz="3000" b="1" i="1" dirty="0">
            <a:solidFill>
              <a:srgbClr val="121E52"/>
            </a:solidFill>
          </a:endParaRPr>
        </a:p>
      </dgm:t>
    </dgm:pt>
    <dgm:pt modelId="{FFD8EACF-8D39-4585-8615-365479BB993B}" type="parTrans" cxnId="{94AF64AB-3D25-4D55-AA85-6677AE62BAFF}">
      <dgm:prSet/>
      <dgm:spPr/>
      <dgm:t>
        <a:bodyPr/>
        <a:lstStyle/>
        <a:p>
          <a:endParaRPr lang="en-US"/>
        </a:p>
      </dgm:t>
    </dgm:pt>
    <dgm:pt modelId="{8D851647-E12F-4B9C-9F0E-73C33BD0411D}" type="sibTrans" cxnId="{94AF64AB-3D25-4D55-AA85-6677AE62BAFF}">
      <dgm:prSet/>
      <dgm:spPr/>
      <dgm:t>
        <a:bodyPr/>
        <a:lstStyle/>
        <a:p>
          <a:endParaRPr lang="en-US"/>
        </a:p>
      </dgm:t>
    </dgm:pt>
    <dgm:pt modelId="{A33851E5-DE2B-48D8-A947-8CBFB8E83F0E}">
      <dgm:prSet phldrT="[Text]" custT="1"/>
      <dgm:spPr>
        <a:noFill/>
        <a:ln>
          <a:solidFill>
            <a:srgbClr val="258C4B"/>
          </a:solidFill>
        </a:ln>
      </dgm:spPr>
      <dgm:t>
        <a:bodyPr/>
        <a:lstStyle/>
        <a:p>
          <a:r>
            <a:rPr lang="mn-MN" sz="3000" b="1" i="1" dirty="0">
              <a:solidFill>
                <a:srgbClr val="121E52"/>
              </a:solidFill>
            </a:rPr>
            <a:t>Хамтын ажиллагаагаа сайжруулах </a:t>
          </a:r>
          <a:endParaRPr lang="en-US" sz="3000" b="1" i="1" dirty="0">
            <a:solidFill>
              <a:srgbClr val="121E52"/>
            </a:solidFill>
          </a:endParaRPr>
        </a:p>
      </dgm:t>
    </dgm:pt>
    <dgm:pt modelId="{F790BD1E-EA96-4B6B-A850-5719281587CF}" type="parTrans" cxnId="{9689C95F-6B58-461A-9642-2A99F86B266C}">
      <dgm:prSet/>
      <dgm:spPr/>
      <dgm:t>
        <a:bodyPr/>
        <a:lstStyle/>
        <a:p>
          <a:endParaRPr lang="en-US"/>
        </a:p>
      </dgm:t>
    </dgm:pt>
    <dgm:pt modelId="{EA33BBA7-EC0D-4118-864F-CEB0198818B7}" type="sibTrans" cxnId="{9689C95F-6B58-461A-9642-2A99F86B266C}">
      <dgm:prSet/>
      <dgm:spPr/>
      <dgm:t>
        <a:bodyPr/>
        <a:lstStyle/>
        <a:p>
          <a:endParaRPr lang="en-US"/>
        </a:p>
      </dgm:t>
    </dgm:pt>
    <dgm:pt modelId="{8B285870-893C-4651-9E18-944FF11DAFEA}" type="pres">
      <dgm:prSet presAssocID="{FD0CF9B9-B659-49FA-A019-6B00F87B0638}" presName="linear" presStyleCnt="0">
        <dgm:presLayoutVars>
          <dgm:dir/>
          <dgm:resizeHandles val="exact"/>
        </dgm:presLayoutVars>
      </dgm:prSet>
      <dgm:spPr/>
    </dgm:pt>
    <dgm:pt modelId="{D86927D2-2E4C-4CCF-8089-6284FC49A247}" type="pres">
      <dgm:prSet presAssocID="{66FFD6ED-C45F-4F37-9D4C-A88C4E89CAA3}" presName="comp" presStyleCnt="0"/>
      <dgm:spPr/>
    </dgm:pt>
    <dgm:pt modelId="{94909F3C-D3C3-45E9-B65E-F2BFFAFC21D7}" type="pres">
      <dgm:prSet presAssocID="{66FFD6ED-C45F-4F37-9D4C-A88C4E89CAA3}" presName="box" presStyleLbl="node1" presStyleIdx="0" presStyleCnt="3"/>
      <dgm:spPr/>
    </dgm:pt>
    <dgm:pt modelId="{E69A136B-1089-48E6-A7B8-B67618649D8C}" type="pres">
      <dgm:prSet presAssocID="{66FFD6ED-C45F-4F37-9D4C-A88C4E89CAA3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3CE4B636-5642-42D5-9110-79C9083EA049}" type="pres">
      <dgm:prSet presAssocID="{66FFD6ED-C45F-4F37-9D4C-A88C4E89CAA3}" presName="text" presStyleLbl="node1" presStyleIdx="0" presStyleCnt="3">
        <dgm:presLayoutVars>
          <dgm:bulletEnabled val="1"/>
        </dgm:presLayoutVars>
      </dgm:prSet>
      <dgm:spPr/>
    </dgm:pt>
    <dgm:pt modelId="{E94A3701-53AF-451A-B648-E9152D420F0B}" type="pres">
      <dgm:prSet presAssocID="{6DA4A1DC-07BE-46B9-90EF-8FBD69102C8A}" presName="spacer" presStyleCnt="0"/>
      <dgm:spPr/>
    </dgm:pt>
    <dgm:pt modelId="{A2F1D6D5-65DD-45B8-B1A7-29369890E7A5}" type="pres">
      <dgm:prSet presAssocID="{59428B41-0D0E-4134-BA0B-B9C1397014D7}" presName="comp" presStyleCnt="0"/>
      <dgm:spPr/>
    </dgm:pt>
    <dgm:pt modelId="{4461D7E1-9A53-45DF-A305-C40F9DCD99ED}" type="pres">
      <dgm:prSet presAssocID="{59428B41-0D0E-4134-BA0B-B9C1397014D7}" presName="box" presStyleLbl="node1" presStyleIdx="1" presStyleCnt="3"/>
      <dgm:spPr/>
    </dgm:pt>
    <dgm:pt modelId="{F6C21D77-3D47-45FB-B39A-20556F708AF6}" type="pres">
      <dgm:prSet presAssocID="{59428B41-0D0E-4134-BA0B-B9C1397014D7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4" t="-184093" r="-26881" b="-5173"/>
          </a:stretch>
        </a:blipFill>
      </dgm:spPr>
    </dgm:pt>
    <dgm:pt modelId="{9C2AFD58-8773-43BA-9503-907560434B4E}" type="pres">
      <dgm:prSet presAssocID="{59428B41-0D0E-4134-BA0B-B9C1397014D7}" presName="text" presStyleLbl="node1" presStyleIdx="1" presStyleCnt="3">
        <dgm:presLayoutVars>
          <dgm:bulletEnabled val="1"/>
        </dgm:presLayoutVars>
      </dgm:prSet>
      <dgm:spPr/>
    </dgm:pt>
    <dgm:pt modelId="{45BDB680-3922-4A89-911F-70B8D78CD3EE}" type="pres">
      <dgm:prSet presAssocID="{8D851647-E12F-4B9C-9F0E-73C33BD0411D}" presName="spacer" presStyleCnt="0"/>
      <dgm:spPr/>
    </dgm:pt>
    <dgm:pt modelId="{9A7A4D13-C3E7-4599-9D5C-28667180DB7E}" type="pres">
      <dgm:prSet presAssocID="{A33851E5-DE2B-48D8-A947-8CBFB8E83F0E}" presName="comp" presStyleCnt="0"/>
      <dgm:spPr/>
    </dgm:pt>
    <dgm:pt modelId="{E3871747-8674-4E9C-92E1-53BB91C76722}" type="pres">
      <dgm:prSet presAssocID="{A33851E5-DE2B-48D8-A947-8CBFB8E83F0E}" presName="box" presStyleLbl="node1" presStyleIdx="2" presStyleCnt="3"/>
      <dgm:spPr/>
    </dgm:pt>
    <dgm:pt modelId="{6DE45482-823D-4BBD-8925-80313D2E8359}" type="pres">
      <dgm:prSet presAssocID="{A33851E5-DE2B-48D8-A947-8CBFB8E83F0E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" t="-108820" r="-42262" b="-33380"/>
          </a:stretch>
        </a:blipFill>
      </dgm:spPr>
    </dgm:pt>
    <dgm:pt modelId="{C44BF86B-81CB-474E-97AA-C9D341EEC7BB}" type="pres">
      <dgm:prSet presAssocID="{A33851E5-DE2B-48D8-A947-8CBFB8E83F0E}" presName="text" presStyleLbl="node1" presStyleIdx="2" presStyleCnt="3">
        <dgm:presLayoutVars>
          <dgm:bulletEnabled val="1"/>
        </dgm:presLayoutVars>
      </dgm:prSet>
      <dgm:spPr/>
    </dgm:pt>
  </dgm:ptLst>
  <dgm:cxnLst>
    <dgm:cxn modelId="{AA7C2317-3C79-40AE-B395-E39F84DFA869}" type="presOf" srcId="{FD0CF9B9-B659-49FA-A019-6B00F87B0638}" destId="{8B285870-893C-4651-9E18-944FF11DAFEA}" srcOrd="0" destOrd="0" presId="urn:microsoft.com/office/officeart/2005/8/layout/vList4"/>
    <dgm:cxn modelId="{9DF3C928-795C-47CC-AF1D-383596D5C2A7}" srcId="{FD0CF9B9-B659-49FA-A019-6B00F87B0638}" destId="{66FFD6ED-C45F-4F37-9D4C-A88C4E89CAA3}" srcOrd="0" destOrd="0" parTransId="{0476D64F-E4B4-49D5-BFDA-B04B48AFF194}" sibTransId="{6DA4A1DC-07BE-46B9-90EF-8FBD69102C8A}"/>
    <dgm:cxn modelId="{9689C95F-6B58-461A-9642-2A99F86B266C}" srcId="{FD0CF9B9-B659-49FA-A019-6B00F87B0638}" destId="{A33851E5-DE2B-48D8-A947-8CBFB8E83F0E}" srcOrd="2" destOrd="0" parTransId="{F790BD1E-EA96-4B6B-A850-5719281587CF}" sibTransId="{EA33BBA7-EC0D-4118-864F-CEB0198818B7}"/>
    <dgm:cxn modelId="{CE9BC646-5D57-4B98-A171-131CE227945A}" type="presOf" srcId="{59428B41-0D0E-4134-BA0B-B9C1397014D7}" destId="{9C2AFD58-8773-43BA-9503-907560434B4E}" srcOrd="1" destOrd="0" presId="urn:microsoft.com/office/officeart/2005/8/layout/vList4"/>
    <dgm:cxn modelId="{F30B6076-1F2E-4536-8B28-55C516C1D3CA}" type="presOf" srcId="{66FFD6ED-C45F-4F37-9D4C-A88C4E89CAA3}" destId="{3CE4B636-5642-42D5-9110-79C9083EA049}" srcOrd="1" destOrd="0" presId="urn:microsoft.com/office/officeart/2005/8/layout/vList4"/>
    <dgm:cxn modelId="{D442B9A0-F4FD-4548-B378-77AFA99CED0F}" type="presOf" srcId="{A33851E5-DE2B-48D8-A947-8CBFB8E83F0E}" destId="{E3871747-8674-4E9C-92E1-53BB91C76722}" srcOrd="0" destOrd="0" presId="urn:microsoft.com/office/officeart/2005/8/layout/vList4"/>
    <dgm:cxn modelId="{31A007A7-A3F5-4C54-BBAC-C8043CA276E9}" type="presOf" srcId="{66FFD6ED-C45F-4F37-9D4C-A88C4E89CAA3}" destId="{94909F3C-D3C3-45E9-B65E-F2BFFAFC21D7}" srcOrd="0" destOrd="0" presId="urn:microsoft.com/office/officeart/2005/8/layout/vList4"/>
    <dgm:cxn modelId="{94AF64AB-3D25-4D55-AA85-6677AE62BAFF}" srcId="{FD0CF9B9-B659-49FA-A019-6B00F87B0638}" destId="{59428B41-0D0E-4134-BA0B-B9C1397014D7}" srcOrd="1" destOrd="0" parTransId="{FFD8EACF-8D39-4585-8615-365479BB993B}" sibTransId="{8D851647-E12F-4B9C-9F0E-73C33BD0411D}"/>
    <dgm:cxn modelId="{73E8DFDF-3FC0-4741-B3BD-E2987C9EA07A}" type="presOf" srcId="{A33851E5-DE2B-48D8-A947-8CBFB8E83F0E}" destId="{C44BF86B-81CB-474E-97AA-C9D341EEC7BB}" srcOrd="1" destOrd="0" presId="urn:microsoft.com/office/officeart/2005/8/layout/vList4"/>
    <dgm:cxn modelId="{6750E8F9-5A82-49C8-A197-8067C83EF528}" type="presOf" srcId="{59428B41-0D0E-4134-BA0B-B9C1397014D7}" destId="{4461D7E1-9A53-45DF-A305-C40F9DCD99ED}" srcOrd="0" destOrd="0" presId="urn:microsoft.com/office/officeart/2005/8/layout/vList4"/>
    <dgm:cxn modelId="{EE8676AE-EABE-4C7C-B252-2EB5BD05239B}" type="presParOf" srcId="{8B285870-893C-4651-9E18-944FF11DAFEA}" destId="{D86927D2-2E4C-4CCF-8089-6284FC49A247}" srcOrd="0" destOrd="0" presId="urn:microsoft.com/office/officeart/2005/8/layout/vList4"/>
    <dgm:cxn modelId="{40FA325A-E8B6-4264-9B03-A24571BE02E1}" type="presParOf" srcId="{D86927D2-2E4C-4CCF-8089-6284FC49A247}" destId="{94909F3C-D3C3-45E9-B65E-F2BFFAFC21D7}" srcOrd="0" destOrd="0" presId="urn:microsoft.com/office/officeart/2005/8/layout/vList4"/>
    <dgm:cxn modelId="{F7784A41-88B9-4E50-B6D1-C4E55DD79C7A}" type="presParOf" srcId="{D86927D2-2E4C-4CCF-8089-6284FC49A247}" destId="{E69A136B-1089-48E6-A7B8-B67618649D8C}" srcOrd="1" destOrd="0" presId="urn:microsoft.com/office/officeart/2005/8/layout/vList4"/>
    <dgm:cxn modelId="{2A03B599-A3E3-45A4-86B8-9771B9C2E975}" type="presParOf" srcId="{D86927D2-2E4C-4CCF-8089-6284FC49A247}" destId="{3CE4B636-5642-42D5-9110-79C9083EA049}" srcOrd="2" destOrd="0" presId="urn:microsoft.com/office/officeart/2005/8/layout/vList4"/>
    <dgm:cxn modelId="{834F1DCE-2526-4653-87E6-A58F8C2D7D58}" type="presParOf" srcId="{8B285870-893C-4651-9E18-944FF11DAFEA}" destId="{E94A3701-53AF-451A-B648-E9152D420F0B}" srcOrd="1" destOrd="0" presId="urn:microsoft.com/office/officeart/2005/8/layout/vList4"/>
    <dgm:cxn modelId="{9C8CDFB2-0A85-4032-A4E9-4B79FA027375}" type="presParOf" srcId="{8B285870-893C-4651-9E18-944FF11DAFEA}" destId="{A2F1D6D5-65DD-45B8-B1A7-29369890E7A5}" srcOrd="2" destOrd="0" presId="urn:microsoft.com/office/officeart/2005/8/layout/vList4"/>
    <dgm:cxn modelId="{DD4C9D51-B130-4EA7-9311-D03A861866F8}" type="presParOf" srcId="{A2F1D6D5-65DD-45B8-B1A7-29369890E7A5}" destId="{4461D7E1-9A53-45DF-A305-C40F9DCD99ED}" srcOrd="0" destOrd="0" presId="urn:microsoft.com/office/officeart/2005/8/layout/vList4"/>
    <dgm:cxn modelId="{90CEE17F-B37D-447C-B03D-59F2F9A36F96}" type="presParOf" srcId="{A2F1D6D5-65DD-45B8-B1A7-29369890E7A5}" destId="{F6C21D77-3D47-45FB-B39A-20556F708AF6}" srcOrd="1" destOrd="0" presId="urn:microsoft.com/office/officeart/2005/8/layout/vList4"/>
    <dgm:cxn modelId="{841BCABC-2F6C-4FA4-AAAC-3F934F2F9A0E}" type="presParOf" srcId="{A2F1D6D5-65DD-45B8-B1A7-29369890E7A5}" destId="{9C2AFD58-8773-43BA-9503-907560434B4E}" srcOrd="2" destOrd="0" presId="urn:microsoft.com/office/officeart/2005/8/layout/vList4"/>
    <dgm:cxn modelId="{0CB0F79A-7AFD-40F7-BD6A-7DBE171E343E}" type="presParOf" srcId="{8B285870-893C-4651-9E18-944FF11DAFEA}" destId="{45BDB680-3922-4A89-911F-70B8D78CD3EE}" srcOrd="3" destOrd="0" presId="urn:microsoft.com/office/officeart/2005/8/layout/vList4"/>
    <dgm:cxn modelId="{6F9B6E88-A9C2-4546-B599-4DABDB6FCECA}" type="presParOf" srcId="{8B285870-893C-4651-9E18-944FF11DAFEA}" destId="{9A7A4D13-C3E7-4599-9D5C-28667180DB7E}" srcOrd="4" destOrd="0" presId="urn:microsoft.com/office/officeart/2005/8/layout/vList4"/>
    <dgm:cxn modelId="{3E99EA33-E551-4789-B259-AE2E441DDAAB}" type="presParOf" srcId="{9A7A4D13-C3E7-4599-9D5C-28667180DB7E}" destId="{E3871747-8674-4E9C-92E1-53BB91C76722}" srcOrd="0" destOrd="0" presId="urn:microsoft.com/office/officeart/2005/8/layout/vList4"/>
    <dgm:cxn modelId="{314084C8-069C-4EDF-BDBA-FA46ADFC2A7F}" type="presParOf" srcId="{9A7A4D13-C3E7-4599-9D5C-28667180DB7E}" destId="{6DE45482-823D-4BBD-8925-80313D2E8359}" srcOrd="1" destOrd="0" presId="urn:microsoft.com/office/officeart/2005/8/layout/vList4"/>
    <dgm:cxn modelId="{72466F44-C54E-46FC-AE53-CB54F10EC45B}" type="presParOf" srcId="{9A7A4D13-C3E7-4599-9D5C-28667180DB7E}" destId="{C44BF86B-81CB-474E-97AA-C9D341EEC7B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009D1-67E1-4150-A6DD-92D9DE8CD811}">
      <dsp:nvSpPr>
        <dsp:cNvPr id="0" name=""/>
        <dsp:cNvSpPr/>
      </dsp:nvSpPr>
      <dsp:spPr>
        <a:xfrm>
          <a:off x="3985" y="1782575"/>
          <a:ext cx="2984963" cy="1193985"/>
        </a:xfrm>
        <a:prstGeom prst="chevron">
          <a:avLst/>
        </a:prstGeom>
        <a:solidFill>
          <a:srgbClr val="121E5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200" b="1" kern="1200" dirty="0"/>
            <a:t>2019</a:t>
          </a:r>
          <a:endParaRPr lang="en-US" sz="3200" b="1" kern="1200" dirty="0"/>
        </a:p>
      </dsp:txBody>
      <dsp:txXfrm>
        <a:off x="600978" y="1782575"/>
        <a:ext cx="1790978" cy="1193985"/>
      </dsp:txXfrm>
    </dsp:sp>
    <dsp:sp modelId="{6443A801-6D7B-44E2-A7DA-276E660AF530}">
      <dsp:nvSpPr>
        <dsp:cNvPr id="0" name=""/>
        <dsp:cNvSpPr/>
      </dsp:nvSpPr>
      <dsp:spPr>
        <a:xfrm>
          <a:off x="3985" y="3125808"/>
          <a:ext cx="2387970" cy="178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200" kern="1200" dirty="0">
              <a:solidFill>
                <a:srgbClr val="121E52"/>
              </a:solidFill>
            </a:rPr>
            <a:t>Судалгаа</a:t>
          </a:r>
          <a:endParaRPr lang="en-US" sz="3200" kern="1200" dirty="0">
            <a:solidFill>
              <a:srgbClr val="121E52"/>
            </a:solidFill>
            <a:latin typeface="Roboto" panose="0200000000000000000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200" kern="1200" dirty="0">
              <a:solidFill>
                <a:srgbClr val="121E52"/>
              </a:solidFill>
              <a:latin typeface="Roboto" panose="02000000000000000000"/>
            </a:rPr>
            <a:t>Үнэлгээ</a:t>
          </a:r>
          <a:endParaRPr lang="en-US" sz="3200" kern="1200" dirty="0">
            <a:solidFill>
              <a:srgbClr val="121E52"/>
            </a:solidFill>
            <a:latin typeface="Roboto" panose="02000000000000000000"/>
          </a:endParaRPr>
        </a:p>
      </dsp:txBody>
      <dsp:txXfrm>
        <a:off x="3985" y="3125808"/>
        <a:ext cx="2387970" cy="1788750"/>
      </dsp:txXfrm>
    </dsp:sp>
    <dsp:sp modelId="{1F8B9B58-93AA-4343-ADC1-1124A64E13F8}">
      <dsp:nvSpPr>
        <dsp:cNvPr id="0" name=""/>
        <dsp:cNvSpPr/>
      </dsp:nvSpPr>
      <dsp:spPr>
        <a:xfrm>
          <a:off x="2772948" y="1782575"/>
          <a:ext cx="2984963" cy="1193985"/>
        </a:xfrm>
        <a:prstGeom prst="chevron">
          <a:avLst/>
        </a:prstGeom>
        <a:solidFill>
          <a:srgbClr val="0079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200" b="1" kern="1200" dirty="0"/>
            <a:t>2020</a:t>
          </a:r>
          <a:endParaRPr lang="en-US" sz="3200" b="1" kern="1200" dirty="0"/>
        </a:p>
      </dsp:txBody>
      <dsp:txXfrm>
        <a:off x="3369941" y="1782575"/>
        <a:ext cx="1790978" cy="1193985"/>
      </dsp:txXfrm>
    </dsp:sp>
    <dsp:sp modelId="{D8AC08A6-BA42-4F91-989E-75F27F8D9A4F}">
      <dsp:nvSpPr>
        <dsp:cNvPr id="0" name=""/>
        <dsp:cNvSpPr/>
      </dsp:nvSpPr>
      <dsp:spPr>
        <a:xfrm>
          <a:off x="2772948" y="3125808"/>
          <a:ext cx="2387970" cy="178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200" kern="1200" dirty="0">
              <a:solidFill>
                <a:srgbClr val="121E52"/>
              </a:solidFill>
            </a:rPr>
            <a:t>Уулзалт хэлэлцүүлэг</a:t>
          </a:r>
          <a:endParaRPr lang="en-US" sz="3200" kern="1200" dirty="0">
            <a:solidFill>
              <a:srgbClr val="121E52"/>
            </a:solidFill>
            <a:latin typeface="Roboto" panose="02000000000000000000"/>
          </a:endParaRPr>
        </a:p>
      </dsp:txBody>
      <dsp:txXfrm>
        <a:off x="2772948" y="3125808"/>
        <a:ext cx="2387970" cy="1788750"/>
      </dsp:txXfrm>
    </dsp:sp>
    <dsp:sp modelId="{4A3C3EEB-81B4-4DA1-9035-09EBB2FE5EFB}">
      <dsp:nvSpPr>
        <dsp:cNvPr id="0" name=""/>
        <dsp:cNvSpPr/>
      </dsp:nvSpPr>
      <dsp:spPr>
        <a:xfrm>
          <a:off x="5541912" y="1782575"/>
          <a:ext cx="2984963" cy="1193985"/>
        </a:xfrm>
        <a:prstGeom prst="chevron">
          <a:avLst/>
        </a:prstGeom>
        <a:solidFill>
          <a:srgbClr val="F9A31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200" b="1" kern="1200" dirty="0"/>
            <a:t>2021</a:t>
          </a:r>
          <a:endParaRPr lang="en-US" sz="3200" b="1" kern="1200" dirty="0"/>
        </a:p>
      </dsp:txBody>
      <dsp:txXfrm>
        <a:off x="6138905" y="1782575"/>
        <a:ext cx="1790978" cy="1193985"/>
      </dsp:txXfrm>
    </dsp:sp>
    <dsp:sp modelId="{9ACA421A-3A22-400D-B3B8-717A07E9F57B}">
      <dsp:nvSpPr>
        <dsp:cNvPr id="0" name=""/>
        <dsp:cNvSpPr/>
      </dsp:nvSpPr>
      <dsp:spPr>
        <a:xfrm>
          <a:off x="5541912" y="3125808"/>
          <a:ext cx="2387970" cy="178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200" kern="1200" dirty="0">
              <a:solidFill>
                <a:srgbClr val="121E52"/>
              </a:solidFill>
            </a:rPr>
            <a:t>Эхний хувилбар</a:t>
          </a:r>
          <a:endParaRPr lang="en-US" sz="3200" kern="1200" dirty="0">
            <a:solidFill>
              <a:srgbClr val="121E52"/>
            </a:solidFill>
            <a:latin typeface="Roboto" panose="02000000000000000000"/>
          </a:endParaRPr>
        </a:p>
      </dsp:txBody>
      <dsp:txXfrm>
        <a:off x="5541912" y="3125808"/>
        <a:ext cx="2387970" cy="1788750"/>
      </dsp:txXfrm>
    </dsp:sp>
    <dsp:sp modelId="{88F9CF6D-177B-4104-ADAF-E03EAF002864}">
      <dsp:nvSpPr>
        <dsp:cNvPr id="0" name=""/>
        <dsp:cNvSpPr/>
      </dsp:nvSpPr>
      <dsp:spPr>
        <a:xfrm>
          <a:off x="8310876" y="1782575"/>
          <a:ext cx="2984963" cy="1193985"/>
        </a:xfrm>
        <a:prstGeom prst="chevron">
          <a:avLst/>
        </a:prstGeom>
        <a:solidFill>
          <a:srgbClr val="258C4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200" b="1" kern="1200" dirty="0"/>
            <a:t>2022</a:t>
          </a:r>
          <a:endParaRPr lang="en-US" sz="3200" b="1" kern="1200" dirty="0"/>
        </a:p>
      </dsp:txBody>
      <dsp:txXfrm>
        <a:off x="8907869" y="1782575"/>
        <a:ext cx="1790978" cy="1193985"/>
      </dsp:txXfrm>
    </dsp:sp>
    <dsp:sp modelId="{6650A014-3D21-40F2-8D37-7A9DB9A61068}">
      <dsp:nvSpPr>
        <dsp:cNvPr id="0" name=""/>
        <dsp:cNvSpPr/>
      </dsp:nvSpPr>
      <dsp:spPr>
        <a:xfrm>
          <a:off x="8310876" y="3125808"/>
          <a:ext cx="2387970" cy="1788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200" kern="1200" dirty="0">
              <a:solidFill>
                <a:srgbClr val="121E52"/>
              </a:solidFill>
            </a:rPr>
            <a:t>Батлагдсан хувилбар</a:t>
          </a:r>
          <a:br>
            <a:rPr lang="mn-MN" sz="3200" kern="1200" dirty="0">
              <a:solidFill>
                <a:srgbClr val="121E52"/>
              </a:solidFill>
            </a:rPr>
          </a:br>
          <a:r>
            <a:rPr lang="mn-MN" sz="3200" kern="1200" dirty="0">
              <a:solidFill>
                <a:srgbClr val="121E52"/>
              </a:solidFill>
            </a:rPr>
            <a:t>Монгол, Англи хэл </a:t>
          </a:r>
          <a:endParaRPr lang="en-US" sz="3200" kern="1200" dirty="0">
            <a:solidFill>
              <a:srgbClr val="121E52"/>
            </a:solidFill>
            <a:latin typeface="Roboto" panose="02000000000000000000"/>
          </a:endParaRPr>
        </a:p>
      </dsp:txBody>
      <dsp:txXfrm>
        <a:off x="8310876" y="3125808"/>
        <a:ext cx="2387970" cy="1788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25023-E366-496B-BAA2-F1671149D70F}">
      <dsp:nvSpPr>
        <dsp:cNvPr id="0" name=""/>
        <dsp:cNvSpPr/>
      </dsp:nvSpPr>
      <dsp:spPr>
        <a:xfrm>
          <a:off x="165791" y="305369"/>
          <a:ext cx="3910849" cy="12221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796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solidFill>
                <a:srgbClr val="121E52"/>
              </a:solidFill>
            </a:rPr>
            <a:t>Аялал жуулчлалын холбоод</a:t>
          </a:r>
          <a:endParaRPr lang="en-US" sz="2800" kern="1200" dirty="0"/>
        </a:p>
      </dsp:txBody>
      <dsp:txXfrm>
        <a:off x="165791" y="305369"/>
        <a:ext cx="3910849" cy="1222140"/>
      </dsp:txXfrm>
    </dsp:sp>
    <dsp:sp modelId="{76D6379C-4365-4CEC-9983-DCF6ED98D406}">
      <dsp:nvSpPr>
        <dsp:cNvPr id="0" name=""/>
        <dsp:cNvSpPr/>
      </dsp:nvSpPr>
      <dsp:spPr>
        <a:xfrm>
          <a:off x="2839" y="128837"/>
          <a:ext cx="855498" cy="128324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880" t="-73993" r="-23978" b="714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34F89-BA44-4522-8F91-7837197AEC15}">
      <dsp:nvSpPr>
        <dsp:cNvPr id="0" name=""/>
        <dsp:cNvSpPr/>
      </dsp:nvSpPr>
      <dsp:spPr>
        <a:xfrm>
          <a:off x="4396216" y="304595"/>
          <a:ext cx="3910849" cy="12221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796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solidFill>
                <a:srgbClr val="121E52"/>
              </a:solidFill>
            </a:rPr>
            <a:t>НИТАЖ эрхлэгчид</a:t>
          </a:r>
          <a:endParaRPr lang="en-US" sz="2800" kern="1200" dirty="0"/>
        </a:p>
      </dsp:txBody>
      <dsp:txXfrm>
        <a:off x="4396216" y="304595"/>
        <a:ext cx="3910849" cy="1222140"/>
      </dsp:txXfrm>
    </dsp:sp>
    <dsp:sp modelId="{F331674C-6DEA-4B9D-B703-FA18EBA2E0DD}">
      <dsp:nvSpPr>
        <dsp:cNvPr id="0" name=""/>
        <dsp:cNvSpPr/>
      </dsp:nvSpPr>
      <dsp:spPr>
        <a:xfrm>
          <a:off x="4233264" y="129610"/>
          <a:ext cx="855498" cy="1280154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519" t="-34851" r="-25346" b="-936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60E26-153F-4CEE-948A-701FDE4C04AF}">
      <dsp:nvSpPr>
        <dsp:cNvPr id="0" name=""/>
        <dsp:cNvSpPr/>
      </dsp:nvSpPr>
      <dsp:spPr>
        <a:xfrm>
          <a:off x="2281004" y="1843907"/>
          <a:ext cx="3910849" cy="12221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796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solidFill>
                <a:srgbClr val="121E52"/>
              </a:solidFill>
              <a:ea typeface="Roboto" panose="02000000000000000000" pitchFamily="2" charset="0"/>
            </a:rPr>
            <a:t>Орон нутгийн хувь хүн, малчин</a:t>
          </a:r>
          <a:endParaRPr lang="en-US" sz="2800" kern="1200" dirty="0"/>
        </a:p>
      </dsp:txBody>
      <dsp:txXfrm>
        <a:off x="2281004" y="1843907"/>
        <a:ext cx="3910849" cy="1222140"/>
      </dsp:txXfrm>
    </dsp:sp>
    <dsp:sp modelId="{F5F9FEBB-5C38-41E6-9E01-9A1A2771AB40}">
      <dsp:nvSpPr>
        <dsp:cNvPr id="0" name=""/>
        <dsp:cNvSpPr/>
      </dsp:nvSpPr>
      <dsp:spPr>
        <a:xfrm>
          <a:off x="2118051" y="1667376"/>
          <a:ext cx="855498" cy="1283247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10423" t="-142541" r="-179477" b="-3095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A4762-9759-4FB3-86FB-D469598289CF}">
      <dsp:nvSpPr>
        <dsp:cNvPr id="0" name=""/>
        <dsp:cNvSpPr/>
      </dsp:nvSpPr>
      <dsp:spPr>
        <a:xfrm>
          <a:off x="2169450" y="206733"/>
          <a:ext cx="4015889" cy="12549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003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solidFill>
                <a:srgbClr val="121E52"/>
              </a:solidFill>
              <a:ea typeface="Roboto" panose="02000000000000000000" pitchFamily="2" charset="0"/>
            </a:rPr>
            <a:t>Бүлэг, нөхөрлөлийнхөн</a:t>
          </a:r>
          <a:endParaRPr lang="en-US" sz="2800" kern="1200" dirty="0"/>
        </a:p>
      </dsp:txBody>
      <dsp:txXfrm>
        <a:off x="2169450" y="206733"/>
        <a:ext cx="4015889" cy="1254965"/>
      </dsp:txXfrm>
    </dsp:sp>
    <dsp:sp modelId="{A6A76E32-A003-4A51-A609-C3F5B727E371}">
      <dsp:nvSpPr>
        <dsp:cNvPr id="0" name=""/>
        <dsp:cNvSpPr/>
      </dsp:nvSpPr>
      <dsp:spPr>
        <a:xfrm>
          <a:off x="2002121" y="25460"/>
          <a:ext cx="878475" cy="131771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6403" t="-185392" r="-239236" b="-5011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BC2DE-A6E2-4CF5-939A-28B6E0F67F2D}">
      <dsp:nvSpPr>
        <dsp:cNvPr id="0" name=""/>
        <dsp:cNvSpPr/>
      </dsp:nvSpPr>
      <dsp:spPr>
        <a:xfrm>
          <a:off x="6501896" y="207072"/>
          <a:ext cx="4013353" cy="12541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9493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800" b="1" kern="1200" dirty="0">
              <a:solidFill>
                <a:srgbClr val="121E52"/>
              </a:solidFill>
            </a:rPr>
            <a:t>ТХГН-ийн мэргэжилтнүүд</a:t>
          </a:r>
          <a:endParaRPr lang="en-US" sz="2800" kern="1200" dirty="0"/>
        </a:p>
      </dsp:txBody>
      <dsp:txXfrm>
        <a:off x="6501896" y="207072"/>
        <a:ext cx="4013353" cy="1254173"/>
      </dsp:txXfrm>
    </dsp:sp>
    <dsp:sp modelId="{ED8F1394-FFB9-40F9-9EB3-9C68FDA5792F}">
      <dsp:nvSpPr>
        <dsp:cNvPr id="0" name=""/>
        <dsp:cNvSpPr/>
      </dsp:nvSpPr>
      <dsp:spPr>
        <a:xfrm>
          <a:off x="6334673" y="25914"/>
          <a:ext cx="877921" cy="131688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1276" t="-82941" r="-175154" b="-21935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BA798-DEB7-486E-8DEB-42F8E45029A9}">
      <dsp:nvSpPr>
        <dsp:cNvPr id="0" name=""/>
        <dsp:cNvSpPr/>
      </dsp:nvSpPr>
      <dsp:spPr>
        <a:xfrm rot="5400000">
          <a:off x="5712756" y="-3985200"/>
          <a:ext cx="1290768" cy="958475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400" i="1" kern="1200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Байгаль хамгаалал, ТХГ-ын ангилал</a:t>
          </a:r>
          <a:endParaRPr lang="en-US" sz="2400" i="1" kern="1200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400" i="1" kern="1200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Нутгийн иргэдийн байгууллагын байгаль хамгаалал, АЖ эрхлэх боломж – үүрэг хариуцлага</a:t>
          </a:r>
          <a:endParaRPr lang="en-US" sz="2400" i="1" kern="1200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565762" y="224804"/>
        <a:ext cx="9521746" cy="1164748"/>
      </dsp:txXfrm>
    </dsp:sp>
    <dsp:sp modelId="{C83240AE-E7B9-4AD6-AC3E-DCDB4EE7DD1B}">
      <dsp:nvSpPr>
        <dsp:cNvPr id="0" name=""/>
        <dsp:cNvSpPr/>
      </dsp:nvSpPr>
      <dsp:spPr>
        <a:xfrm>
          <a:off x="159417" y="0"/>
          <a:ext cx="1562251" cy="16134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121E52"/>
              </a:solidFill>
            </a:rPr>
            <a:t>1 – 3 </a:t>
          </a:r>
          <a:r>
            <a:rPr lang="mn-MN" sz="3000" b="1" kern="1200" dirty="0">
              <a:solidFill>
                <a:srgbClr val="121E52"/>
              </a:solidFill>
            </a:rPr>
            <a:t>хэсэг </a:t>
          </a:r>
          <a:endParaRPr lang="en-US" sz="3000" b="1" kern="1200" dirty="0">
            <a:solidFill>
              <a:srgbClr val="121E52"/>
            </a:solidFill>
          </a:endParaRPr>
        </a:p>
      </dsp:txBody>
      <dsp:txXfrm>
        <a:off x="235680" y="76263"/>
        <a:ext cx="1409725" cy="1460934"/>
      </dsp:txXfrm>
    </dsp:sp>
    <dsp:sp modelId="{DF104337-6C15-4D78-B779-868D05403200}">
      <dsp:nvSpPr>
        <dsp:cNvPr id="0" name=""/>
        <dsp:cNvSpPr/>
      </dsp:nvSpPr>
      <dsp:spPr>
        <a:xfrm rot="5400000">
          <a:off x="5712756" y="-2291066"/>
          <a:ext cx="1290768" cy="9584756"/>
        </a:xfrm>
        <a:prstGeom prst="round2Same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400" i="1" kern="1200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АЖ эрхлэх боломж нөөцөө үнэлэх, үйл ажиллагаа эхлүүлэх, зогсонги байдлаас гарах, ур чадвараа хөгжүүлэх </a:t>
          </a:r>
          <a:endParaRPr lang="en-US" sz="2400" i="1" kern="1200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400" i="1" kern="1200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Хууль ёсны үйл ажиллагаа, санхүүгийн эх үүсвэр олох</a:t>
          </a:r>
          <a:endParaRPr lang="en-US" sz="2400" i="1" kern="1200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565762" y="1918938"/>
        <a:ext cx="9521746" cy="1164748"/>
      </dsp:txXfrm>
    </dsp:sp>
    <dsp:sp modelId="{AA6248C4-9F9D-4397-91EA-EF9A82175493}">
      <dsp:nvSpPr>
        <dsp:cNvPr id="0" name=""/>
        <dsp:cNvSpPr/>
      </dsp:nvSpPr>
      <dsp:spPr>
        <a:xfrm>
          <a:off x="148424" y="1680060"/>
          <a:ext cx="1562251" cy="161346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kern="1200" dirty="0">
              <a:solidFill>
                <a:srgbClr val="121E52"/>
              </a:solidFill>
            </a:rPr>
            <a:t>4 – 10 хэсэг</a:t>
          </a:r>
          <a:endParaRPr lang="en-US" sz="3000" b="1" kern="1200" dirty="0">
            <a:solidFill>
              <a:srgbClr val="121E52"/>
            </a:solidFill>
          </a:endParaRPr>
        </a:p>
      </dsp:txBody>
      <dsp:txXfrm>
        <a:off x="224687" y="1756323"/>
        <a:ext cx="1409725" cy="1460934"/>
      </dsp:txXfrm>
    </dsp:sp>
    <dsp:sp modelId="{2579BB37-DACD-4490-BF8D-2D516DDAF02D}">
      <dsp:nvSpPr>
        <dsp:cNvPr id="0" name=""/>
        <dsp:cNvSpPr/>
      </dsp:nvSpPr>
      <dsp:spPr>
        <a:xfrm rot="5400000">
          <a:off x="5492909" y="-539956"/>
          <a:ext cx="1718051" cy="9575396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400" i="1" kern="1200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Жуулчин хүлээн авах, зохион байгуулалт</a:t>
          </a:r>
          <a:endParaRPr lang="en-US" sz="2400" i="1" kern="1200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400" i="1" kern="1200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Бүтээгдэхүүн, үйлчилгээ – боловсруулах, стандарт хангах</a:t>
          </a:r>
          <a:endParaRPr lang="en-US" sz="2400" i="1" kern="1200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400" i="1" kern="1200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 зээлд хүрэх </a:t>
          </a:r>
          <a:endParaRPr lang="en-US" sz="2400" i="1" kern="1200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400" i="1" kern="1200" dirty="0">
              <a:solidFill>
                <a:srgbClr val="121E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Эрүүл ахуй, аюулгүй байдлаа хангах</a:t>
          </a:r>
          <a:endParaRPr lang="en-US" sz="2400" i="1" kern="1200" dirty="0">
            <a:solidFill>
              <a:srgbClr val="121E5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564237" y="3472584"/>
        <a:ext cx="9491528" cy="1550315"/>
      </dsp:txXfrm>
    </dsp:sp>
    <dsp:sp modelId="{7B429489-F06B-45D0-9345-983324CF7622}">
      <dsp:nvSpPr>
        <dsp:cNvPr id="0" name=""/>
        <dsp:cNvSpPr/>
      </dsp:nvSpPr>
      <dsp:spPr>
        <a:xfrm>
          <a:off x="148996" y="3426489"/>
          <a:ext cx="1560725" cy="161346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kern="1200" dirty="0">
              <a:solidFill>
                <a:srgbClr val="121E52"/>
              </a:solidFill>
            </a:rPr>
            <a:t>11 – 17 хэсэг </a:t>
          </a:r>
          <a:endParaRPr lang="en-US" sz="3000" b="1" kern="1200" dirty="0">
            <a:solidFill>
              <a:srgbClr val="121E52"/>
            </a:solidFill>
          </a:endParaRPr>
        </a:p>
      </dsp:txBody>
      <dsp:txXfrm>
        <a:off x="225184" y="3502677"/>
        <a:ext cx="1408349" cy="14610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737D3-AB6F-4EED-BAFD-52E75C89BD9E}">
      <dsp:nvSpPr>
        <dsp:cNvPr id="0" name=""/>
        <dsp:cNvSpPr/>
      </dsp:nvSpPr>
      <dsp:spPr>
        <a:xfrm>
          <a:off x="0" y="3083454"/>
          <a:ext cx="84180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4D04C-B9BA-4B7D-9DAF-1FC43CF09B15}">
      <dsp:nvSpPr>
        <dsp:cNvPr id="0" name=""/>
        <dsp:cNvSpPr/>
      </dsp:nvSpPr>
      <dsp:spPr>
        <a:xfrm>
          <a:off x="0" y="792407"/>
          <a:ext cx="84180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EC842-17EE-486A-8033-8AA5215B27A8}">
      <dsp:nvSpPr>
        <dsp:cNvPr id="0" name=""/>
        <dsp:cNvSpPr/>
      </dsp:nvSpPr>
      <dsp:spPr>
        <a:xfrm>
          <a:off x="2188703" y="119450"/>
          <a:ext cx="6229388" cy="672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kern="1200" dirty="0">
              <a:solidFill>
                <a:srgbClr val="121E52"/>
              </a:solidFill>
            </a:rPr>
            <a:t>Мэдлэг сайжирсан</a:t>
          </a:r>
          <a:endParaRPr lang="en-US" sz="3000" kern="1200" dirty="0">
            <a:solidFill>
              <a:srgbClr val="121E52"/>
            </a:solidFill>
          </a:endParaRPr>
        </a:p>
      </dsp:txBody>
      <dsp:txXfrm>
        <a:off x="2188703" y="119450"/>
        <a:ext cx="6229388" cy="672956"/>
      </dsp:txXfrm>
    </dsp:sp>
    <dsp:sp modelId="{6DA89F65-102D-4455-AA3C-DDDFF366B21D}">
      <dsp:nvSpPr>
        <dsp:cNvPr id="0" name=""/>
        <dsp:cNvSpPr/>
      </dsp:nvSpPr>
      <dsp:spPr>
        <a:xfrm>
          <a:off x="490050" y="286"/>
          <a:ext cx="1208602" cy="911284"/>
        </a:xfrm>
        <a:prstGeom prst="round2SameRect">
          <a:avLst>
            <a:gd name="adj1" fmla="val 16670"/>
            <a:gd name="adj2" fmla="val 0"/>
          </a:avLst>
        </a:prstGeom>
        <a:solidFill>
          <a:srgbClr val="F9A31C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rgbClr val="121E52"/>
              </a:solidFill>
            </a:rPr>
            <a:t>📚</a:t>
          </a:r>
        </a:p>
      </dsp:txBody>
      <dsp:txXfrm>
        <a:off x="534543" y="44779"/>
        <a:ext cx="1119616" cy="866791"/>
      </dsp:txXfrm>
    </dsp:sp>
    <dsp:sp modelId="{822E4A2C-A266-4B35-A2D2-3FA54FADAF99}">
      <dsp:nvSpPr>
        <dsp:cNvPr id="0" name=""/>
        <dsp:cNvSpPr/>
      </dsp:nvSpPr>
      <dsp:spPr>
        <a:xfrm>
          <a:off x="0" y="911570"/>
          <a:ext cx="8418092" cy="1346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74295" rIns="74295" bIns="74295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000" kern="1200" dirty="0">
              <a:solidFill>
                <a:srgbClr val="121E52"/>
              </a:solidFill>
            </a:rPr>
            <a:t>НИТАЖ үйл ажиллагаа эрхлэх ур чадварын тухай </a:t>
          </a:r>
          <a:endParaRPr lang="en-US" sz="3000" kern="1200" dirty="0">
            <a:solidFill>
              <a:srgbClr val="121E52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000" kern="1200" dirty="0">
              <a:solidFill>
                <a:srgbClr val="121E52"/>
              </a:solidFill>
            </a:rPr>
            <a:t>Хамтран ажиллах урам зориг</a:t>
          </a:r>
          <a:endParaRPr lang="en-US" sz="3000" kern="1200" dirty="0">
            <a:solidFill>
              <a:srgbClr val="121E52"/>
            </a:solidFill>
          </a:endParaRPr>
        </a:p>
      </dsp:txBody>
      <dsp:txXfrm>
        <a:off x="0" y="911570"/>
        <a:ext cx="8418092" cy="1346115"/>
      </dsp:txXfrm>
    </dsp:sp>
    <dsp:sp modelId="{3CF35E73-3393-4EB0-B127-2A342A655340}">
      <dsp:nvSpPr>
        <dsp:cNvPr id="0" name=""/>
        <dsp:cNvSpPr/>
      </dsp:nvSpPr>
      <dsp:spPr>
        <a:xfrm>
          <a:off x="2188703" y="2410497"/>
          <a:ext cx="6229388" cy="672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kern="1200" dirty="0">
              <a:solidFill>
                <a:srgbClr val="121E52"/>
              </a:solidFill>
            </a:rPr>
            <a:t>Бизнесийн өсөлт</a:t>
          </a:r>
          <a:endParaRPr lang="en-US" sz="3000" b="1" kern="1200" dirty="0">
            <a:solidFill>
              <a:srgbClr val="121E52"/>
            </a:solidFill>
          </a:endParaRPr>
        </a:p>
      </dsp:txBody>
      <dsp:txXfrm>
        <a:off x="2188703" y="2410497"/>
        <a:ext cx="6229388" cy="672956"/>
      </dsp:txXfrm>
    </dsp:sp>
    <dsp:sp modelId="{08DF4E50-7098-449A-9DC8-D34C2DBC373D}">
      <dsp:nvSpPr>
        <dsp:cNvPr id="0" name=""/>
        <dsp:cNvSpPr/>
      </dsp:nvSpPr>
      <dsp:spPr>
        <a:xfrm>
          <a:off x="490050" y="2291333"/>
          <a:ext cx="1208602" cy="911284"/>
        </a:xfrm>
        <a:prstGeom prst="round2SameRect">
          <a:avLst>
            <a:gd name="adj1" fmla="val 16670"/>
            <a:gd name="adj2" fmla="val 0"/>
          </a:avLst>
        </a:prstGeom>
        <a:solidFill>
          <a:srgbClr val="F9A31C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915" tIns="81915" rIns="81915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rgbClr val="121E52"/>
              </a:solidFill>
            </a:rPr>
            <a:t>💼</a:t>
          </a:r>
        </a:p>
      </dsp:txBody>
      <dsp:txXfrm>
        <a:off x="534543" y="2335826"/>
        <a:ext cx="1119616" cy="866791"/>
      </dsp:txXfrm>
    </dsp:sp>
    <dsp:sp modelId="{05BC1760-F0AE-4332-BDC7-8E06A659E206}">
      <dsp:nvSpPr>
        <dsp:cNvPr id="0" name=""/>
        <dsp:cNvSpPr/>
      </dsp:nvSpPr>
      <dsp:spPr>
        <a:xfrm>
          <a:off x="0" y="3202618"/>
          <a:ext cx="8418092" cy="1346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5" tIns="74295" rIns="74295" bIns="74295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000" kern="1200" dirty="0">
              <a:solidFill>
                <a:srgbClr val="121E52"/>
              </a:solidFill>
            </a:rPr>
            <a:t>Аяллын бүтээгдэхүүн үйлчилгээ сайжирсан</a:t>
          </a:r>
          <a:endParaRPr lang="en-US" sz="3000" kern="1200" dirty="0">
            <a:solidFill>
              <a:srgbClr val="121E52"/>
            </a:solidFill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3000" kern="1200" dirty="0">
              <a:solidFill>
                <a:srgbClr val="121E52"/>
              </a:solidFill>
            </a:rPr>
            <a:t>Зохион байгуулалт нэмэгдсэн</a:t>
          </a:r>
          <a:endParaRPr lang="en-US" sz="3000" kern="1200" dirty="0">
            <a:solidFill>
              <a:srgbClr val="121E52"/>
            </a:solidFill>
          </a:endParaRPr>
        </a:p>
      </dsp:txBody>
      <dsp:txXfrm>
        <a:off x="0" y="3202618"/>
        <a:ext cx="8418092" cy="13461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737D3-AB6F-4EED-BAFD-52E75C89BD9E}">
      <dsp:nvSpPr>
        <dsp:cNvPr id="0" name=""/>
        <dsp:cNvSpPr/>
      </dsp:nvSpPr>
      <dsp:spPr>
        <a:xfrm>
          <a:off x="0" y="3083454"/>
          <a:ext cx="84180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4D04C-B9BA-4B7D-9DAF-1FC43CF09B15}">
      <dsp:nvSpPr>
        <dsp:cNvPr id="0" name=""/>
        <dsp:cNvSpPr/>
      </dsp:nvSpPr>
      <dsp:spPr>
        <a:xfrm>
          <a:off x="0" y="792407"/>
          <a:ext cx="841809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EC842-17EE-486A-8033-8AA5215B27A8}">
      <dsp:nvSpPr>
        <dsp:cNvPr id="0" name=""/>
        <dsp:cNvSpPr/>
      </dsp:nvSpPr>
      <dsp:spPr>
        <a:xfrm>
          <a:off x="2188703" y="119450"/>
          <a:ext cx="6229388" cy="672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kern="1200" dirty="0">
              <a:solidFill>
                <a:srgbClr val="121E52"/>
              </a:solidFill>
            </a:rPr>
            <a:t>Санхүү, эдийн засагт нөлөө</a:t>
          </a:r>
          <a:endParaRPr lang="en-US" sz="3000" kern="1200" dirty="0">
            <a:solidFill>
              <a:srgbClr val="121E52"/>
            </a:solidFill>
          </a:endParaRPr>
        </a:p>
      </dsp:txBody>
      <dsp:txXfrm>
        <a:off x="2188703" y="119450"/>
        <a:ext cx="6229388" cy="672956"/>
      </dsp:txXfrm>
    </dsp:sp>
    <dsp:sp modelId="{6DA89F65-102D-4455-AA3C-DDDFF366B21D}">
      <dsp:nvSpPr>
        <dsp:cNvPr id="0" name=""/>
        <dsp:cNvSpPr/>
      </dsp:nvSpPr>
      <dsp:spPr>
        <a:xfrm>
          <a:off x="490050" y="286"/>
          <a:ext cx="1208602" cy="911284"/>
        </a:xfrm>
        <a:prstGeom prst="round2SameRect">
          <a:avLst>
            <a:gd name="adj1" fmla="val 16670"/>
            <a:gd name="adj2" fmla="val 0"/>
          </a:avLst>
        </a:prstGeom>
        <a:solidFill>
          <a:srgbClr val="121E52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💰</a:t>
          </a:r>
          <a:endParaRPr lang="en-US" sz="4400" kern="1200" dirty="0">
            <a:solidFill>
              <a:srgbClr val="121E52"/>
            </a:solidFill>
          </a:endParaRPr>
        </a:p>
      </dsp:txBody>
      <dsp:txXfrm>
        <a:off x="534543" y="44779"/>
        <a:ext cx="1119616" cy="866791"/>
      </dsp:txXfrm>
    </dsp:sp>
    <dsp:sp modelId="{822E4A2C-A266-4B35-A2D2-3FA54FADAF99}">
      <dsp:nvSpPr>
        <dsp:cNvPr id="0" name=""/>
        <dsp:cNvSpPr/>
      </dsp:nvSpPr>
      <dsp:spPr>
        <a:xfrm>
          <a:off x="0" y="911570"/>
          <a:ext cx="8418092" cy="1346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900" kern="1200" dirty="0">
              <a:solidFill>
                <a:srgbClr val="121E52"/>
              </a:solidFill>
            </a:rPr>
            <a:t>Орлого нэмэгдсэн</a:t>
          </a:r>
          <a:endParaRPr lang="en-US" sz="2900" kern="1200" dirty="0">
            <a:solidFill>
              <a:srgbClr val="121E52"/>
            </a:solidFill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900" kern="1200" dirty="0">
              <a:solidFill>
                <a:srgbClr val="121E52"/>
              </a:solidFill>
            </a:rPr>
            <a:t>Орон нутгийн оролцоо өссөн</a:t>
          </a:r>
          <a:endParaRPr lang="en-US" sz="2900" kern="1200" dirty="0">
            <a:solidFill>
              <a:srgbClr val="121E52"/>
            </a:solidFill>
          </a:endParaRPr>
        </a:p>
      </dsp:txBody>
      <dsp:txXfrm>
        <a:off x="0" y="911570"/>
        <a:ext cx="8418092" cy="1346115"/>
      </dsp:txXfrm>
    </dsp:sp>
    <dsp:sp modelId="{3CF35E73-3393-4EB0-B127-2A342A655340}">
      <dsp:nvSpPr>
        <dsp:cNvPr id="0" name=""/>
        <dsp:cNvSpPr/>
      </dsp:nvSpPr>
      <dsp:spPr>
        <a:xfrm>
          <a:off x="2188703" y="2410497"/>
          <a:ext cx="6229388" cy="672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kern="1200" dirty="0">
              <a:solidFill>
                <a:srgbClr val="121E52"/>
              </a:solidFill>
            </a:rPr>
            <a:t>Байгаль орчинд ээлтэй хандлага </a:t>
          </a:r>
          <a:endParaRPr lang="en-US" sz="3000" b="1" kern="1200" dirty="0">
            <a:solidFill>
              <a:srgbClr val="121E52"/>
            </a:solidFill>
          </a:endParaRPr>
        </a:p>
      </dsp:txBody>
      <dsp:txXfrm>
        <a:off x="2188703" y="2410497"/>
        <a:ext cx="6229388" cy="672956"/>
      </dsp:txXfrm>
    </dsp:sp>
    <dsp:sp modelId="{08DF4E50-7098-449A-9DC8-D34C2DBC373D}">
      <dsp:nvSpPr>
        <dsp:cNvPr id="0" name=""/>
        <dsp:cNvSpPr/>
      </dsp:nvSpPr>
      <dsp:spPr>
        <a:xfrm>
          <a:off x="490050" y="2291333"/>
          <a:ext cx="1208602" cy="911284"/>
        </a:xfrm>
        <a:prstGeom prst="round2SameRect">
          <a:avLst>
            <a:gd name="adj1" fmla="val 16670"/>
            <a:gd name="adj2" fmla="val 0"/>
          </a:avLst>
        </a:prstGeom>
        <a:solidFill>
          <a:srgbClr val="121E52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915" tIns="81915" rIns="81915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🌿</a:t>
          </a:r>
          <a:endParaRPr lang="en-US" sz="4300" kern="1200" dirty="0">
            <a:solidFill>
              <a:srgbClr val="121E52"/>
            </a:solidFill>
          </a:endParaRPr>
        </a:p>
      </dsp:txBody>
      <dsp:txXfrm>
        <a:off x="534543" y="2335826"/>
        <a:ext cx="1119616" cy="866791"/>
      </dsp:txXfrm>
    </dsp:sp>
    <dsp:sp modelId="{05BC1760-F0AE-4332-BDC7-8E06A659E206}">
      <dsp:nvSpPr>
        <dsp:cNvPr id="0" name=""/>
        <dsp:cNvSpPr/>
      </dsp:nvSpPr>
      <dsp:spPr>
        <a:xfrm>
          <a:off x="0" y="3202618"/>
          <a:ext cx="8418092" cy="1346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55245" rIns="55245" bIns="5524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900" kern="1200" dirty="0">
              <a:solidFill>
                <a:srgbClr val="121E52"/>
              </a:solidFill>
            </a:rPr>
            <a:t>Эко жорлонгийн ойлголттой болсон</a:t>
          </a:r>
          <a:endParaRPr lang="en-US" sz="2900" kern="1200" dirty="0">
            <a:solidFill>
              <a:srgbClr val="121E52"/>
            </a:solidFill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n-MN" sz="2900" kern="1200" dirty="0">
              <a:solidFill>
                <a:srgbClr val="121E52"/>
              </a:solidFill>
            </a:rPr>
            <a:t>Хог хаягдлын менежмент</a:t>
          </a:r>
          <a:endParaRPr lang="en-US" sz="2900" kern="1200" dirty="0">
            <a:solidFill>
              <a:srgbClr val="121E52"/>
            </a:solidFill>
          </a:endParaRPr>
        </a:p>
      </dsp:txBody>
      <dsp:txXfrm>
        <a:off x="0" y="3202618"/>
        <a:ext cx="8418092" cy="13461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8E752-48F9-4D13-AF76-D50C67D8DC44}">
      <dsp:nvSpPr>
        <dsp:cNvPr id="0" name=""/>
        <dsp:cNvSpPr/>
      </dsp:nvSpPr>
      <dsp:spPr>
        <a:xfrm>
          <a:off x="2821781" y="1830"/>
          <a:ext cx="2484437" cy="1614884"/>
        </a:xfrm>
        <a:prstGeom prst="roundRect">
          <a:avLst/>
        </a:prstGeom>
        <a:noFill/>
        <a:ln w="12700" cap="flat" cmpd="sng" algn="ctr">
          <a:solidFill>
            <a:srgbClr val="F9A3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900" kern="1200" dirty="0">
              <a:solidFill>
                <a:srgbClr val="121E52"/>
              </a:solidFill>
            </a:rPr>
            <a:t>Мэдлэг, ойлголтын зөрүү</a:t>
          </a:r>
          <a:endParaRPr lang="en-US" sz="2900" kern="1200" dirty="0">
            <a:solidFill>
              <a:srgbClr val="121E52"/>
            </a:solidFill>
          </a:endParaRPr>
        </a:p>
      </dsp:txBody>
      <dsp:txXfrm>
        <a:off x="2900613" y="80662"/>
        <a:ext cx="2326773" cy="1457220"/>
      </dsp:txXfrm>
    </dsp:sp>
    <dsp:sp modelId="{2E7F0AF1-7614-4EAA-BC69-D282DC3ED699}">
      <dsp:nvSpPr>
        <dsp:cNvPr id="0" name=""/>
        <dsp:cNvSpPr/>
      </dsp:nvSpPr>
      <dsp:spPr>
        <a:xfrm>
          <a:off x="2178504" y="971195"/>
          <a:ext cx="4309431" cy="4309431"/>
        </a:xfrm>
        <a:custGeom>
          <a:avLst/>
          <a:gdLst/>
          <a:ahLst/>
          <a:cxnLst/>
          <a:rect l="0" t="0" r="0" b="0"/>
          <a:pathLst>
            <a:path>
              <a:moveTo>
                <a:pt x="3144551" y="240812"/>
              </a:moveTo>
              <a:arcTo wR="2154715" hR="2154715" stAng="17840831" swAng="306351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D23E8-3062-4EC9-858E-47EA3386D753}">
      <dsp:nvSpPr>
        <dsp:cNvPr id="0" name=""/>
        <dsp:cNvSpPr/>
      </dsp:nvSpPr>
      <dsp:spPr>
        <a:xfrm>
          <a:off x="5153714" y="2711402"/>
          <a:ext cx="2484437" cy="1614884"/>
        </a:xfrm>
        <a:prstGeom prst="roundRect">
          <a:avLst/>
        </a:prstGeom>
        <a:noFill/>
        <a:ln w="12700" cap="flat" cmpd="sng" algn="ctr">
          <a:solidFill>
            <a:srgbClr val="F9A3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900" kern="1200" dirty="0">
              <a:solidFill>
                <a:srgbClr val="121E52"/>
              </a:solidFill>
            </a:rPr>
            <a:t>Хүртээмж</a:t>
          </a:r>
          <a:endParaRPr lang="en-US" sz="2900" kern="1200" dirty="0">
            <a:solidFill>
              <a:srgbClr val="121E52"/>
            </a:solidFill>
          </a:endParaRPr>
        </a:p>
      </dsp:txBody>
      <dsp:txXfrm>
        <a:off x="5232546" y="2790234"/>
        <a:ext cx="2326773" cy="1457220"/>
      </dsp:txXfrm>
    </dsp:sp>
    <dsp:sp modelId="{9815FE5E-F428-48C5-AA8B-B8157E581B5A}">
      <dsp:nvSpPr>
        <dsp:cNvPr id="0" name=""/>
        <dsp:cNvSpPr/>
      </dsp:nvSpPr>
      <dsp:spPr>
        <a:xfrm>
          <a:off x="2021558" y="1083844"/>
          <a:ext cx="4309431" cy="4309431"/>
        </a:xfrm>
        <a:custGeom>
          <a:avLst/>
          <a:gdLst/>
          <a:ahLst/>
          <a:cxnLst/>
          <a:rect l="0" t="0" r="0" b="0"/>
          <a:pathLst>
            <a:path>
              <a:moveTo>
                <a:pt x="3995773" y="3274228"/>
              </a:moveTo>
              <a:arcTo wR="2154715" hR="2154715" stAng="1878180" swAng="69838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50349-90ED-4E3C-9272-DE5AD1651972}">
      <dsp:nvSpPr>
        <dsp:cNvPr id="0" name=""/>
        <dsp:cNvSpPr/>
      </dsp:nvSpPr>
      <dsp:spPr>
        <a:xfrm>
          <a:off x="679861" y="2743586"/>
          <a:ext cx="2484437" cy="1614884"/>
        </a:xfrm>
        <a:prstGeom prst="roundRect">
          <a:avLst/>
        </a:prstGeom>
        <a:noFill/>
        <a:ln w="12700" cap="flat" cmpd="sng" algn="ctr">
          <a:solidFill>
            <a:srgbClr val="F9A3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2900" kern="1200" dirty="0">
              <a:solidFill>
                <a:srgbClr val="121E52"/>
              </a:solidFill>
            </a:rPr>
            <a:t>Идэвх, санаачлага дутмаг</a:t>
          </a:r>
          <a:endParaRPr lang="en-US" sz="2900" kern="1200" dirty="0">
            <a:solidFill>
              <a:srgbClr val="121E52"/>
            </a:solidFill>
          </a:endParaRPr>
        </a:p>
      </dsp:txBody>
      <dsp:txXfrm>
        <a:off x="758693" y="2822418"/>
        <a:ext cx="2326773" cy="1457220"/>
      </dsp:txXfrm>
    </dsp:sp>
    <dsp:sp modelId="{758AB3E2-A212-46EC-8FF0-F2BD2449792E}">
      <dsp:nvSpPr>
        <dsp:cNvPr id="0" name=""/>
        <dsp:cNvSpPr/>
      </dsp:nvSpPr>
      <dsp:spPr>
        <a:xfrm>
          <a:off x="1837181" y="857995"/>
          <a:ext cx="4309431" cy="4309431"/>
        </a:xfrm>
        <a:custGeom>
          <a:avLst/>
          <a:gdLst/>
          <a:ahLst/>
          <a:cxnLst/>
          <a:rect l="0" t="0" r="0" b="0"/>
          <a:pathLst>
            <a:path>
              <a:moveTo>
                <a:pt x="19221" y="1867553"/>
              </a:moveTo>
              <a:arcTo wR="2154715" hR="2154715" stAng="11259521" swAng="293797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09F3C-D3C3-45E9-B65E-F2BFFAFC21D7}">
      <dsp:nvSpPr>
        <dsp:cNvPr id="0" name=""/>
        <dsp:cNvSpPr/>
      </dsp:nvSpPr>
      <dsp:spPr>
        <a:xfrm>
          <a:off x="0" y="0"/>
          <a:ext cx="8781143" cy="159286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58C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i="1" kern="1200" dirty="0">
              <a:solidFill>
                <a:srgbClr val="121E52"/>
              </a:solidFill>
            </a:rPr>
            <a:t>Онлайн хувилбарыг түгээх</a:t>
          </a:r>
          <a:endParaRPr lang="en-US" sz="3000" b="1" i="1" kern="1200" dirty="0">
            <a:solidFill>
              <a:srgbClr val="121E52"/>
            </a:solidFill>
          </a:endParaRPr>
        </a:p>
      </dsp:txBody>
      <dsp:txXfrm>
        <a:off x="1915515" y="0"/>
        <a:ext cx="6865627" cy="1592867"/>
      </dsp:txXfrm>
    </dsp:sp>
    <dsp:sp modelId="{E69A136B-1089-48E6-A7B8-B67618649D8C}">
      <dsp:nvSpPr>
        <dsp:cNvPr id="0" name=""/>
        <dsp:cNvSpPr/>
      </dsp:nvSpPr>
      <dsp:spPr>
        <a:xfrm>
          <a:off x="159286" y="159286"/>
          <a:ext cx="1756228" cy="12742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1D7E1-9A53-45DF-A305-C40F9DCD99ED}">
      <dsp:nvSpPr>
        <dsp:cNvPr id="0" name=""/>
        <dsp:cNvSpPr/>
      </dsp:nvSpPr>
      <dsp:spPr>
        <a:xfrm>
          <a:off x="0" y="1752154"/>
          <a:ext cx="8781143" cy="159286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58C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i="1" kern="1200" dirty="0">
              <a:solidFill>
                <a:srgbClr val="121E52"/>
              </a:solidFill>
            </a:rPr>
            <a:t>ОН өөрсдөө санаачлан НИТАЖ туршлага судлах</a:t>
          </a:r>
          <a:endParaRPr lang="en-US" sz="3000" b="1" i="1" kern="1200" dirty="0">
            <a:solidFill>
              <a:srgbClr val="121E52"/>
            </a:solidFill>
          </a:endParaRPr>
        </a:p>
      </dsp:txBody>
      <dsp:txXfrm>
        <a:off x="1915515" y="1752154"/>
        <a:ext cx="6865627" cy="1592867"/>
      </dsp:txXfrm>
    </dsp:sp>
    <dsp:sp modelId="{F6C21D77-3D47-45FB-B39A-20556F708AF6}">
      <dsp:nvSpPr>
        <dsp:cNvPr id="0" name=""/>
        <dsp:cNvSpPr/>
      </dsp:nvSpPr>
      <dsp:spPr>
        <a:xfrm>
          <a:off x="159286" y="1911441"/>
          <a:ext cx="1756228" cy="127429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4" t="-184093" r="-26881" b="-517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71747-8674-4E9C-92E1-53BB91C76722}">
      <dsp:nvSpPr>
        <dsp:cNvPr id="0" name=""/>
        <dsp:cNvSpPr/>
      </dsp:nvSpPr>
      <dsp:spPr>
        <a:xfrm>
          <a:off x="0" y="3504309"/>
          <a:ext cx="8781143" cy="159286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58C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n-MN" sz="3000" b="1" i="1" kern="1200" dirty="0">
              <a:solidFill>
                <a:srgbClr val="121E52"/>
              </a:solidFill>
            </a:rPr>
            <a:t>Хамтын ажиллагаагаа сайжруулах </a:t>
          </a:r>
          <a:endParaRPr lang="en-US" sz="3000" b="1" i="1" kern="1200" dirty="0">
            <a:solidFill>
              <a:srgbClr val="121E52"/>
            </a:solidFill>
          </a:endParaRPr>
        </a:p>
      </dsp:txBody>
      <dsp:txXfrm>
        <a:off x="1915515" y="3504309"/>
        <a:ext cx="6865627" cy="1592867"/>
      </dsp:txXfrm>
    </dsp:sp>
    <dsp:sp modelId="{6DE45482-823D-4BBD-8925-80313D2E8359}">
      <dsp:nvSpPr>
        <dsp:cNvPr id="0" name=""/>
        <dsp:cNvSpPr/>
      </dsp:nvSpPr>
      <dsp:spPr>
        <a:xfrm>
          <a:off x="159286" y="3663595"/>
          <a:ext cx="1756228" cy="127429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" t="-108820" r="-42262" b="-3338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0.41712</cdr:x>
      <cdr:y>0.46855</cdr:y>
    </cdr:from>
    <cdr:to>
      <cdr:x>0.59364</cdr:x>
      <cdr:y>0.6435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1B5A1B1-B7C1-5134-078A-1761E9BA1B38}"/>
            </a:ext>
          </a:extLst>
        </cdr:cNvPr>
        <cdr:cNvSpPr txBox="1"/>
      </cdr:nvSpPr>
      <cdr:spPr>
        <a:xfrm xmlns:a="http://schemas.openxmlformats.org/drawingml/2006/main">
          <a:off x="4310051" y="2531765"/>
          <a:ext cx="1823951" cy="945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6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0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8B4ED-DCFC-4496-9F9C-92B5CC1F98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0065" y="4090274"/>
            <a:ext cx="433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Хэрэглээ, үр дүн, боломжууд 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4616" y="2767280"/>
            <a:ext cx="790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НИТАЖ ба МАНАЙ НУТГААР ЗОЧЛООРОЙ ГАРЫН АВЛАГА </a:t>
            </a:r>
            <a:endParaRPr lang="en-US" sz="4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E07F2-834B-7DE2-A0EE-4D6435203530}"/>
              </a:ext>
            </a:extLst>
          </p:cNvPr>
          <p:cNvGrpSpPr/>
          <p:nvPr/>
        </p:nvGrpSpPr>
        <p:grpSpPr>
          <a:xfrm>
            <a:off x="4952809" y="125335"/>
            <a:ext cx="695530" cy="406682"/>
            <a:chOff x="5108798" y="152230"/>
            <a:chExt cx="695530" cy="406682"/>
          </a:xfrm>
        </p:grpSpPr>
        <p:pic>
          <p:nvPicPr>
            <p:cNvPr id="10" name="Picture 9" descr="A close-up of a logo&#10;&#10;Description automatically generated">
              <a:extLst>
                <a:ext uri="{FF2B5EF4-FFF2-40B4-BE49-F238E27FC236}">
                  <a16:creationId xmlns:a16="http://schemas.microsoft.com/office/drawing/2014/main" id="{C80386C7-751C-5F34-78C5-936B8BAEA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496" y="264380"/>
              <a:ext cx="677832" cy="2945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DED98F-DAB8-2B33-045E-EC410C26F4B4}"/>
                </a:ext>
              </a:extLst>
            </p:cNvPr>
            <p:cNvSpPr txBox="1"/>
            <p:nvPr/>
          </p:nvSpPr>
          <p:spPr>
            <a:xfrm rot="5400000">
              <a:off x="5171689" y="89339"/>
              <a:ext cx="230832" cy="3566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" dirty="0"/>
                <a:t>Implemented by</a:t>
              </a:r>
            </a:p>
          </p:txBody>
        </p:sp>
      </p:grpSp>
      <p:pic>
        <p:nvPicPr>
          <p:cNvPr id="12" name="Picture 11" descr="A flag with a red blue and black flag&#10;&#10;Description automatically generated">
            <a:extLst>
              <a:ext uri="{FF2B5EF4-FFF2-40B4-BE49-F238E27FC236}">
                <a16:creationId xmlns:a16="http://schemas.microsoft.com/office/drawing/2014/main" id="{B751BE88-FB5E-0B06-8B4B-50AE54340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0" b="15085"/>
          <a:stretch/>
        </p:blipFill>
        <p:spPr>
          <a:xfrm>
            <a:off x="3828551" y="61230"/>
            <a:ext cx="933951" cy="497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A5F9B3-59CA-291D-0A0E-1B23F949C8EE}"/>
              </a:ext>
            </a:extLst>
          </p:cNvPr>
          <p:cNvSpPr txBox="1"/>
          <p:nvPr/>
        </p:nvSpPr>
        <p:spPr>
          <a:xfrm>
            <a:off x="3125962" y="5535865"/>
            <a:ext cx="584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Б.Сувд, Хүн төвтэй байгаль хамгаалал ТББ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B47B7-2A11-5ADD-3241-669014EA4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A7C2B-5149-C7DE-EC06-FE4EB36F0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F711A130-A3C2-D050-A061-C36F9FB2EB08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A9D1C9AB-A00F-C65F-130A-0CB7F6753F47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EB1CFC54-A434-74DC-07B4-074FD31832F8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356BD751-A41C-AA2E-89A3-D8999CB36C0A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4BD7EFEF-A86B-6D70-7628-BAD5B315F064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322AE6D0-DB25-ACE5-4918-991FB5113402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4E4114EC-E17F-8E1B-1725-55F276CAE184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A330D40A-A61A-3F9B-C0F5-F0732AE345F8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7A59E461-A4FA-A864-5DA5-0FFFCC075B5B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210F7403-6ED6-1D7B-F0B3-75BADE0E8565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1BE466F1-AD8C-8168-3F8C-32C15BB7689E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4EA27F0A-ABF9-1F38-F84B-BC309C3D8919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EAE4150F-10EB-A1E8-7BAA-F0E3949ABCB8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6CD3A7B2-3B62-7BB5-DDEF-B8C7354DD38C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874E2FA6-1E71-1E90-ADD4-A2A0ADF421CC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EF1A256C-D9BF-D380-8F8B-5E31B861E068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C3EAC544-C8F7-E51D-837C-3EEE969D6E0E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71509F-F8DD-AB7B-F94A-DABF4D07265C}"/>
              </a:ext>
            </a:extLst>
          </p:cNvPr>
          <p:cNvSpPr/>
          <p:nvPr/>
        </p:nvSpPr>
        <p:spPr>
          <a:xfrm>
            <a:off x="2628512" y="1733777"/>
            <a:ext cx="6591869" cy="4314852"/>
          </a:xfrm>
          <a:prstGeom prst="roundRect">
            <a:avLst>
              <a:gd name="adj" fmla="val 2333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24702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DFF50-0C89-4C3A-2F12-6A9F29467E79}"/>
              </a:ext>
            </a:extLst>
          </p:cNvPr>
          <p:cNvSpPr txBox="1"/>
          <p:nvPr/>
        </p:nvSpPr>
        <p:spPr>
          <a:xfrm>
            <a:off x="1858023" y="382261"/>
            <a:ext cx="7770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b="1" dirty="0">
                <a:solidFill>
                  <a:srgbClr val="121E52"/>
                </a:solidFill>
              </a:rPr>
              <a:t>Гарын Авлагын Бүтээгчид: </a:t>
            </a:r>
          </a:p>
          <a:p>
            <a:pPr algn="ctr"/>
            <a:r>
              <a:rPr lang="mn-MN" sz="2800" b="1" dirty="0">
                <a:solidFill>
                  <a:srgbClr val="121E52"/>
                </a:solidFill>
              </a:rPr>
              <a:t>Бодит Туршлагад Суурилсан Хамтын Ажиллагаа</a:t>
            </a:r>
            <a:endParaRPr lang="en-US" sz="2800" b="1" dirty="0">
              <a:solidFill>
                <a:srgbClr val="121E52"/>
              </a:solidFill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6DC5A-5187-E0FD-797F-9D5DE0AB43D9}"/>
              </a:ext>
            </a:extLst>
          </p:cNvPr>
          <p:cNvSpPr txBox="1"/>
          <p:nvPr/>
        </p:nvSpPr>
        <p:spPr>
          <a:xfrm>
            <a:off x="9364207" y="1627677"/>
            <a:ext cx="21546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21E52"/>
                </a:solidFill>
              </a:rPr>
              <a:t>👩‍💼 </a:t>
            </a:r>
            <a:r>
              <a:rPr lang="mn-MN" b="1" dirty="0">
                <a:solidFill>
                  <a:srgbClr val="121E52"/>
                </a:solidFill>
              </a:rPr>
              <a:t>Б.Сувд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r>
              <a:rPr lang="mn-MN" i="1" dirty="0">
                <a:solidFill>
                  <a:srgbClr val="121E52"/>
                </a:solidFill>
              </a:rPr>
              <a:t>Хүн төвтэй байгаль хамгаалал ТББ</a:t>
            </a:r>
            <a:endParaRPr lang="en-US" i="1" dirty="0">
              <a:solidFill>
                <a:srgbClr val="121E5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9D4E3-4FC5-4E14-622D-E4E661F92DCD}"/>
              </a:ext>
            </a:extLst>
          </p:cNvPr>
          <p:cNvSpPr txBox="1"/>
          <p:nvPr/>
        </p:nvSpPr>
        <p:spPr>
          <a:xfrm>
            <a:off x="9364207" y="3160840"/>
            <a:ext cx="21546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21E52"/>
                </a:solidFill>
              </a:rPr>
              <a:t>👩‍💼 </a:t>
            </a:r>
            <a:r>
              <a:rPr lang="mn-MN" b="1" dirty="0">
                <a:solidFill>
                  <a:srgbClr val="121E52"/>
                </a:solidFill>
              </a:rPr>
              <a:t>Ч.Оюун-Эрдэнэ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r>
              <a:rPr lang="mn-MN" i="1" dirty="0">
                <a:solidFill>
                  <a:srgbClr val="121E52"/>
                </a:solidFill>
              </a:rPr>
              <a:t>Зөвлөх </a:t>
            </a:r>
            <a:endParaRPr lang="en-US" i="1" dirty="0">
              <a:solidFill>
                <a:srgbClr val="121E5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D7F49-B61A-1D8B-6487-4BF611F7C498}"/>
              </a:ext>
            </a:extLst>
          </p:cNvPr>
          <p:cNvSpPr txBox="1"/>
          <p:nvPr/>
        </p:nvSpPr>
        <p:spPr>
          <a:xfrm>
            <a:off x="473908" y="1766176"/>
            <a:ext cx="21546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121E52"/>
                </a:solidFill>
              </a:rPr>
              <a:t>👩‍💼 </a:t>
            </a:r>
            <a:r>
              <a:rPr lang="mn-MN" b="1" dirty="0">
                <a:solidFill>
                  <a:srgbClr val="121E52"/>
                </a:solidFill>
              </a:rPr>
              <a:t>Г.Нямсүрэн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r>
              <a:rPr lang="en-US" i="1" dirty="0">
                <a:solidFill>
                  <a:srgbClr val="121E52"/>
                </a:solidFill>
              </a:rPr>
              <a:t>Premium Travel</a:t>
            </a:r>
            <a:r>
              <a:rPr lang="mn-MN" i="1" dirty="0">
                <a:solidFill>
                  <a:srgbClr val="121E52"/>
                </a:solidFill>
              </a:rPr>
              <a:t>, Гүйцэтгэх захирал </a:t>
            </a:r>
            <a:endParaRPr lang="en-US" i="1" dirty="0">
              <a:solidFill>
                <a:srgbClr val="121E5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6052A-F5E2-9398-C32E-23691D9CE5A8}"/>
              </a:ext>
            </a:extLst>
          </p:cNvPr>
          <p:cNvSpPr txBox="1"/>
          <p:nvPr/>
        </p:nvSpPr>
        <p:spPr>
          <a:xfrm>
            <a:off x="340397" y="3393694"/>
            <a:ext cx="21546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121E52"/>
                </a:solidFill>
              </a:rPr>
              <a:t>👩‍💼 </a:t>
            </a:r>
            <a:r>
              <a:rPr lang="mn-MN" b="1" dirty="0">
                <a:solidFill>
                  <a:srgbClr val="121E52"/>
                </a:solidFill>
              </a:rPr>
              <a:t>М.Нарангэрэл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r>
              <a:rPr lang="en-US" i="1" dirty="0">
                <a:solidFill>
                  <a:srgbClr val="121E52"/>
                </a:solidFill>
              </a:rPr>
              <a:t>Nomadic trails</a:t>
            </a:r>
            <a:r>
              <a:rPr lang="mn-MN" i="1" dirty="0">
                <a:solidFill>
                  <a:srgbClr val="121E52"/>
                </a:solidFill>
              </a:rPr>
              <a:t>, Аяллын менежер</a:t>
            </a:r>
            <a:endParaRPr lang="en-US" i="1" dirty="0">
              <a:solidFill>
                <a:srgbClr val="121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9F410-1501-6A42-339F-21180869F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35FBF-D48F-33DF-63A2-A5B97B04B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9CD651A7-F3E4-0AA0-2D68-4413AC13062C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F4122792-8F79-7300-69AC-16C457A8BEA7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7BAF203E-D3D5-22B3-F420-D09137392EE3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842C16-FB47-CA4E-9402-FBFF89E8A727}"/>
              </a:ext>
            </a:extLst>
          </p:cNvPr>
          <p:cNvSpPr txBox="1"/>
          <p:nvPr/>
        </p:nvSpPr>
        <p:spPr>
          <a:xfrm>
            <a:off x="2356549" y="544148"/>
            <a:ext cx="777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b="1" dirty="0">
                <a:solidFill>
                  <a:srgbClr val="121E52"/>
                </a:solidFill>
                <a:ea typeface="Roboto" panose="02000000000000000000" pitchFamily="2" charset="0"/>
              </a:rPr>
              <a:t>Гарын авлага хэнд зориулагдсан бэ?</a:t>
            </a:r>
            <a:endParaRPr lang="en-US" sz="2800" b="1" dirty="0">
              <a:solidFill>
                <a:srgbClr val="121E52"/>
              </a:solidFill>
              <a:ea typeface="Roboto" panose="02000000000000000000" pitchFamily="2" charset="0"/>
            </a:endParaRPr>
          </a:p>
        </p:txBody>
      </p:sp>
      <p:graphicFrame>
        <p:nvGraphicFramePr>
          <p:cNvPr id="59" name="Diagram 58">
            <a:extLst>
              <a:ext uri="{FF2B5EF4-FFF2-40B4-BE49-F238E27FC236}">
                <a16:creationId xmlns:a16="http://schemas.microsoft.com/office/drawing/2014/main" id="{23299226-0081-D4D1-A92C-DCEC39D92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650193"/>
              </p:ext>
            </p:extLst>
          </p:nvPr>
        </p:nvGraphicFramePr>
        <p:xfrm>
          <a:off x="2133123" y="1202943"/>
          <a:ext cx="8309905" cy="3194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0" name="Diagram 59">
            <a:extLst>
              <a:ext uri="{FF2B5EF4-FFF2-40B4-BE49-F238E27FC236}">
                <a16:creationId xmlns:a16="http://schemas.microsoft.com/office/drawing/2014/main" id="{08963A50-FD94-EA89-82D7-9108FF02D4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6846053"/>
              </p:ext>
            </p:extLst>
          </p:nvPr>
        </p:nvGraphicFramePr>
        <p:xfrm>
          <a:off x="0" y="4559615"/>
          <a:ext cx="12517372" cy="1487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15006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E8FD5-2188-FA05-BA03-5D4F658AD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2C71D-3850-8118-E61B-722B81BD4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  <a:solidFill>
            <a:srgbClr val="F9A31C"/>
          </a:solidFill>
        </p:spPr>
      </p:pic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5C324C17-F97C-16CD-9B6F-0C04DE953852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7160AF3E-1879-B3FE-F45B-40CC54819BE5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41E3DD46-6087-661C-5891-455F3B4D5964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309A62-C3D3-70E0-5D18-511B55DBE6A9}"/>
              </a:ext>
            </a:extLst>
          </p:cNvPr>
          <p:cNvSpPr txBox="1"/>
          <p:nvPr/>
        </p:nvSpPr>
        <p:spPr>
          <a:xfrm>
            <a:off x="1858023" y="382261"/>
            <a:ext cx="777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b="1" dirty="0">
                <a:solidFill>
                  <a:srgbClr val="121E52"/>
                </a:solidFill>
              </a:rPr>
              <a:t>Гарын Авлагын Зорилтод Бүлэг</a:t>
            </a:r>
            <a:endParaRPr lang="en-US" sz="2800" b="1" dirty="0">
              <a:solidFill>
                <a:srgbClr val="121E52"/>
              </a:solidFill>
              <a:ea typeface="Roboto" panose="02000000000000000000" pitchFamily="2" charset="0"/>
            </a:endParaRPr>
          </a:p>
        </p:txBody>
      </p:sp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C58F1548-9627-F611-5531-46E980213E82}"/>
              </a:ext>
            </a:extLst>
          </p:cNvPr>
          <p:cNvGrpSpPr/>
          <p:nvPr/>
        </p:nvGrpSpPr>
        <p:grpSpPr>
          <a:xfrm>
            <a:off x="7588517" y="2867022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A2DE5B53-A360-8937-4FDB-749C94D533EF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E65C0047-EBC8-F3FA-49F7-613062A084CC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9D1E77FB-EF8B-38A8-DC7F-49F7B4F5908D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CC89D37E-5F70-A550-A5C1-182DCA3FCCBA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AA02C54F-4F0D-67E5-9A7A-42F7A8244248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6FF43B13-E1E4-6A23-2C55-0E436775F482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86ED530A-A852-813A-EAE6-7D57699F546E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08BEF734-6D67-44B0-F2AB-608E75C25707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A82F86BF-4CAA-001C-2F06-33836FC8D25B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61915988-5DB2-B2F8-908C-1D572C9D1C0A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E2A91C86-7F22-CC20-4169-F1CB82AE636E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1DCBDC5B-F944-9FB9-B359-88EE242B27B3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E62E384B-C612-DE3D-9FC0-74E51DC31EE5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62809D10-D39E-9470-D0A9-2BCE7B1BCA79}"/>
              </a:ext>
            </a:extLst>
          </p:cNvPr>
          <p:cNvSpPr txBox="1">
            <a:spLocks/>
          </p:cNvSpPr>
          <p:nvPr/>
        </p:nvSpPr>
        <p:spPr>
          <a:xfrm>
            <a:off x="3129801" y="3930966"/>
            <a:ext cx="2520044" cy="1049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Боломж чадвараа өргөжүүлэхэд</a:t>
            </a:r>
          </a:p>
        </p:txBody>
      </p:sp>
      <p:sp>
        <p:nvSpPr>
          <p:cNvPr id="5" name="Google Shape;654;p36">
            <a:extLst>
              <a:ext uri="{FF2B5EF4-FFF2-40B4-BE49-F238E27FC236}">
                <a16:creationId xmlns:a16="http://schemas.microsoft.com/office/drawing/2014/main" id="{34134C54-605B-0F3D-4A19-226012E56C9A}"/>
              </a:ext>
            </a:extLst>
          </p:cNvPr>
          <p:cNvSpPr txBox="1">
            <a:spLocks/>
          </p:cNvSpPr>
          <p:nvPr/>
        </p:nvSpPr>
        <p:spPr>
          <a:xfrm>
            <a:off x="939288" y="3930966"/>
            <a:ext cx="1822668" cy="10496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Үнэлэн цэгнэхэд</a:t>
            </a:r>
          </a:p>
        </p:txBody>
      </p:sp>
      <p:sp>
        <p:nvSpPr>
          <p:cNvPr id="7" name="Google Shape;656;p36">
            <a:extLst>
              <a:ext uri="{FF2B5EF4-FFF2-40B4-BE49-F238E27FC236}">
                <a16:creationId xmlns:a16="http://schemas.microsoft.com/office/drawing/2014/main" id="{7248E2E5-83CF-9371-7379-EEF1B1EC7828}"/>
              </a:ext>
            </a:extLst>
          </p:cNvPr>
          <p:cNvSpPr txBox="1">
            <a:spLocks/>
          </p:cNvSpPr>
          <p:nvPr/>
        </p:nvSpPr>
        <p:spPr>
          <a:xfrm>
            <a:off x="6220379" y="3978673"/>
            <a:ext cx="2230877" cy="10496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Хууль эрх зүйн хүрээнд ажиллахад</a:t>
            </a:r>
          </a:p>
        </p:txBody>
      </p:sp>
      <p:sp>
        <p:nvSpPr>
          <p:cNvPr id="8" name="Google Shape;673;p36">
            <a:extLst>
              <a:ext uri="{FF2B5EF4-FFF2-40B4-BE49-F238E27FC236}">
                <a16:creationId xmlns:a16="http://schemas.microsoft.com/office/drawing/2014/main" id="{9EC2400A-7F35-5581-7098-B76E659567A2}"/>
              </a:ext>
            </a:extLst>
          </p:cNvPr>
          <p:cNvSpPr/>
          <p:nvPr/>
        </p:nvSpPr>
        <p:spPr>
          <a:xfrm>
            <a:off x="1262178" y="2420584"/>
            <a:ext cx="1147688" cy="1115454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F9A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9A31C"/>
              </a:solidFill>
            </a:endParaRPr>
          </a:p>
        </p:txBody>
      </p:sp>
      <p:sp>
        <p:nvSpPr>
          <p:cNvPr id="10" name="Google Shape;656;p36">
            <a:extLst>
              <a:ext uri="{FF2B5EF4-FFF2-40B4-BE49-F238E27FC236}">
                <a16:creationId xmlns:a16="http://schemas.microsoft.com/office/drawing/2014/main" id="{CE17E1D0-2428-F317-E003-387AC947FF59}"/>
              </a:ext>
            </a:extLst>
          </p:cNvPr>
          <p:cNvSpPr txBox="1">
            <a:spLocks/>
          </p:cNvSpPr>
          <p:nvPr/>
        </p:nvSpPr>
        <p:spPr>
          <a:xfrm>
            <a:off x="8964142" y="3780896"/>
            <a:ext cx="2457237" cy="14451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en-US" sz="2800" b="1" dirty="0" err="1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огтвортой</a:t>
            </a:r>
            <a:r>
              <a:rPr lang="en-US" sz="2800" b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n-MN" sz="2800" b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АЖ-ын </a:t>
            </a:r>
            <a:r>
              <a:rPr lang="en-US" sz="2800" b="1" dirty="0" err="1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зарчмууды</a:t>
            </a:r>
            <a:r>
              <a:rPr lang="mn-MN" sz="2800" b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 баримтлахад</a:t>
            </a:r>
          </a:p>
        </p:txBody>
      </p:sp>
      <p:grpSp>
        <p:nvGrpSpPr>
          <p:cNvPr id="11" name="Google Shape;10387;p82">
            <a:extLst>
              <a:ext uri="{FF2B5EF4-FFF2-40B4-BE49-F238E27FC236}">
                <a16:creationId xmlns:a16="http://schemas.microsoft.com/office/drawing/2014/main" id="{9E38EE51-71E6-68EA-5EB8-0CE0395C2EEB}"/>
              </a:ext>
            </a:extLst>
          </p:cNvPr>
          <p:cNvGrpSpPr/>
          <p:nvPr/>
        </p:nvGrpSpPr>
        <p:grpSpPr>
          <a:xfrm>
            <a:off x="6790441" y="2511451"/>
            <a:ext cx="1114050" cy="995252"/>
            <a:chOff x="2792225" y="3231075"/>
            <a:chExt cx="269725" cy="248434"/>
          </a:xfrm>
          <a:solidFill>
            <a:srgbClr val="0079FE"/>
          </a:solidFill>
        </p:grpSpPr>
        <p:sp>
          <p:nvSpPr>
            <p:cNvPr id="12" name="Google Shape;10388;p82">
              <a:extLst>
                <a:ext uri="{FF2B5EF4-FFF2-40B4-BE49-F238E27FC236}">
                  <a16:creationId xmlns:a16="http://schemas.microsoft.com/office/drawing/2014/main" id="{F6E30281-DE14-A970-0C65-6CDE1CF1B823}"/>
                </a:ext>
              </a:extLst>
            </p:cNvPr>
            <p:cNvSpPr/>
            <p:nvPr/>
          </p:nvSpPr>
          <p:spPr>
            <a:xfrm>
              <a:off x="2939726" y="3448400"/>
              <a:ext cx="26205" cy="30813"/>
            </a:xfrm>
            <a:custGeom>
              <a:avLst/>
              <a:gdLst/>
              <a:ahLst/>
              <a:cxnLst/>
              <a:rect l="l" t="t" r="r" b="b"/>
              <a:pathLst>
                <a:path w="21747" h="25571" extrusionOk="0">
                  <a:moveTo>
                    <a:pt x="16310" y="0"/>
                  </a:moveTo>
                  <a:lnTo>
                    <a:pt x="16310" y="0"/>
                  </a:lnTo>
                  <a:cubicBezTo>
                    <a:pt x="15321" y="5931"/>
                    <a:pt x="12850" y="11861"/>
                    <a:pt x="8402" y="15815"/>
                  </a:cubicBezTo>
                  <a:lnTo>
                    <a:pt x="0" y="24711"/>
                  </a:lnTo>
                  <a:cubicBezTo>
                    <a:pt x="1587" y="25288"/>
                    <a:pt x="3215" y="25570"/>
                    <a:pt x="4836" y="25570"/>
                  </a:cubicBezTo>
                  <a:cubicBezTo>
                    <a:pt x="8772" y="25570"/>
                    <a:pt x="12665" y="23908"/>
                    <a:pt x="15815" y="20757"/>
                  </a:cubicBezTo>
                  <a:cubicBezTo>
                    <a:pt x="21252" y="15321"/>
                    <a:pt x="21746" y="5931"/>
                    <a:pt x="16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13" name="Google Shape;10389;p82">
              <a:extLst>
                <a:ext uri="{FF2B5EF4-FFF2-40B4-BE49-F238E27FC236}">
                  <a16:creationId xmlns:a16="http://schemas.microsoft.com/office/drawing/2014/main" id="{B13CF2A9-C5A6-BD3A-BC4F-CA8187176FCA}"/>
                </a:ext>
              </a:extLst>
            </p:cNvPr>
            <p:cNvSpPr/>
            <p:nvPr/>
          </p:nvSpPr>
          <p:spPr>
            <a:xfrm>
              <a:off x="2809253" y="3338031"/>
              <a:ext cx="136429" cy="141478"/>
            </a:xfrm>
            <a:custGeom>
              <a:avLst/>
              <a:gdLst/>
              <a:ahLst/>
              <a:cxnLst/>
              <a:rect l="l" t="t" r="r" b="b"/>
              <a:pathLst>
                <a:path w="113219" h="117409" extrusionOk="0">
                  <a:moveTo>
                    <a:pt x="46109" y="0"/>
                  </a:moveTo>
                  <a:cubicBezTo>
                    <a:pt x="42989" y="0"/>
                    <a:pt x="39703" y="1085"/>
                    <a:pt x="36614" y="3622"/>
                  </a:cubicBezTo>
                  <a:lnTo>
                    <a:pt x="9926" y="29815"/>
                  </a:lnTo>
                  <a:cubicBezTo>
                    <a:pt x="1" y="40504"/>
                    <a:pt x="9537" y="54732"/>
                    <a:pt x="20769" y="54732"/>
                  </a:cubicBezTo>
                  <a:cubicBezTo>
                    <a:pt x="24078" y="54732"/>
                    <a:pt x="27534" y="53497"/>
                    <a:pt x="30684" y="50573"/>
                  </a:cubicBezTo>
                  <a:lnTo>
                    <a:pt x="30684" y="50573"/>
                  </a:lnTo>
                  <a:cubicBezTo>
                    <a:pt x="21810" y="61376"/>
                    <a:pt x="31008" y="74890"/>
                    <a:pt x="42054" y="74890"/>
                  </a:cubicBezTo>
                  <a:cubicBezTo>
                    <a:pt x="45157" y="74890"/>
                    <a:pt x="48406" y="73823"/>
                    <a:pt x="51441" y="71330"/>
                  </a:cubicBezTo>
                  <a:lnTo>
                    <a:pt x="51441" y="71330"/>
                  </a:lnTo>
                  <a:cubicBezTo>
                    <a:pt x="40819" y="81952"/>
                    <a:pt x="50580" y="96651"/>
                    <a:pt x="61950" y="96651"/>
                  </a:cubicBezTo>
                  <a:cubicBezTo>
                    <a:pt x="65392" y="96651"/>
                    <a:pt x="68982" y="95304"/>
                    <a:pt x="72198" y="92088"/>
                  </a:cubicBezTo>
                  <a:lnTo>
                    <a:pt x="72198" y="92088"/>
                  </a:lnTo>
                  <a:cubicBezTo>
                    <a:pt x="61576" y="102710"/>
                    <a:pt x="71338" y="117408"/>
                    <a:pt x="82707" y="117408"/>
                  </a:cubicBezTo>
                  <a:cubicBezTo>
                    <a:pt x="86150" y="117408"/>
                    <a:pt x="89739" y="116061"/>
                    <a:pt x="92955" y="112845"/>
                  </a:cubicBezTo>
                  <a:lnTo>
                    <a:pt x="107288" y="98018"/>
                  </a:lnTo>
                  <a:cubicBezTo>
                    <a:pt x="113219" y="92582"/>
                    <a:pt x="113219" y="83191"/>
                    <a:pt x="107288" y="77261"/>
                  </a:cubicBezTo>
                  <a:lnTo>
                    <a:pt x="107288" y="77755"/>
                  </a:lnTo>
                  <a:cubicBezTo>
                    <a:pt x="104570" y="74790"/>
                    <a:pt x="100863" y="73307"/>
                    <a:pt x="97156" y="73307"/>
                  </a:cubicBezTo>
                  <a:cubicBezTo>
                    <a:pt x="93591" y="73307"/>
                    <a:pt x="90027" y="74678"/>
                    <a:pt x="87341" y="77421"/>
                  </a:cubicBezTo>
                  <a:lnTo>
                    <a:pt x="87341" y="77421"/>
                  </a:lnTo>
                  <a:lnTo>
                    <a:pt x="95921" y="68365"/>
                  </a:lnTo>
                  <a:cubicBezTo>
                    <a:pt x="107927" y="57859"/>
                    <a:pt x="97716" y="42226"/>
                    <a:pt x="86046" y="42226"/>
                  </a:cubicBezTo>
                  <a:cubicBezTo>
                    <a:pt x="83004" y="42226"/>
                    <a:pt x="79862" y="43288"/>
                    <a:pt x="76990" y="45781"/>
                  </a:cubicBezTo>
                  <a:lnTo>
                    <a:pt x="76990" y="45781"/>
                  </a:lnTo>
                  <a:lnTo>
                    <a:pt x="84554" y="38217"/>
                  </a:lnTo>
                  <a:cubicBezTo>
                    <a:pt x="94479" y="27528"/>
                    <a:pt x="84943" y="13301"/>
                    <a:pt x="73711" y="13301"/>
                  </a:cubicBezTo>
                  <a:cubicBezTo>
                    <a:pt x="70402" y="13301"/>
                    <a:pt x="66946" y="14536"/>
                    <a:pt x="63796" y="17460"/>
                  </a:cubicBezTo>
                  <a:lnTo>
                    <a:pt x="57372" y="23885"/>
                  </a:lnTo>
                  <a:cubicBezTo>
                    <a:pt x="65818" y="13135"/>
                    <a:pt x="56967" y="0"/>
                    <a:pt x="46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14" name="Google Shape;10390;p82">
              <a:extLst>
                <a:ext uri="{FF2B5EF4-FFF2-40B4-BE49-F238E27FC236}">
                  <a16:creationId xmlns:a16="http://schemas.microsoft.com/office/drawing/2014/main" id="{EA1440C8-AED8-359F-EBAD-8D0DC67CA2B9}"/>
                </a:ext>
              </a:extLst>
            </p:cNvPr>
            <p:cNvSpPr/>
            <p:nvPr/>
          </p:nvSpPr>
          <p:spPr>
            <a:xfrm>
              <a:off x="2958925" y="34483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4" y="25"/>
                  </a:moveTo>
                  <a:lnTo>
                    <a:pt x="24" y="25"/>
                  </a:lnTo>
                  <a:lnTo>
                    <a:pt x="0" y="1"/>
                  </a:lnTo>
                  <a:lnTo>
                    <a:pt x="24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15" name="Google Shape;10391;p82">
              <a:extLst>
                <a:ext uri="{FF2B5EF4-FFF2-40B4-BE49-F238E27FC236}">
                  <a16:creationId xmlns:a16="http://schemas.microsoft.com/office/drawing/2014/main" id="{0B76BA75-4B1E-BBAD-AF32-8B160A3C0697}"/>
                </a:ext>
              </a:extLst>
            </p:cNvPr>
            <p:cNvSpPr/>
            <p:nvPr/>
          </p:nvSpPr>
          <p:spPr>
            <a:xfrm>
              <a:off x="2792225" y="3231075"/>
              <a:ext cx="257400" cy="222775"/>
            </a:xfrm>
            <a:custGeom>
              <a:avLst/>
              <a:gdLst/>
              <a:ahLst/>
              <a:cxnLst/>
              <a:rect l="l" t="t" r="r" b="b"/>
              <a:pathLst>
                <a:path w="10296" h="8911" extrusionOk="0">
                  <a:moveTo>
                    <a:pt x="2882" y="1"/>
                  </a:moveTo>
                  <a:cubicBezTo>
                    <a:pt x="2786" y="1"/>
                    <a:pt x="2715" y="24"/>
                    <a:pt x="2667" y="96"/>
                  </a:cubicBezTo>
                  <a:lnTo>
                    <a:pt x="143" y="2620"/>
                  </a:lnTo>
                  <a:cubicBezTo>
                    <a:pt x="0" y="2739"/>
                    <a:pt x="0" y="2930"/>
                    <a:pt x="143" y="3049"/>
                  </a:cubicBezTo>
                  <a:lnTo>
                    <a:pt x="238" y="3144"/>
                  </a:lnTo>
                  <a:cubicBezTo>
                    <a:pt x="381" y="3311"/>
                    <a:pt x="476" y="3525"/>
                    <a:pt x="429" y="3763"/>
                  </a:cubicBezTo>
                  <a:cubicBezTo>
                    <a:pt x="381" y="4192"/>
                    <a:pt x="524" y="4621"/>
                    <a:pt x="810" y="4906"/>
                  </a:cubicBezTo>
                  <a:lnTo>
                    <a:pt x="977" y="5073"/>
                  </a:lnTo>
                  <a:lnTo>
                    <a:pt x="2024" y="4001"/>
                  </a:lnTo>
                  <a:cubicBezTo>
                    <a:pt x="2286" y="3751"/>
                    <a:pt x="2626" y="3626"/>
                    <a:pt x="2965" y="3626"/>
                  </a:cubicBezTo>
                  <a:cubicBezTo>
                    <a:pt x="3304" y="3626"/>
                    <a:pt x="3644" y="3751"/>
                    <a:pt x="3906" y="4001"/>
                  </a:cubicBezTo>
                  <a:cubicBezTo>
                    <a:pt x="4001" y="4097"/>
                    <a:pt x="4072" y="4216"/>
                    <a:pt x="4144" y="4335"/>
                  </a:cubicBezTo>
                  <a:cubicBezTo>
                    <a:pt x="4191" y="4330"/>
                    <a:pt x="4239" y="4327"/>
                    <a:pt x="4285" y="4327"/>
                  </a:cubicBezTo>
                  <a:cubicBezTo>
                    <a:pt x="5143" y="4327"/>
                    <a:pt x="5775" y="5142"/>
                    <a:pt x="5549" y="5978"/>
                  </a:cubicBezTo>
                  <a:cubicBezTo>
                    <a:pt x="5620" y="6049"/>
                    <a:pt x="5692" y="6097"/>
                    <a:pt x="5763" y="6145"/>
                  </a:cubicBezTo>
                  <a:cubicBezTo>
                    <a:pt x="6097" y="6478"/>
                    <a:pt x="6216" y="6978"/>
                    <a:pt x="6120" y="7431"/>
                  </a:cubicBezTo>
                  <a:cubicBezTo>
                    <a:pt x="6192" y="7478"/>
                    <a:pt x="6240" y="7526"/>
                    <a:pt x="6311" y="7597"/>
                  </a:cubicBezTo>
                  <a:cubicBezTo>
                    <a:pt x="6597" y="7883"/>
                    <a:pt x="6740" y="8312"/>
                    <a:pt x="6692" y="8717"/>
                  </a:cubicBezTo>
                  <a:cubicBezTo>
                    <a:pt x="6849" y="8853"/>
                    <a:pt x="7018" y="8911"/>
                    <a:pt x="7178" y="8911"/>
                  </a:cubicBezTo>
                  <a:cubicBezTo>
                    <a:pt x="7747" y="8911"/>
                    <a:pt x="8212" y="8184"/>
                    <a:pt x="7692" y="7645"/>
                  </a:cubicBezTo>
                  <a:lnTo>
                    <a:pt x="7692" y="7645"/>
                  </a:lnTo>
                  <a:cubicBezTo>
                    <a:pt x="7854" y="7807"/>
                    <a:pt x="8035" y="7874"/>
                    <a:pt x="8209" y="7874"/>
                  </a:cubicBezTo>
                  <a:cubicBezTo>
                    <a:pt x="8778" y="7874"/>
                    <a:pt x="9269" y="7150"/>
                    <a:pt x="8740" y="6621"/>
                  </a:cubicBezTo>
                  <a:lnTo>
                    <a:pt x="8740" y="6621"/>
                  </a:lnTo>
                  <a:cubicBezTo>
                    <a:pt x="8899" y="6780"/>
                    <a:pt x="9076" y="6847"/>
                    <a:pt x="9246" y="6847"/>
                  </a:cubicBezTo>
                  <a:cubicBezTo>
                    <a:pt x="9812" y="6847"/>
                    <a:pt x="10295" y="6104"/>
                    <a:pt x="9764" y="5573"/>
                  </a:cubicBezTo>
                  <a:lnTo>
                    <a:pt x="8288" y="4097"/>
                  </a:lnTo>
                  <a:lnTo>
                    <a:pt x="7502" y="3311"/>
                  </a:lnTo>
                  <a:cubicBezTo>
                    <a:pt x="7462" y="3314"/>
                    <a:pt x="7422" y="3315"/>
                    <a:pt x="7382" y="3315"/>
                  </a:cubicBezTo>
                  <a:cubicBezTo>
                    <a:pt x="7113" y="3315"/>
                    <a:pt x="6846" y="3248"/>
                    <a:pt x="6597" y="3144"/>
                  </a:cubicBezTo>
                  <a:lnTo>
                    <a:pt x="5978" y="3763"/>
                  </a:lnTo>
                  <a:cubicBezTo>
                    <a:pt x="5692" y="4049"/>
                    <a:pt x="5329" y="4192"/>
                    <a:pt x="4968" y="4192"/>
                  </a:cubicBezTo>
                  <a:cubicBezTo>
                    <a:pt x="4608" y="4192"/>
                    <a:pt x="4251" y="4049"/>
                    <a:pt x="3977" y="3763"/>
                  </a:cubicBezTo>
                  <a:lnTo>
                    <a:pt x="3953" y="3763"/>
                  </a:lnTo>
                  <a:cubicBezTo>
                    <a:pt x="3406" y="3192"/>
                    <a:pt x="3429" y="2311"/>
                    <a:pt x="3977" y="1763"/>
                  </a:cubicBezTo>
                  <a:lnTo>
                    <a:pt x="4954" y="786"/>
                  </a:lnTo>
                  <a:cubicBezTo>
                    <a:pt x="4704" y="516"/>
                    <a:pt x="4345" y="373"/>
                    <a:pt x="3972" y="373"/>
                  </a:cubicBezTo>
                  <a:cubicBezTo>
                    <a:pt x="3918" y="373"/>
                    <a:pt x="3864" y="376"/>
                    <a:pt x="3810" y="382"/>
                  </a:cubicBezTo>
                  <a:cubicBezTo>
                    <a:pt x="3768" y="390"/>
                    <a:pt x="3727" y="394"/>
                    <a:pt x="3686" y="394"/>
                  </a:cubicBezTo>
                  <a:cubicBezTo>
                    <a:pt x="3498" y="394"/>
                    <a:pt x="3328" y="309"/>
                    <a:pt x="3191" y="191"/>
                  </a:cubicBezTo>
                  <a:lnTo>
                    <a:pt x="3096" y="96"/>
                  </a:lnTo>
                  <a:cubicBezTo>
                    <a:pt x="3048" y="48"/>
                    <a:pt x="2953" y="1"/>
                    <a:pt x="2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16" name="Google Shape;10392;p82">
              <a:extLst>
                <a:ext uri="{FF2B5EF4-FFF2-40B4-BE49-F238E27FC236}">
                  <a16:creationId xmlns:a16="http://schemas.microsoft.com/office/drawing/2014/main" id="{983BC66E-CDD5-8D58-E695-649389639B51}"/>
                </a:ext>
              </a:extLst>
            </p:cNvPr>
            <p:cNvSpPr/>
            <p:nvPr/>
          </p:nvSpPr>
          <p:spPr>
            <a:xfrm>
              <a:off x="2894625" y="3231225"/>
              <a:ext cx="167325" cy="122525"/>
            </a:xfrm>
            <a:custGeom>
              <a:avLst/>
              <a:gdLst/>
              <a:ahLst/>
              <a:cxnLst/>
              <a:rect l="l" t="t" r="r" b="b"/>
              <a:pathLst>
                <a:path w="6693" h="4901" extrusionOk="0">
                  <a:moveTo>
                    <a:pt x="3837" y="0"/>
                  </a:moveTo>
                  <a:cubicBezTo>
                    <a:pt x="3757" y="0"/>
                    <a:pt x="3680" y="30"/>
                    <a:pt x="3620" y="90"/>
                  </a:cubicBezTo>
                  <a:lnTo>
                    <a:pt x="3525" y="185"/>
                  </a:lnTo>
                  <a:cubicBezTo>
                    <a:pt x="3388" y="303"/>
                    <a:pt x="3218" y="388"/>
                    <a:pt x="3030" y="388"/>
                  </a:cubicBezTo>
                  <a:cubicBezTo>
                    <a:pt x="2989" y="388"/>
                    <a:pt x="2948" y="384"/>
                    <a:pt x="2906" y="376"/>
                  </a:cubicBezTo>
                  <a:cubicBezTo>
                    <a:pt x="2851" y="369"/>
                    <a:pt x="2797" y="367"/>
                    <a:pt x="2743" y="367"/>
                  </a:cubicBezTo>
                  <a:cubicBezTo>
                    <a:pt x="2370" y="367"/>
                    <a:pt x="2012" y="507"/>
                    <a:pt x="1763" y="757"/>
                  </a:cubicBezTo>
                  <a:lnTo>
                    <a:pt x="310" y="2209"/>
                  </a:lnTo>
                  <a:cubicBezTo>
                    <a:pt x="0" y="2495"/>
                    <a:pt x="0" y="2995"/>
                    <a:pt x="286" y="3305"/>
                  </a:cubicBezTo>
                  <a:cubicBezTo>
                    <a:pt x="441" y="3460"/>
                    <a:pt x="643" y="3537"/>
                    <a:pt x="846" y="3537"/>
                  </a:cubicBezTo>
                  <a:cubicBezTo>
                    <a:pt x="1048" y="3537"/>
                    <a:pt x="1250" y="3460"/>
                    <a:pt x="1405" y="3305"/>
                  </a:cubicBezTo>
                  <a:lnTo>
                    <a:pt x="2405" y="2305"/>
                  </a:lnTo>
                  <a:cubicBezTo>
                    <a:pt x="2642" y="2541"/>
                    <a:pt x="2975" y="2680"/>
                    <a:pt x="3309" y="2680"/>
                  </a:cubicBezTo>
                  <a:cubicBezTo>
                    <a:pt x="3414" y="2680"/>
                    <a:pt x="3518" y="2666"/>
                    <a:pt x="3620" y="2638"/>
                  </a:cubicBezTo>
                  <a:lnTo>
                    <a:pt x="5882" y="4900"/>
                  </a:lnTo>
                  <a:cubicBezTo>
                    <a:pt x="6192" y="4591"/>
                    <a:pt x="6335" y="4162"/>
                    <a:pt x="6263" y="3733"/>
                  </a:cubicBezTo>
                  <a:cubicBezTo>
                    <a:pt x="6240" y="3519"/>
                    <a:pt x="6311" y="3281"/>
                    <a:pt x="6478" y="3138"/>
                  </a:cubicBezTo>
                  <a:lnTo>
                    <a:pt x="6573" y="3043"/>
                  </a:lnTo>
                  <a:cubicBezTo>
                    <a:pt x="6692" y="2924"/>
                    <a:pt x="6692" y="2709"/>
                    <a:pt x="6573" y="2590"/>
                  </a:cubicBezTo>
                  <a:lnTo>
                    <a:pt x="6573" y="2614"/>
                  </a:lnTo>
                  <a:lnTo>
                    <a:pt x="4073" y="90"/>
                  </a:lnTo>
                  <a:cubicBezTo>
                    <a:pt x="4001" y="30"/>
                    <a:pt x="3918" y="0"/>
                    <a:pt x="38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17" name="Google Shape;10393;p82">
              <a:extLst>
                <a:ext uri="{FF2B5EF4-FFF2-40B4-BE49-F238E27FC236}">
                  <a16:creationId xmlns:a16="http://schemas.microsoft.com/office/drawing/2014/main" id="{5155F9D0-1BE4-EA15-DEBC-2125A63BEB03}"/>
                </a:ext>
              </a:extLst>
            </p:cNvPr>
            <p:cNvSpPr/>
            <p:nvPr/>
          </p:nvSpPr>
          <p:spPr>
            <a:xfrm>
              <a:off x="2958783" y="3447804"/>
              <a:ext cx="596" cy="598"/>
            </a:xfrm>
            <a:custGeom>
              <a:avLst/>
              <a:gdLst/>
              <a:ahLst/>
              <a:cxnLst/>
              <a:rect l="l" t="t" r="r" b="b"/>
              <a:pathLst>
                <a:path w="495" h="496" extrusionOk="0">
                  <a:moveTo>
                    <a:pt x="495" y="495"/>
                  </a:moveTo>
                  <a:lnTo>
                    <a:pt x="495" y="495"/>
                  </a:lnTo>
                  <a:lnTo>
                    <a:pt x="0" y="1"/>
                  </a:lnTo>
                  <a:lnTo>
                    <a:pt x="495" y="4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</p:grpSp>
      <p:grpSp>
        <p:nvGrpSpPr>
          <p:cNvPr id="18" name="Google Shape;10256;p82">
            <a:extLst>
              <a:ext uri="{FF2B5EF4-FFF2-40B4-BE49-F238E27FC236}">
                <a16:creationId xmlns:a16="http://schemas.microsoft.com/office/drawing/2014/main" id="{22F76FF3-73F3-5C84-0190-7EED4FC8DC01}"/>
              </a:ext>
            </a:extLst>
          </p:cNvPr>
          <p:cNvGrpSpPr/>
          <p:nvPr/>
        </p:nvGrpSpPr>
        <p:grpSpPr>
          <a:xfrm>
            <a:off x="3858403" y="2441592"/>
            <a:ext cx="1109094" cy="1073437"/>
            <a:chOff x="6264975" y="3220950"/>
            <a:chExt cx="268525" cy="267950"/>
          </a:xfrm>
          <a:solidFill>
            <a:srgbClr val="121E52"/>
          </a:solidFill>
        </p:grpSpPr>
        <p:sp>
          <p:nvSpPr>
            <p:cNvPr id="19" name="Google Shape;10257;p82">
              <a:extLst>
                <a:ext uri="{FF2B5EF4-FFF2-40B4-BE49-F238E27FC236}">
                  <a16:creationId xmlns:a16="http://schemas.microsoft.com/office/drawing/2014/main" id="{F759182E-0F22-DE41-100E-40F662B68840}"/>
                </a:ext>
              </a:extLst>
            </p:cNvPr>
            <p:cNvSpPr/>
            <p:nvPr/>
          </p:nvSpPr>
          <p:spPr>
            <a:xfrm>
              <a:off x="6322725" y="3276925"/>
              <a:ext cx="6550" cy="16100"/>
            </a:xfrm>
            <a:custGeom>
              <a:avLst/>
              <a:gdLst/>
              <a:ahLst/>
              <a:cxnLst/>
              <a:rect l="l" t="t" r="r" b="b"/>
              <a:pathLst>
                <a:path w="262" h="644" extrusionOk="0">
                  <a:moveTo>
                    <a:pt x="0" y="0"/>
                  </a:moveTo>
                  <a:lnTo>
                    <a:pt x="0" y="643"/>
                  </a:lnTo>
                  <a:cubicBezTo>
                    <a:pt x="119" y="596"/>
                    <a:pt x="191" y="477"/>
                    <a:pt x="214" y="357"/>
                  </a:cubicBezTo>
                  <a:cubicBezTo>
                    <a:pt x="262" y="191"/>
                    <a:pt x="167" y="4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20" name="Google Shape;10258;p82">
              <a:extLst>
                <a:ext uri="{FF2B5EF4-FFF2-40B4-BE49-F238E27FC236}">
                  <a16:creationId xmlns:a16="http://schemas.microsoft.com/office/drawing/2014/main" id="{0857009A-1146-70A4-7C1A-4724D7179DA3}"/>
                </a:ext>
              </a:extLst>
            </p:cNvPr>
            <p:cNvSpPr/>
            <p:nvPr/>
          </p:nvSpPr>
          <p:spPr>
            <a:xfrm>
              <a:off x="6266750" y="3221700"/>
              <a:ext cx="122075" cy="104050"/>
            </a:xfrm>
            <a:custGeom>
              <a:avLst/>
              <a:gdLst/>
              <a:ahLst/>
              <a:cxnLst/>
              <a:rect l="l" t="t" r="r" b="b"/>
              <a:pathLst>
                <a:path w="4883" h="4162" extrusionOk="0">
                  <a:moveTo>
                    <a:pt x="2084" y="661"/>
                  </a:moveTo>
                  <a:cubicBezTo>
                    <a:pt x="2162" y="661"/>
                    <a:pt x="2239" y="709"/>
                    <a:pt x="2239" y="804"/>
                  </a:cubicBezTo>
                  <a:lnTo>
                    <a:pt x="2239" y="923"/>
                  </a:lnTo>
                  <a:cubicBezTo>
                    <a:pt x="2382" y="947"/>
                    <a:pt x="2501" y="995"/>
                    <a:pt x="2596" y="1114"/>
                  </a:cubicBezTo>
                  <a:cubicBezTo>
                    <a:pt x="2668" y="1161"/>
                    <a:pt x="2668" y="1257"/>
                    <a:pt x="2596" y="1328"/>
                  </a:cubicBezTo>
                  <a:cubicBezTo>
                    <a:pt x="2561" y="1352"/>
                    <a:pt x="2519" y="1364"/>
                    <a:pt x="2480" y="1364"/>
                  </a:cubicBezTo>
                  <a:cubicBezTo>
                    <a:pt x="2441" y="1364"/>
                    <a:pt x="2406" y="1352"/>
                    <a:pt x="2382" y="1328"/>
                  </a:cubicBezTo>
                  <a:cubicBezTo>
                    <a:pt x="2334" y="1304"/>
                    <a:pt x="2287" y="1280"/>
                    <a:pt x="2263" y="1257"/>
                  </a:cubicBezTo>
                  <a:lnTo>
                    <a:pt x="2263" y="1876"/>
                  </a:lnTo>
                  <a:lnTo>
                    <a:pt x="2358" y="1923"/>
                  </a:lnTo>
                  <a:cubicBezTo>
                    <a:pt x="2668" y="2019"/>
                    <a:pt x="2834" y="2328"/>
                    <a:pt x="2787" y="2638"/>
                  </a:cubicBezTo>
                  <a:cubicBezTo>
                    <a:pt x="2739" y="2900"/>
                    <a:pt x="2525" y="3138"/>
                    <a:pt x="2263" y="3186"/>
                  </a:cubicBezTo>
                  <a:lnTo>
                    <a:pt x="2263" y="3352"/>
                  </a:lnTo>
                  <a:cubicBezTo>
                    <a:pt x="2263" y="3448"/>
                    <a:pt x="2180" y="3495"/>
                    <a:pt x="2096" y="3495"/>
                  </a:cubicBezTo>
                  <a:cubicBezTo>
                    <a:pt x="2013" y="3495"/>
                    <a:pt x="1929" y="3448"/>
                    <a:pt x="1929" y="3352"/>
                  </a:cubicBezTo>
                  <a:lnTo>
                    <a:pt x="1929" y="3209"/>
                  </a:lnTo>
                  <a:cubicBezTo>
                    <a:pt x="1787" y="3209"/>
                    <a:pt x="1620" y="3138"/>
                    <a:pt x="1501" y="3043"/>
                  </a:cubicBezTo>
                  <a:cubicBezTo>
                    <a:pt x="1406" y="2995"/>
                    <a:pt x="1406" y="2900"/>
                    <a:pt x="1453" y="2828"/>
                  </a:cubicBezTo>
                  <a:lnTo>
                    <a:pt x="1429" y="2805"/>
                  </a:lnTo>
                  <a:cubicBezTo>
                    <a:pt x="1456" y="2765"/>
                    <a:pt x="1496" y="2748"/>
                    <a:pt x="1539" y="2748"/>
                  </a:cubicBezTo>
                  <a:cubicBezTo>
                    <a:pt x="1575" y="2748"/>
                    <a:pt x="1612" y="2759"/>
                    <a:pt x="1644" y="2781"/>
                  </a:cubicBezTo>
                  <a:cubicBezTo>
                    <a:pt x="1739" y="2828"/>
                    <a:pt x="1810" y="2876"/>
                    <a:pt x="1929" y="2876"/>
                  </a:cubicBezTo>
                  <a:lnTo>
                    <a:pt x="1929" y="2090"/>
                  </a:lnTo>
                  <a:cubicBezTo>
                    <a:pt x="1834" y="2043"/>
                    <a:pt x="1739" y="1995"/>
                    <a:pt x="1644" y="1923"/>
                  </a:cubicBezTo>
                  <a:cubicBezTo>
                    <a:pt x="1501" y="1804"/>
                    <a:pt x="1429" y="1590"/>
                    <a:pt x="1477" y="1423"/>
                  </a:cubicBezTo>
                  <a:cubicBezTo>
                    <a:pt x="1525" y="1209"/>
                    <a:pt x="1667" y="1019"/>
                    <a:pt x="1882" y="947"/>
                  </a:cubicBezTo>
                  <a:lnTo>
                    <a:pt x="1929" y="947"/>
                  </a:lnTo>
                  <a:lnTo>
                    <a:pt x="1929" y="804"/>
                  </a:lnTo>
                  <a:cubicBezTo>
                    <a:pt x="1929" y="709"/>
                    <a:pt x="2007" y="661"/>
                    <a:pt x="2084" y="661"/>
                  </a:cubicBezTo>
                  <a:close/>
                  <a:moveTo>
                    <a:pt x="2103" y="1"/>
                  </a:moveTo>
                  <a:cubicBezTo>
                    <a:pt x="1026" y="1"/>
                    <a:pt x="0" y="833"/>
                    <a:pt x="0" y="2090"/>
                  </a:cubicBezTo>
                  <a:cubicBezTo>
                    <a:pt x="0" y="3233"/>
                    <a:pt x="929" y="4162"/>
                    <a:pt x="2096" y="4162"/>
                  </a:cubicBezTo>
                  <a:cubicBezTo>
                    <a:pt x="3954" y="4162"/>
                    <a:pt x="4882" y="1923"/>
                    <a:pt x="3573" y="614"/>
                  </a:cubicBezTo>
                  <a:cubicBezTo>
                    <a:pt x="3142" y="190"/>
                    <a:pt x="2616" y="1"/>
                    <a:pt x="2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21" name="Google Shape;10259;p82">
              <a:extLst>
                <a:ext uri="{FF2B5EF4-FFF2-40B4-BE49-F238E27FC236}">
                  <a16:creationId xmlns:a16="http://schemas.microsoft.com/office/drawing/2014/main" id="{5D30B6C5-E47B-2883-A9A3-0C58AD2D98E3}"/>
                </a:ext>
              </a:extLst>
            </p:cNvPr>
            <p:cNvSpPr/>
            <p:nvPr/>
          </p:nvSpPr>
          <p:spPr>
            <a:xfrm>
              <a:off x="6310800" y="3253700"/>
              <a:ext cx="4200" cy="11325"/>
            </a:xfrm>
            <a:custGeom>
              <a:avLst/>
              <a:gdLst/>
              <a:ahLst/>
              <a:cxnLst/>
              <a:rect l="l" t="t" r="r" b="b"/>
              <a:pathLst>
                <a:path w="168" h="453" extrusionOk="0">
                  <a:moveTo>
                    <a:pt x="167" y="0"/>
                  </a:moveTo>
                  <a:cubicBezTo>
                    <a:pt x="96" y="24"/>
                    <a:pt x="25" y="120"/>
                    <a:pt x="25" y="191"/>
                  </a:cubicBezTo>
                  <a:cubicBezTo>
                    <a:pt x="1" y="262"/>
                    <a:pt x="25" y="334"/>
                    <a:pt x="72" y="405"/>
                  </a:cubicBezTo>
                  <a:lnTo>
                    <a:pt x="167" y="453"/>
                  </a:lnTo>
                  <a:lnTo>
                    <a:pt x="1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22" name="Google Shape;10260;p82">
              <a:extLst>
                <a:ext uri="{FF2B5EF4-FFF2-40B4-BE49-F238E27FC236}">
                  <a16:creationId xmlns:a16="http://schemas.microsoft.com/office/drawing/2014/main" id="{6421652B-EA43-6352-86D5-A37507CA1CE2}"/>
                </a:ext>
              </a:extLst>
            </p:cNvPr>
            <p:cNvSpPr/>
            <p:nvPr/>
          </p:nvSpPr>
          <p:spPr>
            <a:xfrm>
              <a:off x="6366175" y="3379325"/>
              <a:ext cx="67900" cy="109575"/>
            </a:xfrm>
            <a:custGeom>
              <a:avLst/>
              <a:gdLst/>
              <a:ahLst/>
              <a:cxnLst/>
              <a:rect l="l" t="t" r="r" b="b"/>
              <a:pathLst>
                <a:path w="2716" h="4383" extrusionOk="0">
                  <a:moveTo>
                    <a:pt x="334" y="0"/>
                  </a:moveTo>
                  <a:cubicBezTo>
                    <a:pt x="143" y="0"/>
                    <a:pt x="0" y="143"/>
                    <a:pt x="0" y="310"/>
                  </a:cubicBezTo>
                  <a:lnTo>
                    <a:pt x="0" y="4073"/>
                  </a:lnTo>
                  <a:cubicBezTo>
                    <a:pt x="0" y="4239"/>
                    <a:pt x="143" y="4382"/>
                    <a:pt x="334" y="4382"/>
                  </a:cubicBezTo>
                  <a:lnTo>
                    <a:pt x="2406" y="4382"/>
                  </a:lnTo>
                  <a:cubicBezTo>
                    <a:pt x="2572" y="4382"/>
                    <a:pt x="2715" y="4239"/>
                    <a:pt x="2715" y="4073"/>
                  </a:cubicBezTo>
                  <a:lnTo>
                    <a:pt x="2715" y="310"/>
                  </a:lnTo>
                  <a:cubicBezTo>
                    <a:pt x="2715" y="143"/>
                    <a:pt x="2572" y="0"/>
                    <a:pt x="2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23" name="Google Shape;10261;p82">
              <a:extLst>
                <a:ext uri="{FF2B5EF4-FFF2-40B4-BE49-F238E27FC236}">
                  <a16:creationId xmlns:a16="http://schemas.microsoft.com/office/drawing/2014/main" id="{8C16FFD9-DB1D-747C-0D47-682CE30CB2C5}"/>
                </a:ext>
              </a:extLst>
            </p:cNvPr>
            <p:cNvSpPr/>
            <p:nvPr/>
          </p:nvSpPr>
          <p:spPr>
            <a:xfrm>
              <a:off x="6465600" y="3347775"/>
              <a:ext cx="67900" cy="141125"/>
            </a:xfrm>
            <a:custGeom>
              <a:avLst/>
              <a:gdLst/>
              <a:ahLst/>
              <a:cxnLst/>
              <a:rect l="l" t="t" r="r" b="b"/>
              <a:pathLst>
                <a:path w="2716" h="5645" extrusionOk="0"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lnTo>
                    <a:pt x="1" y="5335"/>
                  </a:lnTo>
                  <a:cubicBezTo>
                    <a:pt x="1" y="5501"/>
                    <a:pt x="143" y="5644"/>
                    <a:pt x="310" y="5644"/>
                  </a:cubicBezTo>
                  <a:lnTo>
                    <a:pt x="2406" y="5644"/>
                  </a:lnTo>
                  <a:cubicBezTo>
                    <a:pt x="2572" y="5644"/>
                    <a:pt x="2715" y="5501"/>
                    <a:pt x="2715" y="5335"/>
                  </a:cubicBezTo>
                  <a:lnTo>
                    <a:pt x="2715" y="310"/>
                  </a:lnTo>
                  <a:cubicBezTo>
                    <a:pt x="2715" y="143"/>
                    <a:pt x="2572" y="0"/>
                    <a:pt x="2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24" name="Google Shape;10262;p82">
              <a:extLst>
                <a:ext uri="{FF2B5EF4-FFF2-40B4-BE49-F238E27FC236}">
                  <a16:creationId xmlns:a16="http://schemas.microsoft.com/office/drawing/2014/main" id="{DFB95043-0EA0-F784-702C-06C1DFC52926}"/>
                </a:ext>
              </a:extLst>
            </p:cNvPr>
            <p:cNvSpPr/>
            <p:nvPr/>
          </p:nvSpPr>
          <p:spPr>
            <a:xfrm>
              <a:off x="6266750" y="3410275"/>
              <a:ext cx="67900" cy="78625"/>
            </a:xfrm>
            <a:custGeom>
              <a:avLst/>
              <a:gdLst/>
              <a:ahLst/>
              <a:cxnLst/>
              <a:rect l="l" t="t" r="r" b="b"/>
              <a:pathLst>
                <a:path w="2716" h="3145" extrusionOk="0">
                  <a:moveTo>
                    <a:pt x="334" y="1"/>
                  </a:moveTo>
                  <a:cubicBezTo>
                    <a:pt x="143" y="1"/>
                    <a:pt x="0" y="144"/>
                    <a:pt x="0" y="334"/>
                  </a:cubicBezTo>
                  <a:lnTo>
                    <a:pt x="0" y="2835"/>
                  </a:lnTo>
                  <a:cubicBezTo>
                    <a:pt x="0" y="3001"/>
                    <a:pt x="143" y="3144"/>
                    <a:pt x="334" y="3144"/>
                  </a:cubicBezTo>
                  <a:lnTo>
                    <a:pt x="2406" y="3144"/>
                  </a:lnTo>
                  <a:cubicBezTo>
                    <a:pt x="2572" y="3144"/>
                    <a:pt x="2715" y="3001"/>
                    <a:pt x="2715" y="2835"/>
                  </a:cubicBezTo>
                  <a:lnTo>
                    <a:pt x="2715" y="334"/>
                  </a:lnTo>
                  <a:cubicBezTo>
                    <a:pt x="2715" y="144"/>
                    <a:pt x="2572" y="1"/>
                    <a:pt x="2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25" name="Google Shape;10263;p82">
              <a:extLst>
                <a:ext uri="{FF2B5EF4-FFF2-40B4-BE49-F238E27FC236}">
                  <a16:creationId xmlns:a16="http://schemas.microsoft.com/office/drawing/2014/main" id="{5DCEC6E9-439A-261C-F862-C9316BCB6504}"/>
                </a:ext>
              </a:extLst>
            </p:cNvPr>
            <p:cNvSpPr/>
            <p:nvPr/>
          </p:nvSpPr>
          <p:spPr>
            <a:xfrm>
              <a:off x="6264975" y="3220950"/>
              <a:ext cx="268525" cy="162550"/>
            </a:xfrm>
            <a:custGeom>
              <a:avLst/>
              <a:gdLst/>
              <a:ahLst/>
              <a:cxnLst/>
              <a:rect l="l" t="t" r="r" b="b"/>
              <a:pathLst>
                <a:path w="10741" h="6502" extrusionOk="0">
                  <a:moveTo>
                    <a:pt x="8764" y="1"/>
                  </a:moveTo>
                  <a:cubicBezTo>
                    <a:pt x="8383" y="48"/>
                    <a:pt x="8383" y="596"/>
                    <a:pt x="8764" y="644"/>
                  </a:cubicBezTo>
                  <a:lnTo>
                    <a:pt x="9645" y="644"/>
                  </a:lnTo>
                  <a:cubicBezTo>
                    <a:pt x="9502" y="763"/>
                    <a:pt x="9359" y="906"/>
                    <a:pt x="9216" y="1049"/>
                  </a:cubicBezTo>
                  <a:cubicBezTo>
                    <a:pt x="7335" y="2906"/>
                    <a:pt x="4477" y="5692"/>
                    <a:pt x="381" y="5859"/>
                  </a:cubicBezTo>
                  <a:cubicBezTo>
                    <a:pt x="0" y="5907"/>
                    <a:pt x="0" y="6454"/>
                    <a:pt x="381" y="6502"/>
                  </a:cubicBezTo>
                  <a:cubicBezTo>
                    <a:pt x="4715" y="6311"/>
                    <a:pt x="7668" y="3430"/>
                    <a:pt x="9645" y="1501"/>
                  </a:cubicBezTo>
                  <a:lnTo>
                    <a:pt x="10097" y="1049"/>
                  </a:lnTo>
                  <a:lnTo>
                    <a:pt x="10097" y="2001"/>
                  </a:lnTo>
                  <a:cubicBezTo>
                    <a:pt x="10121" y="2192"/>
                    <a:pt x="10270" y="2287"/>
                    <a:pt x="10419" y="2287"/>
                  </a:cubicBezTo>
                  <a:cubicBezTo>
                    <a:pt x="10568" y="2287"/>
                    <a:pt x="10717" y="2192"/>
                    <a:pt x="10740" y="2001"/>
                  </a:cubicBezTo>
                  <a:lnTo>
                    <a:pt x="10740" y="334"/>
                  </a:lnTo>
                  <a:cubicBezTo>
                    <a:pt x="10740" y="144"/>
                    <a:pt x="10597" y="1"/>
                    <a:pt x="104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</p:grpSp>
      <p:grpSp>
        <p:nvGrpSpPr>
          <p:cNvPr id="26" name="Google Shape;7366;p73">
            <a:extLst>
              <a:ext uri="{FF2B5EF4-FFF2-40B4-BE49-F238E27FC236}">
                <a16:creationId xmlns:a16="http://schemas.microsoft.com/office/drawing/2014/main" id="{01B10E31-D1EB-B5BC-2645-E6D62DBEFD55}"/>
              </a:ext>
            </a:extLst>
          </p:cNvPr>
          <p:cNvGrpSpPr/>
          <p:nvPr/>
        </p:nvGrpSpPr>
        <p:grpSpPr>
          <a:xfrm>
            <a:off x="9638213" y="2502036"/>
            <a:ext cx="1109094" cy="1040388"/>
            <a:chOff x="-33286325" y="3944800"/>
            <a:chExt cx="291450" cy="293025"/>
          </a:xfrm>
          <a:solidFill>
            <a:srgbClr val="258C4B"/>
          </a:solidFill>
        </p:grpSpPr>
        <p:sp>
          <p:nvSpPr>
            <p:cNvPr id="27" name="Google Shape;7367;p73">
              <a:extLst>
                <a:ext uri="{FF2B5EF4-FFF2-40B4-BE49-F238E27FC236}">
                  <a16:creationId xmlns:a16="http://schemas.microsoft.com/office/drawing/2014/main" id="{3697B531-C317-15D7-9F7E-46F0C4C04845}"/>
                </a:ext>
              </a:extLst>
            </p:cNvPr>
            <p:cNvSpPr/>
            <p:nvPr/>
          </p:nvSpPr>
          <p:spPr>
            <a:xfrm>
              <a:off x="-33194950" y="3996000"/>
              <a:ext cx="200075" cy="241825"/>
            </a:xfrm>
            <a:custGeom>
              <a:avLst/>
              <a:gdLst/>
              <a:ahLst/>
              <a:cxnLst/>
              <a:rect l="l" t="t" r="r" b="b"/>
              <a:pathLst>
                <a:path w="8003" h="9673" extrusionOk="0">
                  <a:moveTo>
                    <a:pt x="2300" y="0"/>
                  </a:moveTo>
                  <a:cubicBezTo>
                    <a:pt x="2017" y="0"/>
                    <a:pt x="1796" y="252"/>
                    <a:pt x="1796" y="536"/>
                  </a:cubicBezTo>
                  <a:lnTo>
                    <a:pt x="1796" y="2962"/>
                  </a:lnTo>
                  <a:lnTo>
                    <a:pt x="694" y="4064"/>
                  </a:lnTo>
                  <a:cubicBezTo>
                    <a:pt x="95" y="4663"/>
                    <a:pt x="0" y="5640"/>
                    <a:pt x="536" y="6301"/>
                  </a:cubicBezTo>
                  <a:lnTo>
                    <a:pt x="1576" y="7719"/>
                  </a:lnTo>
                  <a:cubicBezTo>
                    <a:pt x="1702" y="7876"/>
                    <a:pt x="1796" y="8128"/>
                    <a:pt x="1796" y="8349"/>
                  </a:cubicBezTo>
                  <a:lnTo>
                    <a:pt x="1796" y="9294"/>
                  </a:lnTo>
                  <a:cubicBezTo>
                    <a:pt x="1796" y="9515"/>
                    <a:pt x="1954" y="9672"/>
                    <a:pt x="2143" y="9672"/>
                  </a:cubicBezTo>
                  <a:lnTo>
                    <a:pt x="6932" y="9672"/>
                  </a:lnTo>
                  <a:cubicBezTo>
                    <a:pt x="7152" y="9672"/>
                    <a:pt x="7310" y="9515"/>
                    <a:pt x="7310" y="9294"/>
                  </a:cubicBezTo>
                  <a:lnTo>
                    <a:pt x="7310" y="8349"/>
                  </a:lnTo>
                  <a:cubicBezTo>
                    <a:pt x="7310" y="8128"/>
                    <a:pt x="7373" y="7939"/>
                    <a:pt x="7530" y="7782"/>
                  </a:cubicBezTo>
                  <a:cubicBezTo>
                    <a:pt x="7814" y="7498"/>
                    <a:pt x="7971" y="7089"/>
                    <a:pt x="7971" y="6711"/>
                  </a:cubicBezTo>
                  <a:lnTo>
                    <a:pt x="7971" y="3938"/>
                  </a:lnTo>
                  <a:cubicBezTo>
                    <a:pt x="8003" y="3686"/>
                    <a:pt x="7782" y="3434"/>
                    <a:pt x="7499" y="3434"/>
                  </a:cubicBezTo>
                  <a:cubicBezTo>
                    <a:pt x="7215" y="3434"/>
                    <a:pt x="6995" y="3686"/>
                    <a:pt x="6995" y="3938"/>
                  </a:cubicBezTo>
                  <a:lnTo>
                    <a:pt x="6995" y="4474"/>
                  </a:lnTo>
                  <a:cubicBezTo>
                    <a:pt x="6995" y="4663"/>
                    <a:pt x="6837" y="4820"/>
                    <a:pt x="6617" y="4820"/>
                  </a:cubicBezTo>
                  <a:cubicBezTo>
                    <a:pt x="6427" y="4820"/>
                    <a:pt x="6270" y="4663"/>
                    <a:pt x="6270" y="4474"/>
                  </a:cubicBezTo>
                  <a:lnTo>
                    <a:pt x="6270" y="3277"/>
                  </a:lnTo>
                  <a:cubicBezTo>
                    <a:pt x="6270" y="2993"/>
                    <a:pt x="6049" y="2773"/>
                    <a:pt x="5766" y="2773"/>
                  </a:cubicBezTo>
                  <a:cubicBezTo>
                    <a:pt x="5482" y="2773"/>
                    <a:pt x="5262" y="2993"/>
                    <a:pt x="5262" y="3277"/>
                  </a:cubicBezTo>
                  <a:lnTo>
                    <a:pt x="5262" y="4474"/>
                  </a:lnTo>
                  <a:cubicBezTo>
                    <a:pt x="5262" y="4663"/>
                    <a:pt x="5104" y="4820"/>
                    <a:pt x="4884" y="4820"/>
                  </a:cubicBezTo>
                  <a:cubicBezTo>
                    <a:pt x="4695" y="4820"/>
                    <a:pt x="4537" y="4663"/>
                    <a:pt x="4537" y="4474"/>
                  </a:cubicBezTo>
                  <a:lnTo>
                    <a:pt x="4537" y="1890"/>
                  </a:lnTo>
                  <a:cubicBezTo>
                    <a:pt x="4537" y="1638"/>
                    <a:pt x="4317" y="1386"/>
                    <a:pt x="4033" y="1386"/>
                  </a:cubicBezTo>
                  <a:cubicBezTo>
                    <a:pt x="3750" y="1386"/>
                    <a:pt x="3529" y="1638"/>
                    <a:pt x="3529" y="1890"/>
                  </a:cubicBezTo>
                  <a:lnTo>
                    <a:pt x="3529" y="4474"/>
                  </a:lnTo>
                  <a:cubicBezTo>
                    <a:pt x="3529" y="4663"/>
                    <a:pt x="3371" y="4820"/>
                    <a:pt x="3151" y="4820"/>
                  </a:cubicBezTo>
                  <a:cubicBezTo>
                    <a:pt x="2962" y="4820"/>
                    <a:pt x="2804" y="4663"/>
                    <a:pt x="2804" y="4474"/>
                  </a:cubicBezTo>
                  <a:lnTo>
                    <a:pt x="2804" y="4159"/>
                  </a:lnTo>
                  <a:lnTo>
                    <a:pt x="2804" y="536"/>
                  </a:lnTo>
                  <a:cubicBezTo>
                    <a:pt x="2804" y="252"/>
                    <a:pt x="2584" y="0"/>
                    <a:pt x="2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28" name="Google Shape;7368;p73">
              <a:extLst>
                <a:ext uri="{FF2B5EF4-FFF2-40B4-BE49-F238E27FC236}">
                  <a16:creationId xmlns:a16="http://schemas.microsoft.com/office/drawing/2014/main" id="{8086F4EB-F0E2-303B-6ED0-07CA41EB9E16}"/>
                </a:ext>
              </a:extLst>
            </p:cNvPr>
            <p:cNvSpPr/>
            <p:nvPr/>
          </p:nvSpPr>
          <p:spPr>
            <a:xfrm>
              <a:off x="-33027975" y="3962900"/>
              <a:ext cx="33100" cy="105575"/>
            </a:xfrm>
            <a:custGeom>
              <a:avLst/>
              <a:gdLst/>
              <a:ahLst/>
              <a:cxnLst/>
              <a:rect l="l" t="t" r="r" b="b"/>
              <a:pathLst>
                <a:path w="1324" h="4223" extrusionOk="0">
                  <a:moveTo>
                    <a:pt x="1" y="1"/>
                  </a:moveTo>
                  <a:lnTo>
                    <a:pt x="1" y="3782"/>
                  </a:lnTo>
                  <a:cubicBezTo>
                    <a:pt x="95" y="3908"/>
                    <a:pt x="221" y="4065"/>
                    <a:pt x="253" y="4223"/>
                  </a:cubicBezTo>
                  <a:cubicBezTo>
                    <a:pt x="410" y="4128"/>
                    <a:pt x="631" y="4065"/>
                    <a:pt x="820" y="4065"/>
                  </a:cubicBezTo>
                  <a:cubicBezTo>
                    <a:pt x="1009" y="4065"/>
                    <a:pt x="1166" y="4097"/>
                    <a:pt x="1324" y="4160"/>
                  </a:cubicBezTo>
                  <a:lnTo>
                    <a:pt x="1324" y="285"/>
                  </a:lnTo>
                  <a:cubicBezTo>
                    <a:pt x="1324" y="127"/>
                    <a:pt x="116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46" name="Google Shape;7369;p73">
              <a:extLst>
                <a:ext uri="{FF2B5EF4-FFF2-40B4-BE49-F238E27FC236}">
                  <a16:creationId xmlns:a16="http://schemas.microsoft.com/office/drawing/2014/main" id="{16E3B958-0711-45F7-F044-CDEFCEF1053B}"/>
                </a:ext>
              </a:extLst>
            </p:cNvPr>
            <p:cNvSpPr/>
            <p:nvPr/>
          </p:nvSpPr>
          <p:spPr>
            <a:xfrm>
              <a:off x="-33286325" y="3962125"/>
              <a:ext cx="96125" cy="205600"/>
            </a:xfrm>
            <a:custGeom>
              <a:avLst/>
              <a:gdLst/>
              <a:ahLst/>
              <a:cxnLst/>
              <a:rect l="l" t="t" r="r" b="b"/>
              <a:pathLst>
                <a:path w="3845" h="8224" extrusionOk="0">
                  <a:moveTo>
                    <a:pt x="379" y="0"/>
                  </a:moveTo>
                  <a:cubicBezTo>
                    <a:pt x="158" y="0"/>
                    <a:pt x="1" y="127"/>
                    <a:pt x="1" y="347"/>
                  </a:cubicBezTo>
                  <a:lnTo>
                    <a:pt x="1" y="7877"/>
                  </a:lnTo>
                  <a:cubicBezTo>
                    <a:pt x="1" y="8066"/>
                    <a:pt x="158" y="8223"/>
                    <a:pt x="347" y="8223"/>
                  </a:cubicBezTo>
                  <a:lnTo>
                    <a:pt x="3844" y="8223"/>
                  </a:lnTo>
                  <a:lnTo>
                    <a:pt x="3718" y="8066"/>
                  </a:lnTo>
                  <a:cubicBezTo>
                    <a:pt x="3435" y="7719"/>
                    <a:pt x="3277" y="7278"/>
                    <a:pt x="3246" y="6837"/>
                  </a:cubicBezTo>
                  <a:lnTo>
                    <a:pt x="2458" y="6837"/>
                  </a:lnTo>
                  <a:cubicBezTo>
                    <a:pt x="1891" y="6837"/>
                    <a:pt x="1419" y="6364"/>
                    <a:pt x="1419" y="5829"/>
                  </a:cubicBezTo>
                  <a:lnTo>
                    <a:pt x="1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  <p:sp>
          <p:nvSpPr>
            <p:cNvPr id="47" name="Google Shape;7370;p73">
              <a:extLst>
                <a:ext uri="{FF2B5EF4-FFF2-40B4-BE49-F238E27FC236}">
                  <a16:creationId xmlns:a16="http://schemas.microsoft.com/office/drawing/2014/main" id="{540038E2-B074-B406-6C04-6C745AAE5370}"/>
                </a:ext>
              </a:extLst>
            </p:cNvPr>
            <p:cNvSpPr/>
            <p:nvPr/>
          </p:nvSpPr>
          <p:spPr>
            <a:xfrm>
              <a:off x="-33235125" y="3944800"/>
              <a:ext cx="189050" cy="171725"/>
            </a:xfrm>
            <a:custGeom>
              <a:avLst/>
              <a:gdLst/>
              <a:ahLst/>
              <a:cxnLst/>
              <a:rect l="l" t="t" r="r" b="b"/>
              <a:pathLst>
                <a:path w="7562" h="6869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522"/>
                  </a:lnTo>
                  <a:cubicBezTo>
                    <a:pt x="1" y="6711"/>
                    <a:pt x="158" y="6868"/>
                    <a:pt x="379" y="6868"/>
                  </a:cubicBezTo>
                  <a:lnTo>
                    <a:pt x="1198" y="6868"/>
                  </a:lnTo>
                  <a:cubicBezTo>
                    <a:pt x="1261" y="6427"/>
                    <a:pt x="1513" y="5986"/>
                    <a:pt x="1828" y="5640"/>
                  </a:cubicBezTo>
                  <a:lnTo>
                    <a:pt x="2742" y="4726"/>
                  </a:lnTo>
                  <a:lnTo>
                    <a:pt x="2742" y="2584"/>
                  </a:lnTo>
                  <a:cubicBezTo>
                    <a:pt x="2742" y="1891"/>
                    <a:pt x="3277" y="1387"/>
                    <a:pt x="3907" y="1387"/>
                  </a:cubicBezTo>
                  <a:cubicBezTo>
                    <a:pt x="4537" y="1387"/>
                    <a:pt x="5105" y="1922"/>
                    <a:pt x="5105" y="2584"/>
                  </a:cubicBezTo>
                  <a:lnTo>
                    <a:pt x="5105" y="2836"/>
                  </a:lnTo>
                  <a:cubicBezTo>
                    <a:pt x="5262" y="2773"/>
                    <a:pt x="5420" y="2710"/>
                    <a:pt x="5609" y="2710"/>
                  </a:cubicBezTo>
                  <a:cubicBezTo>
                    <a:pt x="6270" y="2710"/>
                    <a:pt x="6774" y="3277"/>
                    <a:pt x="6774" y="3907"/>
                  </a:cubicBezTo>
                  <a:lnTo>
                    <a:pt x="6774" y="4191"/>
                  </a:lnTo>
                  <a:cubicBezTo>
                    <a:pt x="7058" y="4159"/>
                    <a:pt x="7215" y="4096"/>
                    <a:pt x="7404" y="4096"/>
                  </a:cubicBezTo>
                  <a:cubicBezTo>
                    <a:pt x="7499" y="4096"/>
                    <a:pt x="7530" y="4096"/>
                    <a:pt x="7562" y="4159"/>
                  </a:cubicBezTo>
                  <a:lnTo>
                    <a:pt x="7562" y="347"/>
                  </a:lnTo>
                  <a:cubicBezTo>
                    <a:pt x="7562" y="158"/>
                    <a:pt x="7404" y="0"/>
                    <a:pt x="7215" y="0"/>
                  </a:cubicBezTo>
                  <a:lnTo>
                    <a:pt x="5168" y="0"/>
                  </a:lnTo>
                  <a:cubicBezTo>
                    <a:pt x="4600" y="0"/>
                    <a:pt x="4096" y="284"/>
                    <a:pt x="3781" y="725"/>
                  </a:cubicBezTo>
                  <a:cubicBezTo>
                    <a:pt x="3466" y="284"/>
                    <a:pt x="2994" y="0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0079F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41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4E0D1-A6F8-CA04-79E0-C1C9913E4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5F8CD-EAF0-3B20-8891-B88151BFA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94872-52BA-02E8-B885-882CB8570BEC}"/>
              </a:ext>
            </a:extLst>
          </p:cNvPr>
          <p:cNvSpPr txBox="1"/>
          <p:nvPr/>
        </p:nvSpPr>
        <p:spPr>
          <a:xfrm>
            <a:off x="2263829" y="398339"/>
            <a:ext cx="766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"Манай нутгаар зочлоорой“</a:t>
            </a:r>
            <a:br>
              <a:rPr lang="mn-MN" sz="2800" b="1" dirty="0">
                <a:solidFill>
                  <a:srgbClr val="121E52"/>
                </a:solidFill>
              </a:rPr>
            </a:br>
            <a:r>
              <a:rPr lang="ru-RU" sz="2800" b="1" dirty="0">
                <a:solidFill>
                  <a:srgbClr val="121E52"/>
                </a:solidFill>
              </a:rPr>
              <a:t>Гарын Авлагын</a:t>
            </a:r>
            <a:r>
              <a:rPr lang="en-US" sz="2800" b="1" dirty="0">
                <a:solidFill>
                  <a:srgbClr val="121E52"/>
                </a:solidFill>
              </a:rPr>
              <a:t> </a:t>
            </a:r>
            <a:r>
              <a:rPr lang="mn-MN" sz="2800" b="1" dirty="0">
                <a:solidFill>
                  <a:srgbClr val="121E52"/>
                </a:solidFill>
              </a:rPr>
              <a:t>Бүтэц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6CB415-8C36-A65C-4EAA-3703FC302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799372"/>
              </p:ext>
            </p:extLst>
          </p:nvPr>
        </p:nvGraphicFramePr>
        <p:xfrm>
          <a:off x="518983" y="1352445"/>
          <a:ext cx="11154031" cy="5107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095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46F6D-924F-6181-03B4-8755F777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20362-1642-5E96-E244-160FE84F9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C12EF1-FD12-9286-3544-3DC5264A1090}"/>
              </a:ext>
            </a:extLst>
          </p:cNvPr>
          <p:cNvSpPr txBox="1"/>
          <p:nvPr/>
        </p:nvSpPr>
        <p:spPr>
          <a:xfrm>
            <a:off x="2263829" y="398339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Гарын Авлагын</a:t>
            </a:r>
            <a:r>
              <a:rPr lang="en-US" sz="2800" b="1" dirty="0">
                <a:solidFill>
                  <a:srgbClr val="121E52"/>
                </a:solidFill>
              </a:rPr>
              <a:t> </a:t>
            </a:r>
            <a:r>
              <a:rPr lang="mn-MN" sz="2800" b="1" dirty="0">
                <a:solidFill>
                  <a:srgbClr val="121E52"/>
                </a:solidFill>
              </a:rPr>
              <a:t>Онцлог, Давуу тал 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1A6D57-44E1-C625-E597-C00FB3BF6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2"/>
          <a:stretch/>
        </p:blipFill>
        <p:spPr>
          <a:xfrm>
            <a:off x="3855884" y="981191"/>
            <a:ext cx="3962425" cy="5273243"/>
          </a:xfrm>
          <a:prstGeom prst="rect">
            <a:avLst/>
          </a:prstGeom>
        </p:spPr>
      </p:pic>
      <p:sp>
        <p:nvSpPr>
          <p:cNvPr id="5" name="Google Shape;1162;p52">
            <a:extLst>
              <a:ext uri="{FF2B5EF4-FFF2-40B4-BE49-F238E27FC236}">
                <a16:creationId xmlns:a16="http://schemas.microsoft.com/office/drawing/2014/main" id="{457162F2-EC9A-738A-79A9-4D83C96441CC}"/>
              </a:ext>
            </a:extLst>
          </p:cNvPr>
          <p:cNvSpPr txBox="1"/>
          <p:nvPr/>
        </p:nvSpPr>
        <p:spPr>
          <a:xfrm>
            <a:off x="952936" y="2412555"/>
            <a:ext cx="2888543" cy="60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mn-MN" sz="2200" b="1" i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Анхны НИТАЖ-ын цогц гарын авлага</a:t>
            </a:r>
          </a:p>
        </p:txBody>
      </p:sp>
      <p:grpSp>
        <p:nvGrpSpPr>
          <p:cNvPr id="6" name="Google Shape;1163;p52">
            <a:extLst>
              <a:ext uri="{FF2B5EF4-FFF2-40B4-BE49-F238E27FC236}">
                <a16:creationId xmlns:a16="http://schemas.microsoft.com/office/drawing/2014/main" id="{181A8D64-4FBA-712E-CB58-ADD5C2D4ADD6}"/>
              </a:ext>
            </a:extLst>
          </p:cNvPr>
          <p:cNvGrpSpPr/>
          <p:nvPr/>
        </p:nvGrpSpPr>
        <p:grpSpPr>
          <a:xfrm>
            <a:off x="2265750" y="2099582"/>
            <a:ext cx="152168" cy="152239"/>
            <a:chOff x="1034775" y="831900"/>
            <a:chExt cx="707100" cy="707100"/>
          </a:xfrm>
        </p:grpSpPr>
        <p:sp>
          <p:nvSpPr>
            <p:cNvPr id="7" name="Google Shape;1164;p52">
              <a:extLst>
                <a:ext uri="{FF2B5EF4-FFF2-40B4-BE49-F238E27FC236}">
                  <a16:creationId xmlns:a16="http://schemas.microsoft.com/office/drawing/2014/main" id="{68FEB533-0A8F-0C6D-2CC7-A98D6AE28E32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65;p52">
              <a:extLst>
                <a:ext uri="{FF2B5EF4-FFF2-40B4-BE49-F238E27FC236}">
                  <a16:creationId xmlns:a16="http://schemas.microsoft.com/office/drawing/2014/main" id="{F6309F8D-4E21-43FA-CB29-C0622F83CED7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" name="Google Shape;1166;p52">
            <a:extLst>
              <a:ext uri="{FF2B5EF4-FFF2-40B4-BE49-F238E27FC236}">
                <a16:creationId xmlns:a16="http://schemas.microsoft.com/office/drawing/2014/main" id="{3C2ED6E9-0BE9-7294-AE7E-1998D99CBC7F}"/>
              </a:ext>
            </a:extLst>
          </p:cNvPr>
          <p:cNvCxnSpPr>
            <a:stCxn id="8" idx="6"/>
            <a:endCxn id="24" idx="2"/>
          </p:cNvCxnSpPr>
          <p:nvPr/>
        </p:nvCxnSpPr>
        <p:spPr>
          <a:xfrm>
            <a:off x="2397755" y="2175701"/>
            <a:ext cx="1618444" cy="37829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169;p52">
            <a:extLst>
              <a:ext uri="{FF2B5EF4-FFF2-40B4-BE49-F238E27FC236}">
                <a16:creationId xmlns:a16="http://schemas.microsoft.com/office/drawing/2014/main" id="{7F431EEA-0BD2-E563-8A3A-8D3C348AED64}"/>
              </a:ext>
            </a:extLst>
          </p:cNvPr>
          <p:cNvSpPr txBox="1"/>
          <p:nvPr/>
        </p:nvSpPr>
        <p:spPr>
          <a:xfrm>
            <a:off x="807755" y="3442966"/>
            <a:ext cx="2881864" cy="73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mn-MN" sz="2200" b="1" i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Энгийн, ойлгомжтой байдлаар бичигдсэн</a:t>
            </a:r>
          </a:p>
        </p:txBody>
      </p:sp>
      <p:grpSp>
        <p:nvGrpSpPr>
          <p:cNvPr id="11" name="Google Shape;1170;p52">
            <a:extLst>
              <a:ext uri="{FF2B5EF4-FFF2-40B4-BE49-F238E27FC236}">
                <a16:creationId xmlns:a16="http://schemas.microsoft.com/office/drawing/2014/main" id="{39E3CF10-DAED-51AD-B9D3-11C8669DA5DD}"/>
              </a:ext>
            </a:extLst>
          </p:cNvPr>
          <p:cNvGrpSpPr/>
          <p:nvPr/>
        </p:nvGrpSpPr>
        <p:grpSpPr>
          <a:xfrm>
            <a:off x="2265750" y="3267557"/>
            <a:ext cx="152168" cy="152239"/>
            <a:chOff x="1034775" y="831900"/>
            <a:chExt cx="707100" cy="707100"/>
          </a:xfrm>
        </p:grpSpPr>
        <p:sp>
          <p:nvSpPr>
            <p:cNvPr id="12" name="Google Shape;1171;p52">
              <a:extLst>
                <a:ext uri="{FF2B5EF4-FFF2-40B4-BE49-F238E27FC236}">
                  <a16:creationId xmlns:a16="http://schemas.microsoft.com/office/drawing/2014/main" id="{FADAF5DD-B211-DEBD-2698-825E104EFC71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2;p52">
              <a:extLst>
                <a:ext uri="{FF2B5EF4-FFF2-40B4-BE49-F238E27FC236}">
                  <a16:creationId xmlns:a16="http://schemas.microsoft.com/office/drawing/2014/main" id="{8828B7FF-1DCF-5830-BB2D-61C77B9A1202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" name="Google Shape;1173;p52">
            <a:extLst>
              <a:ext uri="{FF2B5EF4-FFF2-40B4-BE49-F238E27FC236}">
                <a16:creationId xmlns:a16="http://schemas.microsoft.com/office/drawing/2014/main" id="{7397C1A0-4325-100E-8BD9-FF33D8A69A8E}"/>
              </a:ext>
            </a:extLst>
          </p:cNvPr>
          <p:cNvCxnSpPr>
            <a:stCxn id="14" idx="6"/>
            <a:endCxn id="27" idx="4"/>
          </p:cNvCxnSpPr>
          <p:nvPr/>
        </p:nvCxnSpPr>
        <p:spPr>
          <a:xfrm>
            <a:off x="2397755" y="3343676"/>
            <a:ext cx="1522185" cy="71499"/>
          </a:xfrm>
          <a:prstGeom prst="curvedConnector4">
            <a:avLst>
              <a:gd name="adj1" fmla="val 36742"/>
              <a:gd name="adj2" fmla="val 22158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176;p52">
            <a:extLst>
              <a:ext uri="{FF2B5EF4-FFF2-40B4-BE49-F238E27FC236}">
                <a16:creationId xmlns:a16="http://schemas.microsoft.com/office/drawing/2014/main" id="{C6F45DF3-1163-EB08-1E84-F8C0C696E632}"/>
              </a:ext>
            </a:extLst>
          </p:cNvPr>
          <p:cNvSpPr txBox="1"/>
          <p:nvPr/>
        </p:nvSpPr>
        <p:spPr>
          <a:xfrm>
            <a:off x="530651" y="4617896"/>
            <a:ext cx="3258428" cy="90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mn-MN" sz="2200" b="1" i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Олон улсын туршлага, зарчмуудыг багтаасан</a:t>
            </a:r>
          </a:p>
        </p:txBody>
      </p:sp>
      <p:grpSp>
        <p:nvGrpSpPr>
          <p:cNvPr id="18" name="Google Shape;1177;p52">
            <a:extLst>
              <a:ext uri="{FF2B5EF4-FFF2-40B4-BE49-F238E27FC236}">
                <a16:creationId xmlns:a16="http://schemas.microsoft.com/office/drawing/2014/main" id="{E991CBF8-7073-38B1-0658-FC2EAD5D7F93}"/>
              </a:ext>
            </a:extLst>
          </p:cNvPr>
          <p:cNvGrpSpPr/>
          <p:nvPr/>
        </p:nvGrpSpPr>
        <p:grpSpPr>
          <a:xfrm>
            <a:off x="2265750" y="4429907"/>
            <a:ext cx="152168" cy="152239"/>
            <a:chOff x="1034775" y="831900"/>
            <a:chExt cx="707100" cy="707100"/>
          </a:xfrm>
        </p:grpSpPr>
        <p:sp>
          <p:nvSpPr>
            <p:cNvPr id="19" name="Google Shape;1178;p52">
              <a:extLst>
                <a:ext uri="{FF2B5EF4-FFF2-40B4-BE49-F238E27FC236}">
                  <a16:creationId xmlns:a16="http://schemas.microsoft.com/office/drawing/2014/main" id="{4459CA9E-2116-9622-457E-090C0011B06B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79;p52">
              <a:extLst>
                <a:ext uri="{FF2B5EF4-FFF2-40B4-BE49-F238E27FC236}">
                  <a16:creationId xmlns:a16="http://schemas.microsoft.com/office/drawing/2014/main" id="{50FDD6F1-924C-F8B4-F259-396CA28C3434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1" name="Google Shape;1180;p52">
            <a:extLst>
              <a:ext uri="{FF2B5EF4-FFF2-40B4-BE49-F238E27FC236}">
                <a16:creationId xmlns:a16="http://schemas.microsoft.com/office/drawing/2014/main" id="{F2384332-DAD6-9C6A-2CDE-E508EF8C7093}"/>
              </a:ext>
            </a:extLst>
          </p:cNvPr>
          <p:cNvCxnSpPr>
            <a:cxnSpLocks/>
            <a:stCxn id="20" idx="6"/>
            <a:endCxn id="30" idx="2"/>
          </p:cNvCxnSpPr>
          <p:nvPr/>
        </p:nvCxnSpPr>
        <p:spPr>
          <a:xfrm>
            <a:off x="2397755" y="4506026"/>
            <a:ext cx="1467300" cy="408900"/>
          </a:xfrm>
          <a:prstGeom prst="curvedConnector3">
            <a:avLst>
              <a:gd name="adj1" fmla="val 6448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" name="Google Shape;1182;p52">
            <a:extLst>
              <a:ext uri="{FF2B5EF4-FFF2-40B4-BE49-F238E27FC236}">
                <a16:creationId xmlns:a16="http://schemas.microsoft.com/office/drawing/2014/main" id="{D3ABA6C5-3336-7A88-70E4-C4561F8D6559}"/>
              </a:ext>
            </a:extLst>
          </p:cNvPr>
          <p:cNvGrpSpPr/>
          <p:nvPr/>
        </p:nvGrpSpPr>
        <p:grpSpPr>
          <a:xfrm>
            <a:off x="3996012" y="2477873"/>
            <a:ext cx="152168" cy="152239"/>
            <a:chOff x="1034775" y="831900"/>
            <a:chExt cx="707100" cy="707100"/>
          </a:xfrm>
        </p:grpSpPr>
        <p:sp>
          <p:nvSpPr>
            <p:cNvPr id="23" name="Google Shape;1183;p52">
              <a:extLst>
                <a:ext uri="{FF2B5EF4-FFF2-40B4-BE49-F238E27FC236}">
                  <a16:creationId xmlns:a16="http://schemas.microsoft.com/office/drawing/2014/main" id="{E3B7CB79-E61A-3AB7-948F-AE352377685F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67;p52">
              <a:extLst>
                <a:ext uri="{FF2B5EF4-FFF2-40B4-BE49-F238E27FC236}">
                  <a16:creationId xmlns:a16="http://schemas.microsoft.com/office/drawing/2014/main" id="{BD4102AF-085D-D10A-1883-B0F0F929924B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184;p52">
            <a:extLst>
              <a:ext uri="{FF2B5EF4-FFF2-40B4-BE49-F238E27FC236}">
                <a16:creationId xmlns:a16="http://schemas.microsoft.com/office/drawing/2014/main" id="{02535B09-CB43-05E6-63FB-792D8A64167D}"/>
              </a:ext>
            </a:extLst>
          </p:cNvPr>
          <p:cNvGrpSpPr/>
          <p:nvPr/>
        </p:nvGrpSpPr>
        <p:grpSpPr>
          <a:xfrm>
            <a:off x="3843844" y="3283121"/>
            <a:ext cx="152168" cy="152239"/>
            <a:chOff x="1034775" y="831900"/>
            <a:chExt cx="707100" cy="707100"/>
          </a:xfrm>
        </p:grpSpPr>
        <p:sp>
          <p:nvSpPr>
            <p:cNvPr id="26" name="Google Shape;1185;p52">
              <a:extLst>
                <a:ext uri="{FF2B5EF4-FFF2-40B4-BE49-F238E27FC236}">
                  <a16:creationId xmlns:a16="http://schemas.microsoft.com/office/drawing/2014/main" id="{EF280CBD-2C96-FF27-08A9-3E8F85C6C568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4;p52">
              <a:extLst>
                <a:ext uri="{FF2B5EF4-FFF2-40B4-BE49-F238E27FC236}">
                  <a16:creationId xmlns:a16="http://schemas.microsoft.com/office/drawing/2014/main" id="{105E063D-F572-C2D5-28B8-2842EF421E2C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186;p52">
            <a:extLst>
              <a:ext uri="{FF2B5EF4-FFF2-40B4-BE49-F238E27FC236}">
                <a16:creationId xmlns:a16="http://schemas.microsoft.com/office/drawing/2014/main" id="{2EF474B0-285D-676A-CDB9-DD221FE298C6}"/>
              </a:ext>
            </a:extLst>
          </p:cNvPr>
          <p:cNvGrpSpPr/>
          <p:nvPr/>
        </p:nvGrpSpPr>
        <p:grpSpPr>
          <a:xfrm>
            <a:off x="3844988" y="4838845"/>
            <a:ext cx="152168" cy="152239"/>
            <a:chOff x="1034775" y="831900"/>
            <a:chExt cx="707100" cy="707100"/>
          </a:xfrm>
        </p:grpSpPr>
        <p:sp>
          <p:nvSpPr>
            <p:cNvPr id="29" name="Google Shape;1187;p52">
              <a:extLst>
                <a:ext uri="{FF2B5EF4-FFF2-40B4-BE49-F238E27FC236}">
                  <a16:creationId xmlns:a16="http://schemas.microsoft.com/office/drawing/2014/main" id="{864B3104-6A9A-8889-431C-AA9FA742C2C4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81;p52">
              <a:extLst>
                <a:ext uri="{FF2B5EF4-FFF2-40B4-BE49-F238E27FC236}">
                  <a16:creationId xmlns:a16="http://schemas.microsoft.com/office/drawing/2014/main" id="{9263ECA9-32E2-00B8-8E76-F363C8E35474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1189;p52">
            <a:extLst>
              <a:ext uri="{FF2B5EF4-FFF2-40B4-BE49-F238E27FC236}">
                <a16:creationId xmlns:a16="http://schemas.microsoft.com/office/drawing/2014/main" id="{EF0118A7-FFF0-44CB-AA41-74FCBCEE121C}"/>
              </a:ext>
            </a:extLst>
          </p:cNvPr>
          <p:cNvSpPr txBox="1"/>
          <p:nvPr/>
        </p:nvSpPr>
        <p:spPr>
          <a:xfrm>
            <a:off x="7846263" y="2133866"/>
            <a:ext cx="3496614" cy="93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mn-MN" sz="2200" b="1" i="1" dirty="0">
                <a:solidFill>
                  <a:srgbClr val="121E52"/>
                </a:solidFill>
                <a:cs typeface="Calibri" panose="020F0502020204030204" pitchFamily="34" charset="0"/>
              </a:rPr>
              <a:t>Байгаль хамгаалал, ээлтэй байдлын талаар тусгасан</a:t>
            </a:r>
          </a:p>
        </p:txBody>
      </p:sp>
      <p:grpSp>
        <p:nvGrpSpPr>
          <p:cNvPr id="32" name="Google Shape;1190;p52">
            <a:extLst>
              <a:ext uri="{FF2B5EF4-FFF2-40B4-BE49-F238E27FC236}">
                <a16:creationId xmlns:a16="http://schemas.microsoft.com/office/drawing/2014/main" id="{D73C5B11-7995-2C80-E222-71B3D4628461}"/>
              </a:ext>
            </a:extLst>
          </p:cNvPr>
          <p:cNvGrpSpPr/>
          <p:nvPr/>
        </p:nvGrpSpPr>
        <p:grpSpPr>
          <a:xfrm>
            <a:off x="9023088" y="1949733"/>
            <a:ext cx="152168" cy="152239"/>
            <a:chOff x="1034775" y="831900"/>
            <a:chExt cx="707100" cy="707100"/>
          </a:xfrm>
        </p:grpSpPr>
        <p:sp>
          <p:nvSpPr>
            <p:cNvPr id="33" name="Google Shape;1191;p52">
              <a:extLst>
                <a:ext uri="{FF2B5EF4-FFF2-40B4-BE49-F238E27FC236}">
                  <a16:creationId xmlns:a16="http://schemas.microsoft.com/office/drawing/2014/main" id="{872FB4CB-5803-13F2-81B0-EBB3F4584A57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92;p52">
              <a:extLst>
                <a:ext uri="{FF2B5EF4-FFF2-40B4-BE49-F238E27FC236}">
                  <a16:creationId xmlns:a16="http://schemas.microsoft.com/office/drawing/2014/main" id="{0EAE5CA3-FE7F-24DD-41D6-A4E867170BCD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1194;p52">
            <a:extLst>
              <a:ext uri="{FF2B5EF4-FFF2-40B4-BE49-F238E27FC236}">
                <a16:creationId xmlns:a16="http://schemas.microsoft.com/office/drawing/2014/main" id="{850468AD-3761-BF20-FA96-EE4DC403AF73}"/>
              </a:ext>
            </a:extLst>
          </p:cNvPr>
          <p:cNvSpPr txBox="1"/>
          <p:nvPr/>
        </p:nvSpPr>
        <p:spPr>
          <a:xfrm>
            <a:off x="8102917" y="3540861"/>
            <a:ext cx="2983305" cy="50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mn-MN" sz="2200" b="1" i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Олон талын мэдээллийг агуулсан</a:t>
            </a:r>
          </a:p>
        </p:txBody>
      </p:sp>
      <p:grpSp>
        <p:nvGrpSpPr>
          <p:cNvPr id="36" name="Google Shape;1195;p52">
            <a:extLst>
              <a:ext uri="{FF2B5EF4-FFF2-40B4-BE49-F238E27FC236}">
                <a16:creationId xmlns:a16="http://schemas.microsoft.com/office/drawing/2014/main" id="{4E6C8075-8E11-476B-D7D3-BE0B99D8590E}"/>
              </a:ext>
            </a:extLst>
          </p:cNvPr>
          <p:cNvGrpSpPr/>
          <p:nvPr/>
        </p:nvGrpSpPr>
        <p:grpSpPr>
          <a:xfrm>
            <a:off x="8991018" y="3330651"/>
            <a:ext cx="152168" cy="152239"/>
            <a:chOff x="1034775" y="831900"/>
            <a:chExt cx="707100" cy="707100"/>
          </a:xfrm>
        </p:grpSpPr>
        <p:sp>
          <p:nvSpPr>
            <p:cNvPr id="37" name="Google Shape;1196;p52">
              <a:extLst>
                <a:ext uri="{FF2B5EF4-FFF2-40B4-BE49-F238E27FC236}">
                  <a16:creationId xmlns:a16="http://schemas.microsoft.com/office/drawing/2014/main" id="{DF99153B-59A1-B605-C6A4-3A25064C410E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97;p52">
              <a:extLst>
                <a:ext uri="{FF2B5EF4-FFF2-40B4-BE49-F238E27FC236}">
                  <a16:creationId xmlns:a16="http://schemas.microsoft.com/office/drawing/2014/main" id="{D4E26D66-4EE4-92D0-10DD-17A14D82474E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199;p52">
            <a:extLst>
              <a:ext uri="{FF2B5EF4-FFF2-40B4-BE49-F238E27FC236}">
                <a16:creationId xmlns:a16="http://schemas.microsoft.com/office/drawing/2014/main" id="{9CACF38A-192A-3C45-159E-F97210B97C86}"/>
              </a:ext>
            </a:extLst>
          </p:cNvPr>
          <p:cNvSpPr txBox="1"/>
          <p:nvPr/>
        </p:nvSpPr>
        <p:spPr>
          <a:xfrm>
            <a:off x="8188450" y="4663540"/>
            <a:ext cx="3211589" cy="113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mn-MN" sz="2200" b="1" i="1" dirty="0">
                <a:solidFill>
                  <a:srgbClr val="121E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Хуулийн заалтуудыг ойлгомжтойгоор схемчилсэн</a:t>
            </a:r>
          </a:p>
        </p:txBody>
      </p:sp>
      <p:grpSp>
        <p:nvGrpSpPr>
          <p:cNvPr id="40" name="Google Shape;1200;p52">
            <a:extLst>
              <a:ext uri="{FF2B5EF4-FFF2-40B4-BE49-F238E27FC236}">
                <a16:creationId xmlns:a16="http://schemas.microsoft.com/office/drawing/2014/main" id="{45CF36BC-FE33-E6AC-1F9C-3450046FD2BA}"/>
              </a:ext>
            </a:extLst>
          </p:cNvPr>
          <p:cNvGrpSpPr/>
          <p:nvPr/>
        </p:nvGrpSpPr>
        <p:grpSpPr>
          <a:xfrm>
            <a:off x="8991018" y="4493001"/>
            <a:ext cx="152168" cy="152239"/>
            <a:chOff x="1034775" y="831900"/>
            <a:chExt cx="707100" cy="707100"/>
          </a:xfrm>
        </p:grpSpPr>
        <p:sp>
          <p:nvSpPr>
            <p:cNvPr id="41" name="Google Shape;1201;p52">
              <a:extLst>
                <a:ext uri="{FF2B5EF4-FFF2-40B4-BE49-F238E27FC236}">
                  <a16:creationId xmlns:a16="http://schemas.microsoft.com/office/drawing/2014/main" id="{09EA176C-5497-C769-B3ED-5397DDB0BB5A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02;p52">
              <a:extLst>
                <a:ext uri="{FF2B5EF4-FFF2-40B4-BE49-F238E27FC236}">
                  <a16:creationId xmlns:a16="http://schemas.microsoft.com/office/drawing/2014/main" id="{5A03D9FA-160A-538C-1F39-137916ACA9A7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203;p52">
            <a:extLst>
              <a:ext uri="{FF2B5EF4-FFF2-40B4-BE49-F238E27FC236}">
                <a16:creationId xmlns:a16="http://schemas.microsoft.com/office/drawing/2014/main" id="{E68AE5EC-3550-7731-CF70-57B3EA79A003}"/>
              </a:ext>
            </a:extLst>
          </p:cNvPr>
          <p:cNvGrpSpPr/>
          <p:nvPr/>
        </p:nvGrpSpPr>
        <p:grpSpPr>
          <a:xfrm>
            <a:off x="7345319" y="2412555"/>
            <a:ext cx="152168" cy="152239"/>
            <a:chOff x="1034775" y="831900"/>
            <a:chExt cx="707100" cy="707100"/>
          </a:xfrm>
        </p:grpSpPr>
        <p:sp>
          <p:nvSpPr>
            <p:cNvPr id="44" name="Google Shape;1204;p52">
              <a:extLst>
                <a:ext uri="{FF2B5EF4-FFF2-40B4-BE49-F238E27FC236}">
                  <a16:creationId xmlns:a16="http://schemas.microsoft.com/office/drawing/2014/main" id="{414FAB80-DCF6-659A-B750-937DF3A93F37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05;p52">
              <a:extLst>
                <a:ext uri="{FF2B5EF4-FFF2-40B4-BE49-F238E27FC236}">
                  <a16:creationId xmlns:a16="http://schemas.microsoft.com/office/drawing/2014/main" id="{5516836C-533C-4BCE-3C54-6FE85239E88B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" name="Google Shape;1206;p52">
            <a:extLst>
              <a:ext uri="{FF2B5EF4-FFF2-40B4-BE49-F238E27FC236}">
                <a16:creationId xmlns:a16="http://schemas.microsoft.com/office/drawing/2014/main" id="{DC0142AD-6A41-C798-F8C0-8EE3477FDB76}"/>
              </a:ext>
            </a:extLst>
          </p:cNvPr>
          <p:cNvCxnSpPr>
            <a:cxnSpLocks/>
            <a:stCxn id="44" idx="6"/>
            <a:endCxn id="34" idx="2"/>
          </p:cNvCxnSpPr>
          <p:nvPr/>
        </p:nvCxnSpPr>
        <p:spPr>
          <a:xfrm flipV="1">
            <a:off x="7497487" y="2025852"/>
            <a:ext cx="1545788" cy="46282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" name="Google Shape;1207;p52">
            <a:extLst>
              <a:ext uri="{FF2B5EF4-FFF2-40B4-BE49-F238E27FC236}">
                <a16:creationId xmlns:a16="http://schemas.microsoft.com/office/drawing/2014/main" id="{0772904E-AC83-E701-1F55-8A1C2FBFA861}"/>
              </a:ext>
            </a:extLst>
          </p:cNvPr>
          <p:cNvGrpSpPr/>
          <p:nvPr/>
        </p:nvGrpSpPr>
        <p:grpSpPr>
          <a:xfrm>
            <a:off x="7430065" y="3850448"/>
            <a:ext cx="152168" cy="152239"/>
            <a:chOff x="1034775" y="831900"/>
            <a:chExt cx="707100" cy="707100"/>
          </a:xfrm>
        </p:grpSpPr>
        <p:sp>
          <p:nvSpPr>
            <p:cNvPr id="48" name="Google Shape;1208;p52">
              <a:extLst>
                <a:ext uri="{FF2B5EF4-FFF2-40B4-BE49-F238E27FC236}">
                  <a16:creationId xmlns:a16="http://schemas.microsoft.com/office/drawing/2014/main" id="{3E7B3AE6-2AB7-A6FE-7DDA-00AD7EFC07D7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9;p52">
              <a:extLst>
                <a:ext uri="{FF2B5EF4-FFF2-40B4-BE49-F238E27FC236}">
                  <a16:creationId xmlns:a16="http://schemas.microsoft.com/office/drawing/2014/main" id="{5C713144-B794-CE9C-3342-32F2F054AA35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" name="Google Shape;1210;p52">
            <a:extLst>
              <a:ext uri="{FF2B5EF4-FFF2-40B4-BE49-F238E27FC236}">
                <a16:creationId xmlns:a16="http://schemas.microsoft.com/office/drawing/2014/main" id="{8BD4F676-0F88-9B7D-ACBA-727EAC5518C8}"/>
              </a:ext>
            </a:extLst>
          </p:cNvPr>
          <p:cNvCxnSpPr>
            <a:stCxn id="49" idx="6"/>
            <a:endCxn id="38" idx="1"/>
          </p:cNvCxnSpPr>
          <p:nvPr/>
        </p:nvCxnSpPr>
        <p:spPr>
          <a:xfrm flipV="1">
            <a:off x="7562070" y="3367218"/>
            <a:ext cx="1465510" cy="559349"/>
          </a:xfrm>
          <a:prstGeom prst="curvedConnector4">
            <a:avLst>
              <a:gd name="adj1" fmla="val 49441"/>
              <a:gd name="adj2" fmla="val 8357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1" name="Google Shape;1211;p52">
            <a:extLst>
              <a:ext uri="{FF2B5EF4-FFF2-40B4-BE49-F238E27FC236}">
                <a16:creationId xmlns:a16="http://schemas.microsoft.com/office/drawing/2014/main" id="{1E176950-7623-04B2-3ECF-1B6DECBC290A}"/>
              </a:ext>
            </a:extLst>
          </p:cNvPr>
          <p:cNvGrpSpPr/>
          <p:nvPr/>
        </p:nvGrpSpPr>
        <p:grpSpPr>
          <a:xfrm>
            <a:off x="7301016" y="5033993"/>
            <a:ext cx="152168" cy="152239"/>
            <a:chOff x="1034775" y="831900"/>
            <a:chExt cx="707100" cy="707100"/>
          </a:xfrm>
        </p:grpSpPr>
        <p:sp>
          <p:nvSpPr>
            <p:cNvPr id="52" name="Google Shape;1212;p52">
              <a:extLst>
                <a:ext uri="{FF2B5EF4-FFF2-40B4-BE49-F238E27FC236}">
                  <a16:creationId xmlns:a16="http://schemas.microsoft.com/office/drawing/2014/main" id="{CFE69899-4CE4-4DB7-606A-9F19A4CECC9B}"/>
                </a:ext>
              </a:extLst>
            </p:cNvPr>
            <p:cNvSpPr/>
            <p:nvPr/>
          </p:nvSpPr>
          <p:spPr>
            <a:xfrm>
              <a:off x="1034775" y="831900"/>
              <a:ext cx="707100" cy="70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13;p52">
              <a:extLst>
                <a:ext uri="{FF2B5EF4-FFF2-40B4-BE49-F238E27FC236}">
                  <a16:creationId xmlns:a16="http://schemas.microsoft.com/office/drawing/2014/main" id="{96C36382-0D30-8975-4A90-637CB61FD930}"/>
                </a:ext>
              </a:extLst>
            </p:cNvPr>
            <p:cNvSpPr/>
            <p:nvPr/>
          </p:nvSpPr>
          <p:spPr>
            <a:xfrm>
              <a:off x="1128581" y="925647"/>
              <a:ext cx="519600" cy="519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4" name="Google Shape;1214;p52">
            <a:extLst>
              <a:ext uri="{FF2B5EF4-FFF2-40B4-BE49-F238E27FC236}">
                <a16:creationId xmlns:a16="http://schemas.microsoft.com/office/drawing/2014/main" id="{07CB8685-494D-A5B5-D4A9-00C08960DE81}"/>
              </a:ext>
            </a:extLst>
          </p:cNvPr>
          <p:cNvCxnSpPr>
            <a:cxnSpLocks/>
            <a:stCxn id="53" idx="4"/>
            <a:endCxn id="42" idx="2"/>
          </p:cNvCxnSpPr>
          <p:nvPr/>
        </p:nvCxnSpPr>
        <p:spPr>
          <a:xfrm rot="5400000" flipH="1" flipV="1">
            <a:off x="7895694" y="4050537"/>
            <a:ext cx="596927" cy="1634093"/>
          </a:xfrm>
          <a:prstGeom prst="curvedConnector4">
            <a:avLst>
              <a:gd name="adj1" fmla="val 10078"/>
              <a:gd name="adj2" fmla="val 5171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50540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FD08A-039B-6698-C2C6-23AF20DA8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1FE63B-FFB7-E9EB-D770-711B56B63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0B5C166C-AAE3-0398-8CFA-A00FD9424C74}"/>
              </a:ext>
            </a:extLst>
          </p:cNvPr>
          <p:cNvSpPr/>
          <p:nvPr/>
        </p:nvSpPr>
        <p:spPr>
          <a:xfrm>
            <a:off x="6433969" y="0"/>
            <a:ext cx="5956040" cy="6855002"/>
          </a:xfrm>
          <a:custGeom>
            <a:avLst/>
            <a:gdLst/>
            <a:ahLst/>
            <a:cxnLst/>
            <a:rect l="l" t="t" r="r" b="b"/>
            <a:pathLst>
              <a:path w="7764645" h="8787182">
                <a:moveTo>
                  <a:pt x="0" y="0"/>
                </a:moveTo>
                <a:lnTo>
                  <a:pt x="7764645" y="0"/>
                </a:lnTo>
                <a:lnTo>
                  <a:pt x="7764645" y="8787183"/>
                </a:lnTo>
                <a:lnTo>
                  <a:pt x="0" y="8787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86" t="-32071" r="-1376" b="-97"/>
            </a:stretch>
          </a:blipFill>
          <a:ln cap="rnd">
            <a:noFill/>
            <a:prstDash val="solid"/>
            <a:round/>
          </a:ln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192BA1-BA44-79AB-D26F-6E84FAE1BB06}"/>
              </a:ext>
            </a:extLst>
          </p:cNvPr>
          <p:cNvGrpSpPr/>
          <p:nvPr/>
        </p:nvGrpSpPr>
        <p:grpSpPr>
          <a:xfrm>
            <a:off x="-1" y="937611"/>
            <a:ext cx="6924675" cy="6886802"/>
            <a:chOff x="0" y="0"/>
            <a:chExt cx="1763312" cy="187746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ED0162A-E013-0532-FC29-77D3AC34B2BB}"/>
                </a:ext>
              </a:extLst>
            </p:cNvPr>
            <p:cNvSpPr/>
            <p:nvPr/>
          </p:nvSpPr>
          <p:spPr>
            <a:xfrm>
              <a:off x="0" y="0"/>
              <a:ext cx="1763312" cy="1877460"/>
            </a:xfrm>
            <a:custGeom>
              <a:avLst/>
              <a:gdLst/>
              <a:ahLst/>
              <a:cxnLst/>
              <a:rect l="l" t="t" r="r" b="b"/>
              <a:pathLst>
                <a:path w="1763312" h="1877460">
                  <a:moveTo>
                    <a:pt x="67417" y="0"/>
                  </a:moveTo>
                  <a:lnTo>
                    <a:pt x="1695895" y="0"/>
                  </a:lnTo>
                  <a:cubicBezTo>
                    <a:pt x="1733129" y="0"/>
                    <a:pt x="1763312" y="30184"/>
                    <a:pt x="1763312" y="67417"/>
                  </a:cubicBezTo>
                  <a:lnTo>
                    <a:pt x="1763312" y="1810043"/>
                  </a:lnTo>
                  <a:cubicBezTo>
                    <a:pt x="1763312" y="1827923"/>
                    <a:pt x="1756209" y="1845071"/>
                    <a:pt x="1743566" y="1857714"/>
                  </a:cubicBezTo>
                  <a:cubicBezTo>
                    <a:pt x="1730923" y="1870358"/>
                    <a:pt x="1713775" y="1877460"/>
                    <a:pt x="1695895" y="1877460"/>
                  </a:cubicBezTo>
                  <a:lnTo>
                    <a:pt x="67417" y="1877460"/>
                  </a:lnTo>
                  <a:cubicBezTo>
                    <a:pt x="49537" y="1877460"/>
                    <a:pt x="32389" y="1870358"/>
                    <a:pt x="19746" y="1857714"/>
                  </a:cubicBezTo>
                  <a:cubicBezTo>
                    <a:pt x="7103" y="1845071"/>
                    <a:pt x="0" y="1827923"/>
                    <a:pt x="0" y="1810043"/>
                  </a:cubicBezTo>
                  <a:lnTo>
                    <a:pt x="0" y="67417"/>
                  </a:lnTo>
                  <a:cubicBezTo>
                    <a:pt x="0" y="49537"/>
                    <a:pt x="7103" y="32389"/>
                    <a:pt x="19746" y="19746"/>
                  </a:cubicBezTo>
                  <a:cubicBezTo>
                    <a:pt x="32389" y="7103"/>
                    <a:pt x="49537" y="0"/>
                    <a:pt x="674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EB2E9D-7CF7-BE88-6D90-EB0E75DD81AD}"/>
                </a:ext>
              </a:extLst>
            </p:cNvPr>
            <p:cNvSpPr txBox="1"/>
            <p:nvPr/>
          </p:nvSpPr>
          <p:spPr>
            <a:xfrm>
              <a:off x="0" y="-47625"/>
              <a:ext cx="1763312" cy="1925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289ABE-A92E-CCEE-5700-F40502F2F4B3}"/>
              </a:ext>
            </a:extLst>
          </p:cNvPr>
          <p:cNvSpPr txBox="1"/>
          <p:nvPr/>
        </p:nvSpPr>
        <p:spPr>
          <a:xfrm>
            <a:off x="2263829" y="398339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"Манай нутгаар зочлоорой“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94BE3-7E34-0A8E-32E8-12D888C4C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50" y="1134201"/>
            <a:ext cx="6486284" cy="53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6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58A22-C902-C563-272A-B728A7A0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32C68-7F37-87DF-FDD9-0F77F1EA0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B0B4D-092B-A725-B714-A930305E9B8B}"/>
              </a:ext>
            </a:extLst>
          </p:cNvPr>
          <p:cNvSpPr txBox="1"/>
          <p:nvPr/>
        </p:nvSpPr>
        <p:spPr>
          <a:xfrm>
            <a:off x="2263829" y="398339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"Манай нутгаар зочлоорой“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E3E5753-B29E-3300-4ADD-63C18403C2DB}"/>
              </a:ext>
            </a:extLst>
          </p:cNvPr>
          <p:cNvSpPr/>
          <p:nvPr/>
        </p:nvSpPr>
        <p:spPr>
          <a:xfrm>
            <a:off x="171450" y="1051725"/>
            <a:ext cx="6664532" cy="5381624"/>
          </a:xfrm>
          <a:custGeom>
            <a:avLst/>
            <a:gdLst/>
            <a:ahLst/>
            <a:cxnLst/>
            <a:rect l="l" t="t" r="r" b="b"/>
            <a:pathLst>
              <a:path w="11037845" h="7804676">
                <a:moveTo>
                  <a:pt x="0" y="0"/>
                </a:moveTo>
                <a:lnTo>
                  <a:pt x="11037846" y="0"/>
                </a:lnTo>
                <a:lnTo>
                  <a:pt x="11037846" y="7804677"/>
                </a:lnTo>
                <a:lnTo>
                  <a:pt x="0" y="7804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7D7398-BF2D-4308-0346-CD9C12546EB4}"/>
              </a:ext>
            </a:extLst>
          </p:cNvPr>
          <p:cNvGrpSpPr/>
          <p:nvPr/>
        </p:nvGrpSpPr>
        <p:grpSpPr>
          <a:xfrm>
            <a:off x="5932981" y="921559"/>
            <a:ext cx="5956040" cy="6886802"/>
            <a:chOff x="0" y="0"/>
            <a:chExt cx="1763312" cy="187746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BF7CAC7-EA20-47FF-45F3-83229251708F}"/>
                </a:ext>
              </a:extLst>
            </p:cNvPr>
            <p:cNvSpPr/>
            <p:nvPr/>
          </p:nvSpPr>
          <p:spPr>
            <a:xfrm>
              <a:off x="0" y="0"/>
              <a:ext cx="1763312" cy="1877460"/>
            </a:xfrm>
            <a:custGeom>
              <a:avLst/>
              <a:gdLst/>
              <a:ahLst/>
              <a:cxnLst/>
              <a:rect l="l" t="t" r="r" b="b"/>
              <a:pathLst>
                <a:path w="1763312" h="1877460">
                  <a:moveTo>
                    <a:pt x="67417" y="0"/>
                  </a:moveTo>
                  <a:lnTo>
                    <a:pt x="1695895" y="0"/>
                  </a:lnTo>
                  <a:cubicBezTo>
                    <a:pt x="1733129" y="0"/>
                    <a:pt x="1763312" y="30184"/>
                    <a:pt x="1763312" y="67417"/>
                  </a:cubicBezTo>
                  <a:lnTo>
                    <a:pt x="1763312" y="1810043"/>
                  </a:lnTo>
                  <a:cubicBezTo>
                    <a:pt x="1763312" y="1827923"/>
                    <a:pt x="1756209" y="1845071"/>
                    <a:pt x="1743566" y="1857714"/>
                  </a:cubicBezTo>
                  <a:cubicBezTo>
                    <a:pt x="1730923" y="1870358"/>
                    <a:pt x="1713775" y="1877460"/>
                    <a:pt x="1695895" y="1877460"/>
                  </a:cubicBezTo>
                  <a:lnTo>
                    <a:pt x="67417" y="1877460"/>
                  </a:lnTo>
                  <a:cubicBezTo>
                    <a:pt x="49537" y="1877460"/>
                    <a:pt x="32389" y="1870358"/>
                    <a:pt x="19746" y="1857714"/>
                  </a:cubicBezTo>
                  <a:cubicBezTo>
                    <a:pt x="7103" y="1845071"/>
                    <a:pt x="0" y="1827923"/>
                    <a:pt x="0" y="1810043"/>
                  </a:cubicBezTo>
                  <a:lnTo>
                    <a:pt x="0" y="67417"/>
                  </a:lnTo>
                  <a:cubicBezTo>
                    <a:pt x="0" y="49537"/>
                    <a:pt x="7103" y="32389"/>
                    <a:pt x="19746" y="19746"/>
                  </a:cubicBezTo>
                  <a:cubicBezTo>
                    <a:pt x="32389" y="7103"/>
                    <a:pt x="49537" y="0"/>
                    <a:pt x="674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3C5AC8-BE2C-4C34-07A5-B886F2D6AEE8}"/>
                </a:ext>
              </a:extLst>
            </p:cNvPr>
            <p:cNvSpPr txBox="1"/>
            <p:nvPr/>
          </p:nvSpPr>
          <p:spPr>
            <a:xfrm>
              <a:off x="0" y="-47625"/>
              <a:ext cx="1763312" cy="1925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9F4538-AC7E-D841-E9F4-5796897B0F1E}"/>
              </a:ext>
            </a:extLst>
          </p:cNvPr>
          <p:cNvSpPr txBox="1"/>
          <p:nvPr/>
        </p:nvSpPr>
        <p:spPr>
          <a:xfrm>
            <a:off x="5838826" y="1138372"/>
            <a:ext cx="605019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 algn="l">
              <a:buFont typeface="Arial"/>
              <a:buChar char="•"/>
            </a:pP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Гэрийн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бүрээсийг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давхарлах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гэрүүдийн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хоорондын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зайг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хол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байлгах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чимээ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шуугиан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гаргах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хүмүүсийг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захад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салхин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доор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байрлуулахаар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тооцох</a:t>
            </a:r>
            <a:endParaRPr lang="en-US" sz="2400" dirty="0">
              <a:solidFill>
                <a:srgbClr val="121E52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algn="l"/>
            <a:endParaRPr lang="en-US" sz="2400" dirty="0">
              <a:solidFill>
                <a:srgbClr val="121E52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518160" lvl="1" indent="-259080" algn="l">
              <a:buFont typeface="Arial"/>
              <a:buChar char="•"/>
            </a:pP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Гэрүүдийн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гадуур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намхан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чулуун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гортигон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тэмдэглэ</a:t>
            </a:r>
            <a:r>
              <a:rPr lang="mn-MN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гэ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э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хийж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машин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мотоцикл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замбараагүй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явахаас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сэргийлэх</a:t>
            </a:r>
            <a:endParaRPr lang="en-US" sz="2400" dirty="0">
              <a:solidFill>
                <a:srgbClr val="121E52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algn="l"/>
            <a:endParaRPr lang="en-US" sz="2400" dirty="0">
              <a:solidFill>
                <a:srgbClr val="121E52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518160" lvl="1" indent="-259080" algn="l">
              <a:buFont typeface="Arial"/>
              <a:buChar char="•"/>
            </a:pP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Машины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зогсоол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нь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нэг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замаар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орох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гарах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чиглэлтэй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гэрүүдийн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салхин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доор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хамгийн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ойрхондоо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30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метрийн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зайтай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байх</a:t>
            </a:r>
            <a:r>
              <a:rPr lang="en-US" sz="2400" dirty="0">
                <a:solidFill>
                  <a:srgbClr val="121E52"/>
                </a:solidFill>
                <a:latin typeface="+mj-lt"/>
                <a:ea typeface="Open Sans"/>
                <a:cs typeface="Open Sans"/>
                <a:sym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979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6503D-27E3-B6B9-CF78-1B32342CC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0D73B3-53E2-2408-0E79-20C980B1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CDF394-BCAA-2918-C816-302F040E4D4E}"/>
              </a:ext>
            </a:extLst>
          </p:cNvPr>
          <p:cNvSpPr txBox="1"/>
          <p:nvPr/>
        </p:nvSpPr>
        <p:spPr>
          <a:xfrm>
            <a:off x="2263829" y="398339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"Манай нутгаар зочлоорой“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E1350999-4D36-8819-E493-C0D6B34C067B}"/>
              </a:ext>
            </a:extLst>
          </p:cNvPr>
          <p:cNvSpPr/>
          <p:nvPr/>
        </p:nvSpPr>
        <p:spPr>
          <a:xfrm>
            <a:off x="902394" y="921559"/>
            <a:ext cx="4751278" cy="5746458"/>
          </a:xfrm>
          <a:custGeom>
            <a:avLst/>
            <a:gdLst/>
            <a:ahLst/>
            <a:cxnLst/>
            <a:rect l="l" t="t" r="r" b="b"/>
            <a:pathLst>
              <a:path w="6967809" h="8409990">
                <a:moveTo>
                  <a:pt x="0" y="0"/>
                </a:moveTo>
                <a:lnTo>
                  <a:pt x="6967810" y="0"/>
                </a:lnTo>
                <a:lnTo>
                  <a:pt x="6967810" y="8409990"/>
                </a:lnTo>
                <a:lnTo>
                  <a:pt x="0" y="8409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541" t="-616" r="-40977"/>
            </a:stretch>
          </a:blipFill>
        </p:spPr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68171FE1-9408-0372-1443-CC4467B6ADA9}"/>
              </a:ext>
            </a:extLst>
          </p:cNvPr>
          <p:cNvSpPr/>
          <p:nvPr/>
        </p:nvSpPr>
        <p:spPr>
          <a:xfrm>
            <a:off x="13166512" y="2057653"/>
            <a:ext cx="7529189" cy="4063274"/>
          </a:xfrm>
          <a:custGeom>
            <a:avLst/>
            <a:gdLst/>
            <a:ahLst/>
            <a:cxnLst/>
            <a:rect l="l" t="t" r="r" b="b"/>
            <a:pathLst>
              <a:path w="9783277" h="5130794">
                <a:moveTo>
                  <a:pt x="0" y="0"/>
                </a:moveTo>
                <a:lnTo>
                  <a:pt x="9783277" y="0"/>
                </a:lnTo>
                <a:lnTo>
                  <a:pt x="9783277" y="5130794"/>
                </a:lnTo>
                <a:lnTo>
                  <a:pt x="0" y="5130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90" t="-18560" r="-27289" b="-34979"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230A35A-87AB-EDFF-9107-82FA3C29854B}"/>
              </a:ext>
            </a:extLst>
          </p:cNvPr>
          <p:cNvSpPr/>
          <p:nvPr/>
        </p:nvSpPr>
        <p:spPr>
          <a:xfrm>
            <a:off x="1980448" y="7206323"/>
            <a:ext cx="5226808" cy="3719762"/>
          </a:xfrm>
          <a:custGeom>
            <a:avLst/>
            <a:gdLst/>
            <a:ahLst/>
            <a:cxnLst/>
            <a:rect l="l" t="t" r="r" b="b"/>
            <a:pathLst>
              <a:path w="6782101" h="5143500">
                <a:moveTo>
                  <a:pt x="0" y="0"/>
                </a:moveTo>
                <a:lnTo>
                  <a:pt x="6782100" y="0"/>
                </a:lnTo>
                <a:lnTo>
                  <a:pt x="67821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85" t="-87966" b="-7577"/>
            </a:stretch>
          </a:blipFill>
        </p:spPr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AEAF41C8-B29D-435B-2AB2-3085F06EEBBB}"/>
              </a:ext>
            </a:extLst>
          </p:cNvPr>
          <p:cNvSpPr txBox="1"/>
          <p:nvPr/>
        </p:nvSpPr>
        <p:spPr>
          <a:xfrm>
            <a:off x="3152023" y="749660"/>
            <a:ext cx="5974723" cy="485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2400" dirty="0">
                <a:solidFill>
                  <a:srgbClr val="073064"/>
                </a:solidFill>
                <a:latin typeface="Roboto" panose="02000000000000000000"/>
                <a:ea typeface="League Gothic"/>
                <a:cs typeface="League Gothic"/>
                <a:sym typeface="League Gothic"/>
              </a:rPr>
              <a:t>САЙЖРУУЛСАН НҮХЭН ЖОРЛОН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09313DA1-ECED-8022-FA17-9B9DFA04502E}"/>
              </a:ext>
            </a:extLst>
          </p:cNvPr>
          <p:cNvSpPr/>
          <p:nvPr/>
        </p:nvSpPr>
        <p:spPr>
          <a:xfrm>
            <a:off x="6268267" y="1397363"/>
            <a:ext cx="4983720" cy="4723564"/>
          </a:xfrm>
          <a:custGeom>
            <a:avLst/>
            <a:gdLst/>
            <a:ahLst/>
            <a:cxnLst/>
            <a:rect l="l" t="t" r="r" b="b"/>
            <a:pathLst>
              <a:path w="4543005" h="4618567">
                <a:moveTo>
                  <a:pt x="0" y="0"/>
                </a:moveTo>
                <a:lnTo>
                  <a:pt x="4543005" y="0"/>
                </a:lnTo>
                <a:lnTo>
                  <a:pt x="4543005" y="4618566"/>
                </a:lnTo>
                <a:lnTo>
                  <a:pt x="0" y="46185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932" t="-6543" r="-32700" b="-133634"/>
            </a:stretch>
          </a:blipFill>
        </p:spPr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B6DF9B6-DFC8-7CC9-06FE-866D0A2E0B2C}"/>
              </a:ext>
            </a:extLst>
          </p:cNvPr>
          <p:cNvSpPr txBox="1"/>
          <p:nvPr/>
        </p:nvSpPr>
        <p:spPr>
          <a:xfrm>
            <a:off x="6745117" y="7467991"/>
            <a:ext cx="9199799" cy="1269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Говийн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бүсэд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жорлонгийн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нүхний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ханыг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модоор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доторлох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шаардлагагүй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байдаг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бол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хангайн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бүсэд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модоор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доторлох</a:t>
            </a:r>
            <a:r>
              <a:rPr lang="en-US" sz="24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4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хэрэгтэй</a:t>
            </a:r>
            <a:endParaRPr lang="en-US" sz="2400" b="1" i="1" dirty="0">
              <a:solidFill>
                <a:srgbClr val="073064"/>
              </a:solidFill>
              <a:latin typeface="Roboto" panose="02000000000000000000"/>
              <a:ea typeface="Canva Sans Bold Italics"/>
              <a:cs typeface="Canva Sans Bold Italics"/>
              <a:sym typeface="Canva Sans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255516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04C2-A0B8-484B-3006-FFA2863FE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43E0E-D236-3AF3-CB04-CB23CA5F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7B1A72-B1AB-EE84-B63E-3A77F70890B8}"/>
              </a:ext>
            </a:extLst>
          </p:cNvPr>
          <p:cNvSpPr txBox="1"/>
          <p:nvPr/>
        </p:nvSpPr>
        <p:spPr>
          <a:xfrm>
            <a:off x="2263829" y="398339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"Манай нутгаар зочлоорой“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EF9C185F-1A55-ED74-00C3-0B36FFF1696F}"/>
              </a:ext>
            </a:extLst>
          </p:cNvPr>
          <p:cNvSpPr/>
          <p:nvPr/>
        </p:nvSpPr>
        <p:spPr>
          <a:xfrm>
            <a:off x="4403512" y="2629735"/>
            <a:ext cx="7529189" cy="4063274"/>
          </a:xfrm>
          <a:custGeom>
            <a:avLst/>
            <a:gdLst/>
            <a:ahLst/>
            <a:cxnLst/>
            <a:rect l="l" t="t" r="r" b="b"/>
            <a:pathLst>
              <a:path w="9783277" h="5130794">
                <a:moveTo>
                  <a:pt x="0" y="0"/>
                </a:moveTo>
                <a:lnTo>
                  <a:pt x="9783277" y="0"/>
                </a:lnTo>
                <a:lnTo>
                  <a:pt x="9783277" y="5130794"/>
                </a:lnTo>
                <a:lnTo>
                  <a:pt x="0" y="513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90" t="-18560" r="-27289" b="-34979"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0948275F-2D24-8614-8A26-2486E3FAEEFB}"/>
              </a:ext>
            </a:extLst>
          </p:cNvPr>
          <p:cNvSpPr/>
          <p:nvPr/>
        </p:nvSpPr>
        <p:spPr>
          <a:xfrm>
            <a:off x="460726" y="1047000"/>
            <a:ext cx="5678658" cy="5467146"/>
          </a:xfrm>
          <a:custGeom>
            <a:avLst/>
            <a:gdLst/>
            <a:ahLst/>
            <a:cxnLst/>
            <a:rect l="l" t="t" r="r" b="b"/>
            <a:pathLst>
              <a:path w="6782101" h="5143500">
                <a:moveTo>
                  <a:pt x="0" y="0"/>
                </a:moveTo>
                <a:lnTo>
                  <a:pt x="6782100" y="0"/>
                </a:lnTo>
                <a:lnTo>
                  <a:pt x="67821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85" t="-87966" b="-7577"/>
            </a:stretch>
          </a:blipFill>
        </p:spPr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BA03413-1351-9C20-EFE3-BCDACE4433A3}"/>
              </a:ext>
            </a:extLst>
          </p:cNvPr>
          <p:cNvSpPr txBox="1"/>
          <p:nvPr/>
        </p:nvSpPr>
        <p:spPr>
          <a:xfrm>
            <a:off x="3152023" y="749660"/>
            <a:ext cx="5974723" cy="485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2400" dirty="0">
                <a:solidFill>
                  <a:srgbClr val="073064"/>
                </a:solidFill>
                <a:latin typeface="Roboto" panose="02000000000000000000"/>
                <a:ea typeface="League Gothic"/>
                <a:cs typeface="League Gothic"/>
                <a:sym typeface="League Gothic"/>
              </a:rPr>
              <a:t>САЙЖРУУЛСАН НҮХЭН ЖОРЛОН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2A21591-6A00-226A-6239-EA53BF7C59E2}"/>
              </a:ext>
            </a:extLst>
          </p:cNvPr>
          <p:cNvSpPr txBox="1"/>
          <p:nvPr/>
        </p:nvSpPr>
        <p:spPr>
          <a:xfrm>
            <a:off x="5724763" y="1372346"/>
            <a:ext cx="5564843" cy="170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Говийн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бүсэд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жорлонгийн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нүхний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ханыг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модоор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доторлох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шаардлагагүй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байдаг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бол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хангайн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бүсэд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модоор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доторлох</a:t>
            </a:r>
            <a:r>
              <a:rPr lang="en-US" sz="2000" b="1" i="1" dirty="0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 </a:t>
            </a:r>
            <a:r>
              <a:rPr lang="en-US" sz="2000" b="1" i="1" dirty="0" err="1">
                <a:solidFill>
                  <a:srgbClr val="073064"/>
                </a:solidFill>
                <a:latin typeface="Roboto" panose="02000000000000000000"/>
                <a:ea typeface="Canva Sans Bold Italics"/>
                <a:cs typeface="Canva Sans Bold Italics"/>
                <a:sym typeface="Canva Sans Bold Italics"/>
              </a:rPr>
              <a:t>хэрэгтэй</a:t>
            </a:r>
            <a:endParaRPr lang="en-US" sz="2000" b="1" i="1" dirty="0">
              <a:solidFill>
                <a:srgbClr val="073064"/>
              </a:solidFill>
              <a:latin typeface="Roboto" panose="02000000000000000000"/>
              <a:ea typeface="Canva Sans Bold Italics"/>
              <a:cs typeface="Canva Sans Bold Italics"/>
              <a:sym typeface="Canva Sans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1936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2E5B5-590A-5CDF-566A-9A31105FB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534DA3-8C82-82EF-5AC7-9C7FD11E7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3B8530-4169-829A-00A5-A6A102166EA4}"/>
              </a:ext>
            </a:extLst>
          </p:cNvPr>
          <p:cNvSpPr txBox="1"/>
          <p:nvPr/>
        </p:nvSpPr>
        <p:spPr>
          <a:xfrm>
            <a:off x="2263829" y="398339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"Манай нутгаар зочлоорой</a:t>
            </a:r>
            <a:r>
              <a:rPr lang="mn-MN" sz="2800" b="1" dirty="0">
                <a:solidFill>
                  <a:srgbClr val="121E52"/>
                </a:solidFill>
              </a:rPr>
              <a:t>”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49FADED9-F5B8-A87F-0E43-05F333D680F2}"/>
              </a:ext>
            </a:extLst>
          </p:cNvPr>
          <p:cNvGrpSpPr/>
          <p:nvPr/>
        </p:nvGrpSpPr>
        <p:grpSpPr>
          <a:xfrm>
            <a:off x="430360" y="4899038"/>
            <a:ext cx="4335628" cy="738282"/>
            <a:chOff x="0" y="0"/>
            <a:chExt cx="5796346" cy="111252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267597B-A181-55FA-7DB0-0CE19FF7291F}"/>
                </a:ext>
              </a:extLst>
            </p:cNvPr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86EAE9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A79F484-E09D-7274-41CC-58443378C883}"/>
                </a:ext>
              </a:extLst>
            </p:cNvPr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81050D9F-B862-8706-C5B6-90FC898D3288}"/>
              </a:ext>
            </a:extLst>
          </p:cNvPr>
          <p:cNvSpPr txBox="1"/>
          <p:nvPr/>
        </p:nvSpPr>
        <p:spPr>
          <a:xfrm>
            <a:off x="1989655" y="5015641"/>
            <a:ext cx="1266744" cy="478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Чанар</a:t>
            </a:r>
            <a:endParaRPr lang="en-US" sz="2800" b="1" spc="53" dirty="0">
              <a:solidFill>
                <a:srgbClr val="FFFFFF"/>
              </a:solidFill>
              <a:ea typeface="Aileron Bold"/>
              <a:cs typeface="Aileron Bold"/>
              <a:sym typeface="Aileron Bold"/>
            </a:endParaRPr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id="{81449BBE-B003-5FD4-1DA6-20EFDF8FFE88}"/>
              </a:ext>
            </a:extLst>
          </p:cNvPr>
          <p:cNvGrpSpPr/>
          <p:nvPr/>
        </p:nvGrpSpPr>
        <p:grpSpPr>
          <a:xfrm>
            <a:off x="563496" y="3929383"/>
            <a:ext cx="4335628" cy="738282"/>
            <a:chOff x="0" y="0"/>
            <a:chExt cx="5796346" cy="111252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7EEE65BC-E606-33BC-5D18-FAEB7E30149D}"/>
                </a:ext>
              </a:extLst>
            </p:cNvPr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3EDAD8"/>
            </a:solidFill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CC28CAB-0591-F28E-044A-158214E1DAB4}"/>
                </a:ext>
              </a:extLst>
            </p:cNvPr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58409063-ED7D-80B6-A28A-968539110767}"/>
              </a:ext>
            </a:extLst>
          </p:cNvPr>
          <p:cNvSpPr txBox="1"/>
          <p:nvPr/>
        </p:nvSpPr>
        <p:spPr>
          <a:xfrm>
            <a:off x="1369681" y="4043980"/>
            <a:ext cx="3407275" cy="478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Үнээ</a:t>
            </a:r>
            <a:r>
              <a:rPr lang="en-US" sz="2800" b="1" spc="53" dirty="0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 </a:t>
            </a: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зөв</a:t>
            </a:r>
            <a:r>
              <a:rPr lang="en-US" sz="2800" b="1" spc="53" dirty="0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 </a:t>
            </a: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тогтоох</a:t>
            </a:r>
            <a:endParaRPr lang="en-US" sz="2800" b="1" spc="53" dirty="0">
              <a:solidFill>
                <a:srgbClr val="FFFFFF"/>
              </a:solidFill>
              <a:ea typeface="Aileron Bold"/>
              <a:cs typeface="Aileron Bold"/>
              <a:sym typeface="Aileron Bold"/>
            </a:endParaRPr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F3066AF1-6509-F4EC-A7B9-1C03E324AF32}"/>
              </a:ext>
            </a:extLst>
          </p:cNvPr>
          <p:cNvGrpSpPr/>
          <p:nvPr/>
        </p:nvGrpSpPr>
        <p:grpSpPr>
          <a:xfrm>
            <a:off x="739206" y="2959728"/>
            <a:ext cx="4335628" cy="738282"/>
            <a:chOff x="0" y="0"/>
            <a:chExt cx="5796346" cy="1112520"/>
          </a:xfrm>
        </p:grpSpPr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138EFAA0-0C04-857E-F205-713738495B6E}"/>
                </a:ext>
              </a:extLst>
            </p:cNvPr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37C9EF"/>
            </a:solidFill>
          </p:spPr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59B3FE6E-A893-646E-B915-45C5570A184B}"/>
                </a:ext>
              </a:extLst>
            </p:cNvPr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6">
            <a:extLst>
              <a:ext uri="{FF2B5EF4-FFF2-40B4-BE49-F238E27FC236}">
                <a16:creationId xmlns:a16="http://schemas.microsoft.com/office/drawing/2014/main" id="{280CF0AD-4D68-AD94-7647-84F1D1E40B31}"/>
              </a:ext>
            </a:extLst>
          </p:cNvPr>
          <p:cNvSpPr txBox="1"/>
          <p:nvPr/>
        </p:nvSpPr>
        <p:spPr>
          <a:xfrm>
            <a:off x="1540879" y="3074325"/>
            <a:ext cx="3558682" cy="478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Холбоо</a:t>
            </a:r>
            <a:r>
              <a:rPr lang="en-US" sz="2800" b="1" spc="53" dirty="0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 </a:t>
            </a: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харилцаа</a:t>
            </a:r>
            <a:endParaRPr lang="en-US" sz="2800" b="1" spc="53" dirty="0">
              <a:solidFill>
                <a:srgbClr val="FFFFFF"/>
              </a:solidFill>
              <a:ea typeface="Aileron Bold"/>
              <a:cs typeface="Aileron Bold"/>
              <a:sym typeface="Aileron Bold"/>
            </a:endParaRPr>
          </a:p>
        </p:txBody>
      </p:sp>
      <p:grpSp>
        <p:nvGrpSpPr>
          <p:cNvPr id="21" name="Group 30">
            <a:extLst>
              <a:ext uri="{FF2B5EF4-FFF2-40B4-BE49-F238E27FC236}">
                <a16:creationId xmlns:a16="http://schemas.microsoft.com/office/drawing/2014/main" id="{B2420026-A0BD-AFAE-1B05-F69FFC9837FC}"/>
              </a:ext>
            </a:extLst>
          </p:cNvPr>
          <p:cNvGrpSpPr/>
          <p:nvPr/>
        </p:nvGrpSpPr>
        <p:grpSpPr>
          <a:xfrm>
            <a:off x="1004638" y="1958298"/>
            <a:ext cx="4335628" cy="738282"/>
            <a:chOff x="0" y="0"/>
            <a:chExt cx="5796346" cy="1112520"/>
          </a:xfrm>
        </p:grpSpPr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id="{4C8CEFC7-82FD-A8EA-F0E4-F453CD80F26F}"/>
                </a:ext>
              </a:extLst>
            </p:cNvPr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2C92D5"/>
            </a:solidFill>
          </p:spPr>
        </p:sp>
        <p:sp>
          <p:nvSpPr>
            <p:cNvPr id="23" name="Freeform 32">
              <a:extLst>
                <a:ext uri="{FF2B5EF4-FFF2-40B4-BE49-F238E27FC236}">
                  <a16:creationId xmlns:a16="http://schemas.microsoft.com/office/drawing/2014/main" id="{619BC1DA-5D31-9739-ADD1-843E3DCCF2B3}"/>
                </a:ext>
              </a:extLst>
            </p:cNvPr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33">
            <a:extLst>
              <a:ext uri="{FF2B5EF4-FFF2-40B4-BE49-F238E27FC236}">
                <a16:creationId xmlns:a16="http://schemas.microsoft.com/office/drawing/2014/main" id="{5456E39E-402F-1544-0B51-4E78E052DD12}"/>
              </a:ext>
            </a:extLst>
          </p:cNvPr>
          <p:cNvSpPr txBox="1"/>
          <p:nvPr/>
        </p:nvSpPr>
        <p:spPr>
          <a:xfrm>
            <a:off x="1887289" y="2037259"/>
            <a:ext cx="3184349" cy="478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Өвөрмөц</a:t>
            </a:r>
            <a:r>
              <a:rPr lang="en-US" sz="2800" b="1" spc="53" dirty="0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 </a:t>
            </a: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байдал</a:t>
            </a:r>
            <a:endParaRPr lang="en-US" sz="2800" b="1" spc="53" dirty="0">
              <a:solidFill>
                <a:srgbClr val="FFFFFF"/>
              </a:solidFill>
              <a:ea typeface="Aileron Bold"/>
              <a:cs typeface="Aileron Bold"/>
              <a:sym typeface="Aileron Bold"/>
            </a:endParaRPr>
          </a:p>
        </p:txBody>
      </p:sp>
      <p:grpSp>
        <p:nvGrpSpPr>
          <p:cNvPr id="25" name="Group 37">
            <a:extLst>
              <a:ext uri="{FF2B5EF4-FFF2-40B4-BE49-F238E27FC236}">
                <a16:creationId xmlns:a16="http://schemas.microsoft.com/office/drawing/2014/main" id="{C72C5B3B-948D-A31F-A12E-FF34B80F788A}"/>
              </a:ext>
            </a:extLst>
          </p:cNvPr>
          <p:cNvGrpSpPr/>
          <p:nvPr/>
        </p:nvGrpSpPr>
        <p:grpSpPr>
          <a:xfrm>
            <a:off x="1489786" y="1049793"/>
            <a:ext cx="4335628" cy="738282"/>
            <a:chOff x="0" y="0"/>
            <a:chExt cx="5796346" cy="1112520"/>
          </a:xfrm>
        </p:grpSpPr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30426D5A-0112-2E04-6275-F0B66DE12675}"/>
                </a:ext>
              </a:extLst>
            </p:cNvPr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13538A"/>
            </a:solidFill>
          </p:spPr>
        </p:sp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C77BA166-9BDC-E835-7405-5367B85DBD4E}"/>
                </a:ext>
              </a:extLst>
            </p:cNvPr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Freeform 40">
            <a:extLst>
              <a:ext uri="{FF2B5EF4-FFF2-40B4-BE49-F238E27FC236}">
                <a16:creationId xmlns:a16="http://schemas.microsoft.com/office/drawing/2014/main" id="{9021E260-84C6-0CC7-9B57-2748E9CA9116}"/>
              </a:ext>
            </a:extLst>
          </p:cNvPr>
          <p:cNvSpPr/>
          <p:nvPr/>
        </p:nvSpPr>
        <p:spPr>
          <a:xfrm>
            <a:off x="5127484" y="921559"/>
            <a:ext cx="7075802" cy="6274383"/>
          </a:xfrm>
          <a:custGeom>
            <a:avLst/>
            <a:gdLst/>
            <a:ahLst/>
            <a:cxnLst/>
            <a:rect l="l" t="t" r="r" b="b"/>
            <a:pathLst>
              <a:path w="8532869" h="7922421">
                <a:moveTo>
                  <a:pt x="0" y="0"/>
                </a:moveTo>
                <a:lnTo>
                  <a:pt x="8532869" y="0"/>
                </a:lnTo>
                <a:lnTo>
                  <a:pt x="8532869" y="7922421"/>
                </a:lnTo>
                <a:lnTo>
                  <a:pt x="0" y="7922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6" t="-15439" r="-9354" b="-11821"/>
            </a:stretch>
          </a:blipFill>
        </p:spPr>
      </p:sp>
      <p:sp>
        <p:nvSpPr>
          <p:cNvPr id="29" name="TextBox 41">
            <a:extLst>
              <a:ext uri="{FF2B5EF4-FFF2-40B4-BE49-F238E27FC236}">
                <a16:creationId xmlns:a16="http://schemas.microsoft.com/office/drawing/2014/main" id="{FEDC3741-3E18-2696-496F-3A09728056DD}"/>
              </a:ext>
            </a:extLst>
          </p:cNvPr>
          <p:cNvSpPr txBox="1"/>
          <p:nvPr/>
        </p:nvSpPr>
        <p:spPr>
          <a:xfrm>
            <a:off x="2747653" y="1141065"/>
            <a:ext cx="1941712" cy="478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800" b="1" spc="53" dirty="0" err="1">
                <a:solidFill>
                  <a:srgbClr val="FFFFFF"/>
                </a:solidFill>
                <a:ea typeface="Aileron Bold"/>
                <a:cs typeface="Aileron Bold"/>
                <a:sym typeface="Aileron Bold"/>
              </a:rPr>
              <a:t>Сонирхол</a:t>
            </a:r>
            <a:endParaRPr lang="en-US" sz="2800" b="1" spc="53" dirty="0">
              <a:solidFill>
                <a:srgbClr val="FFFFFF"/>
              </a:solidFill>
              <a:ea typeface="Aileron Bold"/>
              <a:cs typeface="Aileron Bold"/>
              <a:sym typeface="Aileron Bold"/>
            </a:endParaRPr>
          </a:p>
        </p:txBody>
      </p:sp>
    </p:spTree>
    <p:extLst>
      <p:ext uri="{BB962C8B-B14F-4D97-AF65-F5344CB8AC3E}">
        <p14:creationId xmlns:p14="http://schemas.microsoft.com/office/powerpoint/2010/main" val="947523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2074039"/>
            <a:ext cx="7772399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sz="6000" b="1" cap="all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БИД ЖУУЛЧДЫГ ЮУГААРАА ТАТДАГ ВЭ?</a:t>
            </a:r>
            <a:endParaRPr lang="en-US" sz="6000" b="1" cap="all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41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3FAA-C210-278E-A7D4-3F8F8FD4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378D1-E473-C9F4-0FE1-A4190F190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F1499-46D1-C25C-750D-776B4B6D0637}"/>
              </a:ext>
            </a:extLst>
          </p:cNvPr>
          <p:cNvSpPr txBox="1"/>
          <p:nvPr/>
        </p:nvSpPr>
        <p:spPr>
          <a:xfrm>
            <a:off x="2263829" y="398339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Гарын Авлагын</a:t>
            </a:r>
            <a:r>
              <a:rPr lang="en-US" sz="2800" b="1" dirty="0">
                <a:solidFill>
                  <a:srgbClr val="121E52"/>
                </a:solidFill>
              </a:rPr>
              <a:t> </a:t>
            </a:r>
            <a:r>
              <a:rPr lang="mn-MN" sz="2800" b="1" dirty="0">
                <a:solidFill>
                  <a:srgbClr val="121E52"/>
                </a:solidFill>
              </a:rPr>
              <a:t>Онцлог, Давуу тал 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10F9410-6F28-3C15-A826-0966D6E90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643" y="1483056"/>
            <a:ext cx="4083137" cy="522773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264B88-A64B-8E13-9376-B75FF5EF1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028" y="1461044"/>
            <a:ext cx="4116155" cy="5271760"/>
          </a:xfrm>
          <a:prstGeom prst="rect">
            <a:avLst/>
          </a:prstGeom>
        </p:spPr>
      </p:pic>
      <p:sp>
        <p:nvSpPr>
          <p:cNvPr id="58" name="Google Shape;1162;p52">
            <a:extLst>
              <a:ext uri="{FF2B5EF4-FFF2-40B4-BE49-F238E27FC236}">
                <a16:creationId xmlns:a16="http://schemas.microsoft.com/office/drawing/2014/main" id="{64615EDC-66DD-684A-469B-EE8A0D19C1D1}"/>
              </a:ext>
            </a:extLst>
          </p:cNvPr>
          <p:cNvSpPr txBox="1"/>
          <p:nvPr/>
        </p:nvSpPr>
        <p:spPr>
          <a:xfrm>
            <a:off x="1469643" y="959836"/>
            <a:ext cx="74436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mn-MN" sz="2600" i="1" dirty="0">
                <a:solidFill>
                  <a:srgbClr val="121E52"/>
                </a:solidFill>
              </a:rPr>
              <a:t>Бодит жишээ ихтэй</a:t>
            </a:r>
          </a:p>
        </p:txBody>
      </p:sp>
    </p:spTree>
    <p:extLst>
      <p:ext uri="{BB962C8B-B14F-4D97-AF65-F5344CB8AC3E}">
        <p14:creationId xmlns:p14="http://schemas.microsoft.com/office/powerpoint/2010/main" val="2947655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F0CD-073C-1AB2-9191-07B62A500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ADC117-23A3-4373-4A44-BA1D1F117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5ACB2F-2CF5-A124-D4F5-9A4ECFE4E2B9}"/>
              </a:ext>
            </a:extLst>
          </p:cNvPr>
          <p:cNvSpPr txBox="1"/>
          <p:nvPr/>
        </p:nvSpPr>
        <p:spPr>
          <a:xfrm>
            <a:off x="2263829" y="398339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Гарын Авлагын</a:t>
            </a:r>
            <a:r>
              <a:rPr lang="en-US" sz="2800" b="1" dirty="0">
                <a:solidFill>
                  <a:srgbClr val="121E52"/>
                </a:solidFill>
              </a:rPr>
              <a:t> </a:t>
            </a:r>
            <a:r>
              <a:rPr lang="mn-MN" sz="2800" b="1" dirty="0">
                <a:solidFill>
                  <a:srgbClr val="121E52"/>
                </a:solidFill>
              </a:rPr>
              <a:t>Онцлог, Давуу тал 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sp>
        <p:nvSpPr>
          <p:cNvPr id="58" name="Google Shape;1162;p52">
            <a:extLst>
              <a:ext uri="{FF2B5EF4-FFF2-40B4-BE49-F238E27FC236}">
                <a16:creationId xmlns:a16="http://schemas.microsoft.com/office/drawing/2014/main" id="{71F49C9F-9F48-54C2-16F5-1D15E55D7342}"/>
              </a:ext>
            </a:extLst>
          </p:cNvPr>
          <p:cNvSpPr txBox="1"/>
          <p:nvPr/>
        </p:nvSpPr>
        <p:spPr>
          <a:xfrm>
            <a:off x="1455129" y="730131"/>
            <a:ext cx="74436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mn-MN" sz="2600" i="1" dirty="0">
                <a:solidFill>
                  <a:srgbClr val="121E52"/>
                </a:solidFill>
              </a:rPr>
              <a:t>Бодит жишээ ихтэй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0E200-B683-E335-3D82-231E95310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29" y="1192174"/>
            <a:ext cx="3817257" cy="539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8DE0C-6AB2-0347-476E-47D3F5A8D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471" y="1372972"/>
            <a:ext cx="4540638" cy="52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818AF-2F82-EAD6-E457-58A3A7C3A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90E9B-A347-A0CA-BDAD-79386F56A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F80CF1-D9CC-A11B-F98C-22A453E427FE}"/>
              </a:ext>
            </a:extLst>
          </p:cNvPr>
          <p:cNvSpPr txBox="1"/>
          <p:nvPr/>
        </p:nvSpPr>
        <p:spPr>
          <a:xfrm>
            <a:off x="2170225" y="485424"/>
            <a:ext cx="83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Б</a:t>
            </a:r>
            <a:r>
              <a:rPr lang="mn-MN" sz="2800" b="1" dirty="0">
                <a:solidFill>
                  <a:srgbClr val="121E52"/>
                </a:solidFill>
              </a:rPr>
              <a:t>ид Гарын Авлагыг Хэрхэн Түгээн Дэлгэрүүлсэн бэ?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DDBB42-7FB3-AA2A-1EF4-CE205CC7092A}"/>
              </a:ext>
            </a:extLst>
          </p:cNvPr>
          <p:cNvGraphicFramePr>
            <a:graphicFrameLocks noGrp="1"/>
          </p:cNvGraphicFramePr>
          <p:nvPr/>
        </p:nvGraphicFramePr>
        <p:xfrm>
          <a:off x="308427" y="1126065"/>
          <a:ext cx="11575146" cy="53545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787573">
                  <a:extLst>
                    <a:ext uri="{9D8B030D-6E8A-4147-A177-3AD203B41FA5}">
                      <a16:colId xmlns:a16="http://schemas.microsoft.com/office/drawing/2014/main" val="823265103"/>
                    </a:ext>
                  </a:extLst>
                </a:gridCol>
                <a:gridCol w="5787573">
                  <a:extLst>
                    <a:ext uri="{9D8B030D-6E8A-4147-A177-3AD203B41FA5}">
                      <a16:colId xmlns:a16="http://schemas.microsoft.com/office/drawing/2014/main" val="2480213507"/>
                    </a:ext>
                  </a:extLst>
                </a:gridCol>
              </a:tblGrid>
              <a:tr h="2141826">
                <a:tc rowSpan="2">
                  <a:txBody>
                    <a:bodyPr/>
                    <a:lstStyle/>
                    <a:p>
                      <a:endParaRPr lang="en-US" sz="2000" dirty="0">
                        <a:solidFill>
                          <a:srgbClr val="121E5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mn-MN" sz="2000" dirty="0">
                          <a:solidFill>
                            <a:srgbClr val="121E52"/>
                          </a:solidFill>
                        </a:rPr>
                        <a:t>Дундговь аймгийн БОАЖГазартай хамтран НИТАЖ эрхлэгч, жуулчны баазын менежер, малчид – </a:t>
                      </a:r>
                      <a:r>
                        <a:rPr lang="mn-MN" sz="2000" i="1" dirty="0">
                          <a:solidFill>
                            <a:srgbClr val="121E52"/>
                          </a:solidFill>
                        </a:rPr>
                        <a:t>2022.11 сар</a:t>
                      </a:r>
                      <a:endParaRPr lang="en-US" sz="2000" i="1" dirty="0">
                        <a:solidFill>
                          <a:srgbClr val="121E5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202923"/>
                  </a:ext>
                </a:extLst>
              </a:tr>
              <a:tr h="1070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2000" dirty="0">
                        <a:solidFill>
                          <a:srgbClr val="121E52"/>
                        </a:solidFill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79125711"/>
                  </a:ext>
                </a:extLst>
              </a:tr>
              <a:tr h="2141826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mn-MN" sz="2000" b="1" dirty="0">
                          <a:solidFill>
                            <a:srgbClr val="121E52"/>
                          </a:solidFill>
                        </a:rPr>
                        <a:t>Хэнтий аймгийн Батширээт сумын БОАЖГазартай хамтран ТХГН-ийн мэргэжилтнүүд, малчид иргэд болон ахлах дунд ангийн Эко клубын сурагчид – </a:t>
                      </a:r>
                      <a:r>
                        <a:rPr lang="mn-MN" sz="2000" b="1" i="1" dirty="0">
                          <a:solidFill>
                            <a:srgbClr val="121E52"/>
                          </a:solidFill>
                        </a:rPr>
                        <a:t>2022.11 сар</a:t>
                      </a:r>
                      <a:endParaRPr lang="en-US" sz="2000" b="1" i="1" dirty="0">
                        <a:solidFill>
                          <a:srgbClr val="121E5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4091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222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7B19F-EB2D-175E-1EBA-6F0EFBC9D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3B91A-1BFB-979E-F90F-91A2081C8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DB8151-2247-5CBB-40E5-1B01F9D77A5B}"/>
              </a:ext>
            </a:extLst>
          </p:cNvPr>
          <p:cNvSpPr txBox="1"/>
          <p:nvPr/>
        </p:nvSpPr>
        <p:spPr>
          <a:xfrm>
            <a:off x="2170225" y="485424"/>
            <a:ext cx="83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21E52"/>
                </a:solidFill>
              </a:rPr>
              <a:t>Б</a:t>
            </a:r>
            <a:r>
              <a:rPr lang="mn-MN" sz="2800" b="1" dirty="0">
                <a:solidFill>
                  <a:srgbClr val="121E52"/>
                </a:solidFill>
              </a:rPr>
              <a:t>ид Гарын Авлагыг Хэрхэн Түгээн Дэлгэрүүлсэн бэ?</a:t>
            </a:r>
            <a:endParaRPr lang="en-US" sz="28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5B8E6E-3C73-3C56-AD74-7E51ED487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446580"/>
              </p:ext>
            </p:extLst>
          </p:nvPr>
        </p:nvGraphicFramePr>
        <p:xfrm>
          <a:off x="308427" y="1126065"/>
          <a:ext cx="11575146" cy="53545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787573">
                  <a:extLst>
                    <a:ext uri="{9D8B030D-6E8A-4147-A177-3AD203B41FA5}">
                      <a16:colId xmlns:a16="http://schemas.microsoft.com/office/drawing/2014/main" val="823265103"/>
                    </a:ext>
                  </a:extLst>
                </a:gridCol>
                <a:gridCol w="5787573">
                  <a:extLst>
                    <a:ext uri="{9D8B030D-6E8A-4147-A177-3AD203B41FA5}">
                      <a16:colId xmlns:a16="http://schemas.microsoft.com/office/drawing/2014/main" val="2480213507"/>
                    </a:ext>
                  </a:extLst>
                </a:gridCol>
              </a:tblGrid>
              <a:tr h="2141826">
                <a:tc rowSpan="2">
                  <a:txBody>
                    <a:bodyPr/>
                    <a:lstStyle/>
                    <a:p>
                      <a:endParaRPr lang="en-US" sz="2000" dirty="0">
                        <a:solidFill>
                          <a:srgbClr val="121E5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2000" dirty="0">
                          <a:solidFill>
                            <a:srgbClr val="121E52"/>
                          </a:solidFill>
                        </a:rPr>
                        <a:t>GIZ SPACES </a:t>
                      </a:r>
                      <a:r>
                        <a:rPr lang="mn-MN" sz="2000" dirty="0">
                          <a:solidFill>
                            <a:srgbClr val="121E52"/>
                          </a:solidFill>
                        </a:rPr>
                        <a:t>төсөл болон Ховд аймгийн БОАЖГазартай хамтран НИТАЖ эрхлэгчид, жуулчны баазын менежер, ТХГН-ийн мэргэжилтнүүд – </a:t>
                      </a:r>
                      <a:r>
                        <a:rPr lang="mn-MN" sz="2000" i="1" dirty="0">
                          <a:solidFill>
                            <a:srgbClr val="121E52"/>
                          </a:solidFill>
                        </a:rPr>
                        <a:t>2023.11 сар</a:t>
                      </a:r>
                      <a:endParaRPr lang="en-US" sz="2000" i="1" dirty="0">
                        <a:solidFill>
                          <a:srgbClr val="121E5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202923"/>
                  </a:ext>
                </a:extLst>
              </a:tr>
              <a:tr h="1070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2000" dirty="0">
                        <a:solidFill>
                          <a:srgbClr val="121E52"/>
                        </a:solidFill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579125711"/>
                  </a:ext>
                </a:extLst>
              </a:tr>
              <a:tr h="2141826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mn-MN" sz="2000" b="1" dirty="0">
                          <a:solidFill>
                            <a:srgbClr val="121E52"/>
                          </a:solidFill>
                        </a:rPr>
                        <a:t>НИТАЖ болон АЖ-ын хандлагын тухай подкаст – </a:t>
                      </a:r>
                      <a:r>
                        <a:rPr lang="mn-MN" sz="2000" b="1" i="1" dirty="0">
                          <a:solidFill>
                            <a:srgbClr val="121E52"/>
                          </a:solidFill>
                        </a:rPr>
                        <a:t>2022.10 сар</a:t>
                      </a:r>
                      <a:endParaRPr lang="en-US" sz="2000" b="1" i="1" dirty="0">
                        <a:solidFill>
                          <a:srgbClr val="121E5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4091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349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2217-59DD-3722-68D0-605709BB1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C1F54-16A7-C421-A1E6-575C07A95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44377AF5-A865-6340-BCF5-9C3F86FC9053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439A7C85-B6ED-D51B-C8CB-248C7BBD7159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608B9ECC-E603-5D7B-B0F3-0C2F829F8DE1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A4CCFA4C-6AA4-8E7F-4811-A6BEE15BBCC1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EB4664B2-D44A-507F-295C-2D0F8D0FC580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37FCC3F4-5BDB-15AE-B0C3-DC9600FC9FF7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36832901-BC32-3D0D-9943-175FB579A98C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546C7A98-825F-C635-3783-1E246A1FA7FD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6AC08B6F-4277-7811-1E4F-21C86848F820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A29CF2E1-7403-25D0-7765-A0C52DCA3566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916DD7A5-29B8-8D0D-5F5D-4FD734C15313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7533343E-FA9A-179F-EA53-ADBD52DF1200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489161DD-EA16-8611-7B64-8EB67FCD519B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CBEC7E87-96AA-8EB9-05DC-9FC523241AC3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0C7C1C3A-53FB-CDBA-AAD1-718CEA3D63C1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7528BC31-D850-92E1-24FB-9F8E86AD9726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44EC657B-7B06-6012-A3A2-F8432C2460A5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C3865B-230F-7267-74DC-E74BF2082D05}"/>
              </a:ext>
            </a:extLst>
          </p:cNvPr>
          <p:cNvSpPr txBox="1"/>
          <p:nvPr/>
        </p:nvSpPr>
        <p:spPr>
          <a:xfrm>
            <a:off x="2197913" y="436817"/>
            <a:ext cx="766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Ажил эрхлэлт</a:t>
            </a:r>
            <a:r>
              <a:rPr lang="mn-MN" sz="2800" i="1" dirty="0">
                <a:solidFill>
                  <a:srgbClr val="121E52"/>
                </a:solidFill>
              </a:rPr>
              <a:t> </a:t>
            </a:r>
            <a:endParaRPr lang="en-US" sz="2800" i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F2F3D18-B588-6A51-61BE-B289B305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985" y="738771"/>
            <a:ext cx="9011774" cy="6169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7F7C7-FAB0-32FA-0154-BBB1AC85E7CF}"/>
              </a:ext>
            </a:extLst>
          </p:cNvPr>
          <p:cNvSpPr txBox="1"/>
          <p:nvPr/>
        </p:nvSpPr>
        <p:spPr>
          <a:xfrm>
            <a:off x="5090123" y="3254571"/>
            <a:ext cx="1797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46 оролцогч</a:t>
            </a:r>
            <a:endParaRPr lang="en-US" sz="2800" i="1" dirty="0">
              <a:solidFill>
                <a:srgbClr val="121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43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1131F-2BF0-C8E5-2393-56A523CA3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93C21-CDE7-8346-143E-2EE7BB7D8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15C82B31-1944-A558-BF71-A87F9BBEF125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C9697A50-7134-7727-BD24-BDFB878EAF9A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8220215B-D0A9-2A39-99E6-B88EF424C38F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5BD0D67E-9E0B-7CFD-F00A-FB5F2F35D960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08CD895B-4B62-4C81-2B34-342983D8201F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05EF4504-6729-9B6F-23E9-4AB4EBA1BEED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246C20D5-27E2-9F65-D857-48F0C55377CD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3DB450BB-C41E-8308-F94B-19B93646E5B2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07EDB313-71DD-578D-E1AE-B726F3468B78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2412B205-17FD-9480-2099-79D46FF7FF66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01B881EF-01A9-236F-474F-53D1BAFF060D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3BD6EFF0-1DC7-F4B4-67D1-362DDDEEF899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5CCA5400-EE00-28B4-0641-573DA184CD46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D14D95AF-980B-6219-6B5E-13FFF56407A5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6EC55CAC-B5A0-1832-6C36-A9DD380DBDC3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A78B3A61-3766-60B8-0347-AA7CF1F96C56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102ACB34-944F-5089-3322-C31090F16DAC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FC05823-CACF-D267-7233-BE3AE44D4BC1}"/>
              </a:ext>
            </a:extLst>
          </p:cNvPr>
          <p:cNvSpPr txBox="1"/>
          <p:nvPr/>
        </p:nvSpPr>
        <p:spPr>
          <a:xfrm>
            <a:off x="2197913" y="436817"/>
            <a:ext cx="7664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НИТАЖ тухай туршлага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7A11E71-AE99-A427-F0D0-1221B367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73" y="883093"/>
            <a:ext cx="6269927" cy="615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96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31C5D-F40B-47A2-8FA3-56F0615AE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9BF09-1923-7180-F826-8CC22CE1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479A0EEC-8109-7EA9-5175-8FA85875A2E2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22A1000C-7C64-42DC-2D82-7A42A2462941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BB5BC305-9963-1280-10E5-76D0AF6839AF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AEEFB48C-E14D-D901-B630-EE42DA839991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55BCBEE2-BCFD-7446-09B1-53A242009673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08D864D0-9B3C-7C7D-5A4C-69F3884C944D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0AE9E005-48FD-B402-E0FD-942FC791606A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C2D63301-954D-B628-436C-118DBAB78E48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D747C8ED-063C-658A-C8D0-E1311CD75185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1AB592E2-58CE-B3CA-D835-7859549FCFE6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8C57BB8D-0B2A-09AA-4B6C-34E737D29377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8D53925F-2576-0EA6-CD12-6994633D797B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C87EADB0-2F6E-C157-CF69-552C44383338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9D7BACEE-5A08-DD0B-3855-C3C1FA31516B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1AFDF3C2-E87E-42A9-0D28-986286294C46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CB06E9EA-2136-5B7D-4D2B-3FA43C55A9BC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A2A40E2B-56DC-1CC1-DE6E-436FF064152B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E89444E-9B37-7ED5-2E8F-8823000B108B}"/>
              </a:ext>
            </a:extLst>
          </p:cNvPr>
          <p:cNvSpPr txBox="1"/>
          <p:nvPr/>
        </p:nvSpPr>
        <p:spPr>
          <a:xfrm>
            <a:off x="2197913" y="436817"/>
            <a:ext cx="7664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Гарын авлагын тухай хэрхэн мэдсэн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81EB449-8AE5-2CEA-D62C-E0919139D1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882719"/>
              </p:ext>
            </p:extLst>
          </p:nvPr>
        </p:nvGraphicFramePr>
        <p:xfrm>
          <a:off x="407785" y="981446"/>
          <a:ext cx="10912086" cy="581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0170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D9B85-E174-61C8-BD28-7915FEF8E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6EACF-B514-98FD-69D2-308E3335E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D7CC7C5B-DFDD-5E26-4EA1-F18F417AEF8C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1B627CFD-B776-F767-FEF6-E8058647DF80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C943A467-C95D-5441-FB35-FA40DE6924BB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6B37465C-E3BC-B043-6889-0BE98E5A3A8E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A73DBEA9-6568-FF7D-149E-E61AC705395D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F174FC29-F7E4-0542-4B23-AD51D17C4FDF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74A9BAC2-BA08-03AC-8571-E782FACCEE75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B36D116D-CBDA-7386-F016-6A2F9B294DC0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F04A9FEC-571C-8991-BF32-FD3F8D5EF53F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C49EF964-9BBA-C990-D48A-2CA013AFF68A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E98E40F5-8CBA-D1EB-0892-D137C9F31CBA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97D0861F-9ADD-3127-BD77-37840A363444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AB04D554-48B5-0B01-28A4-F844AF3BBD01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A962256A-86EB-4602-F927-C687B9C7C999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C9F30739-94A0-35C7-1662-966ACAD74A71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008AE58E-7210-77D3-E690-59BFB3310F1D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5EECB993-D465-56CF-A47D-498DF9987D16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1C6B9B-716F-EB9E-99BF-4CE24AD2FFC4}"/>
              </a:ext>
            </a:extLst>
          </p:cNvPr>
          <p:cNvSpPr txBox="1"/>
          <p:nvPr/>
        </p:nvSpPr>
        <p:spPr>
          <a:xfrm>
            <a:off x="2197913" y="436817"/>
            <a:ext cx="7664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Гарын авлагыг уншиж танилцсан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CC91F22-07E9-4C20-D2BB-04F29CB1C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4235157"/>
              </p:ext>
            </p:extLst>
          </p:nvPr>
        </p:nvGraphicFramePr>
        <p:xfrm>
          <a:off x="407785" y="937623"/>
          <a:ext cx="10912086" cy="581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453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60189-68CF-170F-D681-32A10040C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57415-52D6-4B81-B654-634B0A5C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0DB6D9B3-B639-0727-138D-720349453A5B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88EED436-2789-955E-74AE-0EF5942848F7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FD187057-7B6C-63DA-CF2E-ADCA9E1AAD1A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BA596E7E-847D-42C1-9108-D17E259E173F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F293C236-7C63-FCD5-E8F5-5A5B3EA0E03B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169302F3-FC58-E32F-8C49-B6F350BA9FB8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4469037A-50D7-D78E-2C4E-8DE7B39D2EF8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0211D116-C8D3-EA34-05DD-14549B973CCE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134F7F28-7C00-179E-F356-E04520E687FD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DDD18D64-6BC4-AE7F-4858-68A1CE905813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9285175E-C5E9-3838-5B8A-8B0C99CEDEDE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7263778A-7CE3-AB46-F59B-1766E5D8B1E8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63904666-4FDD-96A4-7D05-8B2BBBF78AB3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C9DD9F39-720C-0D34-2778-ABB1DB44E257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C3B544BF-2629-5E17-6D8A-7F5CBB857815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7D767785-446E-96AE-562E-E687F3188C40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734517A4-D64E-66AD-33F0-6B58A698D2F2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EBC5256-9CCD-03D9-6475-3D7A67902BE1}"/>
              </a:ext>
            </a:extLst>
          </p:cNvPr>
          <p:cNvSpPr txBox="1"/>
          <p:nvPr/>
        </p:nvSpPr>
        <p:spPr>
          <a:xfrm>
            <a:off x="2197913" y="436817"/>
            <a:ext cx="7664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Гарын авлагыг хэрхэн хэрэглэдэг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D7A2F0B-953A-2345-1B90-A046DFB37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186780"/>
              </p:ext>
            </p:extLst>
          </p:nvPr>
        </p:nvGraphicFramePr>
        <p:xfrm>
          <a:off x="407785" y="981446"/>
          <a:ext cx="10912086" cy="581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311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6B755-678A-3298-BE3A-C771B8339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73594-BC88-77DD-1A3D-706AB8DB4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C869D544-17AB-E013-4055-A5DEE1FB9423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84E370D3-D20C-18E5-6B1C-597C2A3C905B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23599441-E6EE-FBD1-D18C-48DA095B3073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84E89D12-4115-F625-E770-257C58DF9F3D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57BC6DD0-B578-66BC-EDD7-CD66CD3DD52B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58D1709E-C50F-8E87-C53A-FA71EEFFCEA5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10725464-3EDF-E49C-8013-D3F3798ACFEF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D276455C-92EC-D576-30A0-2DD5A72794E1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4C6D2E13-F2DF-7AE4-2847-85ACA369DF97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152CA2C2-DAA1-374B-0644-CD3213FCF4B8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6EDDD951-79F1-28CE-7F47-79BEC8CB77CB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C24A9FB1-4BAB-5DCE-BFA1-B460726FF7E0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8B00A03F-650A-C67E-54E5-4D3C6877940A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E404AEC5-9ADC-A697-A444-912B76C04B4E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F3EEB4AD-1BFC-D2A8-3721-96B04E51C7BE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1FCE5D74-D9DA-3EC6-7000-4376BC5DB719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B18A27D4-4DF5-F9A0-5275-394924A80E85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C07A38A-0AF6-D655-D535-B08AB1B1A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367759"/>
              </p:ext>
            </p:extLst>
          </p:nvPr>
        </p:nvGraphicFramePr>
        <p:xfrm>
          <a:off x="407785" y="981446"/>
          <a:ext cx="10912086" cy="581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DE04330-FC5C-8B9F-9957-08DFA024AD1D}"/>
              </a:ext>
            </a:extLst>
          </p:cNvPr>
          <p:cNvSpPr txBox="1"/>
          <p:nvPr/>
        </p:nvSpPr>
        <p:spPr>
          <a:xfrm>
            <a:off x="2197913" y="436817"/>
            <a:ext cx="7664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Гарын авлагыг хэрхэн яаж ашигласан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0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91598A-F0ED-AFC8-13F1-4B9E02926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78"/>
          <a:stretch/>
        </p:blipFill>
        <p:spPr>
          <a:xfrm>
            <a:off x="1890712" y="-1107898"/>
            <a:ext cx="8596223" cy="88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9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23F10-27D7-C104-F017-21C3A4985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33454-0897-54E4-D2F1-C1D20B477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AB7450C1-2A34-6C55-4C31-6F20750365DE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1EF7B410-4760-D91A-40AC-C98E95B52A45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092EB5E7-2B6E-D23D-8583-8B8959A61E7D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7C9CB17D-51DA-8BE2-0FF6-A621B10EAEC0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6FCED733-9AE4-BB71-3C10-0DD5A3E1B46C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593854FD-EEB3-0DAF-8983-EB334D380B5E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F7B166BE-9203-6BB5-B967-6D2F112DD917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D2637A9E-D6C7-872F-E3C9-1CCB14D1E2FE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026EB08C-F76E-3E99-0DED-E18BCF308F0E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9842D159-9A93-BE77-293E-D1D943DFD7D4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692E9217-9DE1-6114-D79A-51A3F7C4988D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1BC31C42-F1CF-7CC3-88CB-1C62406712A4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4541C143-37D2-3787-B04B-53937B4834AE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D394ED0E-893B-D292-29C2-88EECA53C6DE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767568D4-0DB5-2831-195C-DD5697BB2C22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F227553E-99AC-35ED-1DE9-55B477AC8078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855885B9-97D9-887B-D04E-6DA0A0C1D05F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71250E-90F7-43F0-D681-436E98B30749}"/>
              </a:ext>
            </a:extLst>
          </p:cNvPr>
          <p:cNvSpPr txBox="1"/>
          <p:nvPr/>
        </p:nvSpPr>
        <p:spPr>
          <a:xfrm>
            <a:off x="667657" y="436817"/>
            <a:ext cx="101890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Гарын авлага ашигласнаар ОН-ын АЖ-д эерэгээр өөрчлөлт  бий болсон тухай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906F3B3-7A0A-28DE-8A36-5CB36EEA4C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731933"/>
              </p:ext>
            </p:extLst>
          </p:nvPr>
        </p:nvGraphicFramePr>
        <p:xfrm>
          <a:off x="639957" y="981446"/>
          <a:ext cx="10912086" cy="581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7403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91A02-47BD-7D40-B28E-28E1E379D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CFF1C-7C8F-08F7-1B2F-86161EBD5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3E800626-3920-7E3A-CBBC-BA30959E93BE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633A4CEA-E7BF-C54D-8C8C-BF58F14AA07D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818581AE-0BF6-918A-0DFD-025E49D02B9D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7445DB27-913B-0FCB-B2D8-8487A8C195AB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5618CFD3-17E9-2BA0-5843-BD9326620A15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491DF1A5-9CF2-29BA-2424-2B913F52FAA7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5CB12BFC-F045-A2F8-BCB4-F2BAE7691808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EF2CA22A-F547-32B3-64AD-6E618AC5EABF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D42B14F7-8A93-FBAC-4C20-7654C50F3673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828AC423-50BE-A05D-62FF-B23E6013DAA2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5C030CFC-C6A3-CAB2-A74F-2454FC840E15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DC64C220-FF98-AADB-5ACB-DF8549628FCE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BFEFDA82-0E70-FF6D-35A3-D62CE38E40F6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33CB71D7-CDEC-8DA9-A62E-703BE708BEBE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576E04BB-9E8E-CDAF-EFE5-33429382E266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6502D2FE-AA78-9AD5-EDF2-7686BBCABF13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DE00C605-D574-E81E-9194-8C1F1EB10271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38B767-DC93-D22A-2F92-C3651F47C6FC}"/>
              </a:ext>
            </a:extLst>
          </p:cNvPr>
          <p:cNvSpPr txBox="1"/>
          <p:nvPr/>
        </p:nvSpPr>
        <p:spPr>
          <a:xfrm>
            <a:off x="2197913" y="436817"/>
            <a:ext cx="7664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  <a:latin typeface="+mj-lt"/>
              </a:rPr>
            </a:br>
            <a:r>
              <a:rPr lang="mn-MN" sz="2400" b="0" i="0" dirty="0">
                <a:solidFill>
                  <a:srgbClr val="121E52"/>
                </a:solidFill>
                <a:effectLst/>
              </a:rPr>
              <a:t>НИТАЖ-ын талаарх ойлголт хэрхэн сайжирсан</a:t>
            </a:r>
            <a:r>
              <a:rPr lang="mn-MN" sz="2400" dirty="0">
                <a:solidFill>
                  <a:srgbClr val="121E52"/>
                </a:solidFill>
              </a:rPr>
              <a:t>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D03D2FE-D647-427D-16A0-F353CFEF9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499336"/>
              </p:ext>
            </p:extLst>
          </p:nvPr>
        </p:nvGraphicFramePr>
        <p:xfrm>
          <a:off x="812800" y="1160863"/>
          <a:ext cx="10217478" cy="528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5476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705A2-0E43-7242-CA2D-3DD703CC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BF37B-27AC-79FB-8E94-C65B50C95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4D9473E4-0CEA-729E-DA9E-FB19CB45CF4C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2CC87200-C831-C9E3-AE28-FA8A846AB677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64112062-D714-952C-4EB5-D8BF9B538338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9AD66680-EF06-32FD-6D8A-C3AA414A0A0C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2304C3AC-5F2D-1EC6-BE9F-7A4641BC4E48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D8C981BD-47C4-F53A-CAB8-3F17FAB162BC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8223A6C0-D4C8-E63F-CD6E-DCE9E8D61EE2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47F47F9E-39D8-2D35-36A6-300C731151E0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8B499C1E-42E3-A6AE-D7FB-524A8EB35C04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A9A748C5-F087-1467-4323-7746B8D52383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2E17AF78-34A8-A308-3A92-306D44CA38A1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B6A62A3E-D9A4-C37F-B1FD-F24FBF433646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9B33D408-EEA8-27ED-D6D3-1E13B42A8998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EF110A1D-118C-7BE1-E700-474FA880DABC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36719F53-256B-B94A-E296-BA0745790681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2EE9F2D4-57FC-9B6E-F83E-A18633A44A9D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14FFE11D-6F91-CABE-BAC3-A7189B020164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0F38CD3-6BE8-FDF7-0BEA-3214D90DCA88}"/>
              </a:ext>
            </a:extLst>
          </p:cNvPr>
          <p:cNvSpPr txBox="1"/>
          <p:nvPr/>
        </p:nvSpPr>
        <p:spPr>
          <a:xfrm>
            <a:off x="2197913" y="436817"/>
            <a:ext cx="7664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Гарын авлагын ерөнхий үнэлгээ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FB3DB32-7E90-090B-53AD-7D16260C36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887438"/>
              </p:ext>
            </p:extLst>
          </p:nvPr>
        </p:nvGraphicFramePr>
        <p:xfrm>
          <a:off x="697378" y="1041157"/>
          <a:ext cx="10332900" cy="540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1091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5E906-A0A6-6BA5-34A1-42FFF34B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3A9F3-C39F-6B2D-1C99-3CC01FE5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B758CF23-5191-0CE4-19E2-44E93CB35B15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9464B39C-3118-80AC-2CB4-A804E1C7AA0E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DE2E76BD-45D4-9FAF-4DB3-5BA256CF90D1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7AC38F7C-89DC-1B1B-304E-B1EB11FBBE3C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499B0556-F085-5576-BC59-6C4E5D1E0215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6E5D920D-138E-1D65-A3DA-C7CB54DEB426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4744F0B8-112B-452D-6499-912A382DF04D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94FF2C42-7988-562C-0489-5F55B374DBE2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ADB93E0B-4729-B81D-E462-CB4DBC6A3890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2E54F0E8-1709-A3ED-3F1E-110E5D37B3B2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F81B5B04-FB71-540E-CE22-82C29FDB8410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444D7442-B245-DBA8-838E-A9491634324B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BA0F6296-BBE4-FE7C-ED59-9A6AEDE834FA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F08AC590-B1AB-1D7E-993D-395C76309908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E9E4DC97-6594-7477-48D0-3E597F132406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3B785C0A-4077-5920-9CEC-4F354DEA2FAB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D0300CA8-0E7D-3EB0-780B-21BDA6DBAFD9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67D984-26EB-8DE7-F721-939792146923}"/>
              </a:ext>
            </a:extLst>
          </p:cNvPr>
          <p:cNvSpPr txBox="1"/>
          <p:nvPr/>
        </p:nvSpPr>
        <p:spPr>
          <a:xfrm>
            <a:off x="2197913" y="436817"/>
            <a:ext cx="7664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br>
              <a:rPr lang="mn-MN" sz="2800" i="1" dirty="0">
                <a:solidFill>
                  <a:srgbClr val="121E52"/>
                </a:solidFill>
              </a:rPr>
            </a:br>
            <a:r>
              <a:rPr lang="mn-MN" sz="2400" dirty="0">
                <a:solidFill>
                  <a:srgbClr val="121E52"/>
                </a:solidFill>
              </a:rPr>
              <a:t>Бусдад санал болгох эсэх 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C596F19-6C01-4DEC-F9AA-A7E4B7AD1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088808"/>
              </p:ext>
            </p:extLst>
          </p:nvPr>
        </p:nvGraphicFramePr>
        <p:xfrm>
          <a:off x="929550" y="1403373"/>
          <a:ext cx="10332900" cy="540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95C94C-F781-BBB5-8EF3-422D5570C4EA}"/>
              </a:ext>
            </a:extLst>
          </p:cNvPr>
          <p:cNvSpPr txBox="1"/>
          <p:nvPr/>
        </p:nvSpPr>
        <p:spPr>
          <a:xfrm>
            <a:off x="5120033" y="3337644"/>
            <a:ext cx="1613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21E52"/>
                </a:solidFill>
              </a:rPr>
              <a:t>100%</a:t>
            </a:r>
            <a:r>
              <a:rPr lang="mn-MN" sz="2400" b="1" dirty="0">
                <a:solidFill>
                  <a:srgbClr val="121E52"/>
                </a:solidFill>
              </a:rPr>
              <a:t> санал нэгдсэн</a:t>
            </a:r>
            <a:endParaRPr lang="en-US" sz="2400" b="1" dirty="0">
              <a:solidFill>
                <a:srgbClr val="121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1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FA746-2825-968D-D3B1-1CBA04221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38973-E202-BA3E-ABFC-55C849096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62FF806D-F973-5F41-4B05-ED47C8281927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25D6F75C-03E5-30A8-FD75-3A4EBB407589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8E19A2C1-27D4-92E7-6B36-16370685887A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242B2B4-B72A-5735-4E46-688CC6C82B1D}"/>
              </a:ext>
            </a:extLst>
          </p:cNvPr>
          <p:cNvSpPr txBox="1"/>
          <p:nvPr/>
        </p:nvSpPr>
        <p:spPr>
          <a:xfrm>
            <a:off x="2197913" y="436817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Судалгааны Гол Үр Дүн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69" name="Diagram 68">
            <a:extLst>
              <a:ext uri="{FF2B5EF4-FFF2-40B4-BE49-F238E27FC236}">
                <a16:creationId xmlns:a16="http://schemas.microsoft.com/office/drawing/2014/main" id="{ED9E5B45-4001-7DFC-F804-DDBABD96E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3488019"/>
              </p:ext>
            </p:extLst>
          </p:nvPr>
        </p:nvGraphicFramePr>
        <p:xfrm>
          <a:off x="1886954" y="1631015"/>
          <a:ext cx="8418092" cy="4549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1574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56790-D6CC-B2D5-F817-EECFF15DA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DF4BE-2C5B-59ED-A8A3-185F38890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8F4BEBFC-4431-226D-A5D8-8181451FB358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36D0C721-EAA0-35A2-0A0D-D166DD7C036A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DDD8606B-024B-6D7E-C786-0EFED4576F32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5BD877A-CD80-D9D2-0F72-431C32C37F6D}"/>
              </a:ext>
            </a:extLst>
          </p:cNvPr>
          <p:cNvSpPr txBox="1"/>
          <p:nvPr/>
        </p:nvSpPr>
        <p:spPr>
          <a:xfrm>
            <a:off x="2197913" y="436817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Судалгааны Гол Үр Дүн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69" name="Diagram 68">
            <a:extLst>
              <a:ext uri="{FF2B5EF4-FFF2-40B4-BE49-F238E27FC236}">
                <a16:creationId xmlns:a16="http://schemas.microsoft.com/office/drawing/2014/main" id="{78B865AE-9976-84DC-3227-C3E8902E6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490332"/>
              </p:ext>
            </p:extLst>
          </p:nvPr>
        </p:nvGraphicFramePr>
        <p:xfrm>
          <a:off x="1886954" y="1631015"/>
          <a:ext cx="8418092" cy="4549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2912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57836-66B2-1FCF-169A-0C8937D15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1367B-31AA-7339-02A6-5504E023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93ABF80B-FFA3-E3C7-7617-519308BC0B15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0C14CF5A-F814-78BE-E9B0-E26A0F75869F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C67B19CA-A5A3-C57B-F32B-BC3498CCD9E1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BCA2DA-F242-201E-873F-B286E6D6BDEE}"/>
              </a:ext>
            </a:extLst>
          </p:cNvPr>
          <p:cNvSpPr txBox="1"/>
          <p:nvPr/>
        </p:nvSpPr>
        <p:spPr>
          <a:xfrm>
            <a:off x="2197913" y="436817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Тулгамдаж буй асуудал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9CC4AD2-3B8E-48AC-E317-0A64716CA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379444"/>
              </p:ext>
            </p:extLst>
          </p:nvPr>
        </p:nvGraphicFramePr>
        <p:xfrm>
          <a:off x="1966083" y="119968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0557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37FCF-83D6-4873-F177-8992BC364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4EA40-9217-DF14-A6C8-AB4912C41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3E9585D4-0CAD-0356-E607-54D0EB1BEDDD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A5462039-65BC-09C8-3965-9045077517A7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2F374311-62E0-CBA5-5FA8-A76108A06A55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8CB19D-6A74-4E12-58B3-0C1804444914}"/>
              </a:ext>
            </a:extLst>
          </p:cNvPr>
          <p:cNvSpPr txBox="1"/>
          <p:nvPr/>
        </p:nvSpPr>
        <p:spPr>
          <a:xfrm>
            <a:off x="2197913" y="436817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Дараагийн алхам ба боломжууд 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65510E1-B089-7F49-8968-6AB65195F0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11139"/>
              </p:ext>
            </p:extLst>
          </p:nvPr>
        </p:nvGraphicFramePr>
        <p:xfrm>
          <a:off x="1705428" y="1188418"/>
          <a:ext cx="8781143" cy="5097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2293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5EB51-E737-2989-1149-2CFF5467B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765F7-88F1-A0C2-9990-9F2ED465B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8DA45E5B-0A1E-CBBE-58A7-C1E0EB26B231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778BDE8D-C538-5AF9-4405-8994ECD0438A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9605191A-F90D-BD7E-3D98-2B9702EB005C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692B4802-9A5B-30A0-1450-E7707F4D25AB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D90181CA-7E8F-6AF9-3C5D-5A31B2B9D861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1A945993-76ED-13E8-CCBE-7867D6A6D11D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630B96E4-58C7-8679-A7BF-FE6B7D870BDE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77DFAE39-A45C-D0AE-E0DC-0B2DE6A7144F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3151AB9D-5292-29D1-33E9-F951862C7620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99B820E9-394E-659F-9644-C04F503EC94B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BBBC3B95-5C8F-F632-8E29-976FC358EA16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DDD49B59-40AD-3B96-55C2-780006299E74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CCE668-CA04-484F-F495-8769C3C24A74}"/>
              </a:ext>
            </a:extLst>
          </p:cNvPr>
          <p:cNvSpPr txBox="1"/>
          <p:nvPr/>
        </p:nvSpPr>
        <p:spPr>
          <a:xfrm>
            <a:off x="2197913" y="436817"/>
            <a:ext cx="766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i="1" dirty="0">
                <a:solidFill>
                  <a:srgbClr val="121E52"/>
                </a:solidFill>
              </a:rPr>
              <a:t>Гарын авлагын судалгааны үр дүн</a:t>
            </a:r>
            <a:endParaRPr lang="en-US" sz="2800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7EDD72E-CB64-EFC4-67F9-4A4A35F0AAB3}"/>
              </a:ext>
            </a:extLst>
          </p:cNvPr>
          <p:cNvSpPr/>
          <p:nvPr/>
        </p:nvSpPr>
        <p:spPr>
          <a:xfrm>
            <a:off x="741826" y="2019946"/>
            <a:ext cx="3076760" cy="4149034"/>
          </a:xfrm>
          <a:prstGeom prst="round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9B3A87-DE97-C8D9-AB55-24F87820274A}"/>
              </a:ext>
            </a:extLst>
          </p:cNvPr>
          <p:cNvGrpSpPr/>
          <p:nvPr/>
        </p:nvGrpSpPr>
        <p:grpSpPr>
          <a:xfrm>
            <a:off x="1504320" y="1288913"/>
            <a:ext cx="1543050" cy="1543050"/>
            <a:chOff x="2329125" y="1498880"/>
            <a:chExt cx="1543050" cy="154305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B9C9426-052C-8916-DA92-628948F18B6F}"/>
                </a:ext>
              </a:extLst>
            </p:cNvPr>
            <p:cNvSpPr/>
            <p:nvPr/>
          </p:nvSpPr>
          <p:spPr>
            <a:xfrm>
              <a:off x="2329125" y="1498880"/>
              <a:ext cx="1543050" cy="15430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C32"/>
            </a:solidFill>
          </p:spPr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639DDB8B-015C-8C0F-2456-1288FDC8392B}"/>
                </a:ext>
              </a:extLst>
            </p:cNvPr>
            <p:cNvSpPr/>
            <p:nvPr/>
          </p:nvSpPr>
          <p:spPr>
            <a:xfrm>
              <a:off x="2537936" y="1619485"/>
              <a:ext cx="1125429" cy="1126838"/>
            </a:xfrm>
            <a:custGeom>
              <a:avLst/>
              <a:gdLst/>
              <a:ahLst/>
              <a:cxnLst/>
              <a:rect l="l" t="t" r="r" b="b"/>
              <a:pathLst>
                <a:path w="1125429" h="1126838">
                  <a:moveTo>
                    <a:pt x="0" y="0"/>
                  </a:moveTo>
                  <a:lnTo>
                    <a:pt x="1125429" y="0"/>
                  </a:lnTo>
                  <a:lnTo>
                    <a:pt x="1125429" y="1126838"/>
                  </a:lnTo>
                  <a:lnTo>
                    <a:pt x="0" y="1126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DCA34DF-3E91-6BB4-71E6-94D918C89DB9}"/>
              </a:ext>
            </a:extLst>
          </p:cNvPr>
          <p:cNvSpPr txBox="1"/>
          <p:nvPr/>
        </p:nvSpPr>
        <p:spPr>
          <a:xfrm>
            <a:off x="890735" y="2787455"/>
            <a:ext cx="27702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000" b="1" dirty="0">
                <a:solidFill>
                  <a:srgbClr val="121E52"/>
                </a:solidFill>
              </a:rPr>
              <a:t>Аяллын замын тэмдэг, тэмдэглэгээг сайжруулах</a:t>
            </a:r>
            <a:r>
              <a:rPr lang="mn-MN" sz="2000" dirty="0">
                <a:solidFill>
                  <a:srgbClr val="121E52"/>
                </a:solidFill>
              </a:rPr>
              <a:t> ажлыг хэрэгжүүлж, нийт </a:t>
            </a:r>
            <a:r>
              <a:rPr lang="mn-MN" sz="2000" b="1" dirty="0">
                <a:solidFill>
                  <a:srgbClr val="121E52"/>
                </a:solidFill>
              </a:rPr>
              <a:t>25 байршилд шинэ тэмдэглэгээ</a:t>
            </a:r>
            <a:r>
              <a:rPr lang="mn-MN" sz="2000" dirty="0">
                <a:solidFill>
                  <a:srgbClr val="121E52"/>
                </a:solidFill>
              </a:rPr>
              <a:t> байршуулсан. Энэ ажилд </a:t>
            </a:r>
            <a:r>
              <a:rPr lang="mn-MN" sz="2000" b="1" dirty="0">
                <a:solidFill>
                  <a:srgbClr val="121E52"/>
                </a:solidFill>
              </a:rPr>
              <a:t>25 сая төгрөгийн хөрөнгө</a:t>
            </a:r>
            <a:r>
              <a:rPr lang="mn-MN" sz="2000" dirty="0">
                <a:solidFill>
                  <a:srgbClr val="121E52"/>
                </a:solidFill>
              </a:rPr>
              <a:t> зарцуулсан.</a:t>
            </a:r>
            <a:endParaRPr lang="en-US" sz="2000" dirty="0">
              <a:solidFill>
                <a:srgbClr val="121E52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0E7C9AA-2DD4-D7B3-1EAC-2709ACB18F53}"/>
              </a:ext>
            </a:extLst>
          </p:cNvPr>
          <p:cNvSpPr/>
          <p:nvPr/>
        </p:nvSpPr>
        <p:spPr>
          <a:xfrm>
            <a:off x="4616450" y="2031538"/>
            <a:ext cx="3076760" cy="4149034"/>
          </a:xfrm>
          <a:prstGeom prst="round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2ECEEFE8-A108-4331-AAD0-4A26BE529F8C}"/>
              </a:ext>
            </a:extLst>
          </p:cNvPr>
          <p:cNvGrpSpPr/>
          <p:nvPr/>
        </p:nvGrpSpPr>
        <p:grpSpPr>
          <a:xfrm>
            <a:off x="5378944" y="1159466"/>
            <a:ext cx="1543050" cy="1543050"/>
            <a:chOff x="0" y="0"/>
            <a:chExt cx="812800" cy="812800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27F6F2F9-B753-546D-04F2-F1B134CCBF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3974"/>
            </a:solidFill>
          </p:spPr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536073A3-4F75-4F31-EB77-BA9B160066D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7E228B0-0EAD-2650-8E8A-967CF15B7007}"/>
              </a:ext>
            </a:extLst>
          </p:cNvPr>
          <p:cNvSpPr txBox="1"/>
          <p:nvPr/>
        </p:nvSpPr>
        <p:spPr>
          <a:xfrm>
            <a:off x="4765359" y="2799047"/>
            <a:ext cx="27702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Courier New" panose="02070309020205020404" pitchFamily="49" charset="0"/>
              <a:buChar char="o"/>
            </a:pPr>
            <a:r>
              <a:rPr lang="mn-MN" sz="2000" b="1" dirty="0">
                <a:solidFill>
                  <a:srgbClr val="121E52"/>
                </a:solidFill>
              </a:rPr>
              <a:t>2 шинэ НИТАЖ аяллын хөтөлбөр</a:t>
            </a:r>
            <a:r>
              <a:rPr lang="mn-MN" sz="2000" dirty="0">
                <a:solidFill>
                  <a:srgbClr val="121E52"/>
                </a:solidFill>
              </a:rPr>
              <a:t> боловсруулж, хэрэгжүүлж эхэлсэн.</a:t>
            </a:r>
          </a:p>
          <a:p>
            <a:pPr marL="231775" indent="-231775">
              <a:buFont typeface="Courier New" panose="02070309020205020404" pitchFamily="49" charset="0"/>
              <a:buChar char="o"/>
            </a:pPr>
            <a:r>
              <a:rPr lang="mn-MN" sz="2000" b="1" dirty="0">
                <a:solidFill>
                  <a:srgbClr val="121E52"/>
                </a:solidFill>
              </a:rPr>
              <a:t>НИТАЖ эко жорлонтой </a:t>
            </a:r>
            <a:r>
              <a:rPr lang="mn-MN" sz="2000" dirty="0">
                <a:solidFill>
                  <a:srgbClr val="121E52"/>
                </a:solidFill>
              </a:rPr>
              <a:t>болж байгальд ээлтэй шийдлүүдийг хэрэгжүүлсэн</a:t>
            </a:r>
            <a:endParaRPr lang="en-US" sz="2000" dirty="0">
              <a:solidFill>
                <a:srgbClr val="121E52"/>
              </a:solidFill>
            </a:endParaRPr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ECE6B333-F813-0BA2-BF5D-90AC11237876}"/>
              </a:ext>
            </a:extLst>
          </p:cNvPr>
          <p:cNvSpPr/>
          <p:nvPr/>
        </p:nvSpPr>
        <p:spPr>
          <a:xfrm>
            <a:off x="5546878" y="1307435"/>
            <a:ext cx="1230455" cy="1225841"/>
          </a:xfrm>
          <a:custGeom>
            <a:avLst/>
            <a:gdLst/>
            <a:ahLst/>
            <a:cxnLst/>
            <a:rect l="l" t="t" r="r" b="b"/>
            <a:pathLst>
              <a:path w="1230455" h="1225841">
                <a:moveTo>
                  <a:pt x="0" y="0"/>
                </a:moveTo>
                <a:lnTo>
                  <a:pt x="1230455" y="0"/>
                </a:lnTo>
                <a:lnTo>
                  <a:pt x="1230455" y="1225841"/>
                </a:lnTo>
                <a:lnTo>
                  <a:pt x="0" y="12258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E240059-7C2D-499D-A44B-7D00F2153408}"/>
              </a:ext>
            </a:extLst>
          </p:cNvPr>
          <p:cNvSpPr/>
          <p:nvPr/>
        </p:nvSpPr>
        <p:spPr>
          <a:xfrm>
            <a:off x="8454336" y="2031538"/>
            <a:ext cx="3076760" cy="4149034"/>
          </a:xfrm>
          <a:prstGeom prst="round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13">
            <a:extLst>
              <a:ext uri="{FF2B5EF4-FFF2-40B4-BE49-F238E27FC236}">
                <a16:creationId xmlns:a16="http://schemas.microsoft.com/office/drawing/2014/main" id="{8504CD79-DCD6-D214-A015-777F1289FB15}"/>
              </a:ext>
            </a:extLst>
          </p:cNvPr>
          <p:cNvSpPr/>
          <p:nvPr/>
        </p:nvSpPr>
        <p:spPr>
          <a:xfrm>
            <a:off x="9225552" y="1105218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58C4B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4" name="TextBox 14">
            <a:extLst>
              <a:ext uri="{FF2B5EF4-FFF2-40B4-BE49-F238E27FC236}">
                <a16:creationId xmlns:a16="http://schemas.microsoft.com/office/drawing/2014/main" id="{854840BC-E20E-6392-A63B-BF96E68E04F0}"/>
              </a:ext>
            </a:extLst>
          </p:cNvPr>
          <p:cNvSpPr txBox="1"/>
          <p:nvPr/>
        </p:nvSpPr>
        <p:spPr>
          <a:xfrm>
            <a:off x="9361491" y="1195631"/>
            <a:ext cx="1253728" cy="13622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17EBD9F-98D3-12CD-7ED6-4AE3F405340F}"/>
              </a:ext>
            </a:extLst>
          </p:cNvPr>
          <p:cNvSpPr txBox="1"/>
          <p:nvPr/>
        </p:nvSpPr>
        <p:spPr>
          <a:xfrm>
            <a:off x="8603245" y="2799047"/>
            <a:ext cx="27702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000" b="1" dirty="0">
                <a:solidFill>
                  <a:srgbClr val="121E52"/>
                </a:solidFill>
              </a:rPr>
              <a:t>Гарын авлага нь</a:t>
            </a:r>
            <a:r>
              <a:rPr lang="mn-MN" sz="2000" dirty="0">
                <a:solidFill>
                  <a:srgbClr val="121E52"/>
                </a:solidFill>
              </a:rPr>
              <a:t> НИТАЖ-ын үйл ажиллагаа эрхэлдэг хүмүүст </a:t>
            </a:r>
            <a:r>
              <a:rPr lang="mn-MN" sz="2000" b="1" dirty="0">
                <a:solidFill>
                  <a:srgbClr val="121E52"/>
                </a:solidFill>
              </a:rPr>
              <a:t>мэдлэг, чадвараа дээшлүүлэх урам зориг өгч</a:t>
            </a:r>
            <a:r>
              <a:rPr lang="mn-MN" sz="2000" dirty="0">
                <a:solidFill>
                  <a:srgbClr val="121E52"/>
                </a:solidFill>
              </a:rPr>
              <a:t>, зарим нөхөрлөл </a:t>
            </a:r>
            <a:r>
              <a:rPr lang="mn-MN" sz="2000" b="1" dirty="0">
                <a:solidFill>
                  <a:srgbClr val="121E52"/>
                </a:solidFill>
              </a:rPr>
              <a:t>үйл ажиллагаагаа сэргээхэд түлхэц</a:t>
            </a:r>
            <a:r>
              <a:rPr lang="mn-MN" sz="2000" dirty="0">
                <a:solidFill>
                  <a:srgbClr val="121E52"/>
                </a:solidFill>
              </a:rPr>
              <a:t> болсон. </a:t>
            </a:r>
            <a:endParaRPr lang="en-US" sz="2000" dirty="0">
              <a:solidFill>
                <a:srgbClr val="121E52"/>
              </a:solidFill>
            </a:endParaRPr>
          </a:p>
        </p:txBody>
      </p:sp>
      <p:sp>
        <p:nvSpPr>
          <p:cNvPr id="67" name="Freeform 22">
            <a:extLst>
              <a:ext uri="{FF2B5EF4-FFF2-40B4-BE49-F238E27FC236}">
                <a16:creationId xmlns:a16="http://schemas.microsoft.com/office/drawing/2014/main" id="{23EE74A8-18E1-A43C-07E4-6A3889C5A8C3}"/>
              </a:ext>
            </a:extLst>
          </p:cNvPr>
          <p:cNvSpPr/>
          <p:nvPr/>
        </p:nvSpPr>
        <p:spPr>
          <a:xfrm>
            <a:off x="9372457" y="1217104"/>
            <a:ext cx="1238017" cy="1373667"/>
          </a:xfrm>
          <a:custGeom>
            <a:avLst/>
            <a:gdLst/>
            <a:ahLst/>
            <a:cxnLst/>
            <a:rect l="l" t="t" r="r" b="b"/>
            <a:pathLst>
              <a:path w="1238017" h="1373667">
                <a:moveTo>
                  <a:pt x="0" y="0"/>
                </a:moveTo>
                <a:lnTo>
                  <a:pt x="1238018" y="0"/>
                </a:lnTo>
                <a:lnTo>
                  <a:pt x="1238018" y="1373667"/>
                </a:lnTo>
                <a:lnTo>
                  <a:pt x="0" y="13736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3493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64EBFCAD-A4F6-5241-97D7-91BC4AA2BE58}"/>
              </a:ext>
            </a:extLst>
          </p:cNvPr>
          <p:cNvGrpSpPr/>
          <p:nvPr/>
        </p:nvGrpSpPr>
        <p:grpSpPr>
          <a:xfrm>
            <a:off x="917968" y="1217709"/>
            <a:ext cx="7182826" cy="2648002"/>
            <a:chOff x="0" y="0"/>
            <a:chExt cx="2616639" cy="105286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AD12DC1-2471-8940-C297-6DF2E41CFDD5}"/>
                </a:ext>
              </a:extLst>
            </p:cNvPr>
            <p:cNvSpPr/>
            <p:nvPr/>
          </p:nvSpPr>
          <p:spPr>
            <a:xfrm>
              <a:off x="0" y="0"/>
              <a:ext cx="2616639" cy="1052869"/>
            </a:xfrm>
            <a:custGeom>
              <a:avLst/>
              <a:gdLst/>
              <a:ahLst/>
              <a:cxnLst/>
              <a:rect l="l" t="t" r="r" b="b"/>
              <a:pathLst>
                <a:path w="2616639" h="1052869">
                  <a:moveTo>
                    <a:pt x="77925" y="0"/>
                  </a:moveTo>
                  <a:lnTo>
                    <a:pt x="2538713" y="0"/>
                  </a:lnTo>
                  <a:cubicBezTo>
                    <a:pt x="2581750" y="0"/>
                    <a:pt x="2616639" y="34888"/>
                    <a:pt x="2616639" y="77925"/>
                  </a:cubicBezTo>
                  <a:lnTo>
                    <a:pt x="2616639" y="974944"/>
                  </a:lnTo>
                  <a:cubicBezTo>
                    <a:pt x="2616639" y="1017981"/>
                    <a:pt x="2581750" y="1052869"/>
                    <a:pt x="2538713" y="1052869"/>
                  </a:cubicBezTo>
                  <a:lnTo>
                    <a:pt x="77925" y="1052869"/>
                  </a:lnTo>
                  <a:cubicBezTo>
                    <a:pt x="34888" y="1052869"/>
                    <a:pt x="0" y="1017981"/>
                    <a:pt x="0" y="974944"/>
                  </a:cubicBezTo>
                  <a:lnTo>
                    <a:pt x="0" y="77925"/>
                  </a:lnTo>
                  <a:cubicBezTo>
                    <a:pt x="0" y="34888"/>
                    <a:pt x="34888" y="0"/>
                    <a:pt x="779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064249F-E5BC-F944-319B-CDCF8A4DB1AD}"/>
                </a:ext>
              </a:extLst>
            </p:cNvPr>
            <p:cNvSpPr txBox="1"/>
            <p:nvPr/>
          </p:nvSpPr>
          <p:spPr>
            <a:xfrm>
              <a:off x="0" y="-47625"/>
              <a:ext cx="2616639" cy="1100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90F0EDF-BBE2-1A82-66B9-AEBA72490179}"/>
              </a:ext>
            </a:extLst>
          </p:cNvPr>
          <p:cNvGrpSpPr>
            <a:grpSpLocks noChangeAspect="1"/>
          </p:cNvGrpSpPr>
          <p:nvPr/>
        </p:nvGrpSpPr>
        <p:grpSpPr>
          <a:xfrm rot="234343">
            <a:off x="8120144" y="823545"/>
            <a:ext cx="3616129" cy="4235466"/>
            <a:chOff x="0" y="0"/>
            <a:chExt cx="4597400" cy="5384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FE80E2A-1191-7E24-2CAC-135209F8B6BF}"/>
                </a:ext>
              </a:extLst>
            </p:cNvPr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43C9510-CBFB-5696-5EBF-47555B21DD96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t="-23506" b="-23506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128AEF5-A9BF-2189-EA8F-E475B7C6E598}"/>
                </a:ext>
              </a:extLst>
            </p:cNvPr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7BD0291-77FC-AE1D-7BD6-86A7F8E4DD7F}"/>
                </a:ext>
              </a:extLst>
            </p:cNvPr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398FCE6-F3A0-2014-B347-9EB225790B77}"/>
                </a:ext>
              </a:extLst>
            </p:cNvPr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2773CC8-CB69-E820-DF38-1F136DF4733E}"/>
                </a:ext>
              </a:extLst>
            </p:cNvPr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B874763-3DBC-2F1E-175F-661C748EDC99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1F33BD2-E580-29D6-805C-4AF3F5D85877}"/>
                </a:ext>
              </a:extLst>
            </p:cNvPr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3CD7890-9427-DDF6-F266-490FC1DF5DBD}"/>
                </a:ext>
              </a:extLst>
            </p:cNvPr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44CC1A3-2DA4-C1B5-57D7-4CC1B983B66D}"/>
                </a:ext>
              </a:extLst>
            </p:cNvPr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1BA13DF-9E83-4150-16E9-33463045F957}"/>
                </a:ext>
              </a:extLst>
            </p:cNvPr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C778FD5-EF47-3F77-67E2-CF96192844EC}"/>
                </a:ext>
              </a:extLst>
            </p:cNvPr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6C3C4BA-0B75-EC7F-CA58-B573F3C22DE7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1558" t="-25951" r="-4226" b="-10575"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CE37122-B2FF-B640-66EC-3017D23E3CE7}"/>
                </a:ext>
              </a:extLst>
            </p:cNvPr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FDCEDD7D-5B48-FD66-7BA3-511D454FC695}"/>
                </a:ext>
              </a:extLst>
            </p:cNvPr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4D04A5F-B384-3942-8B27-D28FA69F9839}"/>
                </a:ext>
              </a:extLst>
            </p:cNvPr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B8411BD4-6FC9-7731-6CFC-9F2367773301}"/>
                </a:ext>
              </a:extLst>
            </p:cNvPr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246B534-AEB1-BD96-6B55-8BA28CEBD203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5E304AC-D2C9-FDAF-E3CD-0A6F7CEC2F1F}"/>
                </a:ext>
              </a:extLst>
            </p:cNvPr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D874C28-3A46-BBF5-3B0B-593CFBE178EE}"/>
                </a:ext>
              </a:extLst>
            </p:cNvPr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7400B48-1CB5-D6E6-5363-1AC419218E84}"/>
                </a:ext>
              </a:extLst>
            </p:cNvPr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08701CCE-384B-219F-C064-FC2BEC557FD2}"/>
                </a:ext>
              </a:extLst>
            </p:cNvPr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Freeform 31">
            <a:extLst>
              <a:ext uri="{FF2B5EF4-FFF2-40B4-BE49-F238E27FC236}">
                <a16:creationId xmlns:a16="http://schemas.microsoft.com/office/drawing/2014/main" id="{6C3345E7-D9DE-3476-EA5F-FEC3535DCD1C}"/>
              </a:ext>
            </a:extLst>
          </p:cNvPr>
          <p:cNvSpPr/>
          <p:nvPr/>
        </p:nvSpPr>
        <p:spPr>
          <a:xfrm>
            <a:off x="5599167" y="3240428"/>
            <a:ext cx="3396329" cy="3982842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3">
            <a:extLst>
              <a:ext uri="{FF2B5EF4-FFF2-40B4-BE49-F238E27FC236}">
                <a16:creationId xmlns:a16="http://schemas.microsoft.com/office/drawing/2014/main" id="{DB536891-E4FE-303C-88C1-CF7568025F10}"/>
              </a:ext>
            </a:extLst>
          </p:cNvPr>
          <p:cNvSpPr txBox="1"/>
          <p:nvPr/>
        </p:nvSpPr>
        <p:spPr>
          <a:xfrm>
            <a:off x="971233" y="1250674"/>
            <a:ext cx="6962918" cy="2608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Та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бүхэн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зочдоо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уудам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дэлгэр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нутаг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мөнх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хөх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тэнгэрийн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таван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сая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ододтой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нутагтаа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хүлээн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3699" i="1" dirty="0" err="1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аваарай</a:t>
            </a:r>
            <a:r>
              <a:rPr lang="en-US" sz="3699" i="1" dirty="0">
                <a:solidFill>
                  <a:srgbClr val="073064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847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78C5B-8E55-91CE-1F1F-37ED16052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EF6467-ECEF-A8A7-17D2-BDBCD4E67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215A64-39CC-A1D4-341F-EE423B8C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8" r="55951"/>
          <a:stretch/>
        </p:blipFill>
        <p:spPr>
          <a:xfrm>
            <a:off x="5465216" y="1164240"/>
            <a:ext cx="8472266" cy="8780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BE707B-5662-8B19-4B17-EF07C167DC5B}"/>
              </a:ext>
            </a:extLst>
          </p:cNvPr>
          <p:cNvSpPr txBox="1"/>
          <p:nvPr/>
        </p:nvSpPr>
        <p:spPr>
          <a:xfrm>
            <a:off x="2263829" y="625631"/>
            <a:ext cx="766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21E52"/>
                </a:solidFill>
              </a:rPr>
              <a:t>"Манай нутгаар зочлоорой“</a:t>
            </a:r>
            <a:br>
              <a:rPr lang="mn-MN" sz="3200" b="1" dirty="0">
                <a:solidFill>
                  <a:srgbClr val="121E52"/>
                </a:solidFill>
              </a:rPr>
            </a:br>
            <a:r>
              <a:rPr lang="ru-RU" sz="3200" b="1" dirty="0">
                <a:solidFill>
                  <a:srgbClr val="121E52"/>
                </a:solidFill>
              </a:rPr>
              <a:t>НИТАЖ-ын Гарын Авлагын Танилцуулга</a:t>
            </a:r>
            <a:endParaRPr lang="en-US" sz="32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7F1173-0B44-4943-E3E9-C2BD7EC02268}"/>
              </a:ext>
            </a:extLst>
          </p:cNvPr>
          <p:cNvSpPr txBox="1"/>
          <p:nvPr/>
        </p:nvSpPr>
        <p:spPr>
          <a:xfrm>
            <a:off x="700089" y="2637634"/>
            <a:ext cx="63627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4800" i="1" dirty="0">
                <a:solidFill>
                  <a:srgbClr val="121E52"/>
                </a:solidFill>
              </a:rPr>
              <a:t>Тогтвортой аялал жуулчлалын хөгжлийг дэмжих гарын авлага</a:t>
            </a:r>
            <a:endParaRPr lang="en-US" sz="4800" i="1" dirty="0">
              <a:solidFill>
                <a:srgbClr val="121E52"/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21650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35224-1AF5-416E-69D7-76F364403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B8EBF-5DEB-ED1E-34C7-36BB6C611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80C9CA6-E05D-F568-4E1B-74F37563664D}"/>
              </a:ext>
            </a:extLst>
          </p:cNvPr>
          <p:cNvGrpSpPr>
            <a:grpSpLocks noChangeAspect="1"/>
          </p:cNvGrpSpPr>
          <p:nvPr/>
        </p:nvGrpSpPr>
        <p:grpSpPr>
          <a:xfrm rot="234343">
            <a:off x="7983120" y="540329"/>
            <a:ext cx="4527947" cy="5303452"/>
            <a:chOff x="0" y="0"/>
            <a:chExt cx="4597400" cy="5384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9DFD898-E4D2-D403-A11E-6C5CF111ABF8}"/>
                </a:ext>
              </a:extLst>
            </p:cNvPr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77CDD08-31B4-0204-CE25-85EC3059C56D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t="-23506" b="-23506"/>
              </a:stretch>
            </a:blipFill>
          </p:spPr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6BF14A8-02E7-4FBB-B3B3-7CA61469B9C6}"/>
                </a:ext>
              </a:extLst>
            </p:cNvPr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6EE485C-4F35-952C-E113-9E97A4569C55}"/>
                </a:ext>
              </a:extLst>
            </p:cNvPr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A63F3A1-8536-CAE3-0AFA-468FB9EFD41F}"/>
                </a:ext>
              </a:extLst>
            </p:cNvPr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D5630CB-484C-C8D3-7B60-8D2F9A1DCD2C}"/>
                </a:ext>
              </a:extLst>
            </p:cNvPr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184960E-6914-B571-81E6-06CA48BB319E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1499E79-EE64-DE24-D377-C887F03A635F}"/>
                </a:ext>
              </a:extLst>
            </p:cNvPr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79A9591-DF76-DACB-92A7-F43C2590F4C6}"/>
                </a:ext>
              </a:extLst>
            </p:cNvPr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9F96C8F-2286-12AA-D8C9-0CC8543CB7FD}"/>
                </a:ext>
              </a:extLst>
            </p:cNvPr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B97C35D-E9AF-9CFA-13FA-1456C7726270}"/>
                </a:ext>
              </a:extLst>
            </p:cNvPr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6F46730-4D66-5D59-A8D1-9C98C302665A}"/>
                </a:ext>
              </a:extLst>
            </p:cNvPr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39D1D55-4A62-8B03-510A-F07B1D263126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1558" t="-25951" r="-4226" b="-10575"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4E52B13-FC5D-B572-FCE1-7CE692A41640}"/>
                </a:ext>
              </a:extLst>
            </p:cNvPr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AD61E13-434C-CECE-4D44-0A3C979223AD}"/>
                </a:ext>
              </a:extLst>
            </p:cNvPr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9622472-5B13-218A-3D28-5BC86CF41BA4}"/>
                </a:ext>
              </a:extLst>
            </p:cNvPr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B1AA7B9A-A196-262A-5FF2-4DBB0DD71A2F}"/>
                </a:ext>
              </a:extLst>
            </p:cNvPr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DF62D8A-CAFB-0979-BAF8-0EE9F4EF13FC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A7CABEB-9915-AA02-5F6C-E38671F47359}"/>
                </a:ext>
              </a:extLst>
            </p:cNvPr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46D92C02-00EF-68DA-51DF-B49698F3FD7F}"/>
                </a:ext>
              </a:extLst>
            </p:cNvPr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DA13D0B-1FC7-9752-5F33-D941ED6D114F}"/>
                </a:ext>
              </a:extLst>
            </p:cNvPr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45A96636-0FDA-DD08-4241-77AA144B12FA}"/>
                </a:ext>
              </a:extLst>
            </p:cNvPr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0" name="TextBox 33">
            <a:extLst>
              <a:ext uri="{FF2B5EF4-FFF2-40B4-BE49-F238E27FC236}">
                <a16:creationId xmlns:a16="http://schemas.microsoft.com/office/drawing/2014/main" id="{592C815F-E971-0A7B-995F-693CADEAFFD9}"/>
              </a:ext>
            </a:extLst>
          </p:cNvPr>
          <p:cNvSpPr txBox="1"/>
          <p:nvPr/>
        </p:nvSpPr>
        <p:spPr>
          <a:xfrm>
            <a:off x="961723" y="2613719"/>
            <a:ext cx="6962918" cy="675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mn-MN" sz="6000" b="1" dirty="0">
                <a:solidFill>
                  <a:schemeClr val="bg1"/>
                </a:solidFill>
                <a:latin typeface="Roboto"/>
                <a:ea typeface="Open Sans Italics"/>
                <a:cs typeface="Open Sans Italics"/>
                <a:sym typeface="Open Sans Italics"/>
              </a:rPr>
              <a:t>АСУУЛТ, ХАРИУЛТ</a:t>
            </a:r>
            <a:endParaRPr lang="en-US" sz="6000" b="1" dirty="0">
              <a:solidFill>
                <a:schemeClr val="bg1"/>
              </a:solidFill>
              <a:latin typeface="Roboto"/>
              <a:ea typeface="Open Sans Italics"/>
              <a:cs typeface="Open Sans Italics"/>
              <a:sym typeface="Open Sans Italics"/>
            </a:endParaRPr>
          </a:p>
        </p:txBody>
      </p:sp>
    </p:spTree>
    <p:extLst>
      <p:ext uri="{BB962C8B-B14F-4D97-AF65-F5344CB8AC3E}">
        <p14:creationId xmlns:p14="http://schemas.microsoft.com/office/powerpoint/2010/main" val="942253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8F714-C7E5-B3C0-8AFF-1FAB7669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7F372-B88C-FDC5-0319-1F5C8D19C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22C000-3224-6CBD-A207-C5FA7CACED8B}"/>
              </a:ext>
            </a:extLst>
          </p:cNvPr>
          <p:cNvSpPr txBox="1"/>
          <p:nvPr/>
        </p:nvSpPr>
        <p:spPr>
          <a:xfrm>
            <a:off x="5227168" y="2325482"/>
            <a:ext cx="56313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mn-MN" sz="4800" dirty="0">
                <a:solidFill>
                  <a:srgbClr val="121E52"/>
                </a:solidFill>
              </a:rPr>
              <a:t>Байгалиа хамгаалангаа орлогоо нэмэгдүүлье!</a:t>
            </a:r>
            <a:endParaRPr lang="en-US" sz="4800" dirty="0">
              <a:solidFill>
                <a:srgbClr val="121E52"/>
              </a:solidFill>
              <a:latin typeface="Roboto" panose="0200000000000000000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7B721-311D-735A-3B74-AE8ED6732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158" y1="46745" x2="25158" y2="46745"/>
                        <a14:foregroundMark x1="24986" y1="44278" x2="24986" y2="44278"/>
                        <a14:foregroundMark x1="46582" y1="54064" x2="46582" y2="54064"/>
                        <a14:foregroundMark x1="53935" y1="65265" x2="53935" y2="65265"/>
                        <a14:foregroundMark x1="56175" y1="34533" x2="56175" y2="34533"/>
                        <a14:foregroundMark x1="55945" y1="26405" x2="55945" y2="26405"/>
                        <a14:foregroundMark x1="78288" y1="57218" x2="78288" y2="57218"/>
                        <a14:foregroundMark x1="87881" y1="49899" x2="87881" y2="49899"/>
                        <a14:foregroundMark x1="84434" y1="46947" x2="84434" y2="46947"/>
                        <a14:foregroundMark x1="68007" y1="40073" x2="68007" y2="40073"/>
                        <a14:foregroundMark x1="61689" y1="32794" x2="61689" y2="32794"/>
                        <a14:foregroundMark x1="61861" y1="30934" x2="61861" y2="30934"/>
                        <a14:backgroundMark x1="14762" y1="60089" x2="14762" y2="60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2" t="24306" b="9722"/>
          <a:stretch/>
        </p:blipFill>
        <p:spPr>
          <a:xfrm>
            <a:off x="-552451" y="353414"/>
            <a:ext cx="7664341" cy="7935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6A016-CE2B-1DB4-AA51-E0C2EA809032}"/>
              </a:ext>
            </a:extLst>
          </p:cNvPr>
          <p:cNvSpPr txBox="1"/>
          <p:nvPr/>
        </p:nvSpPr>
        <p:spPr>
          <a:xfrm>
            <a:off x="2263829" y="549856"/>
            <a:ext cx="766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21E52"/>
                </a:solidFill>
              </a:rPr>
              <a:t>"Манай нутгаар зочлоорой“</a:t>
            </a:r>
            <a:br>
              <a:rPr lang="mn-MN" sz="3200" b="1" dirty="0">
                <a:solidFill>
                  <a:srgbClr val="121E52"/>
                </a:solidFill>
              </a:rPr>
            </a:br>
            <a:r>
              <a:rPr lang="ru-RU" sz="3200" b="1" dirty="0">
                <a:solidFill>
                  <a:srgbClr val="121E52"/>
                </a:solidFill>
              </a:rPr>
              <a:t>НИТАЖ-ын Гарын Авлагын Танилцуулга</a:t>
            </a:r>
            <a:endParaRPr lang="en-US" sz="32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2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"/>
            <a:ext cx="12192000" cy="685200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8503902-AB82-9485-1AD5-B46D8D80C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1921939"/>
              </p:ext>
            </p:extLst>
          </p:nvPr>
        </p:nvGraphicFramePr>
        <p:xfrm>
          <a:off x="446088" y="564796"/>
          <a:ext cx="11299825" cy="6697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5C710D7-DF3C-E4DA-0F42-9981BD47F315}"/>
              </a:ext>
            </a:extLst>
          </p:cNvPr>
          <p:cNvSpPr txBox="1"/>
          <p:nvPr/>
        </p:nvSpPr>
        <p:spPr>
          <a:xfrm>
            <a:off x="2263829" y="625631"/>
            <a:ext cx="7664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21E52"/>
                </a:solidFill>
              </a:rPr>
              <a:t>НИТАЖ-ын Гарын Авлагын </a:t>
            </a:r>
            <a:r>
              <a:rPr lang="mn-MN" sz="3200" b="1" dirty="0">
                <a:solidFill>
                  <a:srgbClr val="121E52"/>
                </a:solidFill>
              </a:rPr>
              <a:t>Үүсэл</a:t>
            </a:r>
            <a:endParaRPr lang="en-US" sz="3200" b="1" dirty="0">
              <a:solidFill>
                <a:srgbClr val="121E52"/>
              </a:solidFill>
              <a:latin typeface="Roboto" panose="0200000000000000000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5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EA00C-68CB-006F-BCF8-EA31C04C5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250C7-1B10-1F31-F143-9F9E0C261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A75AAC-41D5-4D21-9874-2C2757AEDC8A}"/>
              </a:ext>
            </a:extLst>
          </p:cNvPr>
          <p:cNvGrpSpPr/>
          <p:nvPr/>
        </p:nvGrpSpPr>
        <p:grpSpPr>
          <a:xfrm>
            <a:off x="5542476" y="698364"/>
            <a:ext cx="5124590" cy="5461272"/>
            <a:chOff x="4661198" y="720126"/>
            <a:chExt cx="5124590" cy="54612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F1E593-BDB1-C2FA-31C9-8C6266ECFB22}"/>
                </a:ext>
              </a:extLst>
            </p:cNvPr>
            <p:cNvGrpSpPr/>
            <p:nvPr/>
          </p:nvGrpSpPr>
          <p:grpSpPr>
            <a:xfrm>
              <a:off x="4661198" y="720126"/>
              <a:ext cx="5124590" cy="5461272"/>
              <a:chOff x="4661198" y="720126"/>
              <a:chExt cx="5124590" cy="5461272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AE44F23-6ED9-A398-6AE7-B30C201670B5}"/>
                  </a:ext>
                </a:extLst>
              </p:cNvPr>
              <p:cNvSpPr/>
              <p:nvPr/>
            </p:nvSpPr>
            <p:spPr>
              <a:xfrm rot="2562299">
                <a:off x="4661198" y="4554262"/>
                <a:ext cx="826893" cy="4992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24960"/>
                    </a:moveTo>
                    <a:lnTo>
                      <a:pt x="826893" y="249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1D9126F-1146-D3FC-2D24-15A97F98B971}"/>
                  </a:ext>
                </a:extLst>
              </p:cNvPr>
              <p:cNvSpPr/>
              <p:nvPr/>
            </p:nvSpPr>
            <p:spPr>
              <a:xfrm>
                <a:off x="4770821" y="3425801"/>
                <a:ext cx="919455" cy="4992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24960"/>
                    </a:moveTo>
                    <a:lnTo>
                      <a:pt x="919455" y="249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5560B28-C7EE-4C0B-5E02-88B1C757D382}"/>
                  </a:ext>
                </a:extLst>
              </p:cNvPr>
              <p:cNvSpPr/>
              <p:nvPr/>
            </p:nvSpPr>
            <p:spPr>
              <a:xfrm rot="19037701">
                <a:off x="4661198" y="2297340"/>
                <a:ext cx="826893" cy="4992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24960"/>
                    </a:moveTo>
                    <a:lnTo>
                      <a:pt x="826893" y="249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048C047-76EC-79B5-E852-93F2951003E7}"/>
                  </a:ext>
                </a:extLst>
              </p:cNvPr>
              <p:cNvSpPr/>
              <p:nvPr/>
            </p:nvSpPr>
            <p:spPr>
              <a:xfrm>
                <a:off x="5169641" y="720126"/>
                <a:ext cx="1575196" cy="1575196"/>
              </a:xfrm>
              <a:custGeom>
                <a:avLst/>
                <a:gdLst>
                  <a:gd name="connsiteX0" fmla="*/ 0 w 1575196"/>
                  <a:gd name="connsiteY0" fmla="*/ 787598 h 1575196"/>
                  <a:gd name="connsiteX1" fmla="*/ 787598 w 1575196"/>
                  <a:gd name="connsiteY1" fmla="*/ 0 h 1575196"/>
                  <a:gd name="connsiteX2" fmla="*/ 1575196 w 1575196"/>
                  <a:gd name="connsiteY2" fmla="*/ 787598 h 1575196"/>
                  <a:gd name="connsiteX3" fmla="*/ 787598 w 1575196"/>
                  <a:gd name="connsiteY3" fmla="*/ 1575196 h 1575196"/>
                  <a:gd name="connsiteX4" fmla="*/ 0 w 1575196"/>
                  <a:gd name="connsiteY4" fmla="*/ 787598 h 157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96" h="1575196">
                    <a:moveTo>
                      <a:pt x="0" y="787598"/>
                    </a:moveTo>
                    <a:cubicBezTo>
                      <a:pt x="0" y="352620"/>
                      <a:pt x="352620" y="0"/>
                      <a:pt x="787598" y="0"/>
                    </a:cubicBezTo>
                    <a:cubicBezTo>
                      <a:pt x="1222576" y="0"/>
                      <a:pt x="1575196" y="352620"/>
                      <a:pt x="1575196" y="787598"/>
                    </a:cubicBezTo>
                    <a:cubicBezTo>
                      <a:pt x="1575196" y="1222576"/>
                      <a:pt x="1222576" y="1575196"/>
                      <a:pt x="787598" y="1575196"/>
                    </a:cubicBezTo>
                    <a:cubicBezTo>
                      <a:pt x="352620" y="1575196"/>
                      <a:pt x="0" y="1222576"/>
                      <a:pt x="0" y="787598"/>
                    </a:cubicBezTo>
                    <a:close/>
                  </a:path>
                </a:pathLst>
              </a:custGeom>
              <a:solidFill>
                <a:srgbClr val="0079FE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177" tIns="254177" rIns="254177" bIns="254177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700" kern="1200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F24D486-543B-FDC8-A82C-B10488E6CEB5}"/>
                  </a:ext>
                </a:extLst>
              </p:cNvPr>
              <p:cNvSpPr/>
              <p:nvPr/>
            </p:nvSpPr>
            <p:spPr>
              <a:xfrm>
                <a:off x="6902357" y="720126"/>
                <a:ext cx="2362795" cy="1575196"/>
              </a:xfrm>
              <a:custGeom>
                <a:avLst/>
                <a:gdLst>
                  <a:gd name="connsiteX0" fmla="*/ 0 w 2362795"/>
                  <a:gd name="connsiteY0" fmla="*/ 0 h 1575196"/>
                  <a:gd name="connsiteX1" fmla="*/ 2362795 w 2362795"/>
                  <a:gd name="connsiteY1" fmla="*/ 0 h 1575196"/>
                  <a:gd name="connsiteX2" fmla="*/ 2362795 w 2362795"/>
                  <a:gd name="connsiteY2" fmla="*/ 1575196 h 1575196"/>
                  <a:gd name="connsiteX3" fmla="*/ 0 w 2362795"/>
                  <a:gd name="connsiteY3" fmla="*/ 1575196 h 1575196"/>
                  <a:gd name="connsiteX4" fmla="*/ 0 w 2362795"/>
                  <a:gd name="connsiteY4" fmla="*/ 0 h 157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2795" h="1575196">
                    <a:moveTo>
                      <a:pt x="0" y="0"/>
                    </a:moveTo>
                    <a:lnTo>
                      <a:pt x="2362795" y="0"/>
                    </a:lnTo>
                    <a:lnTo>
                      <a:pt x="2362795" y="1575196"/>
                    </a:lnTo>
                    <a:lnTo>
                      <a:pt x="0" y="157519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285750" lvl="1" indent="-285750" algn="l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None/>
                </a:pPr>
                <a:r>
                  <a:rPr lang="mn-MN" sz="3500" kern="1200" dirty="0">
                    <a:solidFill>
                      <a:srgbClr val="121E52"/>
                    </a:solidFill>
                  </a:rPr>
                  <a:t>Хэрэгцээ, шаардлага</a:t>
                </a:r>
                <a:endParaRPr lang="en-US" sz="3500" kern="1200" dirty="0">
                  <a:solidFill>
                    <a:srgbClr val="121E52"/>
                  </a:solidFill>
                  <a:latin typeface="Roboto" panose="0200000000000000000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1B4DFDD-C5BB-1D15-4F05-A3608880444F}"/>
                  </a:ext>
                </a:extLst>
              </p:cNvPr>
              <p:cNvSpPr/>
              <p:nvPr/>
            </p:nvSpPr>
            <p:spPr>
              <a:xfrm>
                <a:off x="5690276" y="2663164"/>
                <a:ext cx="1575196" cy="1575196"/>
              </a:xfrm>
              <a:custGeom>
                <a:avLst/>
                <a:gdLst>
                  <a:gd name="connsiteX0" fmla="*/ 0 w 1575196"/>
                  <a:gd name="connsiteY0" fmla="*/ 787598 h 1575196"/>
                  <a:gd name="connsiteX1" fmla="*/ 787598 w 1575196"/>
                  <a:gd name="connsiteY1" fmla="*/ 0 h 1575196"/>
                  <a:gd name="connsiteX2" fmla="*/ 1575196 w 1575196"/>
                  <a:gd name="connsiteY2" fmla="*/ 787598 h 1575196"/>
                  <a:gd name="connsiteX3" fmla="*/ 787598 w 1575196"/>
                  <a:gd name="connsiteY3" fmla="*/ 1575196 h 1575196"/>
                  <a:gd name="connsiteX4" fmla="*/ 0 w 1575196"/>
                  <a:gd name="connsiteY4" fmla="*/ 787598 h 157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96" h="1575196">
                    <a:moveTo>
                      <a:pt x="0" y="787598"/>
                    </a:moveTo>
                    <a:cubicBezTo>
                      <a:pt x="0" y="352620"/>
                      <a:pt x="352620" y="0"/>
                      <a:pt x="787598" y="0"/>
                    </a:cubicBezTo>
                    <a:cubicBezTo>
                      <a:pt x="1222576" y="0"/>
                      <a:pt x="1575196" y="352620"/>
                      <a:pt x="1575196" y="787598"/>
                    </a:cubicBezTo>
                    <a:cubicBezTo>
                      <a:pt x="1575196" y="1222576"/>
                      <a:pt x="1222576" y="1575196"/>
                      <a:pt x="787598" y="1575196"/>
                    </a:cubicBezTo>
                    <a:cubicBezTo>
                      <a:pt x="352620" y="1575196"/>
                      <a:pt x="0" y="1222576"/>
                      <a:pt x="0" y="787598"/>
                    </a:cubicBezTo>
                    <a:close/>
                  </a:path>
                </a:pathLst>
              </a:custGeom>
              <a:solidFill>
                <a:srgbClr val="F9A31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177" tIns="254177" rIns="254177" bIns="254177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700" kern="120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2837AE1-D740-CB53-DDDE-EA652263B244}"/>
                  </a:ext>
                </a:extLst>
              </p:cNvPr>
              <p:cNvSpPr/>
              <p:nvPr/>
            </p:nvSpPr>
            <p:spPr>
              <a:xfrm>
                <a:off x="7422993" y="2663164"/>
                <a:ext cx="2362795" cy="1575196"/>
              </a:xfrm>
              <a:custGeom>
                <a:avLst/>
                <a:gdLst>
                  <a:gd name="connsiteX0" fmla="*/ 0 w 2362795"/>
                  <a:gd name="connsiteY0" fmla="*/ 0 h 1575196"/>
                  <a:gd name="connsiteX1" fmla="*/ 2362795 w 2362795"/>
                  <a:gd name="connsiteY1" fmla="*/ 0 h 1575196"/>
                  <a:gd name="connsiteX2" fmla="*/ 2362795 w 2362795"/>
                  <a:gd name="connsiteY2" fmla="*/ 1575196 h 1575196"/>
                  <a:gd name="connsiteX3" fmla="*/ 0 w 2362795"/>
                  <a:gd name="connsiteY3" fmla="*/ 1575196 h 1575196"/>
                  <a:gd name="connsiteX4" fmla="*/ 0 w 2362795"/>
                  <a:gd name="connsiteY4" fmla="*/ 0 h 157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2795" h="1575196">
                    <a:moveTo>
                      <a:pt x="0" y="0"/>
                    </a:moveTo>
                    <a:lnTo>
                      <a:pt x="2362795" y="0"/>
                    </a:lnTo>
                    <a:lnTo>
                      <a:pt x="2362795" y="1575196"/>
                    </a:lnTo>
                    <a:lnTo>
                      <a:pt x="0" y="157519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285750" lvl="1" indent="-285750" algn="l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None/>
                </a:pPr>
                <a:r>
                  <a:rPr lang="mn-MN" sz="3500" kern="1200" dirty="0">
                    <a:solidFill>
                      <a:srgbClr val="121E52"/>
                    </a:solidFill>
                  </a:rPr>
                  <a:t>Санаачлага</a:t>
                </a:r>
                <a:endParaRPr lang="en-US" sz="3500" kern="1200" dirty="0">
                  <a:solidFill>
                    <a:srgbClr val="121E52"/>
                  </a:solidFill>
                  <a:latin typeface="Roboto" panose="0200000000000000000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BEA8D73-AEC1-CE39-C2F5-1BA9A2F42F56}"/>
                  </a:ext>
                </a:extLst>
              </p:cNvPr>
              <p:cNvSpPr/>
              <p:nvPr/>
            </p:nvSpPr>
            <p:spPr>
              <a:xfrm>
                <a:off x="5169641" y="4606202"/>
                <a:ext cx="1575196" cy="1575196"/>
              </a:xfrm>
              <a:custGeom>
                <a:avLst/>
                <a:gdLst>
                  <a:gd name="connsiteX0" fmla="*/ 0 w 1575196"/>
                  <a:gd name="connsiteY0" fmla="*/ 787598 h 1575196"/>
                  <a:gd name="connsiteX1" fmla="*/ 787598 w 1575196"/>
                  <a:gd name="connsiteY1" fmla="*/ 0 h 1575196"/>
                  <a:gd name="connsiteX2" fmla="*/ 1575196 w 1575196"/>
                  <a:gd name="connsiteY2" fmla="*/ 787598 h 1575196"/>
                  <a:gd name="connsiteX3" fmla="*/ 787598 w 1575196"/>
                  <a:gd name="connsiteY3" fmla="*/ 1575196 h 1575196"/>
                  <a:gd name="connsiteX4" fmla="*/ 0 w 1575196"/>
                  <a:gd name="connsiteY4" fmla="*/ 787598 h 157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96" h="1575196">
                    <a:moveTo>
                      <a:pt x="0" y="787598"/>
                    </a:moveTo>
                    <a:cubicBezTo>
                      <a:pt x="0" y="352620"/>
                      <a:pt x="352620" y="0"/>
                      <a:pt x="787598" y="0"/>
                    </a:cubicBezTo>
                    <a:cubicBezTo>
                      <a:pt x="1222576" y="0"/>
                      <a:pt x="1575196" y="352620"/>
                      <a:pt x="1575196" y="787598"/>
                    </a:cubicBezTo>
                    <a:cubicBezTo>
                      <a:pt x="1575196" y="1222576"/>
                      <a:pt x="1222576" y="1575196"/>
                      <a:pt x="787598" y="1575196"/>
                    </a:cubicBezTo>
                    <a:cubicBezTo>
                      <a:pt x="352620" y="1575196"/>
                      <a:pt x="0" y="1222576"/>
                      <a:pt x="0" y="787598"/>
                    </a:cubicBezTo>
                    <a:close/>
                  </a:path>
                </a:pathLst>
              </a:custGeom>
              <a:solidFill>
                <a:srgbClr val="0079FE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177" tIns="254177" rIns="254177" bIns="254177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700" kern="1200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99FC950-A023-8E96-145E-779C5D7098E1}"/>
                  </a:ext>
                </a:extLst>
              </p:cNvPr>
              <p:cNvSpPr/>
              <p:nvPr/>
            </p:nvSpPr>
            <p:spPr>
              <a:xfrm>
                <a:off x="6902357" y="4606202"/>
                <a:ext cx="2362795" cy="1575196"/>
              </a:xfrm>
              <a:custGeom>
                <a:avLst/>
                <a:gdLst>
                  <a:gd name="connsiteX0" fmla="*/ 0 w 2362795"/>
                  <a:gd name="connsiteY0" fmla="*/ 0 h 1575196"/>
                  <a:gd name="connsiteX1" fmla="*/ 2362795 w 2362795"/>
                  <a:gd name="connsiteY1" fmla="*/ 0 h 1575196"/>
                  <a:gd name="connsiteX2" fmla="*/ 2362795 w 2362795"/>
                  <a:gd name="connsiteY2" fmla="*/ 1575196 h 1575196"/>
                  <a:gd name="connsiteX3" fmla="*/ 0 w 2362795"/>
                  <a:gd name="connsiteY3" fmla="*/ 1575196 h 1575196"/>
                  <a:gd name="connsiteX4" fmla="*/ 0 w 2362795"/>
                  <a:gd name="connsiteY4" fmla="*/ 0 h 157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2795" h="1575196">
                    <a:moveTo>
                      <a:pt x="0" y="0"/>
                    </a:moveTo>
                    <a:lnTo>
                      <a:pt x="2362795" y="0"/>
                    </a:lnTo>
                    <a:lnTo>
                      <a:pt x="2362795" y="1575196"/>
                    </a:lnTo>
                    <a:lnTo>
                      <a:pt x="0" y="157519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285750" lvl="1" indent="-28575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None/>
                </a:pPr>
                <a:r>
                  <a:rPr lang="mn-MN" sz="3500" kern="1200" dirty="0">
                    <a:solidFill>
                      <a:srgbClr val="121E52"/>
                    </a:solidFill>
                  </a:rPr>
                  <a:t>Санхүүжилт ба Хэрэгжилт</a:t>
                </a:r>
                <a:endParaRPr lang="en-US" sz="3500" kern="1200" dirty="0">
                  <a:solidFill>
                    <a:srgbClr val="121E52"/>
                  </a:solidFill>
                  <a:latin typeface="Roboto" panose="02000000000000000000"/>
                </a:endParaRPr>
              </a:p>
            </p:txBody>
          </p:sp>
        </p:grpSp>
        <p:grpSp>
          <p:nvGrpSpPr>
            <p:cNvPr id="29" name="Google Shape;6729;p61">
              <a:extLst>
                <a:ext uri="{FF2B5EF4-FFF2-40B4-BE49-F238E27FC236}">
                  <a16:creationId xmlns:a16="http://schemas.microsoft.com/office/drawing/2014/main" id="{A6801595-3C00-5D25-B739-C9249E454601}"/>
                </a:ext>
              </a:extLst>
            </p:cNvPr>
            <p:cNvGrpSpPr/>
            <p:nvPr/>
          </p:nvGrpSpPr>
          <p:grpSpPr>
            <a:xfrm>
              <a:off x="6030084" y="3018785"/>
              <a:ext cx="907599" cy="913873"/>
              <a:chOff x="5049725" y="2027900"/>
              <a:chExt cx="481750" cy="481850"/>
            </a:xfrm>
            <a:solidFill>
              <a:schemeClr val="bg1"/>
            </a:solidFill>
          </p:grpSpPr>
          <p:sp>
            <p:nvSpPr>
              <p:cNvPr id="30" name="Google Shape;6730;p61">
                <a:extLst>
                  <a:ext uri="{FF2B5EF4-FFF2-40B4-BE49-F238E27FC236}">
                    <a16:creationId xmlns:a16="http://schemas.microsoft.com/office/drawing/2014/main" id="{77956E9F-3945-CCAA-957F-CAE7CAC662CA}"/>
                  </a:ext>
                </a:extLst>
              </p:cNvPr>
              <p:cNvSpPr/>
              <p:nvPr/>
            </p:nvSpPr>
            <p:spPr>
              <a:xfrm>
                <a:off x="5191775" y="2394925"/>
                <a:ext cx="197625" cy="114825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4593" extrusionOk="0">
                    <a:moveTo>
                      <a:pt x="0" y="0"/>
                    </a:moveTo>
                    <a:lnTo>
                      <a:pt x="0" y="566"/>
                    </a:lnTo>
                    <a:cubicBezTo>
                      <a:pt x="3" y="1298"/>
                      <a:pt x="479" y="1949"/>
                      <a:pt x="1178" y="2171"/>
                    </a:cubicBezTo>
                    <a:cubicBezTo>
                      <a:pt x="1407" y="3502"/>
                      <a:pt x="2560" y="4593"/>
                      <a:pt x="3954" y="4593"/>
                    </a:cubicBezTo>
                    <a:cubicBezTo>
                      <a:pt x="5345" y="4593"/>
                      <a:pt x="6499" y="3502"/>
                      <a:pt x="6728" y="2171"/>
                    </a:cubicBezTo>
                    <a:cubicBezTo>
                      <a:pt x="7426" y="1949"/>
                      <a:pt x="7902" y="1298"/>
                      <a:pt x="7905" y="566"/>
                    </a:cubicBezTo>
                    <a:lnTo>
                      <a:pt x="790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1" name="Google Shape;6731;p61">
                <a:extLst>
                  <a:ext uri="{FF2B5EF4-FFF2-40B4-BE49-F238E27FC236}">
                    <a16:creationId xmlns:a16="http://schemas.microsoft.com/office/drawing/2014/main" id="{F51151DB-5211-E5DA-6980-DFDBF98B9BBA}"/>
                  </a:ext>
                </a:extLst>
              </p:cNvPr>
              <p:cNvSpPr/>
              <p:nvPr/>
            </p:nvSpPr>
            <p:spPr>
              <a:xfrm>
                <a:off x="5113625" y="2027900"/>
                <a:ext cx="347300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13553" extrusionOk="0">
                    <a:moveTo>
                      <a:pt x="7080" y="2260"/>
                    </a:moveTo>
                    <a:cubicBezTo>
                      <a:pt x="9574" y="2263"/>
                      <a:pt x="11594" y="4284"/>
                      <a:pt x="11597" y="6777"/>
                    </a:cubicBezTo>
                    <a:cubicBezTo>
                      <a:pt x="11597" y="7090"/>
                      <a:pt x="11344" y="7340"/>
                      <a:pt x="11031" y="7340"/>
                    </a:cubicBezTo>
                    <a:cubicBezTo>
                      <a:pt x="10718" y="7340"/>
                      <a:pt x="10468" y="7090"/>
                      <a:pt x="10468" y="6777"/>
                    </a:cubicBezTo>
                    <a:cubicBezTo>
                      <a:pt x="10465" y="4907"/>
                      <a:pt x="8950" y="3392"/>
                      <a:pt x="7080" y="3389"/>
                    </a:cubicBezTo>
                    <a:cubicBezTo>
                      <a:pt x="6767" y="3389"/>
                      <a:pt x="6514" y="3136"/>
                      <a:pt x="6514" y="2826"/>
                    </a:cubicBezTo>
                    <a:cubicBezTo>
                      <a:pt x="6514" y="2513"/>
                      <a:pt x="6767" y="2260"/>
                      <a:pt x="7080" y="2260"/>
                    </a:cubicBezTo>
                    <a:close/>
                    <a:moveTo>
                      <a:pt x="7070" y="1"/>
                    </a:moveTo>
                    <a:cubicBezTo>
                      <a:pt x="6595" y="1"/>
                      <a:pt x="6111" y="50"/>
                      <a:pt x="5623" y="152"/>
                    </a:cubicBezTo>
                    <a:cubicBezTo>
                      <a:pt x="3075" y="685"/>
                      <a:pt x="1001" y="2754"/>
                      <a:pt x="459" y="5301"/>
                    </a:cubicBezTo>
                    <a:cubicBezTo>
                      <a:pt x="1" y="7469"/>
                      <a:pt x="567" y="9644"/>
                      <a:pt x="2015" y="11270"/>
                    </a:cubicBezTo>
                    <a:cubicBezTo>
                      <a:pt x="2584" y="11908"/>
                      <a:pt x="2952" y="12703"/>
                      <a:pt x="3072" y="13552"/>
                    </a:cubicBezTo>
                    <a:lnTo>
                      <a:pt x="11088" y="13552"/>
                    </a:lnTo>
                    <a:cubicBezTo>
                      <a:pt x="11221" y="12691"/>
                      <a:pt x="11597" y="11887"/>
                      <a:pt x="12175" y="11233"/>
                    </a:cubicBezTo>
                    <a:cubicBezTo>
                      <a:pt x="13259" y="10002"/>
                      <a:pt x="13892" y="8418"/>
                      <a:pt x="13892" y="6777"/>
                    </a:cubicBezTo>
                    <a:cubicBezTo>
                      <a:pt x="13892" y="2969"/>
                      <a:pt x="10766" y="1"/>
                      <a:pt x="70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2" name="Google Shape;6732;p61">
                <a:extLst>
                  <a:ext uri="{FF2B5EF4-FFF2-40B4-BE49-F238E27FC236}">
                    <a16:creationId xmlns:a16="http://schemas.microsoft.com/office/drawing/2014/main" id="{5B8A4190-E21F-FCC8-DF3A-C1E589BFFA5B}"/>
                  </a:ext>
                </a:extLst>
              </p:cNvPr>
              <p:cNvSpPr/>
              <p:nvPr/>
            </p:nvSpPr>
            <p:spPr>
              <a:xfrm>
                <a:off x="5049725" y="2197300"/>
                <a:ext cx="5640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31" extrusionOk="0">
                    <a:moveTo>
                      <a:pt x="563" y="1"/>
                    </a:moveTo>
                    <a:cubicBezTo>
                      <a:pt x="250" y="1"/>
                      <a:pt x="0" y="254"/>
                      <a:pt x="0" y="567"/>
                    </a:cubicBezTo>
                    <a:cubicBezTo>
                      <a:pt x="0" y="877"/>
                      <a:pt x="250" y="1130"/>
                      <a:pt x="563" y="1130"/>
                    </a:cubicBezTo>
                    <a:lnTo>
                      <a:pt x="1693" y="1130"/>
                    </a:lnTo>
                    <a:cubicBezTo>
                      <a:pt x="2006" y="1130"/>
                      <a:pt x="2256" y="877"/>
                      <a:pt x="2256" y="567"/>
                    </a:cubicBezTo>
                    <a:cubicBezTo>
                      <a:pt x="2256" y="254"/>
                      <a:pt x="2006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3" name="Google Shape;6733;p61">
                <a:extLst>
                  <a:ext uri="{FF2B5EF4-FFF2-40B4-BE49-F238E27FC236}">
                    <a16:creationId xmlns:a16="http://schemas.microsoft.com/office/drawing/2014/main" id="{D11FEE9A-4987-17B9-A0E1-CBC07FD614C1}"/>
                  </a:ext>
                </a:extLst>
              </p:cNvPr>
              <p:cNvSpPr/>
              <p:nvPr/>
            </p:nvSpPr>
            <p:spPr>
              <a:xfrm>
                <a:off x="5052575" y="2102800"/>
                <a:ext cx="508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1923" extrusionOk="0">
                    <a:moveTo>
                      <a:pt x="623" y="0"/>
                    </a:moveTo>
                    <a:cubicBezTo>
                      <a:pt x="478" y="0"/>
                      <a:pt x="333" y="56"/>
                      <a:pt x="224" y="167"/>
                    </a:cubicBezTo>
                    <a:cubicBezTo>
                      <a:pt x="4" y="384"/>
                      <a:pt x="1" y="736"/>
                      <a:pt x="214" y="959"/>
                    </a:cubicBezTo>
                    <a:lnTo>
                      <a:pt x="1015" y="1757"/>
                    </a:lnTo>
                    <a:cubicBezTo>
                      <a:pt x="1125" y="1867"/>
                      <a:pt x="1269" y="1922"/>
                      <a:pt x="1413" y="1922"/>
                    </a:cubicBezTo>
                    <a:cubicBezTo>
                      <a:pt x="1558" y="1922"/>
                      <a:pt x="1702" y="1867"/>
                      <a:pt x="1813" y="1757"/>
                    </a:cubicBezTo>
                    <a:cubicBezTo>
                      <a:pt x="2033" y="1534"/>
                      <a:pt x="2033" y="1179"/>
                      <a:pt x="1813" y="959"/>
                    </a:cubicBezTo>
                    <a:lnTo>
                      <a:pt x="1015" y="158"/>
                    </a:lnTo>
                    <a:cubicBezTo>
                      <a:pt x="906" y="53"/>
                      <a:pt x="764" y="0"/>
                      <a:pt x="6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4" name="Google Shape;6734;p61">
                <a:extLst>
                  <a:ext uri="{FF2B5EF4-FFF2-40B4-BE49-F238E27FC236}">
                    <a16:creationId xmlns:a16="http://schemas.microsoft.com/office/drawing/2014/main" id="{FB6DFA35-BFF0-1A9E-7A45-2B9BB6C13D76}"/>
                  </a:ext>
                </a:extLst>
              </p:cNvPr>
              <p:cNvSpPr/>
              <p:nvPr/>
            </p:nvSpPr>
            <p:spPr>
              <a:xfrm>
                <a:off x="5052575" y="2272175"/>
                <a:ext cx="50700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916" extrusionOk="0">
                    <a:moveTo>
                      <a:pt x="1405" y="0"/>
                    </a:moveTo>
                    <a:cubicBezTo>
                      <a:pt x="1264" y="0"/>
                      <a:pt x="1124" y="53"/>
                      <a:pt x="1015" y="159"/>
                    </a:cubicBezTo>
                    <a:lnTo>
                      <a:pt x="214" y="960"/>
                    </a:lnTo>
                    <a:cubicBezTo>
                      <a:pt x="1" y="1179"/>
                      <a:pt x="4" y="1532"/>
                      <a:pt x="224" y="1749"/>
                    </a:cubicBezTo>
                    <a:cubicBezTo>
                      <a:pt x="333" y="1860"/>
                      <a:pt x="478" y="1916"/>
                      <a:pt x="623" y="1916"/>
                    </a:cubicBezTo>
                    <a:cubicBezTo>
                      <a:pt x="764" y="1916"/>
                      <a:pt x="906" y="1863"/>
                      <a:pt x="1015" y="1758"/>
                    </a:cubicBezTo>
                    <a:lnTo>
                      <a:pt x="1813" y="960"/>
                    </a:lnTo>
                    <a:cubicBezTo>
                      <a:pt x="2027" y="737"/>
                      <a:pt x="2024" y="384"/>
                      <a:pt x="1804" y="168"/>
                    </a:cubicBezTo>
                    <a:cubicBezTo>
                      <a:pt x="1695" y="56"/>
                      <a:pt x="1550" y="0"/>
                      <a:pt x="140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5" name="Google Shape;6735;p61">
                <a:extLst>
                  <a:ext uri="{FF2B5EF4-FFF2-40B4-BE49-F238E27FC236}">
                    <a16:creationId xmlns:a16="http://schemas.microsoft.com/office/drawing/2014/main" id="{0844AE2A-E7C9-F0DF-D8FE-7E20ACDC6D19}"/>
                  </a:ext>
                </a:extLst>
              </p:cNvPr>
              <p:cNvSpPr/>
              <p:nvPr/>
            </p:nvSpPr>
            <p:spPr>
              <a:xfrm>
                <a:off x="5475050" y="2197300"/>
                <a:ext cx="56425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131" extrusionOk="0">
                    <a:moveTo>
                      <a:pt x="564" y="1"/>
                    </a:moveTo>
                    <a:cubicBezTo>
                      <a:pt x="251" y="1"/>
                      <a:pt x="1" y="254"/>
                      <a:pt x="1" y="567"/>
                    </a:cubicBezTo>
                    <a:cubicBezTo>
                      <a:pt x="1" y="877"/>
                      <a:pt x="251" y="1130"/>
                      <a:pt x="564" y="1130"/>
                    </a:cubicBezTo>
                    <a:lnTo>
                      <a:pt x="1693" y="1130"/>
                    </a:lnTo>
                    <a:cubicBezTo>
                      <a:pt x="2006" y="1130"/>
                      <a:pt x="2256" y="877"/>
                      <a:pt x="2256" y="567"/>
                    </a:cubicBezTo>
                    <a:cubicBezTo>
                      <a:pt x="2256" y="254"/>
                      <a:pt x="2006" y="1"/>
                      <a:pt x="16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6" name="Google Shape;6736;p61">
                <a:extLst>
                  <a:ext uri="{FF2B5EF4-FFF2-40B4-BE49-F238E27FC236}">
                    <a16:creationId xmlns:a16="http://schemas.microsoft.com/office/drawing/2014/main" id="{FF21F212-A310-A85D-CFA9-3D1BBCE47A61}"/>
                  </a:ext>
                </a:extLst>
              </p:cNvPr>
              <p:cNvSpPr/>
              <p:nvPr/>
            </p:nvSpPr>
            <p:spPr>
              <a:xfrm>
                <a:off x="5477925" y="2102800"/>
                <a:ext cx="50675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1916" extrusionOk="0">
                    <a:moveTo>
                      <a:pt x="1405" y="0"/>
                    </a:moveTo>
                    <a:cubicBezTo>
                      <a:pt x="1264" y="0"/>
                      <a:pt x="1123" y="53"/>
                      <a:pt x="1015" y="158"/>
                    </a:cubicBezTo>
                    <a:lnTo>
                      <a:pt x="214" y="959"/>
                    </a:lnTo>
                    <a:cubicBezTo>
                      <a:pt x="0" y="1179"/>
                      <a:pt x="3" y="1531"/>
                      <a:pt x="223" y="1748"/>
                    </a:cubicBezTo>
                    <a:cubicBezTo>
                      <a:pt x="333" y="1860"/>
                      <a:pt x="478" y="1915"/>
                      <a:pt x="623" y="1915"/>
                    </a:cubicBezTo>
                    <a:cubicBezTo>
                      <a:pt x="764" y="1915"/>
                      <a:pt x="905" y="1863"/>
                      <a:pt x="1015" y="1757"/>
                    </a:cubicBezTo>
                    <a:lnTo>
                      <a:pt x="1813" y="959"/>
                    </a:lnTo>
                    <a:cubicBezTo>
                      <a:pt x="2027" y="736"/>
                      <a:pt x="2024" y="384"/>
                      <a:pt x="1804" y="167"/>
                    </a:cubicBezTo>
                    <a:cubicBezTo>
                      <a:pt x="1694" y="56"/>
                      <a:pt x="1549" y="0"/>
                      <a:pt x="140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7" name="Google Shape;6737;p61">
                <a:extLst>
                  <a:ext uri="{FF2B5EF4-FFF2-40B4-BE49-F238E27FC236}">
                    <a16:creationId xmlns:a16="http://schemas.microsoft.com/office/drawing/2014/main" id="{3C58E2E9-B5C3-13F2-91F4-8D188190EBFD}"/>
                  </a:ext>
                </a:extLst>
              </p:cNvPr>
              <p:cNvSpPr/>
              <p:nvPr/>
            </p:nvSpPr>
            <p:spPr>
              <a:xfrm>
                <a:off x="5477775" y="2272000"/>
                <a:ext cx="5082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923" extrusionOk="0">
                    <a:moveTo>
                      <a:pt x="621" y="1"/>
                    </a:moveTo>
                    <a:cubicBezTo>
                      <a:pt x="476" y="1"/>
                      <a:pt x="331" y="56"/>
                      <a:pt x="220" y="166"/>
                    </a:cubicBezTo>
                    <a:cubicBezTo>
                      <a:pt x="0" y="388"/>
                      <a:pt x="0" y="744"/>
                      <a:pt x="220" y="967"/>
                    </a:cubicBezTo>
                    <a:lnTo>
                      <a:pt x="1021" y="1765"/>
                    </a:lnTo>
                    <a:cubicBezTo>
                      <a:pt x="1129" y="1870"/>
                      <a:pt x="1270" y="1923"/>
                      <a:pt x="1411" y="1923"/>
                    </a:cubicBezTo>
                    <a:cubicBezTo>
                      <a:pt x="1555" y="1923"/>
                      <a:pt x="1700" y="1867"/>
                      <a:pt x="1810" y="1756"/>
                    </a:cubicBezTo>
                    <a:cubicBezTo>
                      <a:pt x="2030" y="1539"/>
                      <a:pt x="2033" y="1186"/>
                      <a:pt x="1819" y="967"/>
                    </a:cubicBezTo>
                    <a:lnTo>
                      <a:pt x="1021" y="166"/>
                    </a:lnTo>
                    <a:cubicBezTo>
                      <a:pt x="910" y="56"/>
                      <a:pt x="765" y="1"/>
                      <a:pt x="62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  <p:grpSp>
          <p:nvGrpSpPr>
            <p:cNvPr id="38" name="Google Shape;6629;p61">
              <a:extLst>
                <a:ext uri="{FF2B5EF4-FFF2-40B4-BE49-F238E27FC236}">
                  <a16:creationId xmlns:a16="http://schemas.microsoft.com/office/drawing/2014/main" id="{79D50082-2110-9869-4960-27F91F431B26}"/>
                </a:ext>
              </a:extLst>
            </p:cNvPr>
            <p:cNvGrpSpPr/>
            <p:nvPr/>
          </p:nvGrpSpPr>
          <p:grpSpPr>
            <a:xfrm>
              <a:off x="5553871" y="1041157"/>
              <a:ext cx="806735" cy="915446"/>
              <a:chOff x="5045500" y="842250"/>
              <a:chExt cx="503875" cy="481850"/>
            </a:xfrm>
            <a:solidFill>
              <a:schemeClr val="bg1"/>
            </a:solidFill>
          </p:grpSpPr>
          <p:sp>
            <p:nvSpPr>
              <p:cNvPr id="39" name="Google Shape;6630;p61">
                <a:extLst>
                  <a:ext uri="{FF2B5EF4-FFF2-40B4-BE49-F238E27FC236}">
                    <a16:creationId xmlns:a16="http://schemas.microsoft.com/office/drawing/2014/main" id="{23075774-AC88-0E35-EAD7-22099FA70170}"/>
                  </a:ext>
                </a:extLst>
              </p:cNvPr>
              <p:cNvSpPr/>
              <p:nvPr/>
            </p:nvSpPr>
            <p:spPr>
              <a:xfrm>
                <a:off x="5045500" y="842250"/>
                <a:ext cx="503875" cy="481850"/>
              </a:xfrm>
              <a:custGeom>
                <a:avLst/>
                <a:gdLst/>
                <a:ahLst/>
                <a:cxnLst/>
                <a:rect l="l" t="t" r="r" b="b"/>
                <a:pathLst>
                  <a:path w="20155" h="19274" extrusionOk="0">
                    <a:moveTo>
                      <a:pt x="12103" y="1130"/>
                    </a:moveTo>
                    <a:cubicBezTo>
                      <a:pt x="13694" y="1130"/>
                      <a:pt x="15284" y="1735"/>
                      <a:pt x="16496" y="2945"/>
                    </a:cubicBezTo>
                    <a:cubicBezTo>
                      <a:pt x="18917" y="5366"/>
                      <a:pt x="18917" y="9305"/>
                      <a:pt x="16496" y="11729"/>
                    </a:cubicBezTo>
                    <a:cubicBezTo>
                      <a:pt x="15286" y="12940"/>
                      <a:pt x="13695" y="13545"/>
                      <a:pt x="12104" y="13545"/>
                    </a:cubicBezTo>
                    <a:cubicBezTo>
                      <a:pt x="10514" y="13545"/>
                      <a:pt x="8923" y="12940"/>
                      <a:pt x="7712" y="11729"/>
                    </a:cubicBezTo>
                    <a:cubicBezTo>
                      <a:pt x="5288" y="9305"/>
                      <a:pt x="5288" y="5369"/>
                      <a:pt x="7712" y="2945"/>
                    </a:cubicBezTo>
                    <a:cubicBezTo>
                      <a:pt x="8923" y="1735"/>
                      <a:pt x="10513" y="1130"/>
                      <a:pt x="12103" y="1130"/>
                    </a:cubicBezTo>
                    <a:close/>
                    <a:moveTo>
                      <a:pt x="4918" y="13726"/>
                    </a:moveTo>
                    <a:lnTo>
                      <a:pt x="5716" y="14524"/>
                    </a:lnTo>
                    <a:lnTo>
                      <a:pt x="4918" y="15322"/>
                    </a:lnTo>
                    <a:lnTo>
                      <a:pt x="4120" y="14524"/>
                    </a:lnTo>
                    <a:lnTo>
                      <a:pt x="4918" y="13726"/>
                    </a:lnTo>
                    <a:close/>
                    <a:moveTo>
                      <a:pt x="12106" y="1"/>
                    </a:moveTo>
                    <a:cubicBezTo>
                      <a:pt x="10226" y="1"/>
                      <a:pt x="8345" y="717"/>
                      <a:pt x="6914" y="2147"/>
                    </a:cubicBezTo>
                    <a:cubicBezTo>
                      <a:pt x="4725" y="4333"/>
                      <a:pt x="4240" y="7516"/>
                      <a:pt x="5315" y="10133"/>
                    </a:cubicBezTo>
                    <a:lnTo>
                      <a:pt x="4518" y="10931"/>
                    </a:lnTo>
                    <a:cubicBezTo>
                      <a:pt x="4009" y="11434"/>
                      <a:pt x="3876" y="12208"/>
                      <a:pt x="4192" y="12852"/>
                    </a:cubicBezTo>
                    <a:lnTo>
                      <a:pt x="663" y="16382"/>
                    </a:lnTo>
                    <a:cubicBezTo>
                      <a:pt x="1" y="17044"/>
                      <a:pt x="1" y="18116"/>
                      <a:pt x="663" y="18778"/>
                    </a:cubicBezTo>
                    <a:cubicBezTo>
                      <a:pt x="994" y="19108"/>
                      <a:pt x="1428" y="19273"/>
                      <a:pt x="1862" y="19273"/>
                    </a:cubicBezTo>
                    <a:cubicBezTo>
                      <a:pt x="2295" y="19273"/>
                      <a:pt x="2729" y="19108"/>
                      <a:pt x="3060" y="18778"/>
                    </a:cubicBezTo>
                    <a:lnTo>
                      <a:pt x="6586" y="15249"/>
                    </a:lnTo>
                    <a:cubicBezTo>
                      <a:pt x="6820" y="15363"/>
                      <a:pt x="7071" y="15418"/>
                      <a:pt x="7320" y="15418"/>
                    </a:cubicBezTo>
                    <a:cubicBezTo>
                      <a:pt x="7757" y="15418"/>
                      <a:pt x="8188" y="15247"/>
                      <a:pt x="8510" y="14921"/>
                    </a:cubicBezTo>
                    <a:lnTo>
                      <a:pt x="9308" y="14126"/>
                    </a:lnTo>
                    <a:cubicBezTo>
                      <a:pt x="10192" y="14489"/>
                      <a:pt x="11145" y="14675"/>
                      <a:pt x="12104" y="14675"/>
                    </a:cubicBezTo>
                    <a:cubicBezTo>
                      <a:pt x="13962" y="14675"/>
                      <a:pt x="15843" y="13979"/>
                      <a:pt x="17294" y="12527"/>
                    </a:cubicBezTo>
                    <a:cubicBezTo>
                      <a:pt x="20155" y="9666"/>
                      <a:pt x="20155" y="5008"/>
                      <a:pt x="17294" y="2147"/>
                    </a:cubicBezTo>
                    <a:cubicBezTo>
                      <a:pt x="15864" y="716"/>
                      <a:pt x="13985" y="1"/>
                      <a:pt x="1210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0" name="Google Shape;6631;p61">
                <a:extLst>
                  <a:ext uri="{FF2B5EF4-FFF2-40B4-BE49-F238E27FC236}">
                    <a16:creationId xmlns:a16="http://schemas.microsoft.com/office/drawing/2014/main" id="{8CB7E9AA-9B78-EB5F-E882-0FF964C9EE97}"/>
                  </a:ext>
                </a:extLst>
              </p:cNvPr>
              <p:cNvSpPr/>
              <p:nvPr/>
            </p:nvSpPr>
            <p:spPr>
              <a:xfrm>
                <a:off x="5221050" y="898625"/>
                <a:ext cx="254100" cy="254100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10164" extrusionOk="0">
                    <a:moveTo>
                      <a:pt x="5081" y="1"/>
                    </a:moveTo>
                    <a:cubicBezTo>
                      <a:pt x="2274" y="1"/>
                      <a:pt x="1" y="2274"/>
                      <a:pt x="1" y="5081"/>
                    </a:cubicBezTo>
                    <a:cubicBezTo>
                      <a:pt x="1" y="7887"/>
                      <a:pt x="2274" y="10164"/>
                      <a:pt x="5081" y="10164"/>
                    </a:cubicBezTo>
                    <a:cubicBezTo>
                      <a:pt x="7887" y="10164"/>
                      <a:pt x="10164" y="7887"/>
                      <a:pt x="10164" y="5081"/>
                    </a:cubicBezTo>
                    <a:cubicBezTo>
                      <a:pt x="10164" y="2274"/>
                      <a:pt x="7887" y="1"/>
                      <a:pt x="50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  <p:grpSp>
          <p:nvGrpSpPr>
            <p:cNvPr id="41" name="Google Shape;6692;p61">
              <a:extLst>
                <a:ext uri="{FF2B5EF4-FFF2-40B4-BE49-F238E27FC236}">
                  <a16:creationId xmlns:a16="http://schemas.microsoft.com/office/drawing/2014/main" id="{DDB3229B-CE2F-01AD-DE9C-0143CD31756C}"/>
                </a:ext>
              </a:extLst>
            </p:cNvPr>
            <p:cNvGrpSpPr/>
            <p:nvPr/>
          </p:nvGrpSpPr>
          <p:grpSpPr>
            <a:xfrm>
              <a:off x="5475536" y="4877975"/>
              <a:ext cx="963404" cy="998579"/>
              <a:chOff x="5049725" y="1435050"/>
              <a:chExt cx="486550" cy="481850"/>
            </a:xfrm>
            <a:solidFill>
              <a:schemeClr val="bg1"/>
            </a:solidFill>
          </p:grpSpPr>
          <p:sp>
            <p:nvSpPr>
              <p:cNvPr id="42" name="Google Shape;6693;p61">
                <a:extLst>
                  <a:ext uri="{FF2B5EF4-FFF2-40B4-BE49-F238E27FC236}">
                    <a16:creationId xmlns:a16="http://schemas.microsoft.com/office/drawing/2014/main" id="{B1A2F581-08FB-7024-22F5-ADFB73D0E4FB}"/>
                  </a:ext>
                </a:extLst>
              </p:cNvPr>
              <p:cNvSpPr/>
              <p:nvPr/>
            </p:nvSpPr>
            <p:spPr>
              <a:xfrm>
                <a:off x="5136300" y="1519775"/>
                <a:ext cx="310550" cy="310550"/>
              </a:xfrm>
              <a:custGeom>
                <a:avLst/>
                <a:gdLst/>
                <a:ahLst/>
                <a:cxnLst/>
                <a:rect l="l" t="t" r="r" b="b"/>
                <a:pathLst>
                  <a:path w="12422" h="12422" extrusionOk="0">
                    <a:moveTo>
                      <a:pt x="6209" y="1"/>
                    </a:moveTo>
                    <a:cubicBezTo>
                      <a:pt x="2786" y="1"/>
                      <a:pt x="0" y="2786"/>
                      <a:pt x="0" y="6213"/>
                    </a:cubicBezTo>
                    <a:cubicBezTo>
                      <a:pt x="0" y="9637"/>
                      <a:pt x="2786" y="12422"/>
                      <a:pt x="6209" y="12422"/>
                    </a:cubicBezTo>
                    <a:cubicBezTo>
                      <a:pt x="9636" y="12422"/>
                      <a:pt x="12422" y="9637"/>
                      <a:pt x="12422" y="6213"/>
                    </a:cubicBezTo>
                    <a:cubicBezTo>
                      <a:pt x="12422" y="5219"/>
                      <a:pt x="12160" y="4258"/>
                      <a:pt x="11711" y="3388"/>
                    </a:cubicBezTo>
                    <a:lnTo>
                      <a:pt x="11428" y="3388"/>
                    </a:lnTo>
                    <a:lnTo>
                      <a:pt x="10780" y="4036"/>
                    </a:lnTo>
                    <a:cubicBezTo>
                      <a:pt x="11112" y="4713"/>
                      <a:pt x="11286" y="5457"/>
                      <a:pt x="11292" y="6213"/>
                    </a:cubicBezTo>
                    <a:cubicBezTo>
                      <a:pt x="11292" y="9013"/>
                      <a:pt x="9010" y="11293"/>
                      <a:pt x="6209" y="11293"/>
                    </a:cubicBezTo>
                    <a:cubicBezTo>
                      <a:pt x="3409" y="11293"/>
                      <a:pt x="1129" y="9013"/>
                      <a:pt x="1129" y="6213"/>
                    </a:cubicBezTo>
                    <a:cubicBezTo>
                      <a:pt x="1129" y="3409"/>
                      <a:pt x="3409" y="1130"/>
                      <a:pt x="6209" y="1130"/>
                    </a:cubicBezTo>
                    <a:cubicBezTo>
                      <a:pt x="6965" y="1133"/>
                      <a:pt x="7709" y="1307"/>
                      <a:pt x="8387" y="1639"/>
                    </a:cubicBezTo>
                    <a:lnTo>
                      <a:pt x="9034" y="994"/>
                    </a:lnTo>
                    <a:lnTo>
                      <a:pt x="9034" y="708"/>
                    </a:lnTo>
                    <a:cubicBezTo>
                      <a:pt x="8164" y="260"/>
                      <a:pt x="7203" y="1"/>
                      <a:pt x="62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3" name="Google Shape;6694;p61">
                <a:extLst>
                  <a:ext uri="{FF2B5EF4-FFF2-40B4-BE49-F238E27FC236}">
                    <a16:creationId xmlns:a16="http://schemas.microsoft.com/office/drawing/2014/main" id="{32FC010B-AF04-EFB9-201C-86988D7688A7}"/>
                  </a:ext>
                </a:extLst>
              </p:cNvPr>
              <p:cNvSpPr/>
              <p:nvPr/>
            </p:nvSpPr>
            <p:spPr>
              <a:xfrm>
                <a:off x="5184925" y="1576250"/>
                <a:ext cx="205475" cy="197625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7905" extrusionOk="0">
                    <a:moveTo>
                      <a:pt x="4264" y="0"/>
                    </a:moveTo>
                    <a:cubicBezTo>
                      <a:pt x="2665" y="0"/>
                      <a:pt x="1226" y="964"/>
                      <a:pt x="612" y="2439"/>
                    </a:cubicBezTo>
                    <a:cubicBezTo>
                      <a:pt x="0" y="3918"/>
                      <a:pt x="341" y="5616"/>
                      <a:pt x="1470" y="6748"/>
                    </a:cubicBezTo>
                    <a:cubicBezTo>
                      <a:pt x="2225" y="7503"/>
                      <a:pt x="3236" y="7904"/>
                      <a:pt x="4264" y="7904"/>
                    </a:cubicBezTo>
                    <a:cubicBezTo>
                      <a:pt x="4774" y="7904"/>
                      <a:pt x="5287" y="7806"/>
                      <a:pt x="5776" y="7603"/>
                    </a:cubicBezTo>
                    <a:cubicBezTo>
                      <a:pt x="7255" y="6992"/>
                      <a:pt x="8218" y="5550"/>
                      <a:pt x="8218" y="3954"/>
                    </a:cubicBezTo>
                    <a:cubicBezTo>
                      <a:pt x="8212" y="3502"/>
                      <a:pt x="8131" y="3059"/>
                      <a:pt x="7974" y="2638"/>
                    </a:cubicBezTo>
                    <a:lnTo>
                      <a:pt x="7050" y="3565"/>
                    </a:lnTo>
                    <a:cubicBezTo>
                      <a:pt x="7071" y="3692"/>
                      <a:pt x="7083" y="3821"/>
                      <a:pt x="7089" y="3954"/>
                    </a:cubicBezTo>
                    <a:cubicBezTo>
                      <a:pt x="7089" y="5095"/>
                      <a:pt x="6399" y="6125"/>
                      <a:pt x="5345" y="6562"/>
                    </a:cubicBezTo>
                    <a:cubicBezTo>
                      <a:pt x="4996" y="6706"/>
                      <a:pt x="4629" y="6776"/>
                      <a:pt x="4265" y="6776"/>
                    </a:cubicBezTo>
                    <a:cubicBezTo>
                      <a:pt x="3530" y="6776"/>
                      <a:pt x="2808" y="6489"/>
                      <a:pt x="2268" y="5947"/>
                    </a:cubicBezTo>
                    <a:cubicBezTo>
                      <a:pt x="1461" y="5140"/>
                      <a:pt x="1220" y="3927"/>
                      <a:pt x="1657" y="2873"/>
                    </a:cubicBezTo>
                    <a:cubicBezTo>
                      <a:pt x="2093" y="1816"/>
                      <a:pt x="3123" y="1129"/>
                      <a:pt x="4264" y="1129"/>
                    </a:cubicBezTo>
                    <a:cubicBezTo>
                      <a:pt x="4394" y="1132"/>
                      <a:pt x="4523" y="1144"/>
                      <a:pt x="4653" y="1168"/>
                    </a:cubicBezTo>
                    <a:lnTo>
                      <a:pt x="5580" y="241"/>
                    </a:lnTo>
                    <a:cubicBezTo>
                      <a:pt x="5159" y="84"/>
                      <a:pt x="4713" y="3"/>
                      <a:pt x="42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4" name="Google Shape;6695;p61">
                <a:extLst>
                  <a:ext uri="{FF2B5EF4-FFF2-40B4-BE49-F238E27FC236}">
                    <a16:creationId xmlns:a16="http://schemas.microsoft.com/office/drawing/2014/main" id="{566AF619-60A4-465F-DA95-9C4847F2601E}"/>
                  </a:ext>
                </a:extLst>
              </p:cNvPr>
              <p:cNvSpPr/>
              <p:nvPr/>
            </p:nvSpPr>
            <p:spPr>
              <a:xfrm>
                <a:off x="5049725" y="143507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9672" y="1"/>
                    </a:moveTo>
                    <a:cubicBezTo>
                      <a:pt x="4379" y="1"/>
                      <a:pt x="0" y="4307"/>
                      <a:pt x="0" y="9601"/>
                    </a:cubicBezTo>
                    <a:cubicBezTo>
                      <a:pt x="0" y="14892"/>
                      <a:pt x="4379" y="19273"/>
                      <a:pt x="9672" y="19273"/>
                    </a:cubicBezTo>
                    <a:cubicBezTo>
                      <a:pt x="14966" y="19273"/>
                      <a:pt x="19272" y="14892"/>
                      <a:pt x="19272" y="9601"/>
                    </a:cubicBezTo>
                    <a:cubicBezTo>
                      <a:pt x="19269" y="8204"/>
                      <a:pt x="18962" y="6821"/>
                      <a:pt x="18369" y="5557"/>
                    </a:cubicBezTo>
                    <a:lnTo>
                      <a:pt x="17646" y="6279"/>
                    </a:lnTo>
                    <a:cubicBezTo>
                      <a:pt x="17327" y="6599"/>
                      <a:pt x="16896" y="6776"/>
                      <a:pt x="16448" y="6776"/>
                    </a:cubicBezTo>
                    <a:lnTo>
                      <a:pt x="16430" y="6776"/>
                    </a:lnTo>
                    <a:cubicBezTo>
                      <a:pt x="16809" y="7671"/>
                      <a:pt x="17008" y="8628"/>
                      <a:pt x="17014" y="9601"/>
                    </a:cubicBezTo>
                    <a:cubicBezTo>
                      <a:pt x="17014" y="13648"/>
                      <a:pt x="13720" y="16939"/>
                      <a:pt x="9672" y="16939"/>
                    </a:cubicBezTo>
                    <a:cubicBezTo>
                      <a:pt x="5625" y="16939"/>
                      <a:pt x="2334" y="13648"/>
                      <a:pt x="2334" y="9601"/>
                    </a:cubicBezTo>
                    <a:cubicBezTo>
                      <a:pt x="2334" y="5554"/>
                      <a:pt x="5625" y="2259"/>
                      <a:pt x="9672" y="2259"/>
                    </a:cubicBezTo>
                    <a:cubicBezTo>
                      <a:pt x="10642" y="2265"/>
                      <a:pt x="11603" y="2464"/>
                      <a:pt x="12497" y="2844"/>
                    </a:cubicBezTo>
                    <a:lnTo>
                      <a:pt x="12497" y="2825"/>
                    </a:lnTo>
                    <a:cubicBezTo>
                      <a:pt x="12494" y="2374"/>
                      <a:pt x="12672" y="1943"/>
                      <a:pt x="12991" y="1627"/>
                    </a:cubicBezTo>
                    <a:lnTo>
                      <a:pt x="13713" y="904"/>
                    </a:lnTo>
                    <a:cubicBezTo>
                      <a:pt x="12449" y="311"/>
                      <a:pt x="11070" y="4"/>
                      <a:pt x="96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5" name="Google Shape;6696;p61">
                <a:extLst>
                  <a:ext uri="{FF2B5EF4-FFF2-40B4-BE49-F238E27FC236}">
                    <a16:creationId xmlns:a16="http://schemas.microsoft.com/office/drawing/2014/main" id="{89CB8282-C780-5F11-1B2B-762CD4E8D583}"/>
                  </a:ext>
                </a:extLst>
              </p:cNvPr>
              <p:cNvSpPr/>
              <p:nvPr/>
            </p:nvSpPr>
            <p:spPr>
              <a:xfrm>
                <a:off x="5245825" y="1435050"/>
                <a:ext cx="290450" cy="282350"/>
              </a:xfrm>
              <a:custGeom>
                <a:avLst/>
                <a:gdLst/>
                <a:ahLst/>
                <a:cxnLst/>
                <a:rect l="l" t="t" r="r" b="b"/>
                <a:pathLst>
                  <a:path w="11618" h="11294" extrusionOk="0">
                    <a:moveTo>
                      <a:pt x="8601" y="1"/>
                    </a:moveTo>
                    <a:cubicBezTo>
                      <a:pt x="8461" y="1"/>
                      <a:pt x="8319" y="52"/>
                      <a:pt x="8203" y="168"/>
                    </a:cubicBezTo>
                    <a:lnTo>
                      <a:pt x="5945" y="2426"/>
                    </a:lnTo>
                    <a:cubicBezTo>
                      <a:pt x="5839" y="2531"/>
                      <a:pt x="5779" y="2676"/>
                      <a:pt x="5782" y="2826"/>
                    </a:cubicBezTo>
                    <a:lnTo>
                      <a:pt x="5782" y="4850"/>
                    </a:lnTo>
                    <a:lnTo>
                      <a:pt x="2554" y="8075"/>
                    </a:lnTo>
                    <a:cubicBezTo>
                      <a:pt x="2328" y="7967"/>
                      <a:pt x="2081" y="7906"/>
                      <a:pt x="1828" y="7906"/>
                    </a:cubicBezTo>
                    <a:cubicBezTo>
                      <a:pt x="1142" y="7906"/>
                      <a:pt x="525" y="8319"/>
                      <a:pt x="263" y="8951"/>
                    </a:cubicBezTo>
                    <a:cubicBezTo>
                      <a:pt x="1" y="9584"/>
                      <a:pt x="145" y="10312"/>
                      <a:pt x="630" y="10797"/>
                    </a:cubicBezTo>
                    <a:cubicBezTo>
                      <a:pt x="954" y="11122"/>
                      <a:pt x="1388" y="11294"/>
                      <a:pt x="1828" y="11294"/>
                    </a:cubicBezTo>
                    <a:cubicBezTo>
                      <a:pt x="2046" y="11294"/>
                      <a:pt x="2266" y="11251"/>
                      <a:pt x="2476" y="11165"/>
                    </a:cubicBezTo>
                    <a:cubicBezTo>
                      <a:pt x="3108" y="10903"/>
                      <a:pt x="3524" y="10285"/>
                      <a:pt x="3524" y="9602"/>
                    </a:cubicBezTo>
                    <a:cubicBezTo>
                      <a:pt x="3521" y="9349"/>
                      <a:pt x="3463" y="9102"/>
                      <a:pt x="3352" y="8876"/>
                    </a:cubicBezTo>
                    <a:lnTo>
                      <a:pt x="6580" y="5648"/>
                    </a:lnTo>
                    <a:lnTo>
                      <a:pt x="8604" y="5648"/>
                    </a:lnTo>
                    <a:cubicBezTo>
                      <a:pt x="8754" y="5648"/>
                      <a:pt x="8896" y="5588"/>
                      <a:pt x="9004" y="5482"/>
                    </a:cubicBezTo>
                    <a:lnTo>
                      <a:pt x="11263" y="3224"/>
                    </a:lnTo>
                    <a:cubicBezTo>
                      <a:pt x="11618" y="2869"/>
                      <a:pt x="11365" y="2260"/>
                      <a:pt x="10862" y="2260"/>
                    </a:cubicBezTo>
                    <a:lnTo>
                      <a:pt x="9170" y="2260"/>
                    </a:lnTo>
                    <a:lnTo>
                      <a:pt x="9170" y="568"/>
                    </a:lnTo>
                    <a:cubicBezTo>
                      <a:pt x="9170" y="226"/>
                      <a:pt x="8892" y="1"/>
                      <a:pt x="8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2FB0AE78-0019-EBA3-67C6-708FD9FFF398}"/>
              </a:ext>
            </a:extLst>
          </p:cNvPr>
          <p:cNvGrpSpPr>
            <a:grpSpLocks noChangeAspect="1"/>
          </p:cNvGrpSpPr>
          <p:nvPr/>
        </p:nvGrpSpPr>
        <p:grpSpPr>
          <a:xfrm rot="545126">
            <a:off x="1547283" y="972416"/>
            <a:ext cx="3717664" cy="4799033"/>
            <a:chOff x="0" y="0"/>
            <a:chExt cx="1934210" cy="2496820"/>
          </a:xfrm>
        </p:grpSpPr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D54A60C0-9E3B-566C-1572-B49B5157652C}"/>
                </a:ext>
              </a:extLst>
            </p:cNvPr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143064"/>
            </a:solidFill>
          </p:spPr>
        </p:sp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FA07F6C8-01E2-FFDE-6680-22D1CE9D56A3}"/>
                </a:ext>
              </a:extLst>
            </p:cNvPr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D177C87A-2175-3F83-484D-65CBFC630F1B}"/>
                </a:ext>
              </a:extLst>
            </p:cNvPr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77FDE7BA-9689-229C-4817-BC8D3DE8DB48}"/>
                </a:ext>
              </a:extLst>
            </p:cNvPr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7FAD6F"/>
            </a:solid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92A37739-8407-E3B8-D299-83ECC0013C84}"/>
                </a:ext>
              </a:extLst>
            </p:cNvPr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3"/>
              <a:stretch>
                <a:fillRect l="-1320" r="-132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6206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1C620-BE8D-464B-7486-1EBAE9CB5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056EC-DB20-6DC0-8436-32D833EB6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858172AF-25A9-24ED-624A-DB4C2884E9E9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A35DA3D7-28FB-8D8C-2262-2B7E1188098F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A71660A9-8806-D3D3-22ED-5A2BB989FA0A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0B0C7B35-55D8-2BAA-FB46-F5DF8EC49587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48E8EF6F-2FFC-AA72-2C9A-2ECF3C583F63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04EC42A5-7D98-F140-B6B3-E70F3A49E7B7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B00810BC-F631-56EB-7383-4E1F32268EF8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1B85F9B7-22ED-6F94-084B-C467B33FEC1B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730D48D6-3C29-E7AE-79B1-259C05848B1D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3DD050F4-F0AD-E561-B353-AB477827E745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9462F4C5-D8F5-3CC7-6138-1E69D15882E2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D0510011-7B5F-578A-8CBE-BECB3ACADD3B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5DAC1C1E-11F1-DDFD-1AD4-771664553AAE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5C685ADA-38BA-52F3-F8E2-DFD687568C01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D92507FD-E40F-00A7-31B0-E427D22D2BBC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771C13AC-D104-326B-120B-90CF6F83376C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09BB97E0-A123-9B3F-A28E-7CA25637F1B4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1C67A1-E013-6FB1-5DB8-69CCA3152689}"/>
              </a:ext>
            </a:extLst>
          </p:cNvPr>
          <p:cNvGrpSpPr/>
          <p:nvPr/>
        </p:nvGrpSpPr>
        <p:grpSpPr>
          <a:xfrm>
            <a:off x="6403339" y="1679332"/>
            <a:ext cx="1057854" cy="820804"/>
            <a:chOff x="5108798" y="152230"/>
            <a:chExt cx="695530" cy="406682"/>
          </a:xfrm>
        </p:grpSpPr>
        <p:pic>
          <p:nvPicPr>
            <p:cNvPr id="47" name="Picture 46" descr="A close-up of a logo&#10;&#10;Description automatically generated">
              <a:extLst>
                <a:ext uri="{FF2B5EF4-FFF2-40B4-BE49-F238E27FC236}">
                  <a16:creationId xmlns:a16="http://schemas.microsoft.com/office/drawing/2014/main" id="{E8DF34D4-978B-38C0-9CF8-1012DA7C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496" y="264380"/>
              <a:ext cx="677832" cy="29453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3D0A68-A09D-214B-E909-1474CDCDAA4D}"/>
                </a:ext>
              </a:extLst>
            </p:cNvPr>
            <p:cNvSpPr txBox="1"/>
            <p:nvPr/>
          </p:nvSpPr>
          <p:spPr>
            <a:xfrm rot="5400000">
              <a:off x="5171689" y="89339"/>
              <a:ext cx="230832" cy="3566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" dirty="0"/>
                <a:t>Implemented by</a:t>
              </a:r>
            </a:p>
          </p:txBody>
        </p:sp>
      </p:grpSp>
      <p:pic>
        <p:nvPicPr>
          <p:cNvPr id="49" name="Picture 48" descr="A flag with a red blue and black flag&#10;&#10;Description automatically generated">
            <a:extLst>
              <a:ext uri="{FF2B5EF4-FFF2-40B4-BE49-F238E27FC236}">
                <a16:creationId xmlns:a16="http://schemas.microsoft.com/office/drawing/2014/main" id="{8084FFE5-6811-7AB3-139B-D4D5904A5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0" b="15085"/>
          <a:stretch/>
        </p:blipFill>
        <p:spPr>
          <a:xfrm>
            <a:off x="4235711" y="1583507"/>
            <a:ext cx="1884988" cy="100446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73CB799-A12A-C778-4E6E-1622530ACB4F}"/>
              </a:ext>
            </a:extLst>
          </p:cNvPr>
          <p:cNvSpPr txBox="1"/>
          <p:nvPr/>
        </p:nvSpPr>
        <p:spPr>
          <a:xfrm>
            <a:off x="4624169" y="914904"/>
            <a:ext cx="24793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3000" dirty="0">
                <a:solidFill>
                  <a:srgbClr val="121E52"/>
                </a:solidFill>
              </a:rPr>
              <a:t>Хэрэгжүүлэгч:</a:t>
            </a:r>
            <a:endParaRPr lang="en-US" sz="3000" dirty="0">
              <a:solidFill>
                <a:srgbClr val="121E52"/>
              </a:solidFill>
              <a:latin typeface="Roboto" panose="0200000000000000000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A9A67D-ED1E-4D5F-A162-E0CEDEBF2541}"/>
              </a:ext>
            </a:extLst>
          </p:cNvPr>
          <p:cNvSpPr txBox="1"/>
          <p:nvPr/>
        </p:nvSpPr>
        <p:spPr>
          <a:xfrm>
            <a:off x="3983849" y="2940415"/>
            <a:ext cx="3925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3000" dirty="0">
                <a:solidFill>
                  <a:srgbClr val="121E52"/>
                </a:solidFill>
              </a:rPr>
              <a:t>Хамтран хэрэгжүүлэгч:</a:t>
            </a:r>
            <a:endParaRPr lang="en-US" sz="3000" dirty="0">
              <a:solidFill>
                <a:srgbClr val="121E52"/>
              </a:solidFill>
              <a:latin typeface="Roboto" panose="0200000000000000000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B90B248-EBA0-1E86-108B-81AFEB61A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688" y="3970306"/>
            <a:ext cx="862132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97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65785-C7BD-399D-424C-7551C0D2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008889-8478-DB47-1A60-62D4AA18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8"/>
            <a:ext cx="12192000" cy="6852004"/>
          </a:xfrm>
          <a:prstGeom prst="rect">
            <a:avLst/>
          </a:prstGeom>
        </p:spPr>
      </p:pic>
      <p:grpSp>
        <p:nvGrpSpPr>
          <p:cNvPr id="29" name="Google Shape;6729;p61">
            <a:extLst>
              <a:ext uri="{FF2B5EF4-FFF2-40B4-BE49-F238E27FC236}">
                <a16:creationId xmlns:a16="http://schemas.microsoft.com/office/drawing/2014/main" id="{979A01D6-B4A5-9A83-7C05-17B813C6DA07}"/>
              </a:ext>
            </a:extLst>
          </p:cNvPr>
          <p:cNvGrpSpPr/>
          <p:nvPr/>
        </p:nvGrpSpPr>
        <p:grpSpPr>
          <a:xfrm>
            <a:off x="6030084" y="3018785"/>
            <a:ext cx="907599" cy="913873"/>
            <a:chOff x="5049725" y="2027900"/>
            <a:chExt cx="481750" cy="481850"/>
          </a:xfrm>
          <a:solidFill>
            <a:schemeClr val="bg1"/>
          </a:solidFill>
        </p:grpSpPr>
        <p:sp>
          <p:nvSpPr>
            <p:cNvPr id="30" name="Google Shape;6730;p61">
              <a:extLst>
                <a:ext uri="{FF2B5EF4-FFF2-40B4-BE49-F238E27FC236}">
                  <a16:creationId xmlns:a16="http://schemas.microsoft.com/office/drawing/2014/main" id="{51EED68A-9183-E19F-3351-55DCC397DB97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6731;p61">
              <a:extLst>
                <a:ext uri="{FF2B5EF4-FFF2-40B4-BE49-F238E27FC236}">
                  <a16:creationId xmlns:a16="http://schemas.microsoft.com/office/drawing/2014/main" id="{A3821270-4D10-291B-BBAA-3A78DD1718E2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6732;p61">
              <a:extLst>
                <a:ext uri="{FF2B5EF4-FFF2-40B4-BE49-F238E27FC236}">
                  <a16:creationId xmlns:a16="http://schemas.microsoft.com/office/drawing/2014/main" id="{B5D50773-D266-849D-A66D-3A617F450C22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6733;p61">
              <a:extLst>
                <a:ext uri="{FF2B5EF4-FFF2-40B4-BE49-F238E27FC236}">
                  <a16:creationId xmlns:a16="http://schemas.microsoft.com/office/drawing/2014/main" id="{E792228C-378E-12FF-FB8F-DA55F56DC831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" name="Google Shape;6734;p61">
              <a:extLst>
                <a:ext uri="{FF2B5EF4-FFF2-40B4-BE49-F238E27FC236}">
                  <a16:creationId xmlns:a16="http://schemas.microsoft.com/office/drawing/2014/main" id="{9E7AF71A-914F-619A-F3B0-E67AF79A3CFD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6735;p61">
              <a:extLst>
                <a:ext uri="{FF2B5EF4-FFF2-40B4-BE49-F238E27FC236}">
                  <a16:creationId xmlns:a16="http://schemas.microsoft.com/office/drawing/2014/main" id="{03CF3D8D-33D2-6D3C-C780-492D53036B1E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6736;p61">
              <a:extLst>
                <a:ext uri="{FF2B5EF4-FFF2-40B4-BE49-F238E27FC236}">
                  <a16:creationId xmlns:a16="http://schemas.microsoft.com/office/drawing/2014/main" id="{C718E08C-C2C7-9481-CB39-8AD524CDA395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" name="Google Shape;6737;p61">
              <a:extLst>
                <a:ext uri="{FF2B5EF4-FFF2-40B4-BE49-F238E27FC236}">
                  <a16:creationId xmlns:a16="http://schemas.microsoft.com/office/drawing/2014/main" id="{E9B019F9-D6DD-7310-F873-17DCE876D01D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" name="Google Shape;6629;p61">
            <a:extLst>
              <a:ext uri="{FF2B5EF4-FFF2-40B4-BE49-F238E27FC236}">
                <a16:creationId xmlns:a16="http://schemas.microsoft.com/office/drawing/2014/main" id="{63D87A6A-DD0D-0D66-1D74-67B5D241B1DF}"/>
              </a:ext>
            </a:extLst>
          </p:cNvPr>
          <p:cNvGrpSpPr/>
          <p:nvPr/>
        </p:nvGrpSpPr>
        <p:grpSpPr>
          <a:xfrm>
            <a:off x="5553871" y="1041157"/>
            <a:ext cx="806735" cy="915446"/>
            <a:chOff x="5045500" y="842250"/>
            <a:chExt cx="503875" cy="481850"/>
          </a:xfrm>
          <a:solidFill>
            <a:schemeClr val="bg1"/>
          </a:solidFill>
        </p:grpSpPr>
        <p:sp>
          <p:nvSpPr>
            <p:cNvPr id="39" name="Google Shape;6630;p61">
              <a:extLst>
                <a:ext uri="{FF2B5EF4-FFF2-40B4-BE49-F238E27FC236}">
                  <a16:creationId xmlns:a16="http://schemas.microsoft.com/office/drawing/2014/main" id="{A51B4D46-5B68-E73C-D27C-DDA5074FF863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" name="Google Shape;6631;p61">
              <a:extLst>
                <a:ext uri="{FF2B5EF4-FFF2-40B4-BE49-F238E27FC236}">
                  <a16:creationId xmlns:a16="http://schemas.microsoft.com/office/drawing/2014/main" id="{5A6DFC90-7755-2A73-F73F-18F66A5F5A31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1" name="Google Shape;6692;p61">
            <a:extLst>
              <a:ext uri="{FF2B5EF4-FFF2-40B4-BE49-F238E27FC236}">
                <a16:creationId xmlns:a16="http://schemas.microsoft.com/office/drawing/2014/main" id="{2BB22827-E286-4EF4-62CB-7489E7C797C3}"/>
              </a:ext>
            </a:extLst>
          </p:cNvPr>
          <p:cNvGrpSpPr/>
          <p:nvPr/>
        </p:nvGrpSpPr>
        <p:grpSpPr>
          <a:xfrm>
            <a:off x="5475536" y="4877975"/>
            <a:ext cx="963404" cy="998579"/>
            <a:chOff x="5049725" y="1435050"/>
            <a:chExt cx="486550" cy="481850"/>
          </a:xfrm>
          <a:solidFill>
            <a:schemeClr val="bg1"/>
          </a:solidFill>
        </p:grpSpPr>
        <p:sp>
          <p:nvSpPr>
            <p:cNvPr id="42" name="Google Shape;6693;p61">
              <a:extLst>
                <a:ext uri="{FF2B5EF4-FFF2-40B4-BE49-F238E27FC236}">
                  <a16:creationId xmlns:a16="http://schemas.microsoft.com/office/drawing/2014/main" id="{D7BDE470-DF5F-B7E6-FA03-C7743372C2B6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6694;p61">
              <a:extLst>
                <a:ext uri="{FF2B5EF4-FFF2-40B4-BE49-F238E27FC236}">
                  <a16:creationId xmlns:a16="http://schemas.microsoft.com/office/drawing/2014/main" id="{DA323B4D-3363-6464-B648-E98DD0157DBC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6695;p61">
              <a:extLst>
                <a:ext uri="{FF2B5EF4-FFF2-40B4-BE49-F238E27FC236}">
                  <a16:creationId xmlns:a16="http://schemas.microsoft.com/office/drawing/2014/main" id="{57412AC2-CEBA-82EB-9490-1E2C192D8F46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6696;p61">
              <a:extLst>
                <a:ext uri="{FF2B5EF4-FFF2-40B4-BE49-F238E27FC236}">
                  <a16:creationId xmlns:a16="http://schemas.microsoft.com/office/drawing/2014/main" id="{CEE91D34-AB49-9652-AA7B-E97D753D18B8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1E1CB7-D7C8-5C1F-A190-848CDAD0BDFA}"/>
              </a:ext>
            </a:extLst>
          </p:cNvPr>
          <p:cNvSpPr/>
          <p:nvPr/>
        </p:nvSpPr>
        <p:spPr>
          <a:xfrm>
            <a:off x="2645032" y="1688468"/>
            <a:ext cx="6591869" cy="4708353"/>
          </a:xfrm>
          <a:prstGeom prst="roundRect">
            <a:avLst>
              <a:gd name="adj" fmla="val 23335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228" t="-16542" r="-7002" b="-26622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CC1ED-6111-0EA9-3008-90DA6052067B}"/>
              </a:ext>
            </a:extLst>
          </p:cNvPr>
          <p:cNvSpPr txBox="1"/>
          <p:nvPr/>
        </p:nvSpPr>
        <p:spPr>
          <a:xfrm>
            <a:off x="1858023" y="382261"/>
            <a:ext cx="7770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b="1" dirty="0">
                <a:solidFill>
                  <a:srgbClr val="121E52"/>
                </a:solidFill>
              </a:rPr>
              <a:t>Гарын Авлагын Бүтээгчид: </a:t>
            </a:r>
          </a:p>
          <a:p>
            <a:pPr algn="ctr"/>
            <a:r>
              <a:rPr lang="mn-MN" sz="2800" b="1" dirty="0">
                <a:solidFill>
                  <a:srgbClr val="121E52"/>
                </a:solidFill>
              </a:rPr>
              <a:t>Бодит Туршлагад Суурилсан Хамтын Ажиллагаа</a:t>
            </a:r>
            <a:endParaRPr lang="en-US" sz="2800" b="1" dirty="0">
              <a:solidFill>
                <a:srgbClr val="121E52"/>
              </a:solidFill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BCF35-53D6-B9E5-6F92-C2EEA0C2080B}"/>
              </a:ext>
            </a:extLst>
          </p:cNvPr>
          <p:cNvSpPr txBox="1"/>
          <p:nvPr/>
        </p:nvSpPr>
        <p:spPr>
          <a:xfrm>
            <a:off x="9364207" y="1627677"/>
            <a:ext cx="21546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21E52"/>
                </a:solidFill>
              </a:rPr>
              <a:t>👩‍💼 </a:t>
            </a:r>
            <a:r>
              <a:rPr lang="mn-MN" b="1" dirty="0">
                <a:solidFill>
                  <a:srgbClr val="121E52"/>
                </a:solidFill>
              </a:rPr>
              <a:t>Сабине Шмид</a:t>
            </a:r>
            <a:r>
              <a:rPr lang="mn-MN" dirty="0">
                <a:solidFill>
                  <a:srgbClr val="121E52"/>
                </a:solidFill>
              </a:rPr>
              <a:t> – </a:t>
            </a:r>
            <a:r>
              <a:rPr lang="mn-MN" i="1" dirty="0">
                <a:solidFill>
                  <a:srgbClr val="121E52"/>
                </a:solidFill>
              </a:rPr>
              <a:t>Аялал жуулчлалын зөвлөх</a:t>
            </a:r>
            <a:endParaRPr lang="en-US" i="1" dirty="0">
              <a:solidFill>
                <a:srgbClr val="121E5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3F927-534C-9158-23F2-6752CE8A73EF}"/>
              </a:ext>
            </a:extLst>
          </p:cNvPr>
          <p:cNvSpPr txBox="1"/>
          <p:nvPr/>
        </p:nvSpPr>
        <p:spPr>
          <a:xfrm>
            <a:off x="9430585" y="2842316"/>
            <a:ext cx="2154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21E52"/>
                </a:solidFill>
              </a:rPr>
              <a:t>👩‍💼 </a:t>
            </a:r>
            <a:r>
              <a:rPr lang="mn-MN" b="1" dirty="0">
                <a:solidFill>
                  <a:srgbClr val="121E52"/>
                </a:solidFill>
              </a:rPr>
              <a:t>Миеке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br>
              <a:rPr lang="mn-MN" dirty="0">
                <a:solidFill>
                  <a:srgbClr val="121E52"/>
                </a:solidFill>
              </a:rPr>
            </a:br>
            <a:r>
              <a:rPr lang="en-US" i="1" dirty="0">
                <a:solidFill>
                  <a:srgbClr val="121E52"/>
                </a:solidFill>
              </a:rPr>
              <a:t>GIZ SPACES</a:t>
            </a:r>
            <a:r>
              <a:rPr lang="mn-MN" i="1" dirty="0">
                <a:solidFill>
                  <a:srgbClr val="121E52"/>
                </a:solidFill>
              </a:rPr>
              <a:t>, Баруун бүсийн төслийн зөвлөх</a:t>
            </a:r>
            <a:endParaRPr lang="en-US" i="1" dirty="0">
              <a:solidFill>
                <a:srgbClr val="121E5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D5D01D-6F52-3416-BEBC-8671D6EBC665}"/>
              </a:ext>
            </a:extLst>
          </p:cNvPr>
          <p:cNvSpPr txBox="1"/>
          <p:nvPr/>
        </p:nvSpPr>
        <p:spPr>
          <a:xfrm>
            <a:off x="9427467" y="4189876"/>
            <a:ext cx="21546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👨‍💼</a:t>
            </a:r>
            <a:r>
              <a:rPr lang="en-US" b="1" dirty="0">
                <a:solidFill>
                  <a:srgbClr val="121E52"/>
                </a:solidFill>
              </a:rPr>
              <a:t> </a:t>
            </a:r>
            <a:r>
              <a:rPr lang="mn-MN" b="1" dirty="0">
                <a:solidFill>
                  <a:srgbClr val="121E52"/>
                </a:solidFill>
              </a:rPr>
              <a:t>Маркус Песч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br>
              <a:rPr lang="mn-MN" dirty="0">
                <a:solidFill>
                  <a:srgbClr val="121E52"/>
                </a:solidFill>
              </a:rPr>
            </a:br>
            <a:r>
              <a:rPr lang="en-US" i="1" dirty="0">
                <a:solidFill>
                  <a:srgbClr val="121E52"/>
                </a:solidFill>
              </a:rPr>
              <a:t>GIZ SPACES </a:t>
            </a:r>
            <a:r>
              <a:rPr lang="mn-MN" i="1" dirty="0">
                <a:solidFill>
                  <a:srgbClr val="121E52"/>
                </a:solidFill>
              </a:rPr>
              <a:t>төслийн Хөгжлийн зөвлөх</a:t>
            </a:r>
            <a:endParaRPr lang="en-US" i="1" dirty="0">
              <a:solidFill>
                <a:srgbClr val="121E5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3CC20-4DF1-69FD-BC3D-80ACCF11D8ED}"/>
              </a:ext>
            </a:extLst>
          </p:cNvPr>
          <p:cNvSpPr txBox="1"/>
          <p:nvPr/>
        </p:nvSpPr>
        <p:spPr>
          <a:xfrm>
            <a:off x="255586" y="2881578"/>
            <a:ext cx="2292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👨‍💼</a:t>
            </a:r>
            <a:r>
              <a:rPr lang="en-US" b="1" dirty="0">
                <a:solidFill>
                  <a:srgbClr val="121E52"/>
                </a:solidFill>
              </a:rPr>
              <a:t> </a:t>
            </a:r>
            <a:r>
              <a:rPr lang="mn-MN" b="1" dirty="0">
                <a:solidFill>
                  <a:srgbClr val="121E52"/>
                </a:solidFill>
              </a:rPr>
              <a:t>Х.Түмэндэлгэр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r>
              <a:rPr lang="mn-MN" i="1" dirty="0">
                <a:solidFill>
                  <a:srgbClr val="121E52"/>
                </a:solidFill>
              </a:rPr>
              <a:t>Өмнөговь аймгийн АЖХолбооны тэргүүн</a:t>
            </a:r>
            <a:endParaRPr lang="en-US" i="1" dirty="0">
              <a:solidFill>
                <a:srgbClr val="121E5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2648F6-3AD4-DC4D-99DF-787EA8689CCC}"/>
              </a:ext>
            </a:extLst>
          </p:cNvPr>
          <p:cNvSpPr txBox="1"/>
          <p:nvPr/>
        </p:nvSpPr>
        <p:spPr>
          <a:xfrm>
            <a:off x="255586" y="1715511"/>
            <a:ext cx="2430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121E52"/>
                </a:solidFill>
              </a:rPr>
              <a:t>👩‍💼 </a:t>
            </a:r>
            <a:r>
              <a:rPr lang="mn-MN" b="1" dirty="0">
                <a:solidFill>
                  <a:srgbClr val="121E52"/>
                </a:solidFill>
              </a:rPr>
              <a:t>Я.Нарангэрэл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r>
              <a:rPr lang="mn-MN" i="1" dirty="0">
                <a:solidFill>
                  <a:srgbClr val="121E52"/>
                </a:solidFill>
              </a:rPr>
              <a:t>Хүн төвтэй байгаль хамгаалал ТББ</a:t>
            </a:r>
            <a:endParaRPr lang="en-US" i="1" dirty="0">
              <a:solidFill>
                <a:srgbClr val="121E5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FED026-2AFD-5747-3DC3-2CA65C8AB0D4}"/>
              </a:ext>
            </a:extLst>
          </p:cNvPr>
          <p:cNvSpPr txBox="1"/>
          <p:nvPr/>
        </p:nvSpPr>
        <p:spPr>
          <a:xfrm>
            <a:off x="435420" y="4515912"/>
            <a:ext cx="21546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121E52"/>
                </a:solidFill>
              </a:rPr>
              <a:t>👩‍💼 </a:t>
            </a:r>
            <a:r>
              <a:rPr lang="mn-MN" b="1" dirty="0">
                <a:solidFill>
                  <a:srgbClr val="121E52"/>
                </a:solidFill>
              </a:rPr>
              <a:t>С.Болортуяа </a:t>
            </a:r>
            <a:r>
              <a:rPr lang="mn-MN" dirty="0">
                <a:solidFill>
                  <a:srgbClr val="121E52"/>
                </a:solidFill>
              </a:rPr>
              <a:t>– </a:t>
            </a:r>
            <a:r>
              <a:rPr lang="en-US" i="1" dirty="0">
                <a:solidFill>
                  <a:srgbClr val="121E52"/>
                </a:solidFill>
              </a:rPr>
              <a:t>Ger homestay </a:t>
            </a:r>
            <a:r>
              <a:rPr lang="mn-MN" i="1" dirty="0">
                <a:solidFill>
                  <a:srgbClr val="121E52"/>
                </a:solidFill>
              </a:rPr>
              <a:t>санаачлагч </a:t>
            </a:r>
            <a:endParaRPr lang="en-US" i="1" dirty="0">
              <a:solidFill>
                <a:srgbClr val="121E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52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</TotalTime>
  <Words>884</Words>
  <Application>Microsoft Office PowerPoint</Application>
  <PresentationFormat>Widescreen</PresentationFormat>
  <Paragraphs>143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Aileron Bold</vt:lpstr>
      <vt:lpstr>Arial</vt:lpstr>
      <vt:lpstr>Calibri</vt:lpstr>
      <vt:lpstr>Calibri Light</vt:lpstr>
      <vt:lpstr>Courier New</vt:lpstr>
      <vt:lpstr>Open Sans Italics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Suvd Boldbaatar</cp:lastModifiedBy>
  <cp:revision>24</cp:revision>
  <dcterms:created xsi:type="dcterms:W3CDTF">2025-01-24T07:18:57Z</dcterms:created>
  <dcterms:modified xsi:type="dcterms:W3CDTF">2025-02-10T16:16:07Z</dcterms:modified>
</cp:coreProperties>
</file>