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1"/>
  </p:sldMasterIdLst>
  <p:notesMasterIdLst>
    <p:notesMasterId r:id="rId23"/>
  </p:notesMasterIdLst>
  <p:sldIdLst>
    <p:sldId id="3391" r:id="rId2"/>
    <p:sldId id="257" r:id="rId3"/>
    <p:sldId id="259" r:id="rId4"/>
    <p:sldId id="3418" r:id="rId5"/>
    <p:sldId id="3392" r:id="rId6"/>
    <p:sldId id="3394" r:id="rId7"/>
    <p:sldId id="3340" r:id="rId8"/>
    <p:sldId id="3396" r:id="rId9"/>
    <p:sldId id="3398" r:id="rId10"/>
    <p:sldId id="3400" r:id="rId11"/>
    <p:sldId id="3401" r:id="rId12"/>
    <p:sldId id="3417" r:id="rId13"/>
    <p:sldId id="3402" r:id="rId14"/>
    <p:sldId id="3409" r:id="rId15"/>
    <p:sldId id="3411" r:id="rId16"/>
    <p:sldId id="3412" r:id="rId17"/>
    <p:sldId id="3413" r:id="rId18"/>
    <p:sldId id="3414" r:id="rId19"/>
    <p:sldId id="3415" r:id="rId20"/>
    <p:sldId id="3416" r:id="rId21"/>
    <p:sldId id="3363" r:id="rId22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2" pos="14398" userDrawn="1">
          <p15:clr>
            <a:srgbClr val="A4A3A4"/>
          </p15:clr>
        </p15:guide>
        <p15:guide id="53" orient="horz" pos="480" userDrawn="1">
          <p15:clr>
            <a:srgbClr val="A4A3A4"/>
          </p15:clr>
        </p15:guide>
        <p15:guide id="54" pos="958" userDrawn="1">
          <p15:clr>
            <a:srgbClr val="A4A3A4"/>
          </p15:clr>
        </p15:guide>
        <p15:guide id="55" orient="horz" pos="8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a Jovel Hernández" initials="JJH" lastIdx="1" clrIdx="0">
    <p:extLst>
      <p:ext uri="{19B8F6BF-5375-455C-9EA6-DF929625EA0E}">
        <p15:presenceInfo xmlns:p15="http://schemas.microsoft.com/office/powerpoint/2012/main" userId="c6e2507778cbcf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78B3"/>
    <a:srgbClr val="F63D93"/>
    <a:srgbClr val="CCF6FF"/>
    <a:srgbClr val="2CB3EB"/>
    <a:srgbClr val="FC0D1B"/>
    <a:srgbClr val="FA7B87"/>
    <a:srgbClr val="FB4756"/>
    <a:srgbClr val="CA252D"/>
    <a:srgbClr val="FA4069"/>
    <a:srgbClr val="6CB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5" autoAdjust="0"/>
    <p:restoredTop sz="95439" autoAdjust="0"/>
  </p:normalViewPr>
  <p:slideViewPr>
    <p:cSldViewPr snapToGrid="0" snapToObjects="1">
      <p:cViewPr varScale="1">
        <p:scale>
          <a:sx n="33" d="100"/>
          <a:sy n="33" d="100"/>
        </p:scale>
        <p:origin x="687" y="81"/>
      </p:cViewPr>
      <p:guideLst>
        <p:guide pos="14398"/>
        <p:guide orient="horz" pos="480"/>
        <p:guide pos="958"/>
        <p:guide orient="horz" pos="816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C36E97-CF77-4C4C-927E-4DEF4DBF867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67A092-2122-4283-A6DC-D73F334AA1A9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Менежмент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хөгжлийн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</a:t>
          </a:r>
          <a:r>
            <a:rPr lang="mn-MN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-6</a:t>
          </a:r>
          <a:r>
            <a:rPr lang="mn-MN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3F173C43-43E7-470D-AB42-F12858D9FFCA}" type="parTrans" cxnId="{0A2C852F-35A0-472D-A22C-0C88F8ADA905}">
      <dgm:prSet/>
      <dgm:spPr/>
      <dgm:t>
        <a:bodyPr/>
        <a:lstStyle/>
        <a:p>
          <a:endParaRPr lang="en-US"/>
        </a:p>
      </dgm:t>
    </dgm:pt>
    <dgm:pt modelId="{A963AC14-5048-4108-90DD-AC8DB2ED027A}" type="sibTrans" cxnId="{0A2C852F-35A0-472D-A22C-0C88F8ADA905}">
      <dgm:prSet/>
      <dgm:spPr/>
      <dgm:t>
        <a:bodyPr/>
        <a:lstStyle/>
        <a:p>
          <a:endParaRPr lang="en-US"/>
        </a:p>
      </dgm:t>
    </dgm:pt>
    <dgm:pt modelId="{FC72F1AB-D52B-46C3-AE05-4FDDB65A36A8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Хүний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нөөц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сург</a:t>
          </a:r>
          <a:r>
            <a:rPr lang="mn-MN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алт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F8802DFF-B7BB-4D06-80A9-BB0083DEC694}" type="parTrans" cxnId="{29B64C17-6125-4F28-85B1-EF7EBF0E87F8}">
      <dgm:prSet/>
      <dgm:spPr/>
      <dgm:t>
        <a:bodyPr/>
        <a:lstStyle/>
        <a:p>
          <a:endParaRPr lang="en-US"/>
        </a:p>
      </dgm:t>
    </dgm:pt>
    <dgm:pt modelId="{228F0271-B7CF-4788-9114-E194B33DA8A6}" type="sibTrans" cxnId="{29B64C17-6125-4F28-85B1-EF7EBF0E87F8}">
      <dgm:prSet/>
      <dgm:spPr/>
      <dgm:t>
        <a:bodyPr/>
        <a:lstStyle/>
        <a:p>
          <a:endParaRPr lang="en-US"/>
        </a:p>
      </dgm:t>
    </dgm:pt>
    <dgm:pt modelId="{CFD9DC58-CD10-41BD-9554-7C323837458F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Байгаль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орчинд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ээлтэй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бодлого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-3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D935183C-DB32-45D1-8C1C-03B1FC57ED88}" type="parTrans" cxnId="{C0526B07-B9E4-486E-8D87-A2F81E1A58AC}">
      <dgm:prSet/>
      <dgm:spPr/>
      <dgm:t>
        <a:bodyPr/>
        <a:lstStyle/>
        <a:p>
          <a:endParaRPr lang="en-US"/>
        </a:p>
      </dgm:t>
    </dgm:pt>
    <dgm:pt modelId="{E09A3A82-91CB-4B4B-86CE-AEC8A5C7644B}" type="sibTrans" cxnId="{C0526B07-B9E4-486E-8D87-A2F81E1A58AC}">
      <dgm:prSet/>
      <dgm:spPr/>
      <dgm:t>
        <a:bodyPr/>
        <a:lstStyle/>
        <a:p>
          <a:endParaRPr lang="en-US"/>
        </a:p>
      </dgm:t>
    </dgm:pt>
    <dgm:pt modelId="{5E6E5CC6-0E57-425B-817A-FBE449271232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IV.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Төсөв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санхүүжилт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хөрөнгө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оруулалт-1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7BD5DC99-CF73-4FF2-A293-6FBFC2DE6AB3}" type="parTrans" cxnId="{03E4DFAF-0006-400C-B103-7FBBF42076D6}">
      <dgm:prSet/>
      <dgm:spPr/>
      <dgm:t>
        <a:bodyPr/>
        <a:lstStyle/>
        <a:p>
          <a:endParaRPr lang="en-US"/>
        </a:p>
      </dgm:t>
    </dgm:pt>
    <dgm:pt modelId="{1C8A1FA5-BE8A-4DE9-81EF-43BAA9731038}" type="sibTrans" cxnId="{03E4DFAF-0006-400C-B103-7FBBF42076D6}">
      <dgm:prSet/>
      <dgm:spPr/>
      <dgm:t>
        <a:bodyPr/>
        <a:lstStyle/>
        <a:p>
          <a:endParaRPr lang="en-US"/>
        </a:p>
      </dgm:t>
    </dgm:pt>
    <dgm:pt modelId="{1198703B-C5E3-40A9-8E60-F02E2BAE138D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V.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Маркетинг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хөгжлийн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асуудалд-4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E9D58D20-F0EF-40C3-BBA8-F85EA9E2F4CC}" type="parTrans" cxnId="{FA52D601-CBCC-46B1-AC05-C8A73E42CB2F}">
      <dgm:prSet/>
      <dgm:spPr/>
      <dgm:t>
        <a:bodyPr/>
        <a:lstStyle/>
        <a:p>
          <a:endParaRPr lang="en-US"/>
        </a:p>
      </dgm:t>
    </dgm:pt>
    <dgm:pt modelId="{D562D67C-7D24-4268-B0EE-7A56D2C102D4}" type="sibTrans" cxnId="{FA52D601-CBCC-46B1-AC05-C8A73E42CB2F}">
      <dgm:prSet/>
      <dgm:spPr/>
      <dgm:t>
        <a:bodyPr/>
        <a:lstStyle/>
        <a:p>
          <a:endParaRPr lang="en-US"/>
        </a:p>
      </dgm:t>
    </dgm:pt>
    <dgm:pt modelId="{CEEE65C7-4228-4CFA-961E-2EE64F1E97BE}" type="pres">
      <dgm:prSet presAssocID="{06C36E97-CF77-4C4C-927E-4DEF4DBF8671}" presName="vert0" presStyleCnt="0">
        <dgm:presLayoutVars>
          <dgm:dir/>
          <dgm:animOne val="branch"/>
          <dgm:animLvl val="lvl"/>
        </dgm:presLayoutVars>
      </dgm:prSet>
      <dgm:spPr/>
    </dgm:pt>
    <dgm:pt modelId="{112A019C-23B6-4014-BC17-DAD0E3B7114A}" type="pres">
      <dgm:prSet presAssocID="{FC67A092-2122-4283-A6DC-D73F334AA1A9}" presName="thickLine" presStyleLbl="alignNode1" presStyleIdx="0" presStyleCnt="5"/>
      <dgm:spPr/>
    </dgm:pt>
    <dgm:pt modelId="{6615F749-84EA-407C-89DE-2D5886C286E3}" type="pres">
      <dgm:prSet presAssocID="{FC67A092-2122-4283-A6DC-D73F334AA1A9}" presName="horz1" presStyleCnt="0"/>
      <dgm:spPr/>
    </dgm:pt>
    <dgm:pt modelId="{A40AC986-2578-4F6C-BC01-C24488EDC34E}" type="pres">
      <dgm:prSet presAssocID="{FC67A092-2122-4283-A6DC-D73F334AA1A9}" presName="tx1" presStyleLbl="revTx" presStyleIdx="0" presStyleCnt="5"/>
      <dgm:spPr/>
    </dgm:pt>
    <dgm:pt modelId="{A0EC7CC6-1C54-4A06-8662-A2189E015CC2}" type="pres">
      <dgm:prSet presAssocID="{FC67A092-2122-4283-A6DC-D73F334AA1A9}" presName="vert1" presStyleCnt="0"/>
      <dgm:spPr/>
    </dgm:pt>
    <dgm:pt modelId="{EC3D1D22-5146-4FBB-B2DD-E7DB7D8C1A08}" type="pres">
      <dgm:prSet presAssocID="{FC72F1AB-D52B-46C3-AE05-4FDDB65A36A8}" presName="thickLine" presStyleLbl="alignNode1" presStyleIdx="1" presStyleCnt="5"/>
      <dgm:spPr/>
    </dgm:pt>
    <dgm:pt modelId="{ACC8051E-F93C-4DE9-B7CC-F53E2F46D553}" type="pres">
      <dgm:prSet presAssocID="{FC72F1AB-D52B-46C3-AE05-4FDDB65A36A8}" presName="horz1" presStyleCnt="0"/>
      <dgm:spPr/>
    </dgm:pt>
    <dgm:pt modelId="{CC227BD0-5E94-482C-BE16-D10AA68D11BE}" type="pres">
      <dgm:prSet presAssocID="{FC72F1AB-D52B-46C3-AE05-4FDDB65A36A8}" presName="tx1" presStyleLbl="revTx" presStyleIdx="1" presStyleCnt="5"/>
      <dgm:spPr/>
    </dgm:pt>
    <dgm:pt modelId="{F45C8602-7FFF-4991-BA4D-BEC5AD8B0A27}" type="pres">
      <dgm:prSet presAssocID="{FC72F1AB-D52B-46C3-AE05-4FDDB65A36A8}" presName="vert1" presStyleCnt="0"/>
      <dgm:spPr/>
    </dgm:pt>
    <dgm:pt modelId="{F17CA15E-DCB5-4420-A378-8E34B8380BCC}" type="pres">
      <dgm:prSet presAssocID="{CFD9DC58-CD10-41BD-9554-7C323837458F}" presName="thickLine" presStyleLbl="alignNode1" presStyleIdx="2" presStyleCnt="5"/>
      <dgm:spPr/>
    </dgm:pt>
    <dgm:pt modelId="{D18A6E8F-D243-483F-AD9E-5A84A38A5E76}" type="pres">
      <dgm:prSet presAssocID="{CFD9DC58-CD10-41BD-9554-7C323837458F}" presName="horz1" presStyleCnt="0"/>
      <dgm:spPr/>
    </dgm:pt>
    <dgm:pt modelId="{21C1D1DB-776D-4538-BBF9-8240507FBE79}" type="pres">
      <dgm:prSet presAssocID="{CFD9DC58-CD10-41BD-9554-7C323837458F}" presName="tx1" presStyleLbl="revTx" presStyleIdx="2" presStyleCnt="5"/>
      <dgm:spPr/>
    </dgm:pt>
    <dgm:pt modelId="{2D77B44B-0101-4E38-B743-534421099017}" type="pres">
      <dgm:prSet presAssocID="{CFD9DC58-CD10-41BD-9554-7C323837458F}" presName="vert1" presStyleCnt="0"/>
      <dgm:spPr/>
    </dgm:pt>
    <dgm:pt modelId="{BADEBA5F-48C0-479A-82DC-CB28E2FCF6DD}" type="pres">
      <dgm:prSet presAssocID="{5E6E5CC6-0E57-425B-817A-FBE449271232}" presName="thickLine" presStyleLbl="alignNode1" presStyleIdx="3" presStyleCnt="5"/>
      <dgm:spPr/>
    </dgm:pt>
    <dgm:pt modelId="{C456455C-8BA5-44F1-A1AC-0006488D3C01}" type="pres">
      <dgm:prSet presAssocID="{5E6E5CC6-0E57-425B-817A-FBE449271232}" presName="horz1" presStyleCnt="0"/>
      <dgm:spPr/>
    </dgm:pt>
    <dgm:pt modelId="{FF0F8D46-4B1B-4ADC-841E-374D307741A3}" type="pres">
      <dgm:prSet presAssocID="{5E6E5CC6-0E57-425B-817A-FBE449271232}" presName="tx1" presStyleLbl="revTx" presStyleIdx="3" presStyleCnt="5"/>
      <dgm:spPr/>
    </dgm:pt>
    <dgm:pt modelId="{DD039D6D-DBB9-4720-8308-3CFC3EA779E1}" type="pres">
      <dgm:prSet presAssocID="{5E6E5CC6-0E57-425B-817A-FBE449271232}" presName="vert1" presStyleCnt="0"/>
      <dgm:spPr/>
    </dgm:pt>
    <dgm:pt modelId="{623B5BC8-37F9-45A8-96E8-D942C3E68142}" type="pres">
      <dgm:prSet presAssocID="{1198703B-C5E3-40A9-8E60-F02E2BAE138D}" presName="thickLine" presStyleLbl="alignNode1" presStyleIdx="4" presStyleCnt="5"/>
      <dgm:spPr/>
    </dgm:pt>
    <dgm:pt modelId="{6038E958-DFE1-4F00-AD29-87959612BDEC}" type="pres">
      <dgm:prSet presAssocID="{1198703B-C5E3-40A9-8E60-F02E2BAE138D}" presName="horz1" presStyleCnt="0"/>
      <dgm:spPr/>
    </dgm:pt>
    <dgm:pt modelId="{5E41A07E-23C2-4CCF-8A0B-681D2352AE14}" type="pres">
      <dgm:prSet presAssocID="{1198703B-C5E3-40A9-8E60-F02E2BAE138D}" presName="tx1" presStyleLbl="revTx" presStyleIdx="4" presStyleCnt="5"/>
      <dgm:spPr/>
    </dgm:pt>
    <dgm:pt modelId="{0718B120-7113-4033-9041-AEB759813642}" type="pres">
      <dgm:prSet presAssocID="{1198703B-C5E3-40A9-8E60-F02E2BAE138D}" presName="vert1" presStyleCnt="0"/>
      <dgm:spPr/>
    </dgm:pt>
  </dgm:ptLst>
  <dgm:cxnLst>
    <dgm:cxn modelId="{FA52D601-CBCC-46B1-AC05-C8A73E42CB2F}" srcId="{06C36E97-CF77-4C4C-927E-4DEF4DBF8671}" destId="{1198703B-C5E3-40A9-8E60-F02E2BAE138D}" srcOrd="4" destOrd="0" parTransId="{E9D58D20-F0EF-40C3-BBA8-F85EA9E2F4CC}" sibTransId="{D562D67C-7D24-4268-B0EE-7A56D2C102D4}"/>
    <dgm:cxn modelId="{C0526B07-B9E4-486E-8D87-A2F81E1A58AC}" srcId="{06C36E97-CF77-4C4C-927E-4DEF4DBF8671}" destId="{CFD9DC58-CD10-41BD-9554-7C323837458F}" srcOrd="2" destOrd="0" parTransId="{D935183C-DB32-45D1-8C1C-03B1FC57ED88}" sibTransId="{E09A3A82-91CB-4B4B-86CE-AEC8A5C7644B}"/>
    <dgm:cxn modelId="{C5B8E610-E9E7-43FF-BE1B-124A4B4C552A}" type="presOf" srcId="{FC67A092-2122-4283-A6DC-D73F334AA1A9}" destId="{A40AC986-2578-4F6C-BC01-C24488EDC34E}" srcOrd="0" destOrd="0" presId="urn:microsoft.com/office/officeart/2008/layout/LinedList"/>
    <dgm:cxn modelId="{7079AF11-6E75-449D-9732-7232EC3268FC}" type="presOf" srcId="{06C36E97-CF77-4C4C-927E-4DEF4DBF8671}" destId="{CEEE65C7-4228-4CFA-961E-2EE64F1E97BE}" srcOrd="0" destOrd="0" presId="urn:microsoft.com/office/officeart/2008/layout/LinedList"/>
    <dgm:cxn modelId="{29B64C17-6125-4F28-85B1-EF7EBF0E87F8}" srcId="{06C36E97-CF77-4C4C-927E-4DEF4DBF8671}" destId="{FC72F1AB-D52B-46C3-AE05-4FDDB65A36A8}" srcOrd="1" destOrd="0" parTransId="{F8802DFF-B7BB-4D06-80A9-BB0083DEC694}" sibTransId="{228F0271-B7CF-4788-9114-E194B33DA8A6}"/>
    <dgm:cxn modelId="{0A2C852F-35A0-472D-A22C-0C88F8ADA905}" srcId="{06C36E97-CF77-4C4C-927E-4DEF4DBF8671}" destId="{FC67A092-2122-4283-A6DC-D73F334AA1A9}" srcOrd="0" destOrd="0" parTransId="{3F173C43-43E7-470D-AB42-F12858D9FFCA}" sibTransId="{A963AC14-5048-4108-90DD-AC8DB2ED027A}"/>
    <dgm:cxn modelId="{1FC01232-F519-4802-BEEB-1B2A2CE45097}" type="presOf" srcId="{CFD9DC58-CD10-41BD-9554-7C323837458F}" destId="{21C1D1DB-776D-4538-BBF9-8240507FBE79}" srcOrd="0" destOrd="0" presId="urn:microsoft.com/office/officeart/2008/layout/LinedList"/>
    <dgm:cxn modelId="{EA7C057C-AF54-44F2-BAAA-070A5DE4291F}" type="presOf" srcId="{1198703B-C5E3-40A9-8E60-F02E2BAE138D}" destId="{5E41A07E-23C2-4CCF-8A0B-681D2352AE14}" srcOrd="0" destOrd="0" presId="urn:microsoft.com/office/officeart/2008/layout/LinedList"/>
    <dgm:cxn modelId="{03E4DFAF-0006-400C-B103-7FBBF42076D6}" srcId="{06C36E97-CF77-4C4C-927E-4DEF4DBF8671}" destId="{5E6E5CC6-0E57-425B-817A-FBE449271232}" srcOrd="3" destOrd="0" parTransId="{7BD5DC99-CF73-4FF2-A293-6FBFC2DE6AB3}" sibTransId="{1C8A1FA5-BE8A-4DE9-81EF-43BAA9731038}"/>
    <dgm:cxn modelId="{4ADC60B8-EAB7-4EAB-88E7-D52E27E7B7C1}" type="presOf" srcId="{5E6E5CC6-0E57-425B-817A-FBE449271232}" destId="{FF0F8D46-4B1B-4ADC-841E-374D307741A3}" srcOrd="0" destOrd="0" presId="urn:microsoft.com/office/officeart/2008/layout/LinedList"/>
    <dgm:cxn modelId="{EFFB83ED-DC7A-47FB-A877-2BB0AEE06837}" type="presOf" srcId="{FC72F1AB-D52B-46C3-AE05-4FDDB65A36A8}" destId="{CC227BD0-5E94-482C-BE16-D10AA68D11BE}" srcOrd="0" destOrd="0" presId="urn:microsoft.com/office/officeart/2008/layout/LinedList"/>
    <dgm:cxn modelId="{4198295F-EEC3-427C-BA05-10AD2030FEC8}" type="presParOf" srcId="{CEEE65C7-4228-4CFA-961E-2EE64F1E97BE}" destId="{112A019C-23B6-4014-BC17-DAD0E3B7114A}" srcOrd="0" destOrd="0" presId="urn:microsoft.com/office/officeart/2008/layout/LinedList"/>
    <dgm:cxn modelId="{74F2015F-218A-4017-93DF-C48DC851A88B}" type="presParOf" srcId="{CEEE65C7-4228-4CFA-961E-2EE64F1E97BE}" destId="{6615F749-84EA-407C-89DE-2D5886C286E3}" srcOrd="1" destOrd="0" presId="urn:microsoft.com/office/officeart/2008/layout/LinedList"/>
    <dgm:cxn modelId="{7BE3E4F3-252E-40C4-97C8-D64200C05F65}" type="presParOf" srcId="{6615F749-84EA-407C-89DE-2D5886C286E3}" destId="{A40AC986-2578-4F6C-BC01-C24488EDC34E}" srcOrd="0" destOrd="0" presId="urn:microsoft.com/office/officeart/2008/layout/LinedList"/>
    <dgm:cxn modelId="{CD2ED7BC-9E72-4372-B03A-50E2A7FEF35D}" type="presParOf" srcId="{6615F749-84EA-407C-89DE-2D5886C286E3}" destId="{A0EC7CC6-1C54-4A06-8662-A2189E015CC2}" srcOrd="1" destOrd="0" presId="urn:microsoft.com/office/officeart/2008/layout/LinedList"/>
    <dgm:cxn modelId="{543ACCBE-5DE2-449A-9BA7-9A830A398E5A}" type="presParOf" srcId="{CEEE65C7-4228-4CFA-961E-2EE64F1E97BE}" destId="{EC3D1D22-5146-4FBB-B2DD-E7DB7D8C1A08}" srcOrd="2" destOrd="0" presId="urn:microsoft.com/office/officeart/2008/layout/LinedList"/>
    <dgm:cxn modelId="{62355CC0-F19A-4A5F-9B5D-DB72C3B3D859}" type="presParOf" srcId="{CEEE65C7-4228-4CFA-961E-2EE64F1E97BE}" destId="{ACC8051E-F93C-4DE9-B7CC-F53E2F46D553}" srcOrd="3" destOrd="0" presId="urn:microsoft.com/office/officeart/2008/layout/LinedList"/>
    <dgm:cxn modelId="{D6411863-9351-4389-9D04-C2230E777258}" type="presParOf" srcId="{ACC8051E-F93C-4DE9-B7CC-F53E2F46D553}" destId="{CC227BD0-5E94-482C-BE16-D10AA68D11BE}" srcOrd="0" destOrd="0" presId="urn:microsoft.com/office/officeart/2008/layout/LinedList"/>
    <dgm:cxn modelId="{6D3AF1E3-3553-494C-A7A6-F36F6A09AFC0}" type="presParOf" srcId="{ACC8051E-F93C-4DE9-B7CC-F53E2F46D553}" destId="{F45C8602-7FFF-4991-BA4D-BEC5AD8B0A27}" srcOrd="1" destOrd="0" presId="urn:microsoft.com/office/officeart/2008/layout/LinedList"/>
    <dgm:cxn modelId="{F61E80F9-96C6-4C72-842A-601CAACD37E8}" type="presParOf" srcId="{CEEE65C7-4228-4CFA-961E-2EE64F1E97BE}" destId="{F17CA15E-DCB5-4420-A378-8E34B8380BCC}" srcOrd="4" destOrd="0" presId="urn:microsoft.com/office/officeart/2008/layout/LinedList"/>
    <dgm:cxn modelId="{7EC0DCAA-BBD2-4938-BB9D-30A6B8C47AFC}" type="presParOf" srcId="{CEEE65C7-4228-4CFA-961E-2EE64F1E97BE}" destId="{D18A6E8F-D243-483F-AD9E-5A84A38A5E76}" srcOrd="5" destOrd="0" presId="urn:microsoft.com/office/officeart/2008/layout/LinedList"/>
    <dgm:cxn modelId="{B9B361C8-FB56-4449-904A-5030F531CCEB}" type="presParOf" srcId="{D18A6E8F-D243-483F-AD9E-5A84A38A5E76}" destId="{21C1D1DB-776D-4538-BBF9-8240507FBE79}" srcOrd="0" destOrd="0" presId="urn:microsoft.com/office/officeart/2008/layout/LinedList"/>
    <dgm:cxn modelId="{31493695-C696-4D6E-A697-04C28F67BFEB}" type="presParOf" srcId="{D18A6E8F-D243-483F-AD9E-5A84A38A5E76}" destId="{2D77B44B-0101-4E38-B743-534421099017}" srcOrd="1" destOrd="0" presId="urn:microsoft.com/office/officeart/2008/layout/LinedList"/>
    <dgm:cxn modelId="{86E5E4B0-1EF3-4056-A0C3-49BBDF6DD0CC}" type="presParOf" srcId="{CEEE65C7-4228-4CFA-961E-2EE64F1E97BE}" destId="{BADEBA5F-48C0-479A-82DC-CB28E2FCF6DD}" srcOrd="6" destOrd="0" presId="urn:microsoft.com/office/officeart/2008/layout/LinedList"/>
    <dgm:cxn modelId="{CB2D491F-05AB-41C0-BDE3-14F539A355F8}" type="presParOf" srcId="{CEEE65C7-4228-4CFA-961E-2EE64F1E97BE}" destId="{C456455C-8BA5-44F1-A1AC-0006488D3C01}" srcOrd="7" destOrd="0" presId="urn:microsoft.com/office/officeart/2008/layout/LinedList"/>
    <dgm:cxn modelId="{55C47DBC-A9B7-465F-AA81-5CDBC997DAB3}" type="presParOf" srcId="{C456455C-8BA5-44F1-A1AC-0006488D3C01}" destId="{FF0F8D46-4B1B-4ADC-841E-374D307741A3}" srcOrd="0" destOrd="0" presId="urn:microsoft.com/office/officeart/2008/layout/LinedList"/>
    <dgm:cxn modelId="{C4B65F58-9227-431F-8BD2-8A31BB97C87E}" type="presParOf" srcId="{C456455C-8BA5-44F1-A1AC-0006488D3C01}" destId="{DD039D6D-DBB9-4720-8308-3CFC3EA779E1}" srcOrd="1" destOrd="0" presId="urn:microsoft.com/office/officeart/2008/layout/LinedList"/>
    <dgm:cxn modelId="{0FB48C06-6A39-451F-9FF3-F62C107C9EF9}" type="presParOf" srcId="{CEEE65C7-4228-4CFA-961E-2EE64F1E97BE}" destId="{623B5BC8-37F9-45A8-96E8-D942C3E68142}" srcOrd="8" destOrd="0" presId="urn:microsoft.com/office/officeart/2008/layout/LinedList"/>
    <dgm:cxn modelId="{8836004F-E09F-4488-A0F3-C952FE993BFC}" type="presParOf" srcId="{CEEE65C7-4228-4CFA-961E-2EE64F1E97BE}" destId="{6038E958-DFE1-4F00-AD29-87959612BDEC}" srcOrd="9" destOrd="0" presId="urn:microsoft.com/office/officeart/2008/layout/LinedList"/>
    <dgm:cxn modelId="{DDADC660-6E85-40A6-AD19-7F9AF5A3F42F}" type="presParOf" srcId="{6038E958-DFE1-4F00-AD29-87959612BDEC}" destId="{5E41A07E-23C2-4CCF-8A0B-681D2352AE14}" srcOrd="0" destOrd="0" presId="urn:microsoft.com/office/officeart/2008/layout/LinedList"/>
    <dgm:cxn modelId="{2C12F05B-2490-4441-99EC-67BF28C5439A}" type="presParOf" srcId="{6038E958-DFE1-4F00-AD29-87959612BDEC}" destId="{0718B120-7113-4033-9041-AEB75981364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172AB6-8001-4D52-B4D8-7E3ACB0CE9B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AC129-632F-4AA9-9A36-C0FDAC5BAFE8}">
      <dgm:prSet phldrT="[Text]"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ЖББХ-н суурь судалгаа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C3EE2-86F8-411D-96CF-98E01153C72D}" type="parTrans" cxnId="{92FEAFE7-2EE7-41C4-8F29-55784FCA3327}">
      <dgm:prSet/>
      <dgm:spPr/>
      <dgm:t>
        <a:bodyPr/>
        <a:lstStyle/>
        <a:p>
          <a:endParaRPr lang="en-US"/>
        </a:p>
      </dgm:t>
    </dgm:pt>
    <dgm:pt modelId="{4138FCB2-C2B8-4176-94FE-488A2321ADCA}" type="sibTrans" cxnId="{92FEAFE7-2EE7-41C4-8F29-55784FCA3327}">
      <dgm:prSet/>
      <dgm:spPr/>
      <dgm:t>
        <a:bodyPr/>
        <a:lstStyle/>
        <a:p>
          <a:endParaRPr lang="en-US"/>
        </a:p>
      </dgm:t>
    </dgm:pt>
    <dgm:pt modelId="{65C25A89-77A9-4DE7-8592-CA56D3C1EC10}">
      <dgm:prSet phldrT="[Text]" custT="1"/>
      <dgm:spPr/>
      <dgm:t>
        <a:bodyPr/>
        <a:lstStyle/>
        <a:p>
          <a:pPr algn="l"/>
          <a:endParaRPr lang="en-US" sz="28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mn-MN" sz="2800" b="1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Хууль, стандартын танилцуулга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11738-2FAB-405A-8CF1-7FE34EEB40FD}" type="parTrans" cxnId="{93107748-557D-4501-8F9E-F303BF45AAB2}">
      <dgm:prSet/>
      <dgm:spPr/>
      <dgm:t>
        <a:bodyPr/>
        <a:lstStyle/>
        <a:p>
          <a:endParaRPr lang="en-US"/>
        </a:p>
      </dgm:t>
    </dgm:pt>
    <dgm:pt modelId="{E090DAEA-0369-4514-B348-BB0891D476E6}" type="sibTrans" cxnId="{93107748-557D-4501-8F9E-F303BF45AAB2}">
      <dgm:prSet/>
      <dgm:spPr/>
      <dgm:t>
        <a:bodyPr/>
        <a:lstStyle/>
        <a:p>
          <a:endParaRPr lang="en-US"/>
        </a:p>
      </dgm:t>
    </dgm:pt>
    <dgm:pt modelId="{FD7EC8AA-3446-4406-A12E-9FC7BF89656D}">
      <dgm:prSet phldrT="[Text]"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Мэргэжлийн зөвлөгөө, уулзалт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2E958F-8586-440B-BDC4-B9891C7F07CF}" type="parTrans" cxnId="{B42C7620-EA19-4DCE-9B1D-1AC89E129E2B}">
      <dgm:prSet/>
      <dgm:spPr/>
      <dgm:t>
        <a:bodyPr/>
        <a:lstStyle/>
        <a:p>
          <a:endParaRPr lang="en-US"/>
        </a:p>
      </dgm:t>
    </dgm:pt>
    <dgm:pt modelId="{08266E46-25AD-415C-9A25-EA250550F563}" type="sibTrans" cxnId="{B42C7620-EA19-4DCE-9B1D-1AC89E129E2B}">
      <dgm:prSet/>
      <dgm:spPr/>
      <dgm:t>
        <a:bodyPr/>
        <a:lstStyle/>
        <a:p>
          <a:endParaRPr lang="en-US"/>
        </a:p>
      </dgm:t>
    </dgm:pt>
    <dgm:pt modelId="{242F0602-3BA4-482B-955F-50FE3CE7B514}">
      <dgm:prSet phldrT="[Text]"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ЖББХ байгууллагуудын зэргэлэлт тогтоох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CB2D9C-CA24-43AD-9BAB-BAF69427414F}" type="parTrans" cxnId="{F11B6D93-C2BC-49C3-803E-1BE179DB9302}">
      <dgm:prSet/>
      <dgm:spPr/>
      <dgm:t>
        <a:bodyPr/>
        <a:lstStyle/>
        <a:p>
          <a:endParaRPr lang="en-US"/>
        </a:p>
      </dgm:t>
    </dgm:pt>
    <dgm:pt modelId="{0B66EE2E-5BD8-4547-9F59-D410601BA6D9}" type="sibTrans" cxnId="{F11B6D93-C2BC-49C3-803E-1BE179DB9302}">
      <dgm:prSet/>
      <dgm:spPr/>
      <dgm:t>
        <a:bodyPr/>
        <a:lstStyle/>
        <a:p>
          <a:endParaRPr lang="en-US"/>
        </a:p>
      </dgm:t>
    </dgm:pt>
    <dgm:pt modelId="{5B1D5F61-D20D-43F5-B44A-56DE62FCA5DF}">
      <dgm:prSet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Менежментийн нэгдсэн төөвлөгөө</a:t>
          </a:r>
        </a:p>
      </dgm:t>
    </dgm:pt>
    <dgm:pt modelId="{D2538708-7F75-4EDC-A66A-E78A1B614287}" type="parTrans" cxnId="{E2F67966-18EB-49C6-8E88-AE1A1BAD706D}">
      <dgm:prSet/>
      <dgm:spPr/>
      <dgm:t>
        <a:bodyPr/>
        <a:lstStyle/>
        <a:p>
          <a:endParaRPr lang="en-US"/>
        </a:p>
      </dgm:t>
    </dgm:pt>
    <dgm:pt modelId="{0B0CAE0E-0EA9-4009-B4EE-AD17B93EA3CF}" type="sibTrans" cxnId="{E2F67966-18EB-49C6-8E88-AE1A1BAD706D}">
      <dgm:prSet/>
      <dgm:spPr/>
      <dgm:t>
        <a:bodyPr/>
        <a:lstStyle/>
        <a:p>
          <a:endParaRPr lang="en-US"/>
        </a:p>
      </dgm:t>
    </dgm:pt>
    <dgm:pt modelId="{C83831FE-CA92-465B-93CE-209A0FDEC552}">
      <dgm:prSet custT="1"/>
      <dgm:spPr/>
      <dgm:t>
        <a:bodyPr/>
        <a:lstStyle/>
        <a:p>
          <a:pPr algn="l"/>
          <a:r>
            <a:rPr lang="mn-MN" sz="2800" b="1">
              <a:latin typeface="Times New Roman" panose="02020603050405020304" pitchFamily="18" charset="0"/>
              <a:cs typeface="Times New Roman" panose="02020603050405020304" pitchFamily="18" charset="0"/>
            </a:rPr>
            <a:t>ЖББХ-н даатгалд хамруулах зөвлөгөө</a:t>
          </a:r>
          <a:endParaRPr lang="mn-MN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6D276-F1C2-4B81-876A-4DE906F45FA2}" type="parTrans" cxnId="{CF64D947-8437-400F-9EF8-9AD35A548F43}">
      <dgm:prSet/>
      <dgm:spPr/>
      <dgm:t>
        <a:bodyPr/>
        <a:lstStyle/>
        <a:p>
          <a:endParaRPr lang="en-US"/>
        </a:p>
      </dgm:t>
    </dgm:pt>
    <dgm:pt modelId="{CCEF0FA3-5726-464C-9A26-D07A4CFC4644}" type="sibTrans" cxnId="{CF64D947-8437-400F-9EF8-9AD35A548F43}">
      <dgm:prSet/>
      <dgm:spPr/>
      <dgm:t>
        <a:bodyPr/>
        <a:lstStyle/>
        <a:p>
          <a:endParaRPr lang="en-US"/>
        </a:p>
      </dgm:t>
    </dgm:pt>
    <dgm:pt modelId="{D7B49C4B-F83E-47CC-A963-ABDA4766E3CE}" type="pres">
      <dgm:prSet presAssocID="{48172AB6-8001-4D52-B4D8-7E3ACB0CE9B3}" presName="linear" presStyleCnt="0">
        <dgm:presLayoutVars>
          <dgm:dir/>
          <dgm:animLvl val="lvl"/>
          <dgm:resizeHandles val="exact"/>
        </dgm:presLayoutVars>
      </dgm:prSet>
      <dgm:spPr/>
    </dgm:pt>
    <dgm:pt modelId="{F41A680D-93FA-42B9-A3B7-45797F3AA18C}" type="pres">
      <dgm:prSet presAssocID="{A22AC129-632F-4AA9-9A36-C0FDAC5BAFE8}" presName="parentLin" presStyleCnt="0"/>
      <dgm:spPr/>
    </dgm:pt>
    <dgm:pt modelId="{718BBDD5-C936-48FB-A334-1E81EFFAF128}" type="pres">
      <dgm:prSet presAssocID="{A22AC129-632F-4AA9-9A36-C0FDAC5BAFE8}" presName="parentLeftMargin" presStyleLbl="node1" presStyleIdx="0" presStyleCnt="6"/>
      <dgm:spPr/>
    </dgm:pt>
    <dgm:pt modelId="{1DF51C17-897A-4924-AD5A-4E3DFFEE6B84}" type="pres">
      <dgm:prSet presAssocID="{A22AC129-632F-4AA9-9A36-C0FDAC5BAFE8}" presName="parentText" presStyleLbl="node1" presStyleIdx="0" presStyleCnt="6" custScaleY="90909">
        <dgm:presLayoutVars>
          <dgm:chMax val="0"/>
          <dgm:bulletEnabled val="1"/>
        </dgm:presLayoutVars>
      </dgm:prSet>
      <dgm:spPr/>
    </dgm:pt>
    <dgm:pt modelId="{29718590-4842-4666-9927-7B145DD52EC7}" type="pres">
      <dgm:prSet presAssocID="{A22AC129-632F-4AA9-9A36-C0FDAC5BAFE8}" presName="negativeSpace" presStyleCnt="0"/>
      <dgm:spPr/>
    </dgm:pt>
    <dgm:pt modelId="{160A0DA7-DF46-4FB7-941B-D8EDBF2763A7}" type="pres">
      <dgm:prSet presAssocID="{A22AC129-632F-4AA9-9A36-C0FDAC5BAFE8}" presName="childText" presStyleLbl="conFgAcc1" presStyleIdx="0" presStyleCnt="6">
        <dgm:presLayoutVars>
          <dgm:bulletEnabled val="1"/>
        </dgm:presLayoutVars>
      </dgm:prSet>
      <dgm:spPr/>
    </dgm:pt>
    <dgm:pt modelId="{2C5F0230-419A-4818-8D3D-1D676AC918B7}" type="pres">
      <dgm:prSet presAssocID="{4138FCB2-C2B8-4176-94FE-488A2321ADCA}" presName="spaceBetweenRectangles" presStyleCnt="0"/>
      <dgm:spPr/>
    </dgm:pt>
    <dgm:pt modelId="{7B5B986A-5B69-4CCB-9BA3-C6EFAB7D59DD}" type="pres">
      <dgm:prSet presAssocID="{65C25A89-77A9-4DE7-8592-CA56D3C1EC10}" presName="parentLin" presStyleCnt="0"/>
      <dgm:spPr/>
    </dgm:pt>
    <dgm:pt modelId="{CAAB7FB7-97EC-4B62-A9D0-CC6E5BAB289E}" type="pres">
      <dgm:prSet presAssocID="{65C25A89-77A9-4DE7-8592-CA56D3C1EC10}" presName="parentLeftMargin" presStyleLbl="node1" presStyleIdx="0" presStyleCnt="6"/>
      <dgm:spPr/>
    </dgm:pt>
    <dgm:pt modelId="{CF246A8B-8FE3-4F5C-803F-6374713E0345}" type="pres">
      <dgm:prSet presAssocID="{65C25A89-77A9-4DE7-8592-CA56D3C1EC10}" presName="parentText" presStyleLbl="node1" presStyleIdx="1" presStyleCnt="6" custScaleX="98490" custScaleY="100563">
        <dgm:presLayoutVars>
          <dgm:chMax val="0"/>
          <dgm:bulletEnabled val="1"/>
        </dgm:presLayoutVars>
      </dgm:prSet>
      <dgm:spPr/>
    </dgm:pt>
    <dgm:pt modelId="{86CC15E0-6C72-44D3-8459-C7FA20C9EB30}" type="pres">
      <dgm:prSet presAssocID="{65C25A89-77A9-4DE7-8592-CA56D3C1EC10}" presName="negativeSpace" presStyleCnt="0"/>
      <dgm:spPr/>
    </dgm:pt>
    <dgm:pt modelId="{2956BBCD-19F4-4F8B-831B-A8BE331284BA}" type="pres">
      <dgm:prSet presAssocID="{65C25A89-77A9-4DE7-8592-CA56D3C1EC10}" presName="childText" presStyleLbl="conFgAcc1" presStyleIdx="1" presStyleCnt="6">
        <dgm:presLayoutVars>
          <dgm:bulletEnabled val="1"/>
        </dgm:presLayoutVars>
      </dgm:prSet>
      <dgm:spPr/>
    </dgm:pt>
    <dgm:pt modelId="{E016E364-FA2B-4A68-A254-3C2665A613C1}" type="pres">
      <dgm:prSet presAssocID="{E090DAEA-0369-4514-B348-BB0891D476E6}" presName="spaceBetweenRectangles" presStyleCnt="0"/>
      <dgm:spPr/>
    </dgm:pt>
    <dgm:pt modelId="{A3CECE1B-B6A0-4B6B-8359-915B376956F8}" type="pres">
      <dgm:prSet presAssocID="{5B1D5F61-D20D-43F5-B44A-56DE62FCA5DF}" presName="parentLin" presStyleCnt="0"/>
      <dgm:spPr/>
    </dgm:pt>
    <dgm:pt modelId="{4099D83C-F67D-412C-BFFE-99514E130075}" type="pres">
      <dgm:prSet presAssocID="{5B1D5F61-D20D-43F5-B44A-56DE62FCA5DF}" presName="parentLeftMargin" presStyleLbl="node1" presStyleIdx="1" presStyleCnt="6"/>
      <dgm:spPr/>
    </dgm:pt>
    <dgm:pt modelId="{F6042125-EE2A-4DEC-85B1-8D29503285FC}" type="pres">
      <dgm:prSet presAssocID="{5B1D5F61-D20D-43F5-B44A-56DE62FCA5DF}" presName="parentText" presStyleLbl="node1" presStyleIdx="2" presStyleCnt="6" custLinFactNeighborX="8406" custLinFactNeighborY="-6915">
        <dgm:presLayoutVars>
          <dgm:chMax val="0"/>
          <dgm:bulletEnabled val="1"/>
        </dgm:presLayoutVars>
      </dgm:prSet>
      <dgm:spPr/>
    </dgm:pt>
    <dgm:pt modelId="{B531BF3F-35A6-49CD-86F2-E1CBCEDA38A2}" type="pres">
      <dgm:prSet presAssocID="{5B1D5F61-D20D-43F5-B44A-56DE62FCA5DF}" presName="negativeSpace" presStyleCnt="0"/>
      <dgm:spPr/>
    </dgm:pt>
    <dgm:pt modelId="{214C6F94-A3B2-4726-8920-BF029664DECF}" type="pres">
      <dgm:prSet presAssocID="{5B1D5F61-D20D-43F5-B44A-56DE62FCA5DF}" presName="childText" presStyleLbl="conFgAcc1" presStyleIdx="2" presStyleCnt="6" custLinFactY="-4800" custLinFactNeighborY="-100000">
        <dgm:presLayoutVars>
          <dgm:bulletEnabled val="1"/>
        </dgm:presLayoutVars>
      </dgm:prSet>
      <dgm:spPr/>
    </dgm:pt>
    <dgm:pt modelId="{9C2596E3-68E8-4CA6-8184-C584970B9FD5}" type="pres">
      <dgm:prSet presAssocID="{0B0CAE0E-0EA9-4009-B4EE-AD17B93EA3CF}" presName="spaceBetweenRectangles" presStyleCnt="0"/>
      <dgm:spPr/>
    </dgm:pt>
    <dgm:pt modelId="{C47521AF-639A-4A27-9473-F106739E8859}" type="pres">
      <dgm:prSet presAssocID="{FD7EC8AA-3446-4406-A12E-9FC7BF89656D}" presName="parentLin" presStyleCnt="0"/>
      <dgm:spPr/>
    </dgm:pt>
    <dgm:pt modelId="{3A1DF09C-B96D-4862-BA08-CE06B6D787D9}" type="pres">
      <dgm:prSet presAssocID="{FD7EC8AA-3446-4406-A12E-9FC7BF89656D}" presName="parentLeftMargin" presStyleLbl="node1" presStyleIdx="2" presStyleCnt="6"/>
      <dgm:spPr/>
    </dgm:pt>
    <dgm:pt modelId="{676A98DB-0B8A-4677-9514-C40763C64806}" type="pres">
      <dgm:prSet presAssocID="{FD7EC8AA-3446-4406-A12E-9FC7BF89656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164FF4C-3F86-4357-9B00-1C24766C0B26}" type="pres">
      <dgm:prSet presAssocID="{FD7EC8AA-3446-4406-A12E-9FC7BF89656D}" presName="negativeSpace" presStyleCnt="0"/>
      <dgm:spPr/>
    </dgm:pt>
    <dgm:pt modelId="{77CF536B-0CDE-4790-B534-3648714B19EB}" type="pres">
      <dgm:prSet presAssocID="{FD7EC8AA-3446-4406-A12E-9FC7BF89656D}" presName="childText" presStyleLbl="conFgAcc1" presStyleIdx="3" presStyleCnt="6">
        <dgm:presLayoutVars>
          <dgm:bulletEnabled val="1"/>
        </dgm:presLayoutVars>
      </dgm:prSet>
      <dgm:spPr/>
    </dgm:pt>
    <dgm:pt modelId="{CC3867B7-4558-4C5D-8960-16B5190AF101}" type="pres">
      <dgm:prSet presAssocID="{08266E46-25AD-415C-9A25-EA250550F563}" presName="spaceBetweenRectangles" presStyleCnt="0"/>
      <dgm:spPr/>
    </dgm:pt>
    <dgm:pt modelId="{290C8470-EA76-400F-A79D-1519ED290E1A}" type="pres">
      <dgm:prSet presAssocID="{242F0602-3BA4-482B-955F-50FE3CE7B514}" presName="parentLin" presStyleCnt="0"/>
      <dgm:spPr/>
    </dgm:pt>
    <dgm:pt modelId="{1B186BE6-5D75-4194-B03D-456EE8EE89AD}" type="pres">
      <dgm:prSet presAssocID="{242F0602-3BA4-482B-955F-50FE3CE7B514}" presName="parentLeftMargin" presStyleLbl="node1" presStyleIdx="3" presStyleCnt="6"/>
      <dgm:spPr/>
    </dgm:pt>
    <dgm:pt modelId="{AB0FCC2C-0F0A-497D-A958-259958F37771}" type="pres">
      <dgm:prSet presAssocID="{242F0602-3BA4-482B-955F-50FE3CE7B51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861C77F-B652-44C1-BFC1-9E15648411D0}" type="pres">
      <dgm:prSet presAssocID="{242F0602-3BA4-482B-955F-50FE3CE7B514}" presName="negativeSpace" presStyleCnt="0"/>
      <dgm:spPr/>
    </dgm:pt>
    <dgm:pt modelId="{D0D2F40C-9CEF-4121-9919-5CDF182238B4}" type="pres">
      <dgm:prSet presAssocID="{242F0602-3BA4-482B-955F-50FE3CE7B514}" presName="childText" presStyleLbl="conFgAcc1" presStyleIdx="4" presStyleCnt="6">
        <dgm:presLayoutVars>
          <dgm:bulletEnabled val="1"/>
        </dgm:presLayoutVars>
      </dgm:prSet>
      <dgm:spPr/>
    </dgm:pt>
    <dgm:pt modelId="{E91F55EA-7E0A-4321-9C2B-F0C8A8759228}" type="pres">
      <dgm:prSet presAssocID="{0B66EE2E-5BD8-4547-9F59-D410601BA6D9}" presName="spaceBetweenRectangles" presStyleCnt="0"/>
      <dgm:spPr/>
    </dgm:pt>
    <dgm:pt modelId="{5F04DDE2-CCC3-4463-A836-105757D774CA}" type="pres">
      <dgm:prSet presAssocID="{C83831FE-CA92-465B-93CE-209A0FDEC552}" presName="parentLin" presStyleCnt="0"/>
      <dgm:spPr/>
    </dgm:pt>
    <dgm:pt modelId="{82CFF187-5758-4C10-8DA4-7FDBBD703145}" type="pres">
      <dgm:prSet presAssocID="{C83831FE-CA92-465B-93CE-209A0FDEC552}" presName="parentLeftMargin" presStyleLbl="node1" presStyleIdx="4" presStyleCnt="6"/>
      <dgm:spPr/>
    </dgm:pt>
    <dgm:pt modelId="{3D439197-F9A7-48DA-B8C2-771196E6C305}" type="pres">
      <dgm:prSet presAssocID="{C83831FE-CA92-465B-93CE-209A0FDEC552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9D731D35-1A4F-4482-AAD8-8D67881C41D4}" type="pres">
      <dgm:prSet presAssocID="{C83831FE-CA92-465B-93CE-209A0FDEC552}" presName="negativeSpace" presStyleCnt="0"/>
      <dgm:spPr/>
    </dgm:pt>
    <dgm:pt modelId="{BB8BC76C-8C97-48B5-A1C5-59D5AA20A609}" type="pres">
      <dgm:prSet presAssocID="{C83831FE-CA92-465B-93CE-209A0FDEC55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98F32E0E-4012-4FE7-B09D-4A396F1FAB5B}" type="presOf" srcId="{65C25A89-77A9-4DE7-8592-CA56D3C1EC10}" destId="{CF246A8B-8FE3-4F5C-803F-6374713E0345}" srcOrd="1" destOrd="0" presId="urn:microsoft.com/office/officeart/2005/8/layout/list1"/>
    <dgm:cxn modelId="{B42C7620-EA19-4DCE-9B1D-1AC89E129E2B}" srcId="{48172AB6-8001-4D52-B4D8-7E3ACB0CE9B3}" destId="{FD7EC8AA-3446-4406-A12E-9FC7BF89656D}" srcOrd="3" destOrd="0" parTransId="{AF2E958F-8586-440B-BDC4-B9891C7F07CF}" sibTransId="{08266E46-25AD-415C-9A25-EA250550F563}"/>
    <dgm:cxn modelId="{F728C222-A81D-4F36-B225-98BD68D9D246}" type="presOf" srcId="{5B1D5F61-D20D-43F5-B44A-56DE62FCA5DF}" destId="{4099D83C-F67D-412C-BFFE-99514E130075}" srcOrd="0" destOrd="0" presId="urn:microsoft.com/office/officeart/2005/8/layout/list1"/>
    <dgm:cxn modelId="{5BAC2730-B824-4B7F-AFC7-1F3D951E9D95}" type="presOf" srcId="{242F0602-3BA4-482B-955F-50FE3CE7B514}" destId="{1B186BE6-5D75-4194-B03D-456EE8EE89AD}" srcOrd="0" destOrd="0" presId="urn:microsoft.com/office/officeart/2005/8/layout/list1"/>
    <dgm:cxn modelId="{CF73415C-05F6-455B-BDCF-B3CC5632A923}" type="presOf" srcId="{65C25A89-77A9-4DE7-8592-CA56D3C1EC10}" destId="{CAAB7FB7-97EC-4B62-A9D0-CC6E5BAB289E}" srcOrd="0" destOrd="0" presId="urn:microsoft.com/office/officeart/2005/8/layout/list1"/>
    <dgm:cxn modelId="{E2F67966-18EB-49C6-8E88-AE1A1BAD706D}" srcId="{48172AB6-8001-4D52-B4D8-7E3ACB0CE9B3}" destId="{5B1D5F61-D20D-43F5-B44A-56DE62FCA5DF}" srcOrd="2" destOrd="0" parTransId="{D2538708-7F75-4EDC-A66A-E78A1B614287}" sibTransId="{0B0CAE0E-0EA9-4009-B4EE-AD17B93EA3CF}"/>
    <dgm:cxn modelId="{CF64D947-8437-400F-9EF8-9AD35A548F43}" srcId="{48172AB6-8001-4D52-B4D8-7E3ACB0CE9B3}" destId="{C83831FE-CA92-465B-93CE-209A0FDEC552}" srcOrd="5" destOrd="0" parTransId="{F9E6D276-F1C2-4B81-876A-4DE906F45FA2}" sibTransId="{CCEF0FA3-5726-464C-9A26-D07A4CFC4644}"/>
    <dgm:cxn modelId="{93107748-557D-4501-8F9E-F303BF45AAB2}" srcId="{48172AB6-8001-4D52-B4D8-7E3ACB0CE9B3}" destId="{65C25A89-77A9-4DE7-8592-CA56D3C1EC10}" srcOrd="1" destOrd="0" parTransId="{AD311738-2FAB-405A-8CF1-7FE34EEB40FD}" sibTransId="{E090DAEA-0369-4514-B348-BB0891D476E6}"/>
    <dgm:cxn modelId="{3C5A574B-A972-4922-B3B4-ECA3B7730206}" type="presOf" srcId="{A22AC129-632F-4AA9-9A36-C0FDAC5BAFE8}" destId="{718BBDD5-C936-48FB-A334-1E81EFFAF128}" srcOrd="0" destOrd="0" presId="urn:microsoft.com/office/officeart/2005/8/layout/list1"/>
    <dgm:cxn modelId="{EB565175-8558-4492-9DFB-DDA8AF7891DA}" type="presOf" srcId="{48172AB6-8001-4D52-B4D8-7E3ACB0CE9B3}" destId="{D7B49C4B-F83E-47CC-A963-ABDA4766E3CE}" srcOrd="0" destOrd="0" presId="urn:microsoft.com/office/officeart/2005/8/layout/list1"/>
    <dgm:cxn modelId="{AC6F538E-A1E1-4EC6-B868-FF348BEFFD26}" type="presOf" srcId="{5B1D5F61-D20D-43F5-B44A-56DE62FCA5DF}" destId="{F6042125-EE2A-4DEC-85B1-8D29503285FC}" srcOrd="1" destOrd="0" presId="urn:microsoft.com/office/officeart/2005/8/layout/list1"/>
    <dgm:cxn modelId="{F11B6D93-C2BC-49C3-803E-1BE179DB9302}" srcId="{48172AB6-8001-4D52-B4D8-7E3ACB0CE9B3}" destId="{242F0602-3BA4-482B-955F-50FE3CE7B514}" srcOrd="4" destOrd="0" parTransId="{82CB2D9C-CA24-43AD-9BAB-BAF69427414F}" sibTransId="{0B66EE2E-5BD8-4547-9F59-D410601BA6D9}"/>
    <dgm:cxn modelId="{784972A6-0E53-491A-9C94-6C4C42A6B942}" type="presOf" srcId="{A22AC129-632F-4AA9-9A36-C0FDAC5BAFE8}" destId="{1DF51C17-897A-4924-AD5A-4E3DFFEE6B84}" srcOrd="1" destOrd="0" presId="urn:microsoft.com/office/officeart/2005/8/layout/list1"/>
    <dgm:cxn modelId="{798B18B7-6766-451A-8718-CAE77E1B5FC2}" type="presOf" srcId="{FD7EC8AA-3446-4406-A12E-9FC7BF89656D}" destId="{676A98DB-0B8A-4677-9514-C40763C64806}" srcOrd="1" destOrd="0" presId="urn:microsoft.com/office/officeart/2005/8/layout/list1"/>
    <dgm:cxn modelId="{716D77C8-B1D8-4252-A99A-3C187222E731}" type="presOf" srcId="{FD7EC8AA-3446-4406-A12E-9FC7BF89656D}" destId="{3A1DF09C-B96D-4862-BA08-CE06B6D787D9}" srcOrd="0" destOrd="0" presId="urn:microsoft.com/office/officeart/2005/8/layout/list1"/>
    <dgm:cxn modelId="{1C5CE8CB-28B5-47E5-A588-AD5028F8717A}" type="presOf" srcId="{C83831FE-CA92-465B-93CE-209A0FDEC552}" destId="{82CFF187-5758-4C10-8DA4-7FDBBD703145}" srcOrd="0" destOrd="0" presId="urn:microsoft.com/office/officeart/2005/8/layout/list1"/>
    <dgm:cxn modelId="{E43FB0DC-7FDC-4092-8E9B-D96D35200BD6}" type="presOf" srcId="{C83831FE-CA92-465B-93CE-209A0FDEC552}" destId="{3D439197-F9A7-48DA-B8C2-771196E6C305}" srcOrd="1" destOrd="0" presId="urn:microsoft.com/office/officeart/2005/8/layout/list1"/>
    <dgm:cxn modelId="{92FEAFE7-2EE7-41C4-8F29-55784FCA3327}" srcId="{48172AB6-8001-4D52-B4D8-7E3ACB0CE9B3}" destId="{A22AC129-632F-4AA9-9A36-C0FDAC5BAFE8}" srcOrd="0" destOrd="0" parTransId="{F43C3EE2-86F8-411D-96CF-98E01153C72D}" sibTransId="{4138FCB2-C2B8-4176-94FE-488A2321ADCA}"/>
    <dgm:cxn modelId="{4A69C7FC-1233-4F65-A9C1-DD763FC633EA}" type="presOf" srcId="{242F0602-3BA4-482B-955F-50FE3CE7B514}" destId="{AB0FCC2C-0F0A-497D-A958-259958F37771}" srcOrd="1" destOrd="0" presId="urn:microsoft.com/office/officeart/2005/8/layout/list1"/>
    <dgm:cxn modelId="{0C1CBCEB-D6B9-4294-A2B6-BCD705200EC7}" type="presParOf" srcId="{D7B49C4B-F83E-47CC-A963-ABDA4766E3CE}" destId="{F41A680D-93FA-42B9-A3B7-45797F3AA18C}" srcOrd="0" destOrd="0" presId="urn:microsoft.com/office/officeart/2005/8/layout/list1"/>
    <dgm:cxn modelId="{84E1FB67-B48F-43D9-A5BF-B3270EF1F030}" type="presParOf" srcId="{F41A680D-93FA-42B9-A3B7-45797F3AA18C}" destId="{718BBDD5-C936-48FB-A334-1E81EFFAF128}" srcOrd="0" destOrd="0" presId="urn:microsoft.com/office/officeart/2005/8/layout/list1"/>
    <dgm:cxn modelId="{49C9E988-99AD-448D-B422-20B6AE5125B3}" type="presParOf" srcId="{F41A680D-93FA-42B9-A3B7-45797F3AA18C}" destId="{1DF51C17-897A-4924-AD5A-4E3DFFEE6B84}" srcOrd="1" destOrd="0" presId="urn:microsoft.com/office/officeart/2005/8/layout/list1"/>
    <dgm:cxn modelId="{C7A08540-4EC6-46FC-823B-BB44C23EEA59}" type="presParOf" srcId="{D7B49C4B-F83E-47CC-A963-ABDA4766E3CE}" destId="{29718590-4842-4666-9927-7B145DD52EC7}" srcOrd="1" destOrd="0" presId="urn:microsoft.com/office/officeart/2005/8/layout/list1"/>
    <dgm:cxn modelId="{1BD94E00-D403-4C60-BCAE-5908FCA5573A}" type="presParOf" srcId="{D7B49C4B-F83E-47CC-A963-ABDA4766E3CE}" destId="{160A0DA7-DF46-4FB7-941B-D8EDBF2763A7}" srcOrd="2" destOrd="0" presId="urn:microsoft.com/office/officeart/2005/8/layout/list1"/>
    <dgm:cxn modelId="{573276DD-21C3-4BAC-BABD-601418B7776E}" type="presParOf" srcId="{D7B49C4B-F83E-47CC-A963-ABDA4766E3CE}" destId="{2C5F0230-419A-4818-8D3D-1D676AC918B7}" srcOrd="3" destOrd="0" presId="urn:microsoft.com/office/officeart/2005/8/layout/list1"/>
    <dgm:cxn modelId="{894475C3-9393-4E72-9A0D-964024D5ABC4}" type="presParOf" srcId="{D7B49C4B-F83E-47CC-A963-ABDA4766E3CE}" destId="{7B5B986A-5B69-4CCB-9BA3-C6EFAB7D59DD}" srcOrd="4" destOrd="0" presId="urn:microsoft.com/office/officeart/2005/8/layout/list1"/>
    <dgm:cxn modelId="{42393589-8FBD-4170-A68B-62F12AED77AC}" type="presParOf" srcId="{7B5B986A-5B69-4CCB-9BA3-C6EFAB7D59DD}" destId="{CAAB7FB7-97EC-4B62-A9D0-CC6E5BAB289E}" srcOrd="0" destOrd="0" presId="urn:microsoft.com/office/officeart/2005/8/layout/list1"/>
    <dgm:cxn modelId="{5C07F8E8-B43F-4825-AAB5-362571C3B23B}" type="presParOf" srcId="{7B5B986A-5B69-4CCB-9BA3-C6EFAB7D59DD}" destId="{CF246A8B-8FE3-4F5C-803F-6374713E0345}" srcOrd="1" destOrd="0" presId="urn:microsoft.com/office/officeart/2005/8/layout/list1"/>
    <dgm:cxn modelId="{1D4FB36C-3DA3-4E22-AF90-3DA24FD17A83}" type="presParOf" srcId="{D7B49C4B-F83E-47CC-A963-ABDA4766E3CE}" destId="{86CC15E0-6C72-44D3-8459-C7FA20C9EB30}" srcOrd="5" destOrd="0" presId="urn:microsoft.com/office/officeart/2005/8/layout/list1"/>
    <dgm:cxn modelId="{BF0FC3D3-5357-410C-AC22-AB8746A70CA0}" type="presParOf" srcId="{D7B49C4B-F83E-47CC-A963-ABDA4766E3CE}" destId="{2956BBCD-19F4-4F8B-831B-A8BE331284BA}" srcOrd="6" destOrd="0" presId="urn:microsoft.com/office/officeart/2005/8/layout/list1"/>
    <dgm:cxn modelId="{DECC8C7A-2DB8-48D4-BDE4-5F2BF88E541B}" type="presParOf" srcId="{D7B49C4B-F83E-47CC-A963-ABDA4766E3CE}" destId="{E016E364-FA2B-4A68-A254-3C2665A613C1}" srcOrd="7" destOrd="0" presId="urn:microsoft.com/office/officeart/2005/8/layout/list1"/>
    <dgm:cxn modelId="{9E7552B8-4476-467D-9CFB-95DF3C12F6D0}" type="presParOf" srcId="{D7B49C4B-F83E-47CC-A963-ABDA4766E3CE}" destId="{A3CECE1B-B6A0-4B6B-8359-915B376956F8}" srcOrd="8" destOrd="0" presId="urn:microsoft.com/office/officeart/2005/8/layout/list1"/>
    <dgm:cxn modelId="{2188F91A-5770-4E47-958A-60F77B7C847F}" type="presParOf" srcId="{A3CECE1B-B6A0-4B6B-8359-915B376956F8}" destId="{4099D83C-F67D-412C-BFFE-99514E130075}" srcOrd="0" destOrd="0" presId="urn:microsoft.com/office/officeart/2005/8/layout/list1"/>
    <dgm:cxn modelId="{111F4C25-71CE-4536-8997-F99F1B17A2D5}" type="presParOf" srcId="{A3CECE1B-B6A0-4B6B-8359-915B376956F8}" destId="{F6042125-EE2A-4DEC-85B1-8D29503285FC}" srcOrd="1" destOrd="0" presId="urn:microsoft.com/office/officeart/2005/8/layout/list1"/>
    <dgm:cxn modelId="{DC3E4317-3CEE-4566-884C-F547D052A9B2}" type="presParOf" srcId="{D7B49C4B-F83E-47CC-A963-ABDA4766E3CE}" destId="{B531BF3F-35A6-49CD-86F2-E1CBCEDA38A2}" srcOrd="9" destOrd="0" presId="urn:microsoft.com/office/officeart/2005/8/layout/list1"/>
    <dgm:cxn modelId="{7D479451-ABE0-4620-91AF-4485CFB852EB}" type="presParOf" srcId="{D7B49C4B-F83E-47CC-A963-ABDA4766E3CE}" destId="{214C6F94-A3B2-4726-8920-BF029664DECF}" srcOrd="10" destOrd="0" presId="urn:microsoft.com/office/officeart/2005/8/layout/list1"/>
    <dgm:cxn modelId="{F00C70A5-B6DE-408C-83E3-232162DF3636}" type="presParOf" srcId="{D7B49C4B-F83E-47CC-A963-ABDA4766E3CE}" destId="{9C2596E3-68E8-4CA6-8184-C584970B9FD5}" srcOrd="11" destOrd="0" presId="urn:microsoft.com/office/officeart/2005/8/layout/list1"/>
    <dgm:cxn modelId="{553490DB-23A2-4DF7-BE36-2C5EC5DBB39F}" type="presParOf" srcId="{D7B49C4B-F83E-47CC-A963-ABDA4766E3CE}" destId="{C47521AF-639A-4A27-9473-F106739E8859}" srcOrd="12" destOrd="0" presId="urn:microsoft.com/office/officeart/2005/8/layout/list1"/>
    <dgm:cxn modelId="{EC2E7134-9D77-4040-A33F-2671E36E2266}" type="presParOf" srcId="{C47521AF-639A-4A27-9473-F106739E8859}" destId="{3A1DF09C-B96D-4862-BA08-CE06B6D787D9}" srcOrd="0" destOrd="0" presId="urn:microsoft.com/office/officeart/2005/8/layout/list1"/>
    <dgm:cxn modelId="{60E0F532-41FD-49C3-8769-AB74B636C701}" type="presParOf" srcId="{C47521AF-639A-4A27-9473-F106739E8859}" destId="{676A98DB-0B8A-4677-9514-C40763C64806}" srcOrd="1" destOrd="0" presId="urn:microsoft.com/office/officeart/2005/8/layout/list1"/>
    <dgm:cxn modelId="{078FA7D4-44AE-40C2-86D1-DFD883546EDA}" type="presParOf" srcId="{D7B49C4B-F83E-47CC-A963-ABDA4766E3CE}" destId="{D164FF4C-3F86-4357-9B00-1C24766C0B26}" srcOrd="13" destOrd="0" presId="urn:microsoft.com/office/officeart/2005/8/layout/list1"/>
    <dgm:cxn modelId="{F482932F-5E87-4D85-8ED3-15926A2097C5}" type="presParOf" srcId="{D7B49C4B-F83E-47CC-A963-ABDA4766E3CE}" destId="{77CF536B-0CDE-4790-B534-3648714B19EB}" srcOrd="14" destOrd="0" presId="urn:microsoft.com/office/officeart/2005/8/layout/list1"/>
    <dgm:cxn modelId="{16E0A5F3-E641-4CB9-B262-B8BEDAF13739}" type="presParOf" srcId="{D7B49C4B-F83E-47CC-A963-ABDA4766E3CE}" destId="{CC3867B7-4558-4C5D-8960-16B5190AF101}" srcOrd="15" destOrd="0" presId="urn:microsoft.com/office/officeart/2005/8/layout/list1"/>
    <dgm:cxn modelId="{66CCD460-6CFA-4C2D-8901-8D50FB8C9376}" type="presParOf" srcId="{D7B49C4B-F83E-47CC-A963-ABDA4766E3CE}" destId="{290C8470-EA76-400F-A79D-1519ED290E1A}" srcOrd="16" destOrd="0" presId="urn:microsoft.com/office/officeart/2005/8/layout/list1"/>
    <dgm:cxn modelId="{BBBA19BA-2749-40DE-A6B6-953516A3B71B}" type="presParOf" srcId="{290C8470-EA76-400F-A79D-1519ED290E1A}" destId="{1B186BE6-5D75-4194-B03D-456EE8EE89AD}" srcOrd="0" destOrd="0" presId="urn:microsoft.com/office/officeart/2005/8/layout/list1"/>
    <dgm:cxn modelId="{2CFCB1D8-F478-4362-BEA1-B2F53EA0544D}" type="presParOf" srcId="{290C8470-EA76-400F-A79D-1519ED290E1A}" destId="{AB0FCC2C-0F0A-497D-A958-259958F37771}" srcOrd="1" destOrd="0" presId="urn:microsoft.com/office/officeart/2005/8/layout/list1"/>
    <dgm:cxn modelId="{C28F2EED-85D9-4186-B266-A91CFB59F6EF}" type="presParOf" srcId="{D7B49C4B-F83E-47CC-A963-ABDA4766E3CE}" destId="{6861C77F-B652-44C1-BFC1-9E15648411D0}" srcOrd="17" destOrd="0" presId="urn:microsoft.com/office/officeart/2005/8/layout/list1"/>
    <dgm:cxn modelId="{E6506594-2CE3-4604-AA77-7D6D8F618BB5}" type="presParOf" srcId="{D7B49C4B-F83E-47CC-A963-ABDA4766E3CE}" destId="{D0D2F40C-9CEF-4121-9919-5CDF182238B4}" srcOrd="18" destOrd="0" presId="urn:microsoft.com/office/officeart/2005/8/layout/list1"/>
    <dgm:cxn modelId="{164D5C1B-1E30-434E-A763-8538DEE4EA4D}" type="presParOf" srcId="{D7B49C4B-F83E-47CC-A963-ABDA4766E3CE}" destId="{E91F55EA-7E0A-4321-9C2B-F0C8A8759228}" srcOrd="19" destOrd="0" presId="urn:microsoft.com/office/officeart/2005/8/layout/list1"/>
    <dgm:cxn modelId="{9432397A-8AEC-4F3A-BB7A-BAC20D897613}" type="presParOf" srcId="{D7B49C4B-F83E-47CC-A963-ABDA4766E3CE}" destId="{5F04DDE2-CCC3-4463-A836-105757D774CA}" srcOrd="20" destOrd="0" presId="urn:microsoft.com/office/officeart/2005/8/layout/list1"/>
    <dgm:cxn modelId="{69D84528-6921-48A2-870D-15C99A6F561B}" type="presParOf" srcId="{5F04DDE2-CCC3-4463-A836-105757D774CA}" destId="{82CFF187-5758-4C10-8DA4-7FDBBD703145}" srcOrd="0" destOrd="0" presId="urn:microsoft.com/office/officeart/2005/8/layout/list1"/>
    <dgm:cxn modelId="{38EA4D9E-4CA0-447D-A63B-0E21273DBCC2}" type="presParOf" srcId="{5F04DDE2-CCC3-4463-A836-105757D774CA}" destId="{3D439197-F9A7-48DA-B8C2-771196E6C305}" srcOrd="1" destOrd="0" presId="urn:microsoft.com/office/officeart/2005/8/layout/list1"/>
    <dgm:cxn modelId="{30070CA5-A73B-4604-910C-BF8F1D13156F}" type="presParOf" srcId="{D7B49C4B-F83E-47CC-A963-ABDA4766E3CE}" destId="{9D731D35-1A4F-4482-AAD8-8D67881C41D4}" srcOrd="21" destOrd="0" presId="urn:microsoft.com/office/officeart/2005/8/layout/list1"/>
    <dgm:cxn modelId="{D5C5D864-4A13-4CDC-A52F-920FAE8A1E0B}" type="presParOf" srcId="{D7B49C4B-F83E-47CC-A963-ABDA4766E3CE}" destId="{BB8BC76C-8C97-48B5-A1C5-59D5AA20A60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172AB6-8001-4D52-B4D8-7E3ACB0CE9B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AC129-632F-4AA9-9A36-C0FDAC5BAFE8}">
      <dgm:prSet phldrT="[Text]" custT="1"/>
      <dgm:spPr/>
      <dgm:t>
        <a:bodyPr/>
        <a:lstStyle/>
        <a:p>
          <a:pPr algn="l"/>
          <a:r>
            <a:rPr lang="mn-MN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ЖББХ үйлчилгээний байгууллагын ажилтнуудыг чадваржуулах сургалт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C3EE2-86F8-411D-96CF-98E01153C72D}" type="parTrans" cxnId="{92FEAFE7-2EE7-41C4-8F29-55784FCA3327}">
      <dgm:prSet/>
      <dgm:spPr/>
      <dgm:t>
        <a:bodyPr/>
        <a:lstStyle/>
        <a:p>
          <a:endParaRPr lang="en-US"/>
        </a:p>
      </dgm:t>
    </dgm:pt>
    <dgm:pt modelId="{4138FCB2-C2B8-4176-94FE-488A2321ADCA}" type="sibTrans" cxnId="{92FEAFE7-2EE7-41C4-8F29-55784FCA3327}">
      <dgm:prSet/>
      <dgm:spPr/>
      <dgm:t>
        <a:bodyPr/>
        <a:lstStyle/>
        <a:p>
          <a:endParaRPr lang="en-US"/>
        </a:p>
      </dgm:t>
    </dgm:pt>
    <dgm:pt modelId="{65C25A89-77A9-4DE7-8592-CA56D3C1EC10}">
      <dgm:prSet phldrT="[Text]" custT="1"/>
      <dgm:spPr/>
      <dgm:t>
        <a:bodyPr/>
        <a:lstStyle/>
        <a:p>
          <a:pPr algn="l"/>
          <a:r>
            <a:rPr lang="mn-MN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АЖ мэргэжлийн сургуулиуд болон ЖБ компаниудтай хамтын ажиллагааг өргөжүүлэх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11738-2FAB-405A-8CF1-7FE34EEB40FD}" type="parTrans" cxnId="{93107748-557D-4501-8F9E-F303BF45AAB2}">
      <dgm:prSet/>
      <dgm:spPr/>
      <dgm:t>
        <a:bodyPr/>
        <a:lstStyle/>
        <a:p>
          <a:endParaRPr lang="en-US"/>
        </a:p>
      </dgm:t>
    </dgm:pt>
    <dgm:pt modelId="{E090DAEA-0369-4514-B348-BB0891D476E6}" type="sibTrans" cxnId="{93107748-557D-4501-8F9E-F303BF45AAB2}">
      <dgm:prSet/>
      <dgm:spPr/>
      <dgm:t>
        <a:bodyPr/>
        <a:lstStyle/>
        <a:p>
          <a:endParaRPr lang="en-US"/>
        </a:p>
      </dgm:t>
    </dgm:pt>
    <dgm:pt modelId="{D7B49C4B-F83E-47CC-A963-ABDA4766E3CE}" type="pres">
      <dgm:prSet presAssocID="{48172AB6-8001-4D52-B4D8-7E3ACB0CE9B3}" presName="linear" presStyleCnt="0">
        <dgm:presLayoutVars>
          <dgm:dir/>
          <dgm:animLvl val="lvl"/>
          <dgm:resizeHandles val="exact"/>
        </dgm:presLayoutVars>
      </dgm:prSet>
      <dgm:spPr/>
    </dgm:pt>
    <dgm:pt modelId="{F41A680D-93FA-42B9-A3B7-45797F3AA18C}" type="pres">
      <dgm:prSet presAssocID="{A22AC129-632F-4AA9-9A36-C0FDAC5BAFE8}" presName="parentLin" presStyleCnt="0"/>
      <dgm:spPr/>
    </dgm:pt>
    <dgm:pt modelId="{718BBDD5-C936-48FB-A334-1E81EFFAF128}" type="pres">
      <dgm:prSet presAssocID="{A22AC129-632F-4AA9-9A36-C0FDAC5BAFE8}" presName="parentLeftMargin" presStyleLbl="node1" presStyleIdx="0" presStyleCnt="2"/>
      <dgm:spPr/>
    </dgm:pt>
    <dgm:pt modelId="{1DF51C17-897A-4924-AD5A-4E3DFFEE6B84}" type="pres">
      <dgm:prSet presAssocID="{A22AC129-632F-4AA9-9A36-C0FDAC5BAFE8}" presName="parentText" presStyleLbl="node1" presStyleIdx="0" presStyleCnt="2" custScaleY="90909">
        <dgm:presLayoutVars>
          <dgm:chMax val="0"/>
          <dgm:bulletEnabled val="1"/>
        </dgm:presLayoutVars>
      </dgm:prSet>
      <dgm:spPr/>
    </dgm:pt>
    <dgm:pt modelId="{29718590-4842-4666-9927-7B145DD52EC7}" type="pres">
      <dgm:prSet presAssocID="{A22AC129-632F-4AA9-9A36-C0FDAC5BAFE8}" presName="negativeSpace" presStyleCnt="0"/>
      <dgm:spPr/>
    </dgm:pt>
    <dgm:pt modelId="{160A0DA7-DF46-4FB7-941B-D8EDBF2763A7}" type="pres">
      <dgm:prSet presAssocID="{A22AC129-632F-4AA9-9A36-C0FDAC5BAFE8}" presName="childText" presStyleLbl="conFgAcc1" presStyleIdx="0" presStyleCnt="2">
        <dgm:presLayoutVars>
          <dgm:bulletEnabled val="1"/>
        </dgm:presLayoutVars>
      </dgm:prSet>
      <dgm:spPr/>
    </dgm:pt>
    <dgm:pt modelId="{2C5F0230-419A-4818-8D3D-1D676AC918B7}" type="pres">
      <dgm:prSet presAssocID="{4138FCB2-C2B8-4176-94FE-488A2321ADCA}" presName="spaceBetweenRectangles" presStyleCnt="0"/>
      <dgm:spPr/>
    </dgm:pt>
    <dgm:pt modelId="{7B5B986A-5B69-4CCB-9BA3-C6EFAB7D59DD}" type="pres">
      <dgm:prSet presAssocID="{65C25A89-77A9-4DE7-8592-CA56D3C1EC10}" presName="parentLin" presStyleCnt="0"/>
      <dgm:spPr/>
    </dgm:pt>
    <dgm:pt modelId="{CAAB7FB7-97EC-4B62-A9D0-CC6E5BAB289E}" type="pres">
      <dgm:prSet presAssocID="{65C25A89-77A9-4DE7-8592-CA56D3C1EC10}" presName="parentLeftMargin" presStyleLbl="node1" presStyleIdx="0" presStyleCnt="2"/>
      <dgm:spPr/>
    </dgm:pt>
    <dgm:pt modelId="{CF246A8B-8FE3-4F5C-803F-6374713E0345}" type="pres">
      <dgm:prSet presAssocID="{65C25A89-77A9-4DE7-8592-CA56D3C1EC10}" presName="parentText" presStyleLbl="node1" presStyleIdx="1" presStyleCnt="2" custScaleX="98490" custScaleY="100563">
        <dgm:presLayoutVars>
          <dgm:chMax val="0"/>
          <dgm:bulletEnabled val="1"/>
        </dgm:presLayoutVars>
      </dgm:prSet>
      <dgm:spPr/>
    </dgm:pt>
    <dgm:pt modelId="{86CC15E0-6C72-44D3-8459-C7FA20C9EB30}" type="pres">
      <dgm:prSet presAssocID="{65C25A89-77A9-4DE7-8592-CA56D3C1EC10}" presName="negativeSpace" presStyleCnt="0"/>
      <dgm:spPr/>
    </dgm:pt>
    <dgm:pt modelId="{2956BBCD-19F4-4F8B-831B-A8BE331284BA}" type="pres">
      <dgm:prSet presAssocID="{65C25A89-77A9-4DE7-8592-CA56D3C1EC1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8F32E0E-4012-4FE7-B09D-4A396F1FAB5B}" type="presOf" srcId="{65C25A89-77A9-4DE7-8592-CA56D3C1EC10}" destId="{CF246A8B-8FE3-4F5C-803F-6374713E0345}" srcOrd="1" destOrd="0" presId="urn:microsoft.com/office/officeart/2005/8/layout/list1"/>
    <dgm:cxn modelId="{CF73415C-05F6-455B-BDCF-B3CC5632A923}" type="presOf" srcId="{65C25A89-77A9-4DE7-8592-CA56D3C1EC10}" destId="{CAAB7FB7-97EC-4B62-A9D0-CC6E5BAB289E}" srcOrd="0" destOrd="0" presId="urn:microsoft.com/office/officeart/2005/8/layout/list1"/>
    <dgm:cxn modelId="{93107748-557D-4501-8F9E-F303BF45AAB2}" srcId="{48172AB6-8001-4D52-B4D8-7E3ACB0CE9B3}" destId="{65C25A89-77A9-4DE7-8592-CA56D3C1EC10}" srcOrd="1" destOrd="0" parTransId="{AD311738-2FAB-405A-8CF1-7FE34EEB40FD}" sibTransId="{E090DAEA-0369-4514-B348-BB0891D476E6}"/>
    <dgm:cxn modelId="{3C5A574B-A972-4922-B3B4-ECA3B7730206}" type="presOf" srcId="{A22AC129-632F-4AA9-9A36-C0FDAC5BAFE8}" destId="{718BBDD5-C936-48FB-A334-1E81EFFAF128}" srcOrd="0" destOrd="0" presId="urn:microsoft.com/office/officeart/2005/8/layout/list1"/>
    <dgm:cxn modelId="{EB565175-8558-4492-9DFB-DDA8AF7891DA}" type="presOf" srcId="{48172AB6-8001-4D52-B4D8-7E3ACB0CE9B3}" destId="{D7B49C4B-F83E-47CC-A963-ABDA4766E3CE}" srcOrd="0" destOrd="0" presId="urn:microsoft.com/office/officeart/2005/8/layout/list1"/>
    <dgm:cxn modelId="{784972A6-0E53-491A-9C94-6C4C42A6B942}" type="presOf" srcId="{A22AC129-632F-4AA9-9A36-C0FDAC5BAFE8}" destId="{1DF51C17-897A-4924-AD5A-4E3DFFEE6B84}" srcOrd="1" destOrd="0" presId="urn:microsoft.com/office/officeart/2005/8/layout/list1"/>
    <dgm:cxn modelId="{92FEAFE7-2EE7-41C4-8F29-55784FCA3327}" srcId="{48172AB6-8001-4D52-B4D8-7E3ACB0CE9B3}" destId="{A22AC129-632F-4AA9-9A36-C0FDAC5BAFE8}" srcOrd="0" destOrd="0" parTransId="{F43C3EE2-86F8-411D-96CF-98E01153C72D}" sibTransId="{4138FCB2-C2B8-4176-94FE-488A2321ADCA}"/>
    <dgm:cxn modelId="{0C1CBCEB-D6B9-4294-A2B6-BCD705200EC7}" type="presParOf" srcId="{D7B49C4B-F83E-47CC-A963-ABDA4766E3CE}" destId="{F41A680D-93FA-42B9-A3B7-45797F3AA18C}" srcOrd="0" destOrd="0" presId="urn:microsoft.com/office/officeart/2005/8/layout/list1"/>
    <dgm:cxn modelId="{84E1FB67-B48F-43D9-A5BF-B3270EF1F030}" type="presParOf" srcId="{F41A680D-93FA-42B9-A3B7-45797F3AA18C}" destId="{718BBDD5-C936-48FB-A334-1E81EFFAF128}" srcOrd="0" destOrd="0" presId="urn:microsoft.com/office/officeart/2005/8/layout/list1"/>
    <dgm:cxn modelId="{49C9E988-99AD-448D-B422-20B6AE5125B3}" type="presParOf" srcId="{F41A680D-93FA-42B9-A3B7-45797F3AA18C}" destId="{1DF51C17-897A-4924-AD5A-4E3DFFEE6B84}" srcOrd="1" destOrd="0" presId="urn:microsoft.com/office/officeart/2005/8/layout/list1"/>
    <dgm:cxn modelId="{C7A08540-4EC6-46FC-823B-BB44C23EEA59}" type="presParOf" srcId="{D7B49C4B-F83E-47CC-A963-ABDA4766E3CE}" destId="{29718590-4842-4666-9927-7B145DD52EC7}" srcOrd="1" destOrd="0" presId="urn:microsoft.com/office/officeart/2005/8/layout/list1"/>
    <dgm:cxn modelId="{1BD94E00-D403-4C60-BCAE-5908FCA5573A}" type="presParOf" srcId="{D7B49C4B-F83E-47CC-A963-ABDA4766E3CE}" destId="{160A0DA7-DF46-4FB7-941B-D8EDBF2763A7}" srcOrd="2" destOrd="0" presId="urn:microsoft.com/office/officeart/2005/8/layout/list1"/>
    <dgm:cxn modelId="{573276DD-21C3-4BAC-BABD-601418B7776E}" type="presParOf" srcId="{D7B49C4B-F83E-47CC-A963-ABDA4766E3CE}" destId="{2C5F0230-419A-4818-8D3D-1D676AC918B7}" srcOrd="3" destOrd="0" presId="urn:microsoft.com/office/officeart/2005/8/layout/list1"/>
    <dgm:cxn modelId="{894475C3-9393-4E72-9A0D-964024D5ABC4}" type="presParOf" srcId="{D7B49C4B-F83E-47CC-A963-ABDA4766E3CE}" destId="{7B5B986A-5B69-4CCB-9BA3-C6EFAB7D59DD}" srcOrd="4" destOrd="0" presId="urn:microsoft.com/office/officeart/2005/8/layout/list1"/>
    <dgm:cxn modelId="{42393589-8FBD-4170-A68B-62F12AED77AC}" type="presParOf" srcId="{7B5B986A-5B69-4CCB-9BA3-C6EFAB7D59DD}" destId="{CAAB7FB7-97EC-4B62-A9D0-CC6E5BAB289E}" srcOrd="0" destOrd="0" presId="urn:microsoft.com/office/officeart/2005/8/layout/list1"/>
    <dgm:cxn modelId="{5C07F8E8-B43F-4825-AAB5-362571C3B23B}" type="presParOf" srcId="{7B5B986A-5B69-4CCB-9BA3-C6EFAB7D59DD}" destId="{CF246A8B-8FE3-4F5C-803F-6374713E0345}" srcOrd="1" destOrd="0" presId="urn:microsoft.com/office/officeart/2005/8/layout/list1"/>
    <dgm:cxn modelId="{1D4FB36C-3DA3-4E22-AF90-3DA24FD17A83}" type="presParOf" srcId="{D7B49C4B-F83E-47CC-A963-ABDA4766E3CE}" destId="{86CC15E0-6C72-44D3-8459-C7FA20C9EB30}" srcOrd="5" destOrd="0" presId="urn:microsoft.com/office/officeart/2005/8/layout/list1"/>
    <dgm:cxn modelId="{BF0FC3D3-5357-410C-AC22-AB8746A70CA0}" type="presParOf" srcId="{D7B49C4B-F83E-47CC-A963-ABDA4766E3CE}" destId="{2956BBCD-19F4-4F8B-831B-A8BE331284B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172AB6-8001-4D52-B4D8-7E3ACB0CE9B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AC129-632F-4AA9-9A36-C0FDAC5BAFE8}">
      <dgm:prSet phldrT="[Text]" custT="1"/>
      <dgm:spPr/>
      <dgm:t>
        <a:bodyPr/>
        <a:lstStyle/>
        <a:p>
          <a:pPr algn="l"/>
          <a:r>
            <a:rPr lang="mn-M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ТХГН-ийн шинэчилсэн найруулгын ажлын хэсэгт</a:t>
          </a:r>
          <a:endParaRPr lang="en-US" sz="28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mn-M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ЖБ-ын төлөөллийг оролцуулах</a:t>
          </a:r>
          <a:endParaRPr lang="en-US" sz="28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C3EE2-86F8-411D-96CF-98E01153C72D}" type="parTrans" cxnId="{92FEAFE7-2EE7-41C4-8F29-55784FCA3327}">
      <dgm:prSet/>
      <dgm:spPr/>
      <dgm:t>
        <a:bodyPr/>
        <a:lstStyle/>
        <a:p>
          <a:endParaRPr lang="en-US"/>
        </a:p>
      </dgm:t>
    </dgm:pt>
    <dgm:pt modelId="{4138FCB2-C2B8-4176-94FE-488A2321ADCA}" type="sibTrans" cxnId="{92FEAFE7-2EE7-41C4-8F29-55784FCA3327}">
      <dgm:prSet/>
      <dgm:spPr/>
      <dgm:t>
        <a:bodyPr/>
        <a:lstStyle/>
        <a:p>
          <a:endParaRPr lang="en-US"/>
        </a:p>
      </dgm:t>
    </dgm:pt>
    <dgm:pt modelId="{65C25A89-77A9-4DE7-8592-CA56D3C1EC10}">
      <dgm:prSet phldrT="[Text]" custT="1"/>
      <dgm:spPr/>
      <dgm:t>
        <a:bodyPr/>
        <a:lstStyle/>
        <a:p>
          <a:pPr algn="l"/>
          <a:r>
            <a:rPr lang="mn-M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ЖББХ стандарт, </a:t>
          </a:r>
          <a:r>
            <a: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ISO </a:t>
          </a:r>
          <a:r>
            <a:rPr lang="mn-M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стандарт нэвтрүүлэх зөвлөгөө, сургалт</a:t>
          </a:r>
          <a:endParaRPr lang="en-US" sz="28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11738-2FAB-405A-8CF1-7FE34EEB40FD}" type="parTrans" cxnId="{93107748-557D-4501-8F9E-F303BF45AAB2}">
      <dgm:prSet/>
      <dgm:spPr/>
      <dgm:t>
        <a:bodyPr/>
        <a:lstStyle/>
        <a:p>
          <a:endParaRPr lang="en-US"/>
        </a:p>
      </dgm:t>
    </dgm:pt>
    <dgm:pt modelId="{E090DAEA-0369-4514-B348-BB0891D476E6}" type="sibTrans" cxnId="{93107748-557D-4501-8F9E-F303BF45AAB2}">
      <dgm:prSet/>
      <dgm:spPr/>
      <dgm:t>
        <a:bodyPr/>
        <a:lstStyle/>
        <a:p>
          <a:endParaRPr lang="en-US"/>
        </a:p>
      </dgm:t>
    </dgm:pt>
    <dgm:pt modelId="{5B1D5F61-D20D-43F5-B44A-56DE62FCA5DF}">
      <dgm:prSet custT="1"/>
      <dgm:spPr/>
      <dgm:t>
        <a:bodyPr/>
        <a:lstStyle/>
        <a:p>
          <a:pPr algn="l"/>
          <a:r>
            <a:rPr lang="mn-MN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Сэргээгдэх эрчим хүчийг жуулчны баазуудад нэвтрүүлэх" төсөл хэрэгжүүлэх</a:t>
          </a:r>
        </a:p>
      </dgm:t>
    </dgm:pt>
    <dgm:pt modelId="{D2538708-7F75-4EDC-A66A-E78A1B614287}" type="parTrans" cxnId="{E2F67966-18EB-49C6-8E88-AE1A1BAD706D}">
      <dgm:prSet/>
      <dgm:spPr/>
      <dgm:t>
        <a:bodyPr/>
        <a:lstStyle/>
        <a:p>
          <a:endParaRPr lang="en-US"/>
        </a:p>
      </dgm:t>
    </dgm:pt>
    <dgm:pt modelId="{0B0CAE0E-0EA9-4009-B4EE-AD17B93EA3CF}" type="sibTrans" cxnId="{E2F67966-18EB-49C6-8E88-AE1A1BAD706D}">
      <dgm:prSet/>
      <dgm:spPr/>
      <dgm:t>
        <a:bodyPr/>
        <a:lstStyle/>
        <a:p>
          <a:endParaRPr lang="en-US"/>
        </a:p>
      </dgm:t>
    </dgm:pt>
    <dgm:pt modelId="{D7B49C4B-F83E-47CC-A963-ABDA4766E3CE}" type="pres">
      <dgm:prSet presAssocID="{48172AB6-8001-4D52-B4D8-7E3ACB0CE9B3}" presName="linear" presStyleCnt="0">
        <dgm:presLayoutVars>
          <dgm:dir/>
          <dgm:animLvl val="lvl"/>
          <dgm:resizeHandles val="exact"/>
        </dgm:presLayoutVars>
      </dgm:prSet>
      <dgm:spPr/>
    </dgm:pt>
    <dgm:pt modelId="{F41A680D-93FA-42B9-A3B7-45797F3AA18C}" type="pres">
      <dgm:prSet presAssocID="{A22AC129-632F-4AA9-9A36-C0FDAC5BAFE8}" presName="parentLin" presStyleCnt="0"/>
      <dgm:spPr/>
    </dgm:pt>
    <dgm:pt modelId="{718BBDD5-C936-48FB-A334-1E81EFFAF128}" type="pres">
      <dgm:prSet presAssocID="{A22AC129-632F-4AA9-9A36-C0FDAC5BAFE8}" presName="parentLeftMargin" presStyleLbl="node1" presStyleIdx="0" presStyleCnt="3"/>
      <dgm:spPr/>
    </dgm:pt>
    <dgm:pt modelId="{1DF51C17-897A-4924-AD5A-4E3DFFEE6B84}" type="pres">
      <dgm:prSet presAssocID="{A22AC129-632F-4AA9-9A36-C0FDAC5BAFE8}" presName="parentText" presStyleLbl="node1" presStyleIdx="0" presStyleCnt="3" custScaleX="137138" custScaleY="167285" custLinFactNeighborX="20323" custLinFactNeighborY="-3210">
        <dgm:presLayoutVars>
          <dgm:chMax val="0"/>
          <dgm:bulletEnabled val="1"/>
        </dgm:presLayoutVars>
      </dgm:prSet>
      <dgm:spPr/>
    </dgm:pt>
    <dgm:pt modelId="{29718590-4842-4666-9927-7B145DD52EC7}" type="pres">
      <dgm:prSet presAssocID="{A22AC129-632F-4AA9-9A36-C0FDAC5BAFE8}" presName="negativeSpace" presStyleCnt="0"/>
      <dgm:spPr/>
    </dgm:pt>
    <dgm:pt modelId="{160A0DA7-DF46-4FB7-941B-D8EDBF2763A7}" type="pres">
      <dgm:prSet presAssocID="{A22AC129-632F-4AA9-9A36-C0FDAC5BAFE8}" presName="childText" presStyleLbl="conFgAcc1" presStyleIdx="0" presStyleCnt="3">
        <dgm:presLayoutVars>
          <dgm:bulletEnabled val="1"/>
        </dgm:presLayoutVars>
      </dgm:prSet>
      <dgm:spPr/>
    </dgm:pt>
    <dgm:pt modelId="{2C5F0230-419A-4818-8D3D-1D676AC918B7}" type="pres">
      <dgm:prSet presAssocID="{4138FCB2-C2B8-4176-94FE-488A2321ADCA}" presName="spaceBetweenRectangles" presStyleCnt="0"/>
      <dgm:spPr/>
    </dgm:pt>
    <dgm:pt modelId="{7B5B986A-5B69-4CCB-9BA3-C6EFAB7D59DD}" type="pres">
      <dgm:prSet presAssocID="{65C25A89-77A9-4DE7-8592-CA56D3C1EC10}" presName="parentLin" presStyleCnt="0"/>
      <dgm:spPr/>
    </dgm:pt>
    <dgm:pt modelId="{CAAB7FB7-97EC-4B62-A9D0-CC6E5BAB289E}" type="pres">
      <dgm:prSet presAssocID="{65C25A89-77A9-4DE7-8592-CA56D3C1EC10}" presName="parentLeftMargin" presStyleLbl="node1" presStyleIdx="0" presStyleCnt="3"/>
      <dgm:spPr/>
    </dgm:pt>
    <dgm:pt modelId="{CF246A8B-8FE3-4F5C-803F-6374713E0345}" type="pres">
      <dgm:prSet presAssocID="{65C25A89-77A9-4DE7-8592-CA56D3C1EC10}" presName="parentText" presStyleLbl="node1" presStyleIdx="1" presStyleCnt="3" custScaleX="142857" custScaleY="104771">
        <dgm:presLayoutVars>
          <dgm:chMax val="0"/>
          <dgm:bulletEnabled val="1"/>
        </dgm:presLayoutVars>
      </dgm:prSet>
      <dgm:spPr/>
    </dgm:pt>
    <dgm:pt modelId="{86CC15E0-6C72-44D3-8459-C7FA20C9EB30}" type="pres">
      <dgm:prSet presAssocID="{65C25A89-77A9-4DE7-8592-CA56D3C1EC10}" presName="negativeSpace" presStyleCnt="0"/>
      <dgm:spPr/>
    </dgm:pt>
    <dgm:pt modelId="{2956BBCD-19F4-4F8B-831B-A8BE331284BA}" type="pres">
      <dgm:prSet presAssocID="{65C25A89-77A9-4DE7-8592-CA56D3C1EC10}" presName="childText" presStyleLbl="conFgAcc1" presStyleIdx="1" presStyleCnt="3">
        <dgm:presLayoutVars>
          <dgm:bulletEnabled val="1"/>
        </dgm:presLayoutVars>
      </dgm:prSet>
      <dgm:spPr/>
    </dgm:pt>
    <dgm:pt modelId="{E016E364-FA2B-4A68-A254-3C2665A613C1}" type="pres">
      <dgm:prSet presAssocID="{E090DAEA-0369-4514-B348-BB0891D476E6}" presName="spaceBetweenRectangles" presStyleCnt="0"/>
      <dgm:spPr/>
    </dgm:pt>
    <dgm:pt modelId="{A3CECE1B-B6A0-4B6B-8359-915B376956F8}" type="pres">
      <dgm:prSet presAssocID="{5B1D5F61-D20D-43F5-B44A-56DE62FCA5DF}" presName="parentLin" presStyleCnt="0"/>
      <dgm:spPr/>
    </dgm:pt>
    <dgm:pt modelId="{4099D83C-F67D-412C-BFFE-99514E130075}" type="pres">
      <dgm:prSet presAssocID="{5B1D5F61-D20D-43F5-B44A-56DE62FCA5DF}" presName="parentLeftMargin" presStyleLbl="node1" presStyleIdx="1" presStyleCnt="3"/>
      <dgm:spPr/>
    </dgm:pt>
    <dgm:pt modelId="{F6042125-EE2A-4DEC-85B1-8D29503285FC}" type="pres">
      <dgm:prSet presAssocID="{5B1D5F61-D20D-43F5-B44A-56DE62FCA5DF}" presName="parentText" presStyleLbl="node1" presStyleIdx="2" presStyleCnt="3" custScaleX="142857" custScaleY="187026" custLinFactNeighborX="8406" custLinFactNeighborY="-6915">
        <dgm:presLayoutVars>
          <dgm:chMax val="0"/>
          <dgm:bulletEnabled val="1"/>
        </dgm:presLayoutVars>
      </dgm:prSet>
      <dgm:spPr/>
    </dgm:pt>
    <dgm:pt modelId="{B531BF3F-35A6-49CD-86F2-E1CBCEDA38A2}" type="pres">
      <dgm:prSet presAssocID="{5B1D5F61-D20D-43F5-B44A-56DE62FCA5DF}" presName="negativeSpace" presStyleCnt="0"/>
      <dgm:spPr/>
    </dgm:pt>
    <dgm:pt modelId="{214C6F94-A3B2-4726-8920-BF029664DECF}" type="pres">
      <dgm:prSet presAssocID="{5B1D5F61-D20D-43F5-B44A-56DE62FCA5DF}" presName="childText" presStyleLbl="conFgAcc1" presStyleIdx="2" presStyleCnt="3" custLinFactY="-4800" custLinFactNeighborY="-100000">
        <dgm:presLayoutVars>
          <dgm:bulletEnabled val="1"/>
        </dgm:presLayoutVars>
      </dgm:prSet>
      <dgm:spPr/>
    </dgm:pt>
  </dgm:ptLst>
  <dgm:cxnLst>
    <dgm:cxn modelId="{98F32E0E-4012-4FE7-B09D-4A396F1FAB5B}" type="presOf" srcId="{65C25A89-77A9-4DE7-8592-CA56D3C1EC10}" destId="{CF246A8B-8FE3-4F5C-803F-6374713E0345}" srcOrd="1" destOrd="0" presId="urn:microsoft.com/office/officeart/2005/8/layout/list1"/>
    <dgm:cxn modelId="{F728C222-A81D-4F36-B225-98BD68D9D246}" type="presOf" srcId="{5B1D5F61-D20D-43F5-B44A-56DE62FCA5DF}" destId="{4099D83C-F67D-412C-BFFE-99514E130075}" srcOrd="0" destOrd="0" presId="urn:microsoft.com/office/officeart/2005/8/layout/list1"/>
    <dgm:cxn modelId="{CF73415C-05F6-455B-BDCF-B3CC5632A923}" type="presOf" srcId="{65C25A89-77A9-4DE7-8592-CA56D3C1EC10}" destId="{CAAB7FB7-97EC-4B62-A9D0-CC6E5BAB289E}" srcOrd="0" destOrd="0" presId="urn:microsoft.com/office/officeart/2005/8/layout/list1"/>
    <dgm:cxn modelId="{E2F67966-18EB-49C6-8E88-AE1A1BAD706D}" srcId="{48172AB6-8001-4D52-B4D8-7E3ACB0CE9B3}" destId="{5B1D5F61-D20D-43F5-B44A-56DE62FCA5DF}" srcOrd="2" destOrd="0" parTransId="{D2538708-7F75-4EDC-A66A-E78A1B614287}" sibTransId="{0B0CAE0E-0EA9-4009-B4EE-AD17B93EA3CF}"/>
    <dgm:cxn modelId="{93107748-557D-4501-8F9E-F303BF45AAB2}" srcId="{48172AB6-8001-4D52-B4D8-7E3ACB0CE9B3}" destId="{65C25A89-77A9-4DE7-8592-CA56D3C1EC10}" srcOrd="1" destOrd="0" parTransId="{AD311738-2FAB-405A-8CF1-7FE34EEB40FD}" sibTransId="{E090DAEA-0369-4514-B348-BB0891D476E6}"/>
    <dgm:cxn modelId="{3C5A574B-A972-4922-B3B4-ECA3B7730206}" type="presOf" srcId="{A22AC129-632F-4AA9-9A36-C0FDAC5BAFE8}" destId="{718BBDD5-C936-48FB-A334-1E81EFFAF128}" srcOrd="0" destOrd="0" presId="urn:microsoft.com/office/officeart/2005/8/layout/list1"/>
    <dgm:cxn modelId="{EB565175-8558-4492-9DFB-DDA8AF7891DA}" type="presOf" srcId="{48172AB6-8001-4D52-B4D8-7E3ACB0CE9B3}" destId="{D7B49C4B-F83E-47CC-A963-ABDA4766E3CE}" srcOrd="0" destOrd="0" presId="urn:microsoft.com/office/officeart/2005/8/layout/list1"/>
    <dgm:cxn modelId="{AC6F538E-A1E1-4EC6-B868-FF348BEFFD26}" type="presOf" srcId="{5B1D5F61-D20D-43F5-B44A-56DE62FCA5DF}" destId="{F6042125-EE2A-4DEC-85B1-8D29503285FC}" srcOrd="1" destOrd="0" presId="urn:microsoft.com/office/officeart/2005/8/layout/list1"/>
    <dgm:cxn modelId="{784972A6-0E53-491A-9C94-6C4C42A6B942}" type="presOf" srcId="{A22AC129-632F-4AA9-9A36-C0FDAC5BAFE8}" destId="{1DF51C17-897A-4924-AD5A-4E3DFFEE6B84}" srcOrd="1" destOrd="0" presId="urn:microsoft.com/office/officeart/2005/8/layout/list1"/>
    <dgm:cxn modelId="{92FEAFE7-2EE7-41C4-8F29-55784FCA3327}" srcId="{48172AB6-8001-4D52-B4D8-7E3ACB0CE9B3}" destId="{A22AC129-632F-4AA9-9A36-C0FDAC5BAFE8}" srcOrd="0" destOrd="0" parTransId="{F43C3EE2-86F8-411D-96CF-98E01153C72D}" sibTransId="{4138FCB2-C2B8-4176-94FE-488A2321ADCA}"/>
    <dgm:cxn modelId="{0C1CBCEB-D6B9-4294-A2B6-BCD705200EC7}" type="presParOf" srcId="{D7B49C4B-F83E-47CC-A963-ABDA4766E3CE}" destId="{F41A680D-93FA-42B9-A3B7-45797F3AA18C}" srcOrd="0" destOrd="0" presId="urn:microsoft.com/office/officeart/2005/8/layout/list1"/>
    <dgm:cxn modelId="{84E1FB67-B48F-43D9-A5BF-B3270EF1F030}" type="presParOf" srcId="{F41A680D-93FA-42B9-A3B7-45797F3AA18C}" destId="{718BBDD5-C936-48FB-A334-1E81EFFAF128}" srcOrd="0" destOrd="0" presId="urn:microsoft.com/office/officeart/2005/8/layout/list1"/>
    <dgm:cxn modelId="{49C9E988-99AD-448D-B422-20B6AE5125B3}" type="presParOf" srcId="{F41A680D-93FA-42B9-A3B7-45797F3AA18C}" destId="{1DF51C17-897A-4924-AD5A-4E3DFFEE6B84}" srcOrd="1" destOrd="0" presId="urn:microsoft.com/office/officeart/2005/8/layout/list1"/>
    <dgm:cxn modelId="{C7A08540-4EC6-46FC-823B-BB44C23EEA59}" type="presParOf" srcId="{D7B49C4B-F83E-47CC-A963-ABDA4766E3CE}" destId="{29718590-4842-4666-9927-7B145DD52EC7}" srcOrd="1" destOrd="0" presId="urn:microsoft.com/office/officeart/2005/8/layout/list1"/>
    <dgm:cxn modelId="{1BD94E00-D403-4C60-BCAE-5908FCA5573A}" type="presParOf" srcId="{D7B49C4B-F83E-47CC-A963-ABDA4766E3CE}" destId="{160A0DA7-DF46-4FB7-941B-D8EDBF2763A7}" srcOrd="2" destOrd="0" presId="urn:microsoft.com/office/officeart/2005/8/layout/list1"/>
    <dgm:cxn modelId="{573276DD-21C3-4BAC-BABD-601418B7776E}" type="presParOf" srcId="{D7B49C4B-F83E-47CC-A963-ABDA4766E3CE}" destId="{2C5F0230-419A-4818-8D3D-1D676AC918B7}" srcOrd="3" destOrd="0" presId="urn:microsoft.com/office/officeart/2005/8/layout/list1"/>
    <dgm:cxn modelId="{894475C3-9393-4E72-9A0D-964024D5ABC4}" type="presParOf" srcId="{D7B49C4B-F83E-47CC-A963-ABDA4766E3CE}" destId="{7B5B986A-5B69-4CCB-9BA3-C6EFAB7D59DD}" srcOrd="4" destOrd="0" presId="urn:microsoft.com/office/officeart/2005/8/layout/list1"/>
    <dgm:cxn modelId="{42393589-8FBD-4170-A68B-62F12AED77AC}" type="presParOf" srcId="{7B5B986A-5B69-4CCB-9BA3-C6EFAB7D59DD}" destId="{CAAB7FB7-97EC-4B62-A9D0-CC6E5BAB289E}" srcOrd="0" destOrd="0" presId="urn:microsoft.com/office/officeart/2005/8/layout/list1"/>
    <dgm:cxn modelId="{5C07F8E8-B43F-4825-AAB5-362571C3B23B}" type="presParOf" srcId="{7B5B986A-5B69-4CCB-9BA3-C6EFAB7D59DD}" destId="{CF246A8B-8FE3-4F5C-803F-6374713E0345}" srcOrd="1" destOrd="0" presId="urn:microsoft.com/office/officeart/2005/8/layout/list1"/>
    <dgm:cxn modelId="{1D4FB36C-3DA3-4E22-AF90-3DA24FD17A83}" type="presParOf" srcId="{D7B49C4B-F83E-47CC-A963-ABDA4766E3CE}" destId="{86CC15E0-6C72-44D3-8459-C7FA20C9EB30}" srcOrd="5" destOrd="0" presId="urn:microsoft.com/office/officeart/2005/8/layout/list1"/>
    <dgm:cxn modelId="{BF0FC3D3-5357-410C-AC22-AB8746A70CA0}" type="presParOf" srcId="{D7B49C4B-F83E-47CC-A963-ABDA4766E3CE}" destId="{2956BBCD-19F4-4F8B-831B-A8BE331284BA}" srcOrd="6" destOrd="0" presId="urn:microsoft.com/office/officeart/2005/8/layout/list1"/>
    <dgm:cxn modelId="{DECC8C7A-2DB8-48D4-BDE4-5F2BF88E541B}" type="presParOf" srcId="{D7B49C4B-F83E-47CC-A963-ABDA4766E3CE}" destId="{E016E364-FA2B-4A68-A254-3C2665A613C1}" srcOrd="7" destOrd="0" presId="urn:microsoft.com/office/officeart/2005/8/layout/list1"/>
    <dgm:cxn modelId="{9E7552B8-4476-467D-9CFB-95DF3C12F6D0}" type="presParOf" srcId="{D7B49C4B-F83E-47CC-A963-ABDA4766E3CE}" destId="{A3CECE1B-B6A0-4B6B-8359-915B376956F8}" srcOrd="8" destOrd="0" presId="urn:microsoft.com/office/officeart/2005/8/layout/list1"/>
    <dgm:cxn modelId="{2188F91A-5770-4E47-958A-60F77B7C847F}" type="presParOf" srcId="{A3CECE1B-B6A0-4B6B-8359-915B376956F8}" destId="{4099D83C-F67D-412C-BFFE-99514E130075}" srcOrd="0" destOrd="0" presId="urn:microsoft.com/office/officeart/2005/8/layout/list1"/>
    <dgm:cxn modelId="{111F4C25-71CE-4536-8997-F99F1B17A2D5}" type="presParOf" srcId="{A3CECE1B-B6A0-4B6B-8359-915B376956F8}" destId="{F6042125-EE2A-4DEC-85B1-8D29503285FC}" srcOrd="1" destOrd="0" presId="urn:microsoft.com/office/officeart/2005/8/layout/list1"/>
    <dgm:cxn modelId="{DC3E4317-3CEE-4566-884C-F547D052A9B2}" type="presParOf" srcId="{D7B49C4B-F83E-47CC-A963-ABDA4766E3CE}" destId="{B531BF3F-35A6-49CD-86F2-E1CBCEDA38A2}" srcOrd="9" destOrd="0" presId="urn:microsoft.com/office/officeart/2005/8/layout/list1"/>
    <dgm:cxn modelId="{7D479451-ABE0-4620-91AF-4485CFB852EB}" type="presParOf" srcId="{D7B49C4B-F83E-47CC-A963-ABDA4766E3CE}" destId="{214C6F94-A3B2-4726-8920-BF029664DEC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172AB6-8001-4D52-B4D8-7E3ACB0CE9B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AC129-632F-4AA9-9A36-C0FDAC5BAFE8}">
      <dgm:prSet phldrT="[Text]"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ЖББХ-н суурь судалгаа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C3EE2-86F8-411D-96CF-98E01153C72D}" type="parTrans" cxnId="{92FEAFE7-2EE7-41C4-8F29-55784FCA3327}">
      <dgm:prSet/>
      <dgm:spPr/>
      <dgm:t>
        <a:bodyPr/>
        <a:lstStyle/>
        <a:p>
          <a:endParaRPr lang="en-US"/>
        </a:p>
      </dgm:t>
    </dgm:pt>
    <dgm:pt modelId="{4138FCB2-C2B8-4176-94FE-488A2321ADCA}" type="sibTrans" cxnId="{92FEAFE7-2EE7-41C4-8F29-55784FCA3327}">
      <dgm:prSet/>
      <dgm:spPr/>
      <dgm:t>
        <a:bodyPr/>
        <a:lstStyle/>
        <a:p>
          <a:endParaRPr lang="en-US"/>
        </a:p>
      </dgm:t>
    </dgm:pt>
    <dgm:pt modelId="{65C25A89-77A9-4DE7-8592-CA56D3C1EC10}">
      <dgm:prSet phldrT="[Text]" custT="1"/>
      <dgm:spPr/>
      <dgm:t>
        <a:bodyPr/>
        <a:lstStyle/>
        <a:p>
          <a:pPr algn="l"/>
          <a:endParaRPr lang="en-US" sz="28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mn-MN" sz="2800" b="1" i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Хууль, стандартын танилцуулга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11738-2FAB-405A-8CF1-7FE34EEB40FD}" type="parTrans" cxnId="{93107748-557D-4501-8F9E-F303BF45AAB2}">
      <dgm:prSet/>
      <dgm:spPr/>
      <dgm:t>
        <a:bodyPr/>
        <a:lstStyle/>
        <a:p>
          <a:endParaRPr lang="en-US"/>
        </a:p>
      </dgm:t>
    </dgm:pt>
    <dgm:pt modelId="{E090DAEA-0369-4514-B348-BB0891D476E6}" type="sibTrans" cxnId="{93107748-557D-4501-8F9E-F303BF45AAB2}">
      <dgm:prSet/>
      <dgm:spPr/>
      <dgm:t>
        <a:bodyPr/>
        <a:lstStyle/>
        <a:p>
          <a:endParaRPr lang="en-US"/>
        </a:p>
      </dgm:t>
    </dgm:pt>
    <dgm:pt modelId="{FD7EC8AA-3446-4406-A12E-9FC7BF89656D}">
      <dgm:prSet phldrT="[Text]"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Мэргэжлийн зөвлөгөө, уулзалт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2E958F-8586-440B-BDC4-B9891C7F07CF}" type="parTrans" cxnId="{B42C7620-EA19-4DCE-9B1D-1AC89E129E2B}">
      <dgm:prSet/>
      <dgm:spPr/>
      <dgm:t>
        <a:bodyPr/>
        <a:lstStyle/>
        <a:p>
          <a:endParaRPr lang="en-US"/>
        </a:p>
      </dgm:t>
    </dgm:pt>
    <dgm:pt modelId="{08266E46-25AD-415C-9A25-EA250550F563}" type="sibTrans" cxnId="{B42C7620-EA19-4DCE-9B1D-1AC89E129E2B}">
      <dgm:prSet/>
      <dgm:spPr/>
      <dgm:t>
        <a:bodyPr/>
        <a:lstStyle/>
        <a:p>
          <a:endParaRPr lang="en-US"/>
        </a:p>
      </dgm:t>
    </dgm:pt>
    <dgm:pt modelId="{242F0602-3BA4-482B-955F-50FE3CE7B514}">
      <dgm:prSet phldrT="[Text]"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ЖББХ байгууллагуудын зэргэлэлт тогтоох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CB2D9C-CA24-43AD-9BAB-BAF69427414F}" type="parTrans" cxnId="{F11B6D93-C2BC-49C3-803E-1BE179DB9302}">
      <dgm:prSet/>
      <dgm:spPr/>
      <dgm:t>
        <a:bodyPr/>
        <a:lstStyle/>
        <a:p>
          <a:endParaRPr lang="en-US"/>
        </a:p>
      </dgm:t>
    </dgm:pt>
    <dgm:pt modelId="{0B66EE2E-5BD8-4547-9F59-D410601BA6D9}" type="sibTrans" cxnId="{F11B6D93-C2BC-49C3-803E-1BE179DB9302}">
      <dgm:prSet/>
      <dgm:spPr/>
      <dgm:t>
        <a:bodyPr/>
        <a:lstStyle/>
        <a:p>
          <a:endParaRPr lang="en-US"/>
        </a:p>
      </dgm:t>
    </dgm:pt>
    <dgm:pt modelId="{5B1D5F61-D20D-43F5-B44A-56DE62FCA5DF}">
      <dgm:prSet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Менежментийн нэгдсэн төөвлөгөө</a:t>
          </a:r>
        </a:p>
      </dgm:t>
    </dgm:pt>
    <dgm:pt modelId="{D2538708-7F75-4EDC-A66A-E78A1B614287}" type="parTrans" cxnId="{E2F67966-18EB-49C6-8E88-AE1A1BAD706D}">
      <dgm:prSet/>
      <dgm:spPr/>
      <dgm:t>
        <a:bodyPr/>
        <a:lstStyle/>
        <a:p>
          <a:endParaRPr lang="en-US"/>
        </a:p>
      </dgm:t>
    </dgm:pt>
    <dgm:pt modelId="{0B0CAE0E-0EA9-4009-B4EE-AD17B93EA3CF}" type="sibTrans" cxnId="{E2F67966-18EB-49C6-8E88-AE1A1BAD706D}">
      <dgm:prSet/>
      <dgm:spPr/>
      <dgm:t>
        <a:bodyPr/>
        <a:lstStyle/>
        <a:p>
          <a:endParaRPr lang="en-US"/>
        </a:p>
      </dgm:t>
    </dgm:pt>
    <dgm:pt modelId="{C83831FE-CA92-465B-93CE-209A0FDEC552}">
      <dgm:prSet custT="1"/>
      <dgm:spPr/>
      <dgm:t>
        <a:bodyPr/>
        <a:lstStyle/>
        <a:p>
          <a:pPr algn="l"/>
          <a:r>
            <a:rPr lang="mn-MN" sz="2800" b="1">
              <a:latin typeface="Times New Roman" panose="02020603050405020304" pitchFamily="18" charset="0"/>
              <a:cs typeface="Times New Roman" panose="02020603050405020304" pitchFamily="18" charset="0"/>
            </a:rPr>
            <a:t>ЖББХ-н даатгалд хамруулах зөвлөгөө</a:t>
          </a:r>
          <a:endParaRPr lang="mn-MN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6D276-F1C2-4B81-876A-4DE906F45FA2}" type="parTrans" cxnId="{CF64D947-8437-400F-9EF8-9AD35A548F43}">
      <dgm:prSet/>
      <dgm:spPr/>
      <dgm:t>
        <a:bodyPr/>
        <a:lstStyle/>
        <a:p>
          <a:endParaRPr lang="en-US"/>
        </a:p>
      </dgm:t>
    </dgm:pt>
    <dgm:pt modelId="{CCEF0FA3-5726-464C-9A26-D07A4CFC4644}" type="sibTrans" cxnId="{CF64D947-8437-400F-9EF8-9AD35A548F43}">
      <dgm:prSet/>
      <dgm:spPr/>
      <dgm:t>
        <a:bodyPr/>
        <a:lstStyle/>
        <a:p>
          <a:endParaRPr lang="en-US"/>
        </a:p>
      </dgm:t>
    </dgm:pt>
    <dgm:pt modelId="{D7B49C4B-F83E-47CC-A963-ABDA4766E3CE}" type="pres">
      <dgm:prSet presAssocID="{48172AB6-8001-4D52-B4D8-7E3ACB0CE9B3}" presName="linear" presStyleCnt="0">
        <dgm:presLayoutVars>
          <dgm:dir/>
          <dgm:animLvl val="lvl"/>
          <dgm:resizeHandles val="exact"/>
        </dgm:presLayoutVars>
      </dgm:prSet>
      <dgm:spPr/>
    </dgm:pt>
    <dgm:pt modelId="{F41A680D-93FA-42B9-A3B7-45797F3AA18C}" type="pres">
      <dgm:prSet presAssocID="{A22AC129-632F-4AA9-9A36-C0FDAC5BAFE8}" presName="parentLin" presStyleCnt="0"/>
      <dgm:spPr/>
    </dgm:pt>
    <dgm:pt modelId="{718BBDD5-C936-48FB-A334-1E81EFFAF128}" type="pres">
      <dgm:prSet presAssocID="{A22AC129-632F-4AA9-9A36-C0FDAC5BAFE8}" presName="parentLeftMargin" presStyleLbl="node1" presStyleIdx="0" presStyleCnt="6"/>
      <dgm:spPr/>
    </dgm:pt>
    <dgm:pt modelId="{1DF51C17-897A-4924-AD5A-4E3DFFEE6B84}" type="pres">
      <dgm:prSet presAssocID="{A22AC129-632F-4AA9-9A36-C0FDAC5BAFE8}" presName="parentText" presStyleLbl="node1" presStyleIdx="0" presStyleCnt="6" custScaleY="90909">
        <dgm:presLayoutVars>
          <dgm:chMax val="0"/>
          <dgm:bulletEnabled val="1"/>
        </dgm:presLayoutVars>
      </dgm:prSet>
      <dgm:spPr/>
    </dgm:pt>
    <dgm:pt modelId="{29718590-4842-4666-9927-7B145DD52EC7}" type="pres">
      <dgm:prSet presAssocID="{A22AC129-632F-4AA9-9A36-C0FDAC5BAFE8}" presName="negativeSpace" presStyleCnt="0"/>
      <dgm:spPr/>
    </dgm:pt>
    <dgm:pt modelId="{160A0DA7-DF46-4FB7-941B-D8EDBF2763A7}" type="pres">
      <dgm:prSet presAssocID="{A22AC129-632F-4AA9-9A36-C0FDAC5BAFE8}" presName="childText" presStyleLbl="conFgAcc1" presStyleIdx="0" presStyleCnt="6">
        <dgm:presLayoutVars>
          <dgm:bulletEnabled val="1"/>
        </dgm:presLayoutVars>
      </dgm:prSet>
      <dgm:spPr/>
    </dgm:pt>
    <dgm:pt modelId="{2C5F0230-419A-4818-8D3D-1D676AC918B7}" type="pres">
      <dgm:prSet presAssocID="{4138FCB2-C2B8-4176-94FE-488A2321ADCA}" presName="spaceBetweenRectangles" presStyleCnt="0"/>
      <dgm:spPr/>
    </dgm:pt>
    <dgm:pt modelId="{7B5B986A-5B69-4CCB-9BA3-C6EFAB7D59DD}" type="pres">
      <dgm:prSet presAssocID="{65C25A89-77A9-4DE7-8592-CA56D3C1EC10}" presName="parentLin" presStyleCnt="0"/>
      <dgm:spPr/>
    </dgm:pt>
    <dgm:pt modelId="{CAAB7FB7-97EC-4B62-A9D0-CC6E5BAB289E}" type="pres">
      <dgm:prSet presAssocID="{65C25A89-77A9-4DE7-8592-CA56D3C1EC10}" presName="parentLeftMargin" presStyleLbl="node1" presStyleIdx="0" presStyleCnt="6"/>
      <dgm:spPr/>
    </dgm:pt>
    <dgm:pt modelId="{CF246A8B-8FE3-4F5C-803F-6374713E0345}" type="pres">
      <dgm:prSet presAssocID="{65C25A89-77A9-4DE7-8592-CA56D3C1EC10}" presName="parentText" presStyleLbl="node1" presStyleIdx="1" presStyleCnt="6" custScaleX="98490" custScaleY="100563">
        <dgm:presLayoutVars>
          <dgm:chMax val="0"/>
          <dgm:bulletEnabled val="1"/>
        </dgm:presLayoutVars>
      </dgm:prSet>
      <dgm:spPr/>
    </dgm:pt>
    <dgm:pt modelId="{86CC15E0-6C72-44D3-8459-C7FA20C9EB30}" type="pres">
      <dgm:prSet presAssocID="{65C25A89-77A9-4DE7-8592-CA56D3C1EC10}" presName="negativeSpace" presStyleCnt="0"/>
      <dgm:spPr/>
    </dgm:pt>
    <dgm:pt modelId="{2956BBCD-19F4-4F8B-831B-A8BE331284BA}" type="pres">
      <dgm:prSet presAssocID="{65C25A89-77A9-4DE7-8592-CA56D3C1EC10}" presName="childText" presStyleLbl="conFgAcc1" presStyleIdx="1" presStyleCnt="6">
        <dgm:presLayoutVars>
          <dgm:bulletEnabled val="1"/>
        </dgm:presLayoutVars>
      </dgm:prSet>
      <dgm:spPr/>
    </dgm:pt>
    <dgm:pt modelId="{E016E364-FA2B-4A68-A254-3C2665A613C1}" type="pres">
      <dgm:prSet presAssocID="{E090DAEA-0369-4514-B348-BB0891D476E6}" presName="spaceBetweenRectangles" presStyleCnt="0"/>
      <dgm:spPr/>
    </dgm:pt>
    <dgm:pt modelId="{A3CECE1B-B6A0-4B6B-8359-915B376956F8}" type="pres">
      <dgm:prSet presAssocID="{5B1D5F61-D20D-43F5-B44A-56DE62FCA5DF}" presName="parentLin" presStyleCnt="0"/>
      <dgm:spPr/>
    </dgm:pt>
    <dgm:pt modelId="{4099D83C-F67D-412C-BFFE-99514E130075}" type="pres">
      <dgm:prSet presAssocID="{5B1D5F61-D20D-43F5-B44A-56DE62FCA5DF}" presName="parentLeftMargin" presStyleLbl="node1" presStyleIdx="1" presStyleCnt="6"/>
      <dgm:spPr/>
    </dgm:pt>
    <dgm:pt modelId="{F6042125-EE2A-4DEC-85B1-8D29503285FC}" type="pres">
      <dgm:prSet presAssocID="{5B1D5F61-D20D-43F5-B44A-56DE62FCA5DF}" presName="parentText" presStyleLbl="node1" presStyleIdx="2" presStyleCnt="6" custLinFactNeighborX="8406" custLinFactNeighborY="-6915">
        <dgm:presLayoutVars>
          <dgm:chMax val="0"/>
          <dgm:bulletEnabled val="1"/>
        </dgm:presLayoutVars>
      </dgm:prSet>
      <dgm:spPr/>
    </dgm:pt>
    <dgm:pt modelId="{B531BF3F-35A6-49CD-86F2-E1CBCEDA38A2}" type="pres">
      <dgm:prSet presAssocID="{5B1D5F61-D20D-43F5-B44A-56DE62FCA5DF}" presName="negativeSpace" presStyleCnt="0"/>
      <dgm:spPr/>
    </dgm:pt>
    <dgm:pt modelId="{214C6F94-A3B2-4726-8920-BF029664DECF}" type="pres">
      <dgm:prSet presAssocID="{5B1D5F61-D20D-43F5-B44A-56DE62FCA5DF}" presName="childText" presStyleLbl="conFgAcc1" presStyleIdx="2" presStyleCnt="6" custLinFactY="-4800" custLinFactNeighborY="-100000">
        <dgm:presLayoutVars>
          <dgm:bulletEnabled val="1"/>
        </dgm:presLayoutVars>
      </dgm:prSet>
      <dgm:spPr/>
    </dgm:pt>
    <dgm:pt modelId="{9C2596E3-68E8-4CA6-8184-C584970B9FD5}" type="pres">
      <dgm:prSet presAssocID="{0B0CAE0E-0EA9-4009-B4EE-AD17B93EA3CF}" presName="spaceBetweenRectangles" presStyleCnt="0"/>
      <dgm:spPr/>
    </dgm:pt>
    <dgm:pt modelId="{C47521AF-639A-4A27-9473-F106739E8859}" type="pres">
      <dgm:prSet presAssocID="{FD7EC8AA-3446-4406-A12E-9FC7BF89656D}" presName="parentLin" presStyleCnt="0"/>
      <dgm:spPr/>
    </dgm:pt>
    <dgm:pt modelId="{3A1DF09C-B96D-4862-BA08-CE06B6D787D9}" type="pres">
      <dgm:prSet presAssocID="{FD7EC8AA-3446-4406-A12E-9FC7BF89656D}" presName="parentLeftMargin" presStyleLbl="node1" presStyleIdx="2" presStyleCnt="6"/>
      <dgm:spPr/>
    </dgm:pt>
    <dgm:pt modelId="{676A98DB-0B8A-4677-9514-C40763C64806}" type="pres">
      <dgm:prSet presAssocID="{FD7EC8AA-3446-4406-A12E-9FC7BF89656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164FF4C-3F86-4357-9B00-1C24766C0B26}" type="pres">
      <dgm:prSet presAssocID="{FD7EC8AA-3446-4406-A12E-9FC7BF89656D}" presName="negativeSpace" presStyleCnt="0"/>
      <dgm:spPr/>
    </dgm:pt>
    <dgm:pt modelId="{77CF536B-0CDE-4790-B534-3648714B19EB}" type="pres">
      <dgm:prSet presAssocID="{FD7EC8AA-3446-4406-A12E-9FC7BF89656D}" presName="childText" presStyleLbl="conFgAcc1" presStyleIdx="3" presStyleCnt="6">
        <dgm:presLayoutVars>
          <dgm:bulletEnabled val="1"/>
        </dgm:presLayoutVars>
      </dgm:prSet>
      <dgm:spPr/>
    </dgm:pt>
    <dgm:pt modelId="{CC3867B7-4558-4C5D-8960-16B5190AF101}" type="pres">
      <dgm:prSet presAssocID="{08266E46-25AD-415C-9A25-EA250550F563}" presName="spaceBetweenRectangles" presStyleCnt="0"/>
      <dgm:spPr/>
    </dgm:pt>
    <dgm:pt modelId="{290C8470-EA76-400F-A79D-1519ED290E1A}" type="pres">
      <dgm:prSet presAssocID="{242F0602-3BA4-482B-955F-50FE3CE7B514}" presName="parentLin" presStyleCnt="0"/>
      <dgm:spPr/>
    </dgm:pt>
    <dgm:pt modelId="{1B186BE6-5D75-4194-B03D-456EE8EE89AD}" type="pres">
      <dgm:prSet presAssocID="{242F0602-3BA4-482B-955F-50FE3CE7B514}" presName="parentLeftMargin" presStyleLbl="node1" presStyleIdx="3" presStyleCnt="6"/>
      <dgm:spPr/>
    </dgm:pt>
    <dgm:pt modelId="{AB0FCC2C-0F0A-497D-A958-259958F37771}" type="pres">
      <dgm:prSet presAssocID="{242F0602-3BA4-482B-955F-50FE3CE7B51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861C77F-B652-44C1-BFC1-9E15648411D0}" type="pres">
      <dgm:prSet presAssocID="{242F0602-3BA4-482B-955F-50FE3CE7B514}" presName="negativeSpace" presStyleCnt="0"/>
      <dgm:spPr/>
    </dgm:pt>
    <dgm:pt modelId="{D0D2F40C-9CEF-4121-9919-5CDF182238B4}" type="pres">
      <dgm:prSet presAssocID="{242F0602-3BA4-482B-955F-50FE3CE7B514}" presName="childText" presStyleLbl="conFgAcc1" presStyleIdx="4" presStyleCnt="6">
        <dgm:presLayoutVars>
          <dgm:bulletEnabled val="1"/>
        </dgm:presLayoutVars>
      </dgm:prSet>
      <dgm:spPr/>
    </dgm:pt>
    <dgm:pt modelId="{E91F55EA-7E0A-4321-9C2B-F0C8A8759228}" type="pres">
      <dgm:prSet presAssocID="{0B66EE2E-5BD8-4547-9F59-D410601BA6D9}" presName="spaceBetweenRectangles" presStyleCnt="0"/>
      <dgm:spPr/>
    </dgm:pt>
    <dgm:pt modelId="{5F04DDE2-CCC3-4463-A836-105757D774CA}" type="pres">
      <dgm:prSet presAssocID="{C83831FE-CA92-465B-93CE-209A0FDEC552}" presName="parentLin" presStyleCnt="0"/>
      <dgm:spPr/>
    </dgm:pt>
    <dgm:pt modelId="{82CFF187-5758-4C10-8DA4-7FDBBD703145}" type="pres">
      <dgm:prSet presAssocID="{C83831FE-CA92-465B-93CE-209A0FDEC552}" presName="parentLeftMargin" presStyleLbl="node1" presStyleIdx="4" presStyleCnt="6"/>
      <dgm:spPr/>
    </dgm:pt>
    <dgm:pt modelId="{3D439197-F9A7-48DA-B8C2-771196E6C305}" type="pres">
      <dgm:prSet presAssocID="{C83831FE-CA92-465B-93CE-209A0FDEC552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9D731D35-1A4F-4482-AAD8-8D67881C41D4}" type="pres">
      <dgm:prSet presAssocID="{C83831FE-CA92-465B-93CE-209A0FDEC552}" presName="negativeSpace" presStyleCnt="0"/>
      <dgm:spPr/>
    </dgm:pt>
    <dgm:pt modelId="{BB8BC76C-8C97-48B5-A1C5-59D5AA20A609}" type="pres">
      <dgm:prSet presAssocID="{C83831FE-CA92-465B-93CE-209A0FDEC55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98F32E0E-4012-4FE7-B09D-4A396F1FAB5B}" type="presOf" srcId="{65C25A89-77A9-4DE7-8592-CA56D3C1EC10}" destId="{CF246A8B-8FE3-4F5C-803F-6374713E0345}" srcOrd="1" destOrd="0" presId="urn:microsoft.com/office/officeart/2005/8/layout/list1"/>
    <dgm:cxn modelId="{B42C7620-EA19-4DCE-9B1D-1AC89E129E2B}" srcId="{48172AB6-8001-4D52-B4D8-7E3ACB0CE9B3}" destId="{FD7EC8AA-3446-4406-A12E-9FC7BF89656D}" srcOrd="3" destOrd="0" parTransId="{AF2E958F-8586-440B-BDC4-B9891C7F07CF}" sibTransId="{08266E46-25AD-415C-9A25-EA250550F563}"/>
    <dgm:cxn modelId="{F728C222-A81D-4F36-B225-98BD68D9D246}" type="presOf" srcId="{5B1D5F61-D20D-43F5-B44A-56DE62FCA5DF}" destId="{4099D83C-F67D-412C-BFFE-99514E130075}" srcOrd="0" destOrd="0" presId="urn:microsoft.com/office/officeart/2005/8/layout/list1"/>
    <dgm:cxn modelId="{5BAC2730-B824-4B7F-AFC7-1F3D951E9D95}" type="presOf" srcId="{242F0602-3BA4-482B-955F-50FE3CE7B514}" destId="{1B186BE6-5D75-4194-B03D-456EE8EE89AD}" srcOrd="0" destOrd="0" presId="urn:microsoft.com/office/officeart/2005/8/layout/list1"/>
    <dgm:cxn modelId="{CF73415C-05F6-455B-BDCF-B3CC5632A923}" type="presOf" srcId="{65C25A89-77A9-4DE7-8592-CA56D3C1EC10}" destId="{CAAB7FB7-97EC-4B62-A9D0-CC6E5BAB289E}" srcOrd="0" destOrd="0" presId="urn:microsoft.com/office/officeart/2005/8/layout/list1"/>
    <dgm:cxn modelId="{E2F67966-18EB-49C6-8E88-AE1A1BAD706D}" srcId="{48172AB6-8001-4D52-B4D8-7E3ACB0CE9B3}" destId="{5B1D5F61-D20D-43F5-B44A-56DE62FCA5DF}" srcOrd="2" destOrd="0" parTransId="{D2538708-7F75-4EDC-A66A-E78A1B614287}" sibTransId="{0B0CAE0E-0EA9-4009-B4EE-AD17B93EA3CF}"/>
    <dgm:cxn modelId="{CF64D947-8437-400F-9EF8-9AD35A548F43}" srcId="{48172AB6-8001-4D52-B4D8-7E3ACB0CE9B3}" destId="{C83831FE-CA92-465B-93CE-209A0FDEC552}" srcOrd="5" destOrd="0" parTransId="{F9E6D276-F1C2-4B81-876A-4DE906F45FA2}" sibTransId="{CCEF0FA3-5726-464C-9A26-D07A4CFC4644}"/>
    <dgm:cxn modelId="{93107748-557D-4501-8F9E-F303BF45AAB2}" srcId="{48172AB6-8001-4D52-B4D8-7E3ACB0CE9B3}" destId="{65C25A89-77A9-4DE7-8592-CA56D3C1EC10}" srcOrd="1" destOrd="0" parTransId="{AD311738-2FAB-405A-8CF1-7FE34EEB40FD}" sibTransId="{E090DAEA-0369-4514-B348-BB0891D476E6}"/>
    <dgm:cxn modelId="{3C5A574B-A972-4922-B3B4-ECA3B7730206}" type="presOf" srcId="{A22AC129-632F-4AA9-9A36-C0FDAC5BAFE8}" destId="{718BBDD5-C936-48FB-A334-1E81EFFAF128}" srcOrd="0" destOrd="0" presId="urn:microsoft.com/office/officeart/2005/8/layout/list1"/>
    <dgm:cxn modelId="{EB565175-8558-4492-9DFB-DDA8AF7891DA}" type="presOf" srcId="{48172AB6-8001-4D52-B4D8-7E3ACB0CE9B3}" destId="{D7B49C4B-F83E-47CC-A963-ABDA4766E3CE}" srcOrd="0" destOrd="0" presId="urn:microsoft.com/office/officeart/2005/8/layout/list1"/>
    <dgm:cxn modelId="{AC6F538E-A1E1-4EC6-B868-FF348BEFFD26}" type="presOf" srcId="{5B1D5F61-D20D-43F5-B44A-56DE62FCA5DF}" destId="{F6042125-EE2A-4DEC-85B1-8D29503285FC}" srcOrd="1" destOrd="0" presId="urn:microsoft.com/office/officeart/2005/8/layout/list1"/>
    <dgm:cxn modelId="{F11B6D93-C2BC-49C3-803E-1BE179DB9302}" srcId="{48172AB6-8001-4D52-B4D8-7E3ACB0CE9B3}" destId="{242F0602-3BA4-482B-955F-50FE3CE7B514}" srcOrd="4" destOrd="0" parTransId="{82CB2D9C-CA24-43AD-9BAB-BAF69427414F}" sibTransId="{0B66EE2E-5BD8-4547-9F59-D410601BA6D9}"/>
    <dgm:cxn modelId="{784972A6-0E53-491A-9C94-6C4C42A6B942}" type="presOf" srcId="{A22AC129-632F-4AA9-9A36-C0FDAC5BAFE8}" destId="{1DF51C17-897A-4924-AD5A-4E3DFFEE6B84}" srcOrd="1" destOrd="0" presId="urn:microsoft.com/office/officeart/2005/8/layout/list1"/>
    <dgm:cxn modelId="{798B18B7-6766-451A-8718-CAE77E1B5FC2}" type="presOf" srcId="{FD7EC8AA-3446-4406-A12E-9FC7BF89656D}" destId="{676A98DB-0B8A-4677-9514-C40763C64806}" srcOrd="1" destOrd="0" presId="urn:microsoft.com/office/officeart/2005/8/layout/list1"/>
    <dgm:cxn modelId="{716D77C8-B1D8-4252-A99A-3C187222E731}" type="presOf" srcId="{FD7EC8AA-3446-4406-A12E-9FC7BF89656D}" destId="{3A1DF09C-B96D-4862-BA08-CE06B6D787D9}" srcOrd="0" destOrd="0" presId="urn:microsoft.com/office/officeart/2005/8/layout/list1"/>
    <dgm:cxn modelId="{1C5CE8CB-28B5-47E5-A588-AD5028F8717A}" type="presOf" srcId="{C83831FE-CA92-465B-93CE-209A0FDEC552}" destId="{82CFF187-5758-4C10-8DA4-7FDBBD703145}" srcOrd="0" destOrd="0" presId="urn:microsoft.com/office/officeart/2005/8/layout/list1"/>
    <dgm:cxn modelId="{E43FB0DC-7FDC-4092-8E9B-D96D35200BD6}" type="presOf" srcId="{C83831FE-CA92-465B-93CE-209A0FDEC552}" destId="{3D439197-F9A7-48DA-B8C2-771196E6C305}" srcOrd="1" destOrd="0" presId="urn:microsoft.com/office/officeart/2005/8/layout/list1"/>
    <dgm:cxn modelId="{92FEAFE7-2EE7-41C4-8F29-55784FCA3327}" srcId="{48172AB6-8001-4D52-B4D8-7E3ACB0CE9B3}" destId="{A22AC129-632F-4AA9-9A36-C0FDAC5BAFE8}" srcOrd="0" destOrd="0" parTransId="{F43C3EE2-86F8-411D-96CF-98E01153C72D}" sibTransId="{4138FCB2-C2B8-4176-94FE-488A2321ADCA}"/>
    <dgm:cxn modelId="{4A69C7FC-1233-4F65-A9C1-DD763FC633EA}" type="presOf" srcId="{242F0602-3BA4-482B-955F-50FE3CE7B514}" destId="{AB0FCC2C-0F0A-497D-A958-259958F37771}" srcOrd="1" destOrd="0" presId="urn:microsoft.com/office/officeart/2005/8/layout/list1"/>
    <dgm:cxn modelId="{0C1CBCEB-D6B9-4294-A2B6-BCD705200EC7}" type="presParOf" srcId="{D7B49C4B-F83E-47CC-A963-ABDA4766E3CE}" destId="{F41A680D-93FA-42B9-A3B7-45797F3AA18C}" srcOrd="0" destOrd="0" presId="urn:microsoft.com/office/officeart/2005/8/layout/list1"/>
    <dgm:cxn modelId="{84E1FB67-B48F-43D9-A5BF-B3270EF1F030}" type="presParOf" srcId="{F41A680D-93FA-42B9-A3B7-45797F3AA18C}" destId="{718BBDD5-C936-48FB-A334-1E81EFFAF128}" srcOrd="0" destOrd="0" presId="urn:microsoft.com/office/officeart/2005/8/layout/list1"/>
    <dgm:cxn modelId="{49C9E988-99AD-448D-B422-20B6AE5125B3}" type="presParOf" srcId="{F41A680D-93FA-42B9-A3B7-45797F3AA18C}" destId="{1DF51C17-897A-4924-AD5A-4E3DFFEE6B84}" srcOrd="1" destOrd="0" presId="urn:microsoft.com/office/officeart/2005/8/layout/list1"/>
    <dgm:cxn modelId="{C7A08540-4EC6-46FC-823B-BB44C23EEA59}" type="presParOf" srcId="{D7B49C4B-F83E-47CC-A963-ABDA4766E3CE}" destId="{29718590-4842-4666-9927-7B145DD52EC7}" srcOrd="1" destOrd="0" presId="urn:microsoft.com/office/officeart/2005/8/layout/list1"/>
    <dgm:cxn modelId="{1BD94E00-D403-4C60-BCAE-5908FCA5573A}" type="presParOf" srcId="{D7B49C4B-F83E-47CC-A963-ABDA4766E3CE}" destId="{160A0DA7-DF46-4FB7-941B-D8EDBF2763A7}" srcOrd="2" destOrd="0" presId="urn:microsoft.com/office/officeart/2005/8/layout/list1"/>
    <dgm:cxn modelId="{573276DD-21C3-4BAC-BABD-601418B7776E}" type="presParOf" srcId="{D7B49C4B-F83E-47CC-A963-ABDA4766E3CE}" destId="{2C5F0230-419A-4818-8D3D-1D676AC918B7}" srcOrd="3" destOrd="0" presId="urn:microsoft.com/office/officeart/2005/8/layout/list1"/>
    <dgm:cxn modelId="{894475C3-9393-4E72-9A0D-964024D5ABC4}" type="presParOf" srcId="{D7B49C4B-F83E-47CC-A963-ABDA4766E3CE}" destId="{7B5B986A-5B69-4CCB-9BA3-C6EFAB7D59DD}" srcOrd="4" destOrd="0" presId="urn:microsoft.com/office/officeart/2005/8/layout/list1"/>
    <dgm:cxn modelId="{42393589-8FBD-4170-A68B-62F12AED77AC}" type="presParOf" srcId="{7B5B986A-5B69-4CCB-9BA3-C6EFAB7D59DD}" destId="{CAAB7FB7-97EC-4B62-A9D0-CC6E5BAB289E}" srcOrd="0" destOrd="0" presId="urn:microsoft.com/office/officeart/2005/8/layout/list1"/>
    <dgm:cxn modelId="{5C07F8E8-B43F-4825-AAB5-362571C3B23B}" type="presParOf" srcId="{7B5B986A-5B69-4CCB-9BA3-C6EFAB7D59DD}" destId="{CF246A8B-8FE3-4F5C-803F-6374713E0345}" srcOrd="1" destOrd="0" presId="urn:microsoft.com/office/officeart/2005/8/layout/list1"/>
    <dgm:cxn modelId="{1D4FB36C-3DA3-4E22-AF90-3DA24FD17A83}" type="presParOf" srcId="{D7B49C4B-F83E-47CC-A963-ABDA4766E3CE}" destId="{86CC15E0-6C72-44D3-8459-C7FA20C9EB30}" srcOrd="5" destOrd="0" presId="urn:microsoft.com/office/officeart/2005/8/layout/list1"/>
    <dgm:cxn modelId="{BF0FC3D3-5357-410C-AC22-AB8746A70CA0}" type="presParOf" srcId="{D7B49C4B-F83E-47CC-A963-ABDA4766E3CE}" destId="{2956BBCD-19F4-4F8B-831B-A8BE331284BA}" srcOrd="6" destOrd="0" presId="urn:microsoft.com/office/officeart/2005/8/layout/list1"/>
    <dgm:cxn modelId="{DECC8C7A-2DB8-48D4-BDE4-5F2BF88E541B}" type="presParOf" srcId="{D7B49C4B-F83E-47CC-A963-ABDA4766E3CE}" destId="{E016E364-FA2B-4A68-A254-3C2665A613C1}" srcOrd="7" destOrd="0" presId="urn:microsoft.com/office/officeart/2005/8/layout/list1"/>
    <dgm:cxn modelId="{9E7552B8-4476-467D-9CFB-95DF3C12F6D0}" type="presParOf" srcId="{D7B49C4B-F83E-47CC-A963-ABDA4766E3CE}" destId="{A3CECE1B-B6A0-4B6B-8359-915B376956F8}" srcOrd="8" destOrd="0" presId="urn:microsoft.com/office/officeart/2005/8/layout/list1"/>
    <dgm:cxn modelId="{2188F91A-5770-4E47-958A-60F77B7C847F}" type="presParOf" srcId="{A3CECE1B-B6A0-4B6B-8359-915B376956F8}" destId="{4099D83C-F67D-412C-BFFE-99514E130075}" srcOrd="0" destOrd="0" presId="urn:microsoft.com/office/officeart/2005/8/layout/list1"/>
    <dgm:cxn modelId="{111F4C25-71CE-4536-8997-F99F1B17A2D5}" type="presParOf" srcId="{A3CECE1B-B6A0-4B6B-8359-915B376956F8}" destId="{F6042125-EE2A-4DEC-85B1-8D29503285FC}" srcOrd="1" destOrd="0" presId="urn:microsoft.com/office/officeart/2005/8/layout/list1"/>
    <dgm:cxn modelId="{DC3E4317-3CEE-4566-884C-F547D052A9B2}" type="presParOf" srcId="{D7B49C4B-F83E-47CC-A963-ABDA4766E3CE}" destId="{B531BF3F-35A6-49CD-86F2-E1CBCEDA38A2}" srcOrd="9" destOrd="0" presId="urn:microsoft.com/office/officeart/2005/8/layout/list1"/>
    <dgm:cxn modelId="{7D479451-ABE0-4620-91AF-4485CFB852EB}" type="presParOf" srcId="{D7B49C4B-F83E-47CC-A963-ABDA4766E3CE}" destId="{214C6F94-A3B2-4726-8920-BF029664DECF}" srcOrd="10" destOrd="0" presId="urn:microsoft.com/office/officeart/2005/8/layout/list1"/>
    <dgm:cxn modelId="{F00C70A5-B6DE-408C-83E3-232162DF3636}" type="presParOf" srcId="{D7B49C4B-F83E-47CC-A963-ABDA4766E3CE}" destId="{9C2596E3-68E8-4CA6-8184-C584970B9FD5}" srcOrd="11" destOrd="0" presId="urn:microsoft.com/office/officeart/2005/8/layout/list1"/>
    <dgm:cxn modelId="{553490DB-23A2-4DF7-BE36-2C5EC5DBB39F}" type="presParOf" srcId="{D7B49C4B-F83E-47CC-A963-ABDA4766E3CE}" destId="{C47521AF-639A-4A27-9473-F106739E8859}" srcOrd="12" destOrd="0" presId="urn:microsoft.com/office/officeart/2005/8/layout/list1"/>
    <dgm:cxn modelId="{EC2E7134-9D77-4040-A33F-2671E36E2266}" type="presParOf" srcId="{C47521AF-639A-4A27-9473-F106739E8859}" destId="{3A1DF09C-B96D-4862-BA08-CE06B6D787D9}" srcOrd="0" destOrd="0" presId="urn:microsoft.com/office/officeart/2005/8/layout/list1"/>
    <dgm:cxn modelId="{60E0F532-41FD-49C3-8769-AB74B636C701}" type="presParOf" srcId="{C47521AF-639A-4A27-9473-F106739E8859}" destId="{676A98DB-0B8A-4677-9514-C40763C64806}" srcOrd="1" destOrd="0" presId="urn:microsoft.com/office/officeart/2005/8/layout/list1"/>
    <dgm:cxn modelId="{078FA7D4-44AE-40C2-86D1-DFD883546EDA}" type="presParOf" srcId="{D7B49C4B-F83E-47CC-A963-ABDA4766E3CE}" destId="{D164FF4C-3F86-4357-9B00-1C24766C0B26}" srcOrd="13" destOrd="0" presId="urn:microsoft.com/office/officeart/2005/8/layout/list1"/>
    <dgm:cxn modelId="{F482932F-5E87-4D85-8ED3-15926A2097C5}" type="presParOf" srcId="{D7B49C4B-F83E-47CC-A963-ABDA4766E3CE}" destId="{77CF536B-0CDE-4790-B534-3648714B19EB}" srcOrd="14" destOrd="0" presId="urn:microsoft.com/office/officeart/2005/8/layout/list1"/>
    <dgm:cxn modelId="{16E0A5F3-E641-4CB9-B262-B8BEDAF13739}" type="presParOf" srcId="{D7B49C4B-F83E-47CC-A963-ABDA4766E3CE}" destId="{CC3867B7-4558-4C5D-8960-16B5190AF101}" srcOrd="15" destOrd="0" presId="urn:microsoft.com/office/officeart/2005/8/layout/list1"/>
    <dgm:cxn modelId="{66CCD460-6CFA-4C2D-8901-8D50FB8C9376}" type="presParOf" srcId="{D7B49C4B-F83E-47CC-A963-ABDA4766E3CE}" destId="{290C8470-EA76-400F-A79D-1519ED290E1A}" srcOrd="16" destOrd="0" presId="urn:microsoft.com/office/officeart/2005/8/layout/list1"/>
    <dgm:cxn modelId="{BBBA19BA-2749-40DE-A6B6-953516A3B71B}" type="presParOf" srcId="{290C8470-EA76-400F-A79D-1519ED290E1A}" destId="{1B186BE6-5D75-4194-B03D-456EE8EE89AD}" srcOrd="0" destOrd="0" presId="urn:microsoft.com/office/officeart/2005/8/layout/list1"/>
    <dgm:cxn modelId="{2CFCB1D8-F478-4362-BEA1-B2F53EA0544D}" type="presParOf" srcId="{290C8470-EA76-400F-A79D-1519ED290E1A}" destId="{AB0FCC2C-0F0A-497D-A958-259958F37771}" srcOrd="1" destOrd="0" presId="urn:microsoft.com/office/officeart/2005/8/layout/list1"/>
    <dgm:cxn modelId="{C28F2EED-85D9-4186-B266-A91CFB59F6EF}" type="presParOf" srcId="{D7B49C4B-F83E-47CC-A963-ABDA4766E3CE}" destId="{6861C77F-B652-44C1-BFC1-9E15648411D0}" srcOrd="17" destOrd="0" presId="urn:microsoft.com/office/officeart/2005/8/layout/list1"/>
    <dgm:cxn modelId="{E6506594-2CE3-4604-AA77-7D6D8F618BB5}" type="presParOf" srcId="{D7B49C4B-F83E-47CC-A963-ABDA4766E3CE}" destId="{D0D2F40C-9CEF-4121-9919-5CDF182238B4}" srcOrd="18" destOrd="0" presId="urn:microsoft.com/office/officeart/2005/8/layout/list1"/>
    <dgm:cxn modelId="{164D5C1B-1E30-434E-A763-8538DEE4EA4D}" type="presParOf" srcId="{D7B49C4B-F83E-47CC-A963-ABDA4766E3CE}" destId="{E91F55EA-7E0A-4321-9C2B-F0C8A8759228}" srcOrd="19" destOrd="0" presId="urn:microsoft.com/office/officeart/2005/8/layout/list1"/>
    <dgm:cxn modelId="{9432397A-8AEC-4F3A-BB7A-BAC20D897613}" type="presParOf" srcId="{D7B49C4B-F83E-47CC-A963-ABDA4766E3CE}" destId="{5F04DDE2-CCC3-4463-A836-105757D774CA}" srcOrd="20" destOrd="0" presId="urn:microsoft.com/office/officeart/2005/8/layout/list1"/>
    <dgm:cxn modelId="{69D84528-6921-48A2-870D-15C99A6F561B}" type="presParOf" srcId="{5F04DDE2-CCC3-4463-A836-105757D774CA}" destId="{82CFF187-5758-4C10-8DA4-7FDBBD703145}" srcOrd="0" destOrd="0" presId="urn:microsoft.com/office/officeart/2005/8/layout/list1"/>
    <dgm:cxn modelId="{38EA4D9E-4CA0-447D-A63B-0E21273DBCC2}" type="presParOf" srcId="{5F04DDE2-CCC3-4463-A836-105757D774CA}" destId="{3D439197-F9A7-48DA-B8C2-771196E6C305}" srcOrd="1" destOrd="0" presId="urn:microsoft.com/office/officeart/2005/8/layout/list1"/>
    <dgm:cxn modelId="{30070CA5-A73B-4604-910C-BF8F1D13156F}" type="presParOf" srcId="{D7B49C4B-F83E-47CC-A963-ABDA4766E3CE}" destId="{9D731D35-1A4F-4482-AAD8-8D67881C41D4}" srcOrd="21" destOrd="0" presId="urn:microsoft.com/office/officeart/2005/8/layout/list1"/>
    <dgm:cxn modelId="{D5C5D864-4A13-4CDC-A52F-920FAE8A1E0B}" type="presParOf" srcId="{D7B49C4B-F83E-47CC-A963-ABDA4766E3CE}" destId="{BB8BC76C-8C97-48B5-A1C5-59D5AA20A60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172AB6-8001-4D52-B4D8-7E3ACB0CE9B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AC129-632F-4AA9-9A36-C0FDAC5BAFE8}">
      <dgm:prSet phldrT="[Text]"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Дотоодын үзэсгэлэн, 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B2B </a:t>
          </a:r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болон бусад экспод оролцох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C3EE2-86F8-411D-96CF-98E01153C72D}" type="parTrans" cxnId="{92FEAFE7-2EE7-41C4-8F29-55784FCA3327}">
      <dgm:prSet/>
      <dgm:spPr/>
      <dgm:t>
        <a:bodyPr/>
        <a:lstStyle/>
        <a:p>
          <a:endParaRPr lang="en-US"/>
        </a:p>
      </dgm:t>
    </dgm:pt>
    <dgm:pt modelId="{4138FCB2-C2B8-4176-94FE-488A2321ADCA}" type="sibTrans" cxnId="{92FEAFE7-2EE7-41C4-8F29-55784FCA3327}">
      <dgm:prSet/>
      <dgm:spPr/>
      <dgm:t>
        <a:bodyPr/>
        <a:lstStyle/>
        <a:p>
          <a:endParaRPr lang="en-US"/>
        </a:p>
      </dgm:t>
    </dgm:pt>
    <dgm:pt modelId="{65C25A89-77A9-4DE7-8592-CA56D3C1EC10}">
      <dgm:prSet phldrT="[Text]" custT="1"/>
      <dgm:spPr/>
      <dgm:t>
        <a:bodyPr/>
        <a:lstStyle/>
        <a:p>
          <a:pPr algn="l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Туршлага солилцох, танилцах аялал хийх (гадаад, дотоод)</a:t>
          </a:r>
          <a:endParaRPr lang="en-US" sz="28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11738-2FAB-405A-8CF1-7FE34EEB40FD}" type="parTrans" cxnId="{93107748-557D-4501-8F9E-F303BF45AAB2}">
      <dgm:prSet/>
      <dgm:spPr/>
      <dgm:t>
        <a:bodyPr/>
        <a:lstStyle/>
        <a:p>
          <a:endParaRPr lang="en-US"/>
        </a:p>
      </dgm:t>
    </dgm:pt>
    <dgm:pt modelId="{E090DAEA-0369-4514-B348-BB0891D476E6}" type="sibTrans" cxnId="{93107748-557D-4501-8F9E-F303BF45AAB2}">
      <dgm:prSet/>
      <dgm:spPr/>
      <dgm:t>
        <a:bodyPr/>
        <a:lstStyle/>
        <a:p>
          <a:endParaRPr lang="en-US"/>
        </a:p>
      </dgm:t>
    </dgm:pt>
    <dgm:pt modelId="{FD7EC8AA-3446-4406-A12E-9FC7BF89656D}">
      <dgm:prSet phldrT="[Text]"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ЖББХ-ны захиалга бүртгэлийн 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IACC </a:t>
          </a:r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нэгдсэн системтэй болох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2E958F-8586-440B-BDC4-B9891C7F07CF}" type="parTrans" cxnId="{B42C7620-EA19-4DCE-9B1D-1AC89E129E2B}">
      <dgm:prSet/>
      <dgm:spPr/>
      <dgm:t>
        <a:bodyPr/>
        <a:lstStyle/>
        <a:p>
          <a:endParaRPr lang="en-US"/>
        </a:p>
      </dgm:t>
    </dgm:pt>
    <dgm:pt modelId="{08266E46-25AD-415C-9A25-EA250550F563}" type="sibTrans" cxnId="{B42C7620-EA19-4DCE-9B1D-1AC89E129E2B}">
      <dgm:prSet/>
      <dgm:spPr/>
      <dgm:t>
        <a:bodyPr/>
        <a:lstStyle/>
        <a:p>
          <a:endParaRPr lang="en-US"/>
        </a:p>
      </dgm:t>
    </dgm:pt>
    <dgm:pt modelId="{5B1D5F61-D20D-43F5-B44A-56DE62FCA5DF}">
      <dgm:prSet custT="1"/>
      <dgm:spPr/>
      <dgm:t>
        <a:bodyPr/>
        <a:lstStyle/>
        <a:p>
          <a:pPr algn="l"/>
          <a:r>
            <a:rPr lang="mn-M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Жуулчны бааз, байрлуулах үйлчилгээний байгууллагуудын талаар цуврал танилцуулга, подкаст хийх</a:t>
          </a:r>
        </a:p>
      </dgm:t>
    </dgm:pt>
    <dgm:pt modelId="{D2538708-7F75-4EDC-A66A-E78A1B614287}" type="parTrans" cxnId="{E2F67966-18EB-49C6-8E88-AE1A1BAD706D}">
      <dgm:prSet/>
      <dgm:spPr/>
      <dgm:t>
        <a:bodyPr/>
        <a:lstStyle/>
        <a:p>
          <a:endParaRPr lang="en-US"/>
        </a:p>
      </dgm:t>
    </dgm:pt>
    <dgm:pt modelId="{0B0CAE0E-0EA9-4009-B4EE-AD17B93EA3CF}" type="sibTrans" cxnId="{E2F67966-18EB-49C6-8E88-AE1A1BAD706D}">
      <dgm:prSet/>
      <dgm:spPr/>
      <dgm:t>
        <a:bodyPr/>
        <a:lstStyle/>
        <a:p>
          <a:endParaRPr lang="en-US"/>
        </a:p>
      </dgm:t>
    </dgm:pt>
    <dgm:pt modelId="{D7B49C4B-F83E-47CC-A963-ABDA4766E3CE}" type="pres">
      <dgm:prSet presAssocID="{48172AB6-8001-4D52-B4D8-7E3ACB0CE9B3}" presName="linear" presStyleCnt="0">
        <dgm:presLayoutVars>
          <dgm:dir/>
          <dgm:animLvl val="lvl"/>
          <dgm:resizeHandles val="exact"/>
        </dgm:presLayoutVars>
      </dgm:prSet>
      <dgm:spPr/>
    </dgm:pt>
    <dgm:pt modelId="{F41A680D-93FA-42B9-A3B7-45797F3AA18C}" type="pres">
      <dgm:prSet presAssocID="{A22AC129-632F-4AA9-9A36-C0FDAC5BAFE8}" presName="parentLin" presStyleCnt="0"/>
      <dgm:spPr/>
    </dgm:pt>
    <dgm:pt modelId="{718BBDD5-C936-48FB-A334-1E81EFFAF128}" type="pres">
      <dgm:prSet presAssocID="{A22AC129-632F-4AA9-9A36-C0FDAC5BAFE8}" presName="parentLeftMargin" presStyleLbl="node1" presStyleIdx="0" presStyleCnt="4"/>
      <dgm:spPr/>
    </dgm:pt>
    <dgm:pt modelId="{1DF51C17-897A-4924-AD5A-4E3DFFEE6B84}" type="pres">
      <dgm:prSet presAssocID="{A22AC129-632F-4AA9-9A36-C0FDAC5BAFE8}" presName="parentText" presStyleLbl="node1" presStyleIdx="0" presStyleCnt="4" custScaleY="90909">
        <dgm:presLayoutVars>
          <dgm:chMax val="0"/>
          <dgm:bulletEnabled val="1"/>
        </dgm:presLayoutVars>
      </dgm:prSet>
      <dgm:spPr/>
    </dgm:pt>
    <dgm:pt modelId="{29718590-4842-4666-9927-7B145DD52EC7}" type="pres">
      <dgm:prSet presAssocID="{A22AC129-632F-4AA9-9A36-C0FDAC5BAFE8}" presName="negativeSpace" presStyleCnt="0"/>
      <dgm:spPr/>
    </dgm:pt>
    <dgm:pt modelId="{160A0DA7-DF46-4FB7-941B-D8EDBF2763A7}" type="pres">
      <dgm:prSet presAssocID="{A22AC129-632F-4AA9-9A36-C0FDAC5BAFE8}" presName="childText" presStyleLbl="conFgAcc1" presStyleIdx="0" presStyleCnt="4">
        <dgm:presLayoutVars>
          <dgm:bulletEnabled val="1"/>
        </dgm:presLayoutVars>
      </dgm:prSet>
      <dgm:spPr/>
    </dgm:pt>
    <dgm:pt modelId="{2C5F0230-419A-4818-8D3D-1D676AC918B7}" type="pres">
      <dgm:prSet presAssocID="{4138FCB2-C2B8-4176-94FE-488A2321ADCA}" presName="spaceBetweenRectangles" presStyleCnt="0"/>
      <dgm:spPr/>
    </dgm:pt>
    <dgm:pt modelId="{7B5B986A-5B69-4CCB-9BA3-C6EFAB7D59DD}" type="pres">
      <dgm:prSet presAssocID="{65C25A89-77A9-4DE7-8592-CA56D3C1EC10}" presName="parentLin" presStyleCnt="0"/>
      <dgm:spPr/>
    </dgm:pt>
    <dgm:pt modelId="{CAAB7FB7-97EC-4B62-A9D0-CC6E5BAB289E}" type="pres">
      <dgm:prSet presAssocID="{65C25A89-77A9-4DE7-8592-CA56D3C1EC10}" presName="parentLeftMargin" presStyleLbl="node1" presStyleIdx="0" presStyleCnt="4"/>
      <dgm:spPr/>
    </dgm:pt>
    <dgm:pt modelId="{CF246A8B-8FE3-4F5C-803F-6374713E0345}" type="pres">
      <dgm:prSet presAssocID="{65C25A89-77A9-4DE7-8592-CA56D3C1EC10}" presName="parentText" presStyleLbl="node1" presStyleIdx="1" presStyleCnt="4" custScaleX="98490" custScaleY="100563">
        <dgm:presLayoutVars>
          <dgm:chMax val="0"/>
          <dgm:bulletEnabled val="1"/>
        </dgm:presLayoutVars>
      </dgm:prSet>
      <dgm:spPr/>
    </dgm:pt>
    <dgm:pt modelId="{86CC15E0-6C72-44D3-8459-C7FA20C9EB30}" type="pres">
      <dgm:prSet presAssocID="{65C25A89-77A9-4DE7-8592-CA56D3C1EC10}" presName="negativeSpace" presStyleCnt="0"/>
      <dgm:spPr/>
    </dgm:pt>
    <dgm:pt modelId="{2956BBCD-19F4-4F8B-831B-A8BE331284BA}" type="pres">
      <dgm:prSet presAssocID="{65C25A89-77A9-4DE7-8592-CA56D3C1EC10}" presName="childText" presStyleLbl="conFgAcc1" presStyleIdx="1" presStyleCnt="4">
        <dgm:presLayoutVars>
          <dgm:bulletEnabled val="1"/>
        </dgm:presLayoutVars>
      </dgm:prSet>
      <dgm:spPr/>
    </dgm:pt>
    <dgm:pt modelId="{E016E364-FA2B-4A68-A254-3C2665A613C1}" type="pres">
      <dgm:prSet presAssocID="{E090DAEA-0369-4514-B348-BB0891D476E6}" presName="spaceBetweenRectangles" presStyleCnt="0"/>
      <dgm:spPr/>
    </dgm:pt>
    <dgm:pt modelId="{A3CECE1B-B6A0-4B6B-8359-915B376956F8}" type="pres">
      <dgm:prSet presAssocID="{5B1D5F61-D20D-43F5-B44A-56DE62FCA5DF}" presName="parentLin" presStyleCnt="0"/>
      <dgm:spPr/>
    </dgm:pt>
    <dgm:pt modelId="{4099D83C-F67D-412C-BFFE-99514E130075}" type="pres">
      <dgm:prSet presAssocID="{5B1D5F61-D20D-43F5-B44A-56DE62FCA5DF}" presName="parentLeftMargin" presStyleLbl="node1" presStyleIdx="1" presStyleCnt="4"/>
      <dgm:spPr/>
    </dgm:pt>
    <dgm:pt modelId="{F6042125-EE2A-4DEC-85B1-8D29503285FC}" type="pres">
      <dgm:prSet presAssocID="{5B1D5F61-D20D-43F5-B44A-56DE62FCA5DF}" presName="parentText" presStyleLbl="node1" presStyleIdx="2" presStyleCnt="4" custScaleX="126860" custScaleY="142481" custLinFactNeighborX="8406" custLinFactNeighborY="-6915">
        <dgm:presLayoutVars>
          <dgm:chMax val="0"/>
          <dgm:bulletEnabled val="1"/>
        </dgm:presLayoutVars>
      </dgm:prSet>
      <dgm:spPr/>
    </dgm:pt>
    <dgm:pt modelId="{B531BF3F-35A6-49CD-86F2-E1CBCEDA38A2}" type="pres">
      <dgm:prSet presAssocID="{5B1D5F61-D20D-43F5-B44A-56DE62FCA5DF}" presName="negativeSpace" presStyleCnt="0"/>
      <dgm:spPr/>
    </dgm:pt>
    <dgm:pt modelId="{214C6F94-A3B2-4726-8920-BF029664DECF}" type="pres">
      <dgm:prSet presAssocID="{5B1D5F61-D20D-43F5-B44A-56DE62FCA5DF}" presName="childText" presStyleLbl="conFgAcc1" presStyleIdx="2" presStyleCnt="4" custLinFactY="-4800" custLinFactNeighborY="-100000">
        <dgm:presLayoutVars>
          <dgm:bulletEnabled val="1"/>
        </dgm:presLayoutVars>
      </dgm:prSet>
      <dgm:spPr/>
    </dgm:pt>
    <dgm:pt modelId="{9C2596E3-68E8-4CA6-8184-C584970B9FD5}" type="pres">
      <dgm:prSet presAssocID="{0B0CAE0E-0EA9-4009-B4EE-AD17B93EA3CF}" presName="spaceBetweenRectangles" presStyleCnt="0"/>
      <dgm:spPr/>
    </dgm:pt>
    <dgm:pt modelId="{C47521AF-639A-4A27-9473-F106739E8859}" type="pres">
      <dgm:prSet presAssocID="{FD7EC8AA-3446-4406-A12E-9FC7BF89656D}" presName="parentLin" presStyleCnt="0"/>
      <dgm:spPr/>
    </dgm:pt>
    <dgm:pt modelId="{3A1DF09C-B96D-4862-BA08-CE06B6D787D9}" type="pres">
      <dgm:prSet presAssocID="{FD7EC8AA-3446-4406-A12E-9FC7BF89656D}" presName="parentLeftMargin" presStyleLbl="node1" presStyleIdx="2" presStyleCnt="4"/>
      <dgm:spPr/>
    </dgm:pt>
    <dgm:pt modelId="{676A98DB-0B8A-4677-9514-C40763C64806}" type="pres">
      <dgm:prSet presAssocID="{FD7EC8AA-3446-4406-A12E-9FC7BF89656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164FF4C-3F86-4357-9B00-1C24766C0B26}" type="pres">
      <dgm:prSet presAssocID="{FD7EC8AA-3446-4406-A12E-9FC7BF89656D}" presName="negativeSpace" presStyleCnt="0"/>
      <dgm:spPr/>
    </dgm:pt>
    <dgm:pt modelId="{77CF536B-0CDE-4790-B534-3648714B19EB}" type="pres">
      <dgm:prSet presAssocID="{FD7EC8AA-3446-4406-A12E-9FC7BF89656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8F32E0E-4012-4FE7-B09D-4A396F1FAB5B}" type="presOf" srcId="{65C25A89-77A9-4DE7-8592-CA56D3C1EC10}" destId="{CF246A8B-8FE3-4F5C-803F-6374713E0345}" srcOrd="1" destOrd="0" presId="urn:microsoft.com/office/officeart/2005/8/layout/list1"/>
    <dgm:cxn modelId="{B42C7620-EA19-4DCE-9B1D-1AC89E129E2B}" srcId="{48172AB6-8001-4D52-B4D8-7E3ACB0CE9B3}" destId="{FD7EC8AA-3446-4406-A12E-9FC7BF89656D}" srcOrd="3" destOrd="0" parTransId="{AF2E958F-8586-440B-BDC4-B9891C7F07CF}" sibTransId="{08266E46-25AD-415C-9A25-EA250550F563}"/>
    <dgm:cxn modelId="{F728C222-A81D-4F36-B225-98BD68D9D246}" type="presOf" srcId="{5B1D5F61-D20D-43F5-B44A-56DE62FCA5DF}" destId="{4099D83C-F67D-412C-BFFE-99514E130075}" srcOrd="0" destOrd="0" presId="urn:microsoft.com/office/officeart/2005/8/layout/list1"/>
    <dgm:cxn modelId="{CF73415C-05F6-455B-BDCF-B3CC5632A923}" type="presOf" srcId="{65C25A89-77A9-4DE7-8592-CA56D3C1EC10}" destId="{CAAB7FB7-97EC-4B62-A9D0-CC6E5BAB289E}" srcOrd="0" destOrd="0" presId="urn:microsoft.com/office/officeart/2005/8/layout/list1"/>
    <dgm:cxn modelId="{E2F67966-18EB-49C6-8E88-AE1A1BAD706D}" srcId="{48172AB6-8001-4D52-B4D8-7E3ACB0CE9B3}" destId="{5B1D5F61-D20D-43F5-B44A-56DE62FCA5DF}" srcOrd="2" destOrd="0" parTransId="{D2538708-7F75-4EDC-A66A-E78A1B614287}" sibTransId="{0B0CAE0E-0EA9-4009-B4EE-AD17B93EA3CF}"/>
    <dgm:cxn modelId="{93107748-557D-4501-8F9E-F303BF45AAB2}" srcId="{48172AB6-8001-4D52-B4D8-7E3ACB0CE9B3}" destId="{65C25A89-77A9-4DE7-8592-CA56D3C1EC10}" srcOrd="1" destOrd="0" parTransId="{AD311738-2FAB-405A-8CF1-7FE34EEB40FD}" sibTransId="{E090DAEA-0369-4514-B348-BB0891D476E6}"/>
    <dgm:cxn modelId="{3C5A574B-A972-4922-B3B4-ECA3B7730206}" type="presOf" srcId="{A22AC129-632F-4AA9-9A36-C0FDAC5BAFE8}" destId="{718BBDD5-C936-48FB-A334-1E81EFFAF128}" srcOrd="0" destOrd="0" presId="urn:microsoft.com/office/officeart/2005/8/layout/list1"/>
    <dgm:cxn modelId="{EB565175-8558-4492-9DFB-DDA8AF7891DA}" type="presOf" srcId="{48172AB6-8001-4D52-B4D8-7E3ACB0CE9B3}" destId="{D7B49C4B-F83E-47CC-A963-ABDA4766E3CE}" srcOrd="0" destOrd="0" presId="urn:microsoft.com/office/officeart/2005/8/layout/list1"/>
    <dgm:cxn modelId="{AC6F538E-A1E1-4EC6-B868-FF348BEFFD26}" type="presOf" srcId="{5B1D5F61-D20D-43F5-B44A-56DE62FCA5DF}" destId="{F6042125-EE2A-4DEC-85B1-8D29503285FC}" srcOrd="1" destOrd="0" presId="urn:microsoft.com/office/officeart/2005/8/layout/list1"/>
    <dgm:cxn modelId="{784972A6-0E53-491A-9C94-6C4C42A6B942}" type="presOf" srcId="{A22AC129-632F-4AA9-9A36-C0FDAC5BAFE8}" destId="{1DF51C17-897A-4924-AD5A-4E3DFFEE6B84}" srcOrd="1" destOrd="0" presId="urn:microsoft.com/office/officeart/2005/8/layout/list1"/>
    <dgm:cxn modelId="{798B18B7-6766-451A-8718-CAE77E1B5FC2}" type="presOf" srcId="{FD7EC8AA-3446-4406-A12E-9FC7BF89656D}" destId="{676A98DB-0B8A-4677-9514-C40763C64806}" srcOrd="1" destOrd="0" presId="urn:microsoft.com/office/officeart/2005/8/layout/list1"/>
    <dgm:cxn modelId="{716D77C8-B1D8-4252-A99A-3C187222E731}" type="presOf" srcId="{FD7EC8AA-3446-4406-A12E-9FC7BF89656D}" destId="{3A1DF09C-B96D-4862-BA08-CE06B6D787D9}" srcOrd="0" destOrd="0" presId="urn:microsoft.com/office/officeart/2005/8/layout/list1"/>
    <dgm:cxn modelId="{92FEAFE7-2EE7-41C4-8F29-55784FCA3327}" srcId="{48172AB6-8001-4D52-B4D8-7E3ACB0CE9B3}" destId="{A22AC129-632F-4AA9-9A36-C0FDAC5BAFE8}" srcOrd="0" destOrd="0" parTransId="{F43C3EE2-86F8-411D-96CF-98E01153C72D}" sibTransId="{4138FCB2-C2B8-4176-94FE-488A2321ADCA}"/>
    <dgm:cxn modelId="{0C1CBCEB-D6B9-4294-A2B6-BCD705200EC7}" type="presParOf" srcId="{D7B49C4B-F83E-47CC-A963-ABDA4766E3CE}" destId="{F41A680D-93FA-42B9-A3B7-45797F3AA18C}" srcOrd="0" destOrd="0" presId="urn:microsoft.com/office/officeart/2005/8/layout/list1"/>
    <dgm:cxn modelId="{84E1FB67-B48F-43D9-A5BF-B3270EF1F030}" type="presParOf" srcId="{F41A680D-93FA-42B9-A3B7-45797F3AA18C}" destId="{718BBDD5-C936-48FB-A334-1E81EFFAF128}" srcOrd="0" destOrd="0" presId="urn:microsoft.com/office/officeart/2005/8/layout/list1"/>
    <dgm:cxn modelId="{49C9E988-99AD-448D-B422-20B6AE5125B3}" type="presParOf" srcId="{F41A680D-93FA-42B9-A3B7-45797F3AA18C}" destId="{1DF51C17-897A-4924-AD5A-4E3DFFEE6B84}" srcOrd="1" destOrd="0" presId="urn:microsoft.com/office/officeart/2005/8/layout/list1"/>
    <dgm:cxn modelId="{C7A08540-4EC6-46FC-823B-BB44C23EEA59}" type="presParOf" srcId="{D7B49C4B-F83E-47CC-A963-ABDA4766E3CE}" destId="{29718590-4842-4666-9927-7B145DD52EC7}" srcOrd="1" destOrd="0" presId="urn:microsoft.com/office/officeart/2005/8/layout/list1"/>
    <dgm:cxn modelId="{1BD94E00-D403-4C60-BCAE-5908FCA5573A}" type="presParOf" srcId="{D7B49C4B-F83E-47CC-A963-ABDA4766E3CE}" destId="{160A0DA7-DF46-4FB7-941B-D8EDBF2763A7}" srcOrd="2" destOrd="0" presId="urn:microsoft.com/office/officeart/2005/8/layout/list1"/>
    <dgm:cxn modelId="{573276DD-21C3-4BAC-BABD-601418B7776E}" type="presParOf" srcId="{D7B49C4B-F83E-47CC-A963-ABDA4766E3CE}" destId="{2C5F0230-419A-4818-8D3D-1D676AC918B7}" srcOrd="3" destOrd="0" presId="urn:microsoft.com/office/officeart/2005/8/layout/list1"/>
    <dgm:cxn modelId="{894475C3-9393-4E72-9A0D-964024D5ABC4}" type="presParOf" srcId="{D7B49C4B-F83E-47CC-A963-ABDA4766E3CE}" destId="{7B5B986A-5B69-4CCB-9BA3-C6EFAB7D59DD}" srcOrd="4" destOrd="0" presId="urn:microsoft.com/office/officeart/2005/8/layout/list1"/>
    <dgm:cxn modelId="{42393589-8FBD-4170-A68B-62F12AED77AC}" type="presParOf" srcId="{7B5B986A-5B69-4CCB-9BA3-C6EFAB7D59DD}" destId="{CAAB7FB7-97EC-4B62-A9D0-CC6E5BAB289E}" srcOrd="0" destOrd="0" presId="urn:microsoft.com/office/officeart/2005/8/layout/list1"/>
    <dgm:cxn modelId="{5C07F8E8-B43F-4825-AAB5-362571C3B23B}" type="presParOf" srcId="{7B5B986A-5B69-4CCB-9BA3-C6EFAB7D59DD}" destId="{CF246A8B-8FE3-4F5C-803F-6374713E0345}" srcOrd="1" destOrd="0" presId="urn:microsoft.com/office/officeart/2005/8/layout/list1"/>
    <dgm:cxn modelId="{1D4FB36C-3DA3-4E22-AF90-3DA24FD17A83}" type="presParOf" srcId="{D7B49C4B-F83E-47CC-A963-ABDA4766E3CE}" destId="{86CC15E0-6C72-44D3-8459-C7FA20C9EB30}" srcOrd="5" destOrd="0" presId="urn:microsoft.com/office/officeart/2005/8/layout/list1"/>
    <dgm:cxn modelId="{BF0FC3D3-5357-410C-AC22-AB8746A70CA0}" type="presParOf" srcId="{D7B49C4B-F83E-47CC-A963-ABDA4766E3CE}" destId="{2956BBCD-19F4-4F8B-831B-A8BE331284BA}" srcOrd="6" destOrd="0" presId="urn:microsoft.com/office/officeart/2005/8/layout/list1"/>
    <dgm:cxn modelId="{DECC8C7A-2DB8-48D4-BDE4-5F2BF88E541B}" type="presParOf" srcId="{D7B49C4B-F83E-47CC-A963-ABDA4766E3CE}" destId="{E016E364-FA2B-4A68-A254-3C2665A613C1}" srcOrd="7" destOrd="0" presId="urn:microsoft.com/office/officeart/2005/8/layout/list1"/>
    <dgm:cxn modelId="{9E7552B8-4476-467D-9CFB-95DF3C12F6D0}" type="presParOf" srcId="{D7B49C4B-F83E-47CC-A963-ABDA4766E3CE}" destId="{A3CECE1B-B6A0-4B6B-8359-915B376956F8}" srcOrd="8" destOrd="0" presId="urn:microsoft.com/office/officeart/2005/8/layout/list1"/>
    <dgm:cxn modelId="{2188F91A-5770-4E47-958A-60F77B7C847F}" type="presParOf" srcId="{A3CECE1B-B6A0-4B6B-8359-915B376956F8}" destId="{4099D83C-F67D-412C-BFFE-99514E130075}" srcOrd="0" destOrd="0" presId="urn:microsoft.com/office/officeart/2005/8/layout/list1"/>
    <dgm:cxn modelId="{111F4C25-71CE-4536-8997-F99F1B17A2D5}" type="presParOf" srcId="{A3CECE1B-B6A0-4B6B-8359-915B376956F8}" destId="{F6042125-EE2A-4DEC-85B1-8D29503285FC}" srcOrd="1" destOrd="0" presId="urn:microsoft.com/office/officeart/2005/8/layout/list1"/>
    <dgm:cxn modelId="{DC3E4317-3CEE-4566-884C-F547D052A9B2}" type="presParOf" srcId="{D7B49C4B-F83E-47CC-A963-ABDA4766E3CE}" destId="{B531BF3F-35A6-49CD-86F2-E1CBCEDA38A2}" srcOrd="9" destOrd="0" presId="urn:microsoft.com/office/officeart/2005/8/layout/list1"/>
    <dgm:cxn modelId="{7D479451-ABE0-4620-91AF-4485CFB852EB}" type="presParOf" srcId="{D7B49C4B-F83E-47CC-A963-ABDA4766E3CE}" destId="{214C6F94-A3B2-4726-8920-BF029664DECF}" srcOrd="10" destOrd="0" presId="urn:microsoft.com/office/officeart/2005/8/layout/list1"/>
    <dgm:cxn modelId="{F00C70A5-B6DE-408C-83E3-232162DF3636}" type="presParOf" srcId="{D7B49C4B-F83E-47CC-A963-ABDA4766E3CE}" destId="{9C2596E3-68E8-4CA6-8184-C584970B9FD5}" srcOrd="11" destOrd="0" presId="urn:microsoft.com/office/officeart/2005/8/layout/list1"/>
    <dgm:cxn modelId="{553490DB-23A2-4DF7-BE36-2C5EC5DBB39F}" type="presParOf" srcId="{D7B49C4B-F83E-47CC-A963-ABDA4766E3CE}" destId="{C47521AF-639A-4A27-9473-F106739E8859}" srcOrd="12" destOrd="0" presId="urn:microsoft.com/office/officeart/2005/8/layout/list1"/>
    <dgm:cxn modelId="{EC2E7134-9D77-4040-A33F-2671E36E2266}" type="presParOf" srcId="{C47521AF-639A-4A27-9473-F106739E8859}" destId="{3A1DF09C-B96D-4862-BA08-CE06B6D787D9}" srcOrd="0" destOrd="0" presId="urn:microsoft.com/office/officeart/2005/8/layout/list1"/>
    <dgm:cxn modelId="{60E0F532-41FD-49C3-8769-AB74B636C701}" type="presParOf" srcId="{C47521AF-639A-4A27-9473-F106739E8859}" destId="{676A98DB-0B8A-4677-9514-C40763C64806}" srcOrd="1" destOrd="0" presId="urn:microsoft.com/office/officeart/2005/8/layout/list1"/>
    <dgm:cxn modelId="{078FA7D4-44AE-40C2-86D1-DFD883546EDA}" type="presParOf" srcId="{D7B49C4B-F83E-47CC-A963-ABDA4766E3CE}" destId="{D164FF4C-3F86-4357-9B00-1C24766C0B26}" srcOrd="13" destOrd="0" presId="urn:microsoft.com/office/officeart/2005/8/layout/list1"/>
    <dgm:cxn modelId="{F482932F-5E87-4D85-8ED3-15926A2097C5}" type="presParOf" srcId="{D7B49C4B-F83E-47CC-A963-ABDA4766E3CE}" destId="{77CF536B-0CDE-4790-B534-3648714B19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03E5AB-FE83-4468-9BD6-72D9D46EEE7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5D06B7-BB5A-4C72-8D8D-0D454F0D41DA}">
      <dgm:prSet phldrT="[Text]"/>
      <dgm:spPr/>
      <dgm:t>
        <a:bodyPr/>
        <a:lstStyle/>
        <a:p>
          <a:r>
            <a:rPr lang="mn-MN" b="1" i="0" u="none" strike="noStrike">
              <a:effectLst/>
              <a:latin typeface="Times New Roman" panose="02020603050405020304" pitchFamily="18" charset="0"/>
            </a:rPr>
            <a:t>Судалгааны зорилго</a:t>
          </a:r>
          <a:endParaRPr lang="en-US" dirty="0"/>
        </a:p>
      </dgm:t>
    </dgm:pt>
    <dgm:pt modelId="{BB30A7CE-C1D8-459B-B2B4-05053A14E348}" type="parTrans" cxnId="{82FA8FB3-FF17-4D0B-924C-157214C81A2C}">
      <dgm:prSet/>
      <dgm:spPr/>
      <dgm:t>
        <a:bodyPr/>
        <a:lstStyle/>
        <a:p>
          <a:endParaRPr lang="en-US"/>
        </a:p>
      </dgm:t>
    </dgm:pt>
    <dgm:pt modelId="{B114CD12-B629-4E4C-B4DB-6B6EA44932AA}" type="sibTrans" cxnId="{82FA8FB3-FF17-4D0B-924C-157214C81A2C}">
      <dgm:prSet/>
      <dgm:spPr/>
      <dgm:t>
        <a:bodyPr/>
        <a:lstStyle/>
        <a:p>
          <a:endParaRPr lang="en-US"/>
        </a:p>
      </dgm:t>
    </dgm:pt>
    <dgm:pt modelId="{2737E00A-4347-4EC1-891E-81D6F607973F}">
      <dgm:prSet phldrT="[Text]"/>
      <dgm:spPr/>
      <dgm:t>
        <a:bodyPr/>
        <a:lstStyle/>
        <a:p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Энэхүү судалгаа нь </a:t>
          </a:r>
          <a:r>
            <a:rPr lang="mn-MN" b="1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Монгол улсын хэмжээнд </a:t>
          </a:r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үйл ажиллагаа явуулж байгаа жуулчны бааз түүнтэй адилтгах байр сууцны </a:t>
          </a:r>
          <a:r>
            <a:rPr lang="mn-MN" b="0" i="1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газарзүйн байршил</a:t>
          </a:r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b="0" i="1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аялал жуулчлалын нөөц</a:t>
          </a:r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b="0" i="1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хүчин чадал</a:t>
          </a:r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b="0" i="1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үйлчилгээ</a:t>
          </a:r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b="0" i="1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дэд бүтэц</a:t>
          </a:r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b="0" i="1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технологи</a:t>
          </a:r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b="0" i="1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хүний нөөц</a:t>
          </a:r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b="0" i="1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тулгамдсан асуудлыг </a:t>
          </a:r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тодруулахад оршино</a:t>
          </a:r>
          <a:endParaRPr lang="en-US" dirty="0">
            <a:solidFill>
              <a:schemeClr val="tx2"/>
            </a:solidFill>
          </a:endParaRPr>
        </a:p>
      </dgm:t>
    </dgm:pt>
    <dgm:pt modelId="{24232DBE-805F-4139-A978-E86D78F9442B}" type="parTrans" cxnId="{66A09D29-BC7C-4D65-A30B-FA7D78D7CB5D}">
      <dgm:prSet/>
      <dgm:spPr/>
      <dgm:t>
        <a:bodyPr/>
        <a:lstStyle/>
        <a:p>
          <a:endParaRPr lang="en-US"/>
        </a:p>
      </dgm:t>
    </dgm:pt>
    <dgm:pt modelId="{E7097BDA-2CBC-4A00-A82B-E009F8E091D4}" type="sibTrans" cxnId="{66A09D29-BC7C-4D65-A30B-FA7D78D7CB5D}">
      <dgm:prSet/>
      <dgm:spPr/>
      <dgm:t>
        <a:bodyPr/>
        <a:lstStyle/>
        <a:p>
          <a:endParaRPr lang="en-US"/>
        </a:p>
      </dgm:t>
    </dgm:pt>
    <dgm:pt modelId="{FC5E7A54-5974-4FB4-AFBB-B4ACCFEC9599}">
      <dgm:prSet phldrT="[Text]"/>
      <dgm:spPr/>
      <dgm:t>
        <a:bodyPr/>
        <a:lstStyle/>
        <a:p>
          <a:r>
            <a:rPr lang="mn-MN" b="1" i="0" u="none" strike="noStrike">
              <a:effectLst/>
              <a:latin typeface="Times New Roman" panose="02020603050405020304" pitchFamily="18" charset="0"/>
            </a:rPr>
            <a:t>Судалгааны үр дүн </a:t>
          </a:r>
          <a:endParaRPr lang="en-US" dirty="0"/>
        </a:p>
      </dgm:t>
    </dgm:pt>
    <dgm:pt modelId="{CCD8F373-96A3-408F-B9C4-1AB543097794}" type="parTrans" cxnId="{A5C7F971-1947-4771-B8F0-A944D48B5806}">
      <dgm:prSet/>
      <dgm:spPr/>
      <dgm:t>
        <a:bodyPr/>
        <a:lstStyle/>
        <a:p>
          <a:endParaRPr lang="en-US"/>
        </a:p>
      </dgm:t>
    </dgm:pt>
    <dgm:pt modelId="{A43883AB-2128-436D-874F-5595BBFD837F}" type="sibTrans" cxnId="{A5C7F971-1947-4771-B8F0-A944D48B5806}">
      <dgm:prSet/>
      <dgm:spPr/>
      <dgm:t>
        <a:bodyPr/>
        <a:lstStyle/>
        <a:p>
          <a:endParaRPr lang="en-US"/>
        </a:p>
      </dgm:t>
    </dgm:pt>
    <dgm:pt modelId="{80E60EEF-A0D4-4C22-AF8F-BB5B4920BAD1}">
      <dgm:prSet phldrT="[Text]"/>
      <dgm:spPr/>
      <dgm:t>
        <a:bodyPr/>
        <a:lstStyle/>
        <a:p>
          <a:r>
            <a:rPr lang="mn-MN" b="0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Цуглуулсан статистик мэдээлэл, өгөгдөл нь аялал жуулчлалын салбарын үндэсний хэмжээний бодлого, зөвлөмж боловсруулах үндэслэл, сургалт, судалгааны суурь бааз болж </a:t>
          </a:r>
          <a:r>
            <a:rPr lang="mn-MN" b="1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ГМС бүртгэгдэх болно</a:t>
          </a:r>
          <a:endParaRPr lang="en-US" b="1" dirty="0">
            <a:solidFill>
              <a:schemeClr val="tx2"/>
            </a:solidFill>
          </a:endParaRPr>
        </a:p>
      </dgm:t>
    </dgm:pt>
    <dgm:pt modelId="{C6E01C1E-B39A-43B5-93BE-1C65175D4737}" type="parTrans" cxnId="{FFE8FF4A-2D6F-4567-866B-6D96EF9CB321}">
      <dgm:prSet/>
      <dgm:spPr/>
      <dgm:t>
        <a:bodyPr/>
        <a:lstStyle/>
        <a:p>
          <a:endParaRPr lang="en-US"/>
        </a:p>
      </dgm:t>
    </dgm:pt>
    <dgm:pt modelId="{49BAAAD5-22D6-45E4-884B-268D1A54E28B}" type="sibTrans" cxnId="{FFE8FF4A-2D6F-4567-866B-6D96EF9CB321}">
      <dgm:prSet/>
      <dgm:spPr/>
      <dgm:t>
        <a:bodyPr/>
        <a:lstStyle/>
        <a:p>
          <a:endParaRPr lang="en-US"/>
        </a:p>
      </dgm:t>
    </dgm:pt>
    <dgm:pt modelId="{7C28812C-38DF-4015-AF1B-EF8C2E22873F}" type="pres">
      <dgm:prSet presAssocID="{C703E5AB-FE83-4468-9BD6-72D9D46EEE79}" presName="linear" presStyleCnt="0">
        <dgm:presLayoutVars>
          <dgm:dir/>
          <dgm:animLvl val="lvl"/>
          <dgm:resizeHandles val="exact"/>
        </dgm:presLayoutVars>
      </dgm:prSet>
      <dgm:spPr/>
    </dgm:pt>
    <dgm:pt modelId="{E232CE64-03E9-4EED-8F08-3ED24314888B}" type="pres">
      <dgm:prSet presAssocID="{E45D06B7-BB5A-4C72-8D8D-0D454F0D41DA}" presName="parentLin" presStyleCnt="0"/>
      <dgm:spPr/>
    </dgm:pt>
    <dgm:pt modelId="{F567DF0C-27BD-4EAA-AFB8-9453397BF079}" type="pres">
      <dgm:prSet presAssocID="{E45D06B7-BB5A-4C72-8D8D-0D454F0D41DA}" presName="parentLeftMargin" presStyleLbl="node1" presStyleIdx="0" presStyleCnt="2"/>
      <dgm:spPr/>
    </dgm:pt>
    <dgm:pt modelId="{E44FEA68-B358-4570-9A49-17B9EC13F71D}" type="pres">
      <dgm:prSet presAssocID="{E45D06B7-BB5A-4C72-8D8D-0D454F0D41D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04A9B0F-FCD5-4636-834E-200EF35012D2}" type="pres">
      <dgm:prSet presAssocID="{E45D06B7-BB5A-4C72-8D8D-0D454F0D41DA}" presName="negativeSpace" presStyleCnt="0"/>
      <dgm:spPr/>
    </dgm:pt>
    <dgm:pt modelId="{F84873FE-5130-40E5-BEC8-A2C682C551B8}" type="pres">
      <dgm:prSet presAssocID="{E45D06B7-BB5A-4C72-8D8D-0D454F0D41DA}" presName="childText" presStyleLbl="conFgAcc1" presStyleIdx="0" presStyleCnt="2">
        <dgm:presLayoutVars>
          <dgm:bulletEnabled val="1"/>
        </dgm:presLayoutVars>
      </dgm:prSet>
      <dgm:spPr/>
    </dgm:pt>
    <dgm:pt modelId="{93865750-877E-43A3-A1DB-93AA2F569858}" type="pres">
      <dgm:prSet presAssocID="{B114CD12-B629-4E4C-B4DB-6B6EA44932AA}" presName="spaceBetweenRectangles" presStyleCnt="0"/>
      <dgm:spPr/>
    </dgm:pt>
    <dgm:pt modelId="{7E187251-02AA-477E-A178-9954ED731C97}" type="pres">
      <dgm:prSet presAssocID="{FC5E7A54-5974-4FB4-AFBB-B4ACCFEC9599}" presName="parentLin" presStyleCnt="0"/>
      <dgm:spPr/>
    </dgm:pt>
    <dgm:pt modelId="{BACF4E11-DEF2-47FF-85C0-7A06419A306B}" type="pres">
      <dgm:prSet presAssocID="{FC5E7A54-5974-4FB4-AFBB-B4ACCFEC9599}" presName="parentLeftMargin" presStyleLbl="node1" presStyleIdx="0" presStyleCnt="2"/>
      <dgm:spPr/>
    </dgm:pt>
    <dgm:pt modelId="{8C0308AB-0ED2-4FB7-B192-9984E80B6EA4}" type="pres">
      <dgm:prSet presAssocID="{FC5E7A54-5974-4FB4-AFBB-B4ACCFEC959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42AF146-003A-49C4-AE7A-6B8DB660E9C9}" type="pres">
      <dgm:prSet presAssocID="{FC5E7A54-5974-4FB4-AFBB-B4ACCFEC9599}" presName="negativeSpace" presStyleCnt="0"/>
      <dgm:spPr/>
    </dgm:pt>
    <dgm:pt modelId="{EEA4541F-6840-48AB-B581-25113CF2FB03}" type="pres">
      <dgm:prSet presAssocID="{FC5E7A54-5974-4FB4-AFBB-B4ACCFEC959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AA67B08-0560-4B20-A621-B11A0EFEF2AD}" type="presOf" srcId="{FC5E7A54-5974-4FB4-AFBB-B4ACCFEC9599}" destId="{8C0308AB-0ED2-4FB7-B192-9984E80B6EA4}" srcOrd="1" destOrd="0" presId="urn:microsoft.com/office/officeart/2005/8/layout/list1"/>
    <dgm:cxn modelId="{F98B6D21-65EC-4E28-9D5B-0666986354F4}" type="presOf" srcId="{C703E5AB-FE83-4468-9BD6-72D9D46EEE79}" destId="{7C28812C-38DF-4015-AF1B-EF8C2E22873F}" srcOrd="0" destOrd="0" presId="urn:microsoft.com/office/officeart/2005/8/layout/list1"/>
    <dgm:cxn modelId="{57BA1925-431C-4DDF-B120-5A371E1A2B19}" type="presOf" srcId="{2737E00A-4347-4EC1-891E-81D6F607973F}" destId="{F84873FE-5130-40E5-BEC8-A2C682C551B8}" srcOrd="0" destOrd="0" presId="urn:microsoft.com/office/officeart/2005/8/layout/list1"/>
    <dgm:cxn modelId="{66A09D29-BC7C-4D65-A30B-FA7D78D7CB5D}" srcId="{E45D06B7-BB5A-4C72-8D8D-0D454F0D41DA}" destId="{2737E00A-4347-4EC1-891E-81D6F607973F}" srcOrd="0" destOrd="0" parTransId="{24232DBE-805F-4139-A978-E86D78F9442B}" sibTransId="{E7097BDA-2CBC-4A00-A82B-E009F8E091D4}"/>
    <dgm:cxn modelId="{FFE8FF4A-2D6F-4567-866B-6D96EF9CB321}" srcId="{FC5E7A54-5974-4FB4-AFBB-B4ACCFEC9599}" destId="{80E60EEF-A0D4-4C22-AF8F-BB5B4920BAD1}" srcOrd="0" destOrd="0" parTransId="{C6E01C1E-B39A-43B5-93BE-1C65175D4737}" sibTransId="{49BAAAD5-22D6-45E4-884B-268D1A54E28B}"/>
    <dgm:cxn modelId="{A5C7F971-1947-4771-B8F0-A944D48B5806}" srcId="{C703E5AB-FE83-4468-9BD6-72D9D46EEE79}" destId="{FC5E7A54-5974-4FB4-AFBB-B4ACCFEC9599}" srcOrd="1" destOrd="0" parTransId="{CCD8F373-96A3-408F-B9C4-1AB543097794}" sibTransId="{A43883AB-2128-436D-874F-5595BBFD837F}"/>
    <dgm:cxn modelId="{4FCD359D-290F-4A37-A280-09ED7563A716}" type="presOf" srcId="{E45D06B7-BB5A-4C72-8D8D-0D454F0D41DA}" destId="{E44FEA68-B358-4570-9A49-17B9EC13F71D}" srcOrd="1" destOrd="0" presId="urn:microsoft.com/office/officeart/2005/8/layout/list1"/>
    <dgm:cxn modelId="{82FA8FB3-FF17-4D0B-924C-157214C81A2C}" srcId="{C703E5AB-FE83-4468-9BD6-72D9D46EEE79}" destId="{E45D06B7-BB5A-4C72-8D8D-0D454F0D41DA}" srcOrd="0" destOrd="0" parTransId="{BB30A7CE-C1D8-459B-B2B4-05053A14E348}" sibTransId="{B114CD12-B629-4E4C-B4DB-6B6EA44932AA}"/>
    <dgm:cxn modelId="{BCAF97C2-FF5E-4B77-B129-588773870462}" type="presOf" srcId="{E45D06B7-BB5A-4C72-8D8D-0D454F0D41DA}" destId="{F567DF0C-27BD-4EAA-AFB8-9453397BF079}" srcOrd="0" destOrd="0" presId="urn:microsoft.com/office/officeart/2005/8/layout/list1"/>
    <dgm:cxn modelId="{00506DE4-BCE0-4272-9BC0-9BC2F79E0A9A}" type="presOf" srcId="{FC5E7A54-5974-4FB4-AFBB-B4ACCFEC9599}" destId="{BACF4E11-DEF2-47FF-85C0-7A06419A306B}" srcOrd="0" destOrd="0" presId="urn:microsoft.com/office/officeart/2005/8/layout/list1"/>
    <dgm:cxn modelId="{8CEFB2F8-92C5-4FCC-B6A6-AD3FE5350A69}" type="presOf" srcId="{80E60EEF-A0D4-4C22-AF8F-BB5B4920BAD1}" destId="{EEA4541F-6840-48AB-B581-25113CF2FB03}" srcOrd="0" destOrd="0" presId="urn:microsoft.com/office/officeart/2005/8/layout/list1"/>
    <dgm:cxn modelId="{C7465B6C-7299-4AC3-B8DF-004BF7179C1D}" type="presParOf" srcId="{7C28812C-38DF-4015-AF1B-EF8C2E22873F}" destId="{E232CE64-03E9-4EED-8F08-3ED24314888B}" srcOrd="0" destOrd="0" presId="urn:microsoft.com/office/officeart/2005/8/layout/list1"/>
    <dgm:cxn modelId="{3A9DE621-E44A-4CC8-87DE-667F88873245}" type="presParOf" srcId="{E232CE64-03E9-4EED-8F08-3ED24314888B}" destId="{F567DF0C-27BD-4EAA-AFB8-9453397BF079}" srcOrd="0" destOrd="0" presId="urn:microsoft.com/office/officeart/2005/8/layout/list1"/>
    <dgm:cxn modelId="{A65297AE-37EB-41C9-AB63-EF407CE5E509}" type="presParOf" srcId="{E232CE64-03E9-4EED-8F08-3ED24314888B}" destId="{E44FEA68-B358-4570-9A49-17B9EC13F71D}" srcOrd="1" destOrd="0" presId="urn:microsoft.com/office/officeart/2005/8/layout/list1"/>
    <dgm:cxn modelId="{50767FE2-36CF-4B69-8952-527A79664327}" type="presParOf" srcId="{7C28812C-38DF-4015-AF1B-EF8C2E22873F}" destId="{204A9B0F-FCD5-4636-834E-200EF35012D2}" srcOrd="1" destOrd="0" presId="urn:microsoft.com/office/officeart/2005/8/layout/list1"/>
    <dgm:cxn modelId="{8E92CE2C-4823-49D3-83BB-E27B32E9C71A}" type="presParOf" srcId="{7C28812C-38DF-4015-AF1B-EF8C2E22873F}" destId="{F84873FE-5130-40E5-BEC8-A2C682C551B8}" srcOrd="2" destOrd="0" presId="urn:microsoft.com/office/officeart/2005/8/layout/list1"/>
    <dgm:cxn modelId="{D60400BB-293B-485F-A1CC-C8AD3FB964FB}" type="presParOf" srcId="{7C28812C-38DF-4015-AF1B-EF8C2E22873F}" destId="{93865750-877E-43A3-A1DB-93AA2F569858}" srcOrd="3" destOrd="0" presId="urn:microsoft.com/office/officeart/2005/8/layout/list1"/>
    <dgm:cxn modelId="{462AFD1F-A8FC-4766-9370-552AC8E803A7}" type="presParOf" srcId="{7C28812C-38DF-4015-AF1B-EF8C2E22873F}" destId="{7E187251-02AA-477E-A178-9954ED731C97}" srcOrd="4" destOrd="0" presId="urn:microsoft.com/office/officeart/2005/8/layout/list1"/>
    <dgm:cxn modelId="{E2AA2F3F-BAD9-4527-AE02-756DA50632E0}" type="presParOf" srcId="{7E187251-02AA-477E-A178-9954ED731C97}" destId="{BACF4E11-DEF2-47FF-85C0-7A06419A306B}" srcOrd="0" destOrd="0" presId="urn:microsoft.com/office/officeart/2005/8/layout/list1"/>
    <dgm:cxn modelId="{25289713-2082-4F46-BDCA-40A07D32DFFB}" type="presParOf" srcId="{7E187251-02AA-477E-A178-9954ED731C97}" destId="{8C0308AB-0ED2-4FB7-B192-9984E80B6EA4}" srcOrd="1" destOrd="0" presId="urn:microsoft.com/office/officeart/2005/8/layout/list1"/>
    <dgm:cxn modelId="{31C70867-22B8-423E-9C94-6D90DE022829}" type="presParOf" srcId="{7C28812C-38DF-4015-AF1B-EF8C2E22873F}" destId="{642AF146-003A-49C4-AE7A-6B8DB660E9C9}" srcOrd="5" destOrd="0" presId="urn:microsoft.com/office/officeart/2005/8/layout/list1"/>
    <dgm:cxn modelId="{EC42288F-1000-4DCA-80F6-0215A9D2A113}" type="presParOf" srcId="{7C28812C-38DF-4015-AF1B-EF8C2E22873F}" destId="{EEA4541F-6840-48AB-B581-25113CF2FB0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A019C-23B6-4014-BC17-DAD0E3B7114A}">
      <dsp:nvSpPr>
        <dsp:cNvPr id="0" name=""/>
        <dsp:cNvSpPr/>
      </dsp:nvSpPr>
      <dsp:spPr>
        <a:xfrm>
          <a:off x="0" y="964"/>
          <a:ext cx="16546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AC986-2578-4F6C-BC01-C24488EDC34E}">
      <dsp:nvSpPr>
        <dsp:cNvPr id="0" name=""/>
        <dsp:cNvSpPr/>
      </dsp:nvSpPr>
      <dsp:spPr>
        <a:xfrm>
          <a:off x="0" y="964"/>
          <a:ext cx="16546285" cy="1580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Менежмент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хөгжлийн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</a:t>
          </a:r>
          <a:r>
            <a:rPr lang="mn-MN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-6</a:t>
          </a:r>
          <a:r>
            <a:rPr lang="mn-MN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65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964"/>
        <a:ext cx="16546285" cy="1580219"/>
      </dsp:txXfrm>
    </dsp:sp>
    <dsp:sp modelId="{EC3D1D22-5146-4FBB-B2DD-E7DB7D8C1A08}">
      <dsp:nvSpPr>
        <dsp:cNvPr id="0" name=""/>
        <dsp:cNvSpPr/>
      </dsp:nvSpPr>
      <dsp:spPr>
        <a:xfrm>
          <a:off x="0" y="1581184"/>
          <a:ext cx="16546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27BD0-5E94-482C-BE16-D10AA68D11BE}">
      <dsp:nvSpPr>
        <dsp:cNvPr id="0" name=""/>
        <dsp:cNvSpPr/>
      </dsp:nvSpPr>
      <dsp:spPr>
        <a:xfrm>
          <a:off x="0" y="1581184"/>
          <a:ext cx="16546285" cy="1580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Хүний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нөөц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сург</a:t>
          </a:r>
          <a:r>
            <a:rPr lang="mn-MN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алт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en-US" sz="65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1581184"/>
        <a:ext cx="16546285" cy="1580219"/>
      </dsp:txXfrm>
    </dsp:sp>
    <dsp:sp modelId="{F17CA15E-DCB5-4420-A378-8E34B8380BCC}">
      <dsp:nvSpPr>
        <dsp:cNvPr id="0" name=""/>
        <dsp:cNvSpPr/>
      </dsp:nvSpPr>
      <dsp:spPr>
        <a:xfrm>
          <a:off x="0" y="3161404"/>
          <a:ext cx="16546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C1D1DB-776D-4538-BBF9-8240507FBE79}">
      <dsp:nvSpPr>
        <dsp:cNvPr id="0" name=""/>
        <dsp:cNvSpPr/>
      </dsp:nvSpPr>
      <dsp:spPr>
        <a:xfrm>
          <a:off x="0" y="3161404"/>
          <a:ext cx="16546285" cy="1580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Байгаль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орчинд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ээлтэй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бодлого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-3</a:t>
          </a:r>
          <a:endParaRPr lang="en-US" sz="65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3161404"/>
        <a:ext cx="16546285" cy="1580219"/>
      </dsp:txXfrm>
    </dsp:sp>
    <dsp:sp modelId="{BADEBA5F-48C0-479A-82DC-CB28E2FCF6DD}">
      <dsp:nvSpPr>
        <dsp:cNvPr id="0" name=""/>
        <dsp:cNvSpPr/>
      </dsp:nvSpPr>
      <dsp:spPr>
        <a:xfrm>
          <a:off x="0" y="4741624"/>
          <a:ext cx="16546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F8D46-4B1B-4ADC-841E-374D307741A3}">
      <dsp:nvSpPr>
        <dsp:cNvPr id="0" name=""/>
        <dsp:cNvSpPr/>
      </dsp:nvSpPr>
      <dsp:spPr>
        <a:xfrm>
          <a:off x="0" y="4741624"/>
          <a:ext cx="16546285" cy="1580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IV.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Төсөв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санхүүжилт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хөрөнгө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оруулалт-1</a:t>
          </a:r>
          <a:endParaRPr lang="en-US" sz="65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4741624"/>
        <a:ext cx="16546285" cy="1580219"/>
      </dsp:txXfrm>
    </dsp:sp>
    <dsp:sp modelId="{623B5BC8-37F9-45A8-96E8-D942C3E68142}">
      <dsp:nvSpPr>
        <dsp:cNvPr id="0" name=""/>
        <dsp:cNvSpPr/>
      </dsp:nvSpPr>
      <dsp:spPr>
        <a:xfrm>
          <a:off x="0" y="6321844"/>
          <a:ext cx="16546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1A07E-23C2-4CCF-8A0B-681D2352AE14}">
      <dsp:nvSpPr>
        <dsp:cNvPr id="0" name=""/>
        <dsp:cNvSpPr/>
      </dsp:nvSpPr>
      <dsp:spPr>
        <a:xfrm>
          <a:off x="0" y="6321844"/>
          <a:ext cx="16546285" cy="1580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V.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Маркетинг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65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хөгжлийн</a:t>
          </a:r>
          <a:r>
            <a:rPr lang="en-US" sz="65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асуудалд-4</a:t>
          </a:r>
          <a:endParaRPr lang="en-US" sz="65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6321844"/>
        <a:ext cx="16546285" cy="1580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A0DA7-DF46-4FB7-941B-D8EDBF2763A7}">
      <dsp:nvSpPr>
        <dsp:cNvPr id="0" name=""/>
        <dsp:cNvSpPr/>
      </dsp:nvSpPr>
      <dsp:spPr>
        <a:xfrm>
          <a:off x="0" y="509899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51C17-897A-4924-AD5A-4E3DFFEE6B84}">
      <dsp:nvSpPr>
        <dsp:cNvPr id="0" name=""/>
        <dsp:cNvSpPr/>
      </dsp:nvSpPr>
      <dsp:spPr>
        <a:xfrm>
          <a:off x="518001" y="123456"/>
          <a:ext cx="7252017" cy="8587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ЖББХ-н суурь судалгаа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9922" y="165377"/>
        <a:ext cx="7168175" cy="774920"/>
      </dsp:txXfrm>
    </dsp:sp>
    <dsp:sp modelId="{2956BBCD-19F4-4F8B-831B-A8BE331284BA}">
      <dsp:nvSpPr>
        <dsp:cNvPr id="0" name=""/>
        <dsp:cNvSpPr/>
      </dsp:nvSpPr>
      <dsp:spPr>
        <a:xfrm>
          <a:off x="0" y="1966738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46A8B-8FE3-4F5C-803F-6374713E0345}">
      <dsp:nvSpPr>
        <dsp:cNvPr id="0" name=""/>
        <dsp:cNvSpPr/>
      </dsp:nvSpPr>
      <dsp:spPr>
        <a:xfrm>
          <a:off x="518001" y="1489099"/>
          <a:ext cx="7142512" cy="9499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Хууль, стандартын танилцуулга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374" y="1535472"/>
        <a:ext cx="7049766" cy="857212"/>
      </dsp:txXfrm>
    </dsp:sp>
    <dsp:sp modelId="{214C6F94-A3B2-4726-8920-BF029664DECF}">
      <dsp:nvSpPr>
        <dsp:cNvPr id="0" name=""/>
        <dsp:cNvSpPr/>
      </dsp:nvSpPr>
      <dsp:spPr>
        <a:xfrm>
          <a:off x="0" y="3206750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42125-EE2A-4DEC-85B1-8D29503285FC}">
      <dsp:nvSpPr>
        <dsp:cNvPr id="0" name=""/>
        <dsp:cNvSpPr/>
      </dsp:nvSpPr>
      <dsp:spPr>
        <a:xfrm>
          <a:off x="561544" y="2880616"/>
          <a:ext cx="7252017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Менежментийн нэгдсэн төөвлөгөө</a:t>
          </a:r>
        </a:p>
      </dsp:txBody>
      <dsp:txXfrm>
        <a:off x="607658" y="2926730"/>
        <a:ext cx="7159789" cy="852412"/>
      </dsp:txXfrm>
    </dsp:sp>
    <dsp:sp modelId="{77CF536B-0CDE-4790-B534-3648714B19EB}">
      <dsp:nvSpPr>
        <dsp:cNvPr id="0" name=""/>
        <dsp:cNvSpPr/>
      </dsp:nvSpPr>
      <dsp:spPr>
        <a:xfrm>
          <a:off x="0" y="4869778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A98DB-0B8A-4677-9514-C40763C64806}">
      <dsp:nvSpPr>
        <dsp:cNvPr id="0" name=""/>
        <dsp:cNvSpPr/>
      </dsp:nvSpPr>
      <dsp:spPr>
        <a:xfrm>
          <a:off x="518001" y="4397458"/>
          <a:ext cx="7252017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Мэргэжлийн зөвлөгөө, уулзалт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115" y="4443572"/>
        <a:ext cx="7159789" cy="852412"/>
      </dsp:txXfrm>
    </dsp:sp>
    <dsp:sp modelId="{D0D2F40C-9CEF-4121-9919-5CDF182238B4}">
      <dsp:nvSpPr>
        <dsp:cNvPr id="0" name=""/>
        <dsp:cNvSpPr/>
      </dsp:nvSpPr>
      <dsp:spPr>
        <a:xfrm>
          <a:off x="0" y="6321298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FCC2C-0F0A-497D-A958-259958F37771}">
      <dsp:nvSpPr>
        <dsp:cNvPr id="0" name=""/>
        <dsp:cNvSpPr/>
      </dsp:nvSpPr>
      <dsp:spPr>
        <a:xfrm>
          <a:off x="518001" y="5848978"/>
          <a:ext cx="7252017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ЖББХ байгууллагуудын зэргэлэлт тогтоох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115" y="5895092"/>
        <a:ext cx="7159789" cy="852412"/>
      </dsp:txXfrm>
    </dsp:sp>
    <dsp:sp modelId="{BB8BC76C-8C97-48B5-A1C5-59D5AA20A609}">
      <dsp:nvSpPr>
        <dsp:cNvPr id="0" name=""/>
        <dsp:cNvSpPr/>
      </dsp:nvSpPr>
      <dsp:spPr>
        <a:xfrm>
          <a:off x="0" y="7772818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39197-F9A7-48DA-B8C2-771196E6C305}">
      <dsp:nvSpPr>
        <dsp:cNvPr id="0" name=""/>
        <dsp:cNvSpPr/>
      </dsp:nvSpPr>
      <dsp:spPr>
        <a:xfrm>
          <a:off x="518001" y="7300498"/>
          <a:ext cx="7252017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ЖББХ-н даатгалд хамруулах зөвлөгөө</a:t>
          </a:r>
          <a:endParaRPr lang="mn-MN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115" y="7346612"/>
        <a:ext cx="7159789" cy="852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A0DA7-DF46-4FB7-941B-D8EDBF2763A7}">
      <dsp:nvSpPr>
        <dsp:cNvPr id="0" name=""/>
        <dsp:cNvSpPr/>
      </dsp:nvSpPr>
      <dsp:spPr>
        <a:xfrm>
          <a:off x="0" y="2818279"/>
          <a:ext cx="12269837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51C17-897A-4924-AD5A-4E3DFFEE6B84}">
      <dsp:nvSpPr>
        <dsp:cNvPr id="0" name=""/>
        <dsp:cNvSpPr/>
      </dsp:nvSpPr>
      <dsp:spPr>
        <a:xfrm>
          <a:off x="613491" y="2033317"/>
          <a:ext cx="8588885" cy="1744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639" tIns="0" rIns="324639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ЖББХ үйлчилгээний байгууллагын ажилтнуудыг чадваржуулах сургалт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644" y="2118470"/>
        <a:ext cx="8418579" cy="1574055"/>
      </dsp:txXfrm>
    </dsp:sp>
    <dsp:sp modelId="{2956BBCD-19F4-4F8B-831B-A8BE331284BA}">
      <dsp:nvSpPr>
        <dsp:cNvPr id="0" name=""/>
        <dsp:cNvSpPr/>
      </dsp:nvSpPr>
      <dsp:spPr>
        <a:xfrm>
          <a:off x="0" y="5777481"/>
          <a:ext cx="12269837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46A8B-8FE3-4F5C-803F-6374713E0345}">
      <dsp:nvSpPr>
        <dsp:cNvPr id="0" name=""/>
        <dsp:cNvSpPr/>
      </dsp:nvSpPr>
      <dsp:spPr>
        <a:xfrm>
          <a:off x="613491" y="4807279"/>
          <a:ext cx="8459193" cy="1929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639" tIns="0" rIns="324639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АЖ мэргэжлийн сургуулиуд болон ЖБ компаниудтай хамтын ажиллагааг өргөжүүлэх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7686" y="4901474"/>
        <a:ext cx="8270803" cy="17412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A0DA7-DF46-4FB7-941B-D8EDBF2763A7}">
      <dsp:nvSpPr>
        <dsp:cNvPr id="0" name=""/>
        <dsp:cNvSpPr/>
      </dsp:nvSpPr>
      <dsp:spPr>
        <a:xfrm>
          <a:off x="0" y="1749834"/>
          <a:ext cx="10360025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51C17-897A-4924-AD5A-4E3DFFEE6B84}">
      <dsp:nvSpPr>
        <dsp:cNvPr id="0" name=""/>
        <dsp:cNvSpPr/>
      </dsp:nvSpPr>
      <dsp:spPr>
        <a:xfrm>
          <a:off x="521587" y="42468"/>
          <a:ext cx="9838437" cy="2370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ТХГН-ийн шинэчилсэн найруулгын ажлын хэсэгт</a:t>
          </a:r>
          <a:endParaRPr lang="en-US" sz="28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ЖБ-ын төлөөллийг оролцуулах</a:t>
          </a:r>
          <a:endParaRPr lang="en-US" sz="280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298" y="158179"/>
        <a:ext cx="9607015" cy="2138939"/>
      </dsp:txXfrm>
    </dsp:sp>
    <dsp:sp modelId="{2956BBCD-19F4-4F8B-831B-A8BE331284BA}">
      <dsp:nvSpPr>
        <dsp:cNvPr id="0" name=""/>
        <dsp:cNvSpPr/>
      </dsp:nvSpPr>
      <dsp:spPr>
        <a:xfrm>
          <a:off x="0" y="3994718"/>
          <a:ext cx="10360025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46A8B-8FE3-4F5C-803F-6374713E0345}">
      <dsp:nvSpPr>
        <dsp:cNvPr id="0" name=""/>
        <dsp:cNvSpPr/>
      </dsp:nvSpPr>
      <dsp:spPr>
        <a:xfrm>
          <a:off x="493214" y="3218634"/>
          <a:ext cx="9864271" cy="14845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ЖББХ стандарт, </a:t>
          </a:r>
          <a:r>
            <a:rPr lang="en-US" sz="28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ISO </a:t>
          </a:r>
          <a:r>
            <a:rPr lang="mn-MN" sz="28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стандарт нэвтрүүлэх зөвлөгөө, сургалт</a:t>
          </a:r>
          <a:endParaRPr lang="en-US" sz="280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684" y="3291104"/>
        <a:ext cx="9719331" cy="1339623"/>
      </dsp:txXfrm>
    </dsp:sp>
    <dsp:sp modelId="{214C6F94-A3B2-4726-8920-BF029664DECF}">
      <dsp:nvSpPr>
        <dsp:cNvPr id="0" name=""/>
        <dsp:cNvSpPr/>
      </dsp:nvSpPr>
      <dsp:spPr>
        <a:xfrm>
          <a:off x="0" y="6638580"/>
          <a:ext cx="10360025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42125-EE2A-4DEC-85B1-8D29503285FC}">
      <dsp:nvSpPr>
        <dsp:cNvPr id="0" name=""/>
        <dsp:cNvSpPr/>
      </dsp:nvSpPr>
      <dsp:spPr>
        <a:xfrm>
          <a:off x="495753" y="5365535"/>
          <a:ext cx="9864271" cy="26500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Сэргээгдэх эрчим хүчийг жуулчны баазуудад нэвтрүүлэх" төсөл хэрэгжүүлэх</a:t>
          </a:r>
        </a:p>
      </dsp:txBody>
      <dsp:txXfrm>
        <a:off x="625119" y="5494901"/>
        <a:ext cx="9605539" cy="23913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A0DA7-DF46-4FB7-941B-D8EDBF2763A7}">
      <dsp:nvSpPr>
        <dsp:cNvPr id="0" name=""/>
        <dsp:cNvSpPr/>
      </dsp:nvSpPr>
      <dsp:spPr>
        <a:xfrm>
          <a:off x="0" y="509899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51C17-897A-4924-AD5A-4E3DFFEE6B84}">
      <dsp:nvSpPr>
        <dsp:cNvPr id="0" name=""/>
        <dsp:cNvSpPr/>
      </dsp:nvSpPr>
      <dsp:spPr>
        <a:xfrm>
          <a:off x="518001" y="123456"/>
          <a:ext cx="7252017" cy="8587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ЖББХ-н суурь судалгаа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9922" y="165377"/>
        <a:ext cx="7168175" cy="774920"/>
      </dsp:txXfrm>
    </dsp:sp>
    <dsp:sp modelId="{2956BBCD-19F4-4F8B-831B-A8BE331284BA}">
      <dsp:nvSpPr>
        <dsp:cNvPr id="0" name=""/>
        <dsp:cNvSpPr/>
      </dsp:nvSpPr>
      <dsp:spPr>
        <a:xfrm>
          <a:off x="0" y="1966738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46A8B-8FE3-4F5C-803F-6374713E0345}">
      <dsp:nvSpPr>
        <dsp:cNvPr id="0" name=""/>
        <dsp:cNvSpPr/>
      </dsp:nvSpPr>
      <dsp:spPr>
        <a:xfrm>
          <a:off x="518001" y="1489099"/>
          <a:ext cx="7142512" cy="9499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i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Хууль, стандартын танилцуулга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374" y="1535472"/>
        <a:ext cx="7049766" cy="857212"/>
      </dsp:txXfrm>
    </dsp:sp>
    <dsp:sp modelId="{214C6F94-A3B2-4726-8920-BF029664DECF}">
      <dsp:nvSpPr>
        <dsp:cNvPr id="0" name=""/>
        <dsp:cNvSpPr/>
      </dsp:nvSpPr>
      <dsp:spPr>
        <a:xfrm>
          <a:off x="0" y="3206750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42125-EE2A-4DEC-85B1-8D29503285FC}">
      <dsp:nvSpPr>
        <dsp:cNvPr id="0" name=""/>
        <dsp:cNvSpPr/>
      </dsp:nvSpPr>
      <dsp:spPr>
        <a:xfrm>
          <a:off x="561544" y="2880616"/>
          <a:ext cx="7252017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Менежментийн нэгдсэн төөвлөгөө</a:t>
          </a:r>
        </a:p>
      </dsp:txBody>
      <dsp:txXfrm>
        <a:off x="607658" y="2926730"/>
        <a:ext cx="7159789" cy="852412"/>
      </dsp:txXfrm>
    </dsp:sp>
    <dsp:sp modelId="{77CF536B-0CDE-4790-B534-3648714B19EB}">
      <dsp:nvSpPr>
        <dsp:cNvPr id="0" name=""/>
        <dsp:cNvSpPr/>
      </dsp:nvSpPr>
      <dsp:spPr>
        <a:xfrm>
          <a:off x="0" y="4869778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A98DB-0B8A-4677-9514-C40763C64806}">
      <dsp:nvSpPr>
        <dsp:cNvPr id="0" name=""/>
        <dsp:cNvSpPr/>
      </dsp:nvSpPr>
      <dsp:spPr>
        <a:xfrm>
          <a:off x="518001" y="4397458"/>
          <a:ext cx="7252017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Мэргэжлийн зөвлөгөө, уулзалт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115" y="4443572"/>
        <a:ext cx="7159789" cy="852412"/>
      </dsp:txXfrm>
    </dsp:sp>
    <dsp:sp modelId="{D0D2F40C-9CEF-4121-9919-5CDF182238B4}">
      <dsp:nvSpPr>
        <dsp:cNvPr id="0" name=""/>
        <dsp:cNvSpPr/>
      </dsp:nvSpPr>
      <dsp:spPr>
        <a:xfrm>
          <a:off x="0" y="6321298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FCC2C-0F0A-497D-A958-259958F37771}">
      <dsp:nvSpPr>
        <dsp:cNvPr id="0" name=""/>
        <dsp:cNvSpPr/>
      </dsp:nvSpPr>
      <dsp:spPr>
        <a:xfrm>
          <a:off x="518001" y="5848978"/>
          <a:ext cx="7252017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ЖББХ байгууллагуудын зэргэлэлт тогтоох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115" y="5895092"/>
        <a:ext cx="7159789" cy="852412"/>
      </dsp:txXfrm>
    </dsp:sp>
    <dsp:sp modelId="{BB8BC76C-8C97-48B5-A1C5-59D5AA20A609}">
      <dsp:nvSpPr>
        <dsp:cNvPr id="0" name=""/>
        <dsp:cNvSpPr/>
      </dsp:nvSpPr>
      <dsp:spPr>
        <a:xfrm>
          <a:off x="0" y="7772818"/>
          <a:ext cx="103600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39197-F9A7-48DA-B8C2-771196E6C305}">
      <dsp:nvSpPr>
        <dsp:cNvPr id="0" name=""/>
        <dsp:cNvSpPr/>
      </dsp:nvSpPr>
      <dsp:spPr>
        <a:xfrm>
          <a:off x="518001" y="7300498"/>
          <a:ext cx="7252017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ЖББХ-н даатгалд хамруулах зөвлөгөө</a:t>
          </a:r>
          <a:endParaRPr lang="mn-MN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115" y="7346612"/>
        <a:ext cx="7159789" cy="8524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A0DA7-DF46-4FB7-941B-D8EDBF2763A7}">
      <dsp:nvSpPr>
        <dsp:cNvPr id="0" name=""/>
        <dsp:cNvSpPr/>
      </dsp:nvSpPr>
      <dsp:spPr>
        <a:xfrm>
          <a:off x="0" y="627401"/>
          <a:ext cx="10360025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51C17-897A-4924-AD5A-4E3DFFEE6B84}">
      <dsp:nvSpPr>
        <dsp:cNvPr id="0" name=""/>
        <dsp:cNvSpPr/>
      </dsp:nvSpPr>
      <dsp:spPr>
        <a:xfrm>
          <a:off x="518001" y="71890"/>
          <a:ext cx="7252017" cy="12344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Дотоодын үзэсгэлэн, 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B2B </a:t>
          </a: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болон бусад экспод оролцох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8263" y="132152"/>
        <a:ext cx="7131493" cy="1113947"/>
      </dsp:txXfrm>
    </dsp:sp>
    <dsp:sp modelId="{2956BBCD-19F4-4F8B-831B-A8BE331284BA}">
      <dsp:nvSpPr>
        <dsp:cNvPr id="0" name=""/>
        <dsp:cNvSpPr/>
      </dsp:nvSpPr>
      <dsp:spPr>
        <a:xfrm>
          <a:off x="0" y="2721606"/>
          <a:ext cx="10360025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46A8B-8FE3-4F5C-803F-6374713E0345}">
      <dsp:nvSpPr>
        <dsp:cNvPr id="0" name=""/>
        <dsp:cNvSpPr/>
      </dsp:nvSpPr>
      <dsp:spPr>
        <a:xfrm>
          <a:off x="518001" y="2035001"/>
          <a:ext cx="7142512" cy="136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Туршлага солилцох, танилцах аялал хийх (гадаад, дотоод)</a:t>
          </a:r>
          <a:endParaRPr lang="en-US" sz="28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662" y="2101662"/>
        <a:ext cx="7009190" cy="1232243"/>
      </dsp:txXfrm>
    </dsp:sp>
    <dsp:sp modelId="{214C6F94-A3B2-4726-8920-BF029664DECF}">
      <dsp:nvSpPr>
        <dsp:cNvPr id="0" name=""/>
        <dsp:cNvSpPr/>
      </dsp:nvSpPr>
      <dsp:spPr>
        <a:xfrm>
          <a:off x="0" y="5080983"/>
          <a:ext cx="10360025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42125-EE2A-4DEC-85B1-8D29503285FC}">
      <dsp:nvSpPr>
        <dsp:cNvPr id="0" name=""/>
        <dsp:cNvSpPr/>
      </dsp:nvSpPr>
      <dsp:spPr>
        <a:xfrm>
          <a:off x="561544" y="4035306"/>
          <a:ext cx="9199909" cy="193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Жуулчны бааз, байрлуулах үйлчилгээний байгууллагуудын талаар цуврал танилцуулга, подкаст хийх</a:t>
          </a:r>
        </a:p>
      </dsp:txBody>
      <dsp:txXfrm>
        <a:off x="655992" y="4129754"/>
        <a:ext cx="9011013" cy="1745881"/>
      </dsp:txXfrm>
    </dsp:sp>
    <dsp:sp modelId="{77CF536B-0CDE-4790-B534-3648714B19EB}">
      <dsp:nvSpPr>
        <dsp:cNvPr id="0" name=""/>
        <dsp:cNvSpPr/>
      </dsp:nvSpPr>
      <dsp:spPr>
        <a:xfrm>
          <a:off x="0" y="7471584"/>
          <a:ext cx="10360025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A98DB-0B8A-4677-9514-C40763C64806}">
      <dsp:nvSpPr>
        <dsp:cNvPr id="0" name=""/>
        <dsp:cNvSpPr/>
      </dsp:nvSpPr>
      <dsp:spPr>
        <a:xfrm>
          <a:off x="518001" y="6792624"/>
          <a:ext cx="7252017" cy="1357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09" tIns="0" rIns="27410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ЖББХ-ны захиалга бүртгэлийн 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IACC </a:t>
          </a:r>
          <a:r>
            <a:rPr lang="mn-M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нэгдсэн системтэй болох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289" y="6858912"/>
        <a:ext cx="7119441" cy="12253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873FE-5130-40E5-BEC8-A2C682C551B8}">
      <dsp:nvSpPr>
        <dsp:cNvPr id="0" name=""/>
        <dsp:cNvSpPr/>
      </dsp:nvSpPr>
      <dsp:spPr>
        <a:xfrm>
          <a:off x="0" y="452108"/>
          <a:ext cx="13227776" cy="204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622" tIns="520700" rIns="1026622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Энэхүү судалгаа нь </a:t>
          </a:r>
          <a:r>
            <a:rPr lang="mn-MN" sz="2500" b="1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Монгол улсын хэмжээнд </a:t>
          </a: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үйл ажиллагаа явуулж байгаа жуулчны бааз түүнтэй адилтгах байр сууцны </a:t>
          </a:r>
          <a:r>
            <a:rPr lang="mn-MN" sz="2500" b="0" i="1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газарзүйн байршил</a:t>
          </a: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sz="2500" b="0" i="1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аялал жуулчлалын нөөц</a:t>
          </a: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sz="2500" b="0" i="1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хүчин чадал</a:t>
          </a: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sz="2500" b="0" i="1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үйлчилгээ</a:t>
          </a: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sz="2500" b="0" i="1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дэд бүтэц</a:t>
          </a: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sz="2500" b="0" i="1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технологи</a:t>
          </a: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sz="2500" b="0" i="1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хүний нөөц</a:t>
          </a: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, </a:t>
          </a:r>
          <a:r>
            <a:rPr lang="mn-MN" sz="2500" b="0" i="1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тулгамдсан асуудлыг </a:t>
          </a: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тодруулахад оршино</a:t>
          </a:r>
          <a:endParaRPr lang="en-US" sz="2500" kern="1200" dirty="0">
            <a:solidFill>
              <a:schemeClr val="tx2"/>
            </a:solidFill>
          </a:endParaRPr>
        </a:p>
      </dsp:txBody>
      <dsp:txXfrm>
        <a:off x="0" y="452108"/>
        <a:ext cx="13227776" cy="2047500"/>
      </dsp:txXfrm>
    </dsp:sp>
    <dsp:sp modelId="{E44FEA68-B358-4570-9A49-17B9EC13F71D}">
      <dsp:nvSpPr>
        <dsp:cNvPr id="0" name=""/>
        <dsp:cNvSpPr/>
      </dsp:nvSpPr>
      <dsp:spPr>
        <a:xfrm>
          <a:off x="661388" y="83108"/>
          <a:ext cx="9259443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985" tIns="0" rIns="34998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500" b="1" i="0" u="none" strike="noStrike" kern="1200">
              <a:effectLst/>
              <a:latin typeface="Times New Roman" panose="02020603050405020304" pitchFamily="18" charset="0"/>
            </a:rPr>
            <a:t>Судалгааны зорилго</a:t>
          </a:r>
          <a:endParaRPr lang="en-US" sz="2500" kern="1200" dirty="0"/>
        </a:p>
      </dsp:txBody>
      <dsp:txXfrm>
        <a:off x="697414" y="119134"/>
        <a:ext cx="9187391" cy="665948"/>
      </dsp:txXfrm>
    </dsp:sp>
    <dsp:sp modelId="{EEA4541F-6840-48AB-B581-25113CF2FB03}">
      <dsp:nvSpPr>
        <dsp:cNvPr id="0" name=""/>
        <dsp:cNvSpPr/>
      </dsp:nvSpPr>
      <dsp:spPr>
        <a:xfrm>
          <a:off x="0" y="3003609"/>
          <a:ext cx="13227776" cy="173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622" tIns="520700" rIns="1026622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500" b="0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Цуглуулсан статистик мэдээлэл, өгөгдөл нь аялал жуулчлалын салбарын үндэсний хэмжээний бодлого, зөвлөмж боловсруулах үндэслэл, сургалт, судалгааны суурь бааз болж </a:t>
          </a:r>
          <a:r>
            <a:rPr lang="mn-MN" sz="2500" b="1" i="0" u="none" strike="noStrike" kern="1200" dirty="0">
              <a:solidFill>
                <a:schemeClr val="tx2"/>
              </a:solidFill>
              <a:effectLst/>
              <a:latin typeface="Times New Roman" panose="02020603050405020304" pitchFamily="18" charset="0"/>
            </a:rPr>
            <a:t>ГМС бүртгэгдэх болно</a:t>
          </a:r>
          <a:endParaRPr lang="en-US" sz="2500" b="1" kern="1200" dirty="0">
            <a:solidFill>
              <a:schemeClr val="tx2"/>
            </a:solidFill>
          </a:endParaRPr>
        </a:p>
      </dsp:txBody>
      <dsp:txXfrm>
        <a:off x="0" y="3003609"/>
        <a:ext cx="13227776" cy="1732500"/>
      </dsp:txXfrm>
    </dsp:sp>
    <dsp:sp modelId="{8C0308AB-0ED2-4FB7-B192-9984E80B6EA4}">
      <dsp:nvSpPr>
        <dsp:cNvPr id="0" name=""/>
        <dsp:cNvSpPr/>
      </dsp:nvSpPr>
      <dsp:spPr>
        <a:xfrm>
          <a:off x="661388" y="2634609"/>
          <a:ext cx="9259443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985" tIns="0" rIns="34998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500" b="1" i="0" u="none" strike="noStrike" kern="1200">
              <a:effectLst/>
              <a:latin typeface="Times New Roman" panose="02020603050405020304" pitchFamily="18" charset="0"/>
            </a:rPr>
            <a:t>Судалгааны үр дүн </a:t>
          </a:r>
          <a:endParaRPr lang="en-US" sz="2500" kern="1200" dirty="0"/>
        </a:p>
      </dsp:txBody>
      <dsp:txXfrm>
        <a:off x="697414" y="2670635"/>
        <a:ext cx="9187391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 Light" panose="020F0502020204030203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2/18/2025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 Light" panose="020F0502020204030203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70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DB3C14-5BDB-7B4C-9CD1-3C2156BE9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85986" y="3342962"/>
            <a:ext cx="4544568" cy="45408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7AEF380-D2F4-9943-B5DC-76E1010E52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16541" y="3342962"/>
            <a:ext cx="4544568" cy="45408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256590F-1984-B046-909C-39A3E99EEF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147096" y="3342962"/>
            <a:ext cx="4544568" cy="45408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2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DB3C14-5BDB-7B4C-9CD1-3C2156BE9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80127" y="3342962"/>
            <a:ext cx="4544568" cy="45408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7AEF380-D2F4-9943-B5DC-76E1010E52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403" y="3342962"/>
            <a:ext cx="4544568" cy="45408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256590F-1984-B046-909C-39A3E99EEF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52955" y="3342962"/>
            <a:ext cx="4544568" cy="45408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FEBD460-FCC0-394B-A281-187ED0CB3A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28679" y="3342962"/>
            <a:ext cx="4544568" cy="45408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9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DB3C14-5BDB-7B4C-9CD1-3C2156BE9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0825" y="3617282"/>
            <a:ext cx="4544568" cy="37664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7AEF380-D2F4-9943-B5DC-76E1010E52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7969" y="3617282"/>
            <a:ext cx="4544568" cy="37664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256590F-1984-B046-909C-39A3E99EEF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312257" y="3617282"/>
            <a:ext cx="4544568" cy="37664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FEBD460-FCC0-394B-A281-187ED0CB3A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5113" y="3617282"/>
            <a:ext cx="4544568" cy="37664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1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F721-8674-4430-A37C-CF336D0AF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B6B5D-1602-442C-8AE1-45BA835BD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A2378-8FF6-49A8-84BC-3DEB80E30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4099B-C037-42AC-AE18-657CB29659B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D8216-C4C4-43A4-813F-A5320540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11031-8E1E-4293-A97E-6D097272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780C-3708-46F5-AF08-33907A41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6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FAB04-F3B1-4D14-8AB6-C55FEC53C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EA9A-230F-4546-99E3-9D1EA23BC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4B87F-3D17-440A-AC48-4F80599F9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1BA62-E13A-425A-B1BE-A9BAFDD6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4099B-C037-42AC-AE18-657CB29659B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0B2EC-4625-434C-A33E-770D4CF9C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7EEA4-B39E-45C2-B443-5C17064C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780C-3708-46F5-AF08-33907A41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2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BCCF403-77F5-E64B-B3A1-43CAED52C50B}"/>
              </a:ext>
            </a:extLst>
          </p:cNvPr>
          <p:cNvSpPr/>
          <p:nvPr userDrawn="1"/>
        </p:nvSpPr>
        <p:spPr>
          <a:xfrm>
            <a:off x="22302691" y="762000"/>
            <a:ext cx="554134" cy="5541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Open Sans" panose="020B0606030504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22418657" y="885179"/>
            <a:ext cx="32220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fld id="{C2130A1F-96FE-9345-9E91-FD9BE4197128}" type="slidenum">
              <a:rPr lang="en-US" sz="2000" b="0" i="0" spc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800" b="0" i="0" spc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4" r:id="rId6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6600" b="1" i="0" kern="120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5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914171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7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1828343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9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2742514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3656685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C4828-17D8-17AF-2FCE-0DACD10444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B386C-D02E-D425-0F0F-B69827800EE8}"/>
              </a:ext>
            </a:extLst>
          </p:cNvPr>
          <p:cNvSpPr txBox="1"/>
          <p:nvPr/>
        </p:nvSpPr>
        <p:spPr>
          <a:xfrm>
            <a:off x="6005740" y="5426839"/>
            <a:ext cx="123661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АЖМХ-ЖУУЛЧНЫ БААЗ, БАЙРШУУЛАХ ХЭРЭГСЛИЙН САЛБАР ХОЛБОО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mn-M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/2024 </a:t>
            </a:r>
            <a:r>
              <a:rPr lang="mn-M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ТАЙЛАН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mn-M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mn-M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ОНЫ АЖЛЫН ТӨЛӨВЛӨГӨӨ</a:t>
            </a:r>
          </a:p>
        </p:txBody>
      </p:sp>
    </p:spTree>
    <p:extLst>
      <p:ext uri="{BB962C8B-B14F-4D97-AF65-F5344CB8AC3E}">
        <p14:creationId xmlns:p14="http://schemas.microsoft.com/office/powerpoint/2010/main" val="2386665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B909BA-AA4B-0DBC-5E98-195FE6879F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4" y="5996"/>
            <a:ext cx="24394463" cy="13710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86B3A-586C-A543-10E8-446E5FB32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20" y="2823852"/>
            <a:ext cx="10794337" cy="928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544F1-C9F4-4316-3C0D-98FA62B4E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5065" y="2754811"/>
            <a:ext cx="9483458" cy="944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16206-77A5-4CDE-8354-8640CC3A3E9F}"/>
              </a:ext>
            </a:extLst>
          </p:cNvPr>
          <p:cNvSpPr txBox="1"/>
          <p:nvPr/>
        </p:nvSpPr>
        <p:spPr>
          <a:xfrm>
            <a:off x="8614229" y="1091759"/>
            <a:ext cx="12380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Хийж гүйцэтгэсэн ажлууд</a:t>
            </a:r>
          </a:p>
        </p:txBody>
      </p:sp>
    </p:spTree>
    <p:extLst>
      <p:ext uri="{BB962C8B-B14F-4D97-AF65-F5344CB8AC3E}">
        <p14:creationId xmlns:p14="http://schemas.microsoft.com/office/powerpoint/2010/main" val="308413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7B36A-EFAF-D25B-3409-BDC31E18EF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4" y="5996"/>
            <a:ext cx="24394463" cy="13710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BD548-02BF-F4D9-2B0C-928321288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53" y="2895600"/>
            <a:ext cx="22751143" cy="10624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EDFB7-082C-BC15-4E66-97D7D5A74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337" y="1171717"/>
            <a:ext cx="4976492" cy="172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8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C89C5-8848-8194-EB8D-410A157353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102B6-0DD4-CA8F-F920-ACFEA32B47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FBCB1-42C1-243C-3C90-DE00D9B6A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780C-3708-46F5-AF08-33907A41D108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088C0-C456-FFF5-5B18-CAF48F65DB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4" y="5996"/>
            <a:ext cx="24394463" cy="13710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CEA8E-9DF1-F53C-2245-52AE559B6807}"/>
              </a:ext>
            </a:extLst>
          </p:cNvPr>
          <p:cNvSpPr txBox="1"/>
          <p:nvPr/>
        </p:nvSpPr>
        <p:spPr>
          <a:xfrm>
            <a:off x="6021388" y="5445889"/>
            <a:ext cx="123348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оны ажлын төлөвлөгөө</a:t>
            </a:r>
            <a:r>
              <a:rPr lang="en-US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885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7E9222-9AF5-0185-8D4A-333399A05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61" y="0"/>
            <a:ext cx="24394463" cy="13710004"/>
          </a:xfrm>
          <a:prstGeom prst="rect">
            <a:avLst/>
          </a:prstGeom>
        </p:spPr>
      </p:pic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2DDADF90-9D6E-F5A5-CC27-EF22F75B3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744271"/>
              </p:ext>
            </p:extLst>
          </p:nvPr>
        </p:nvGraphicFramePr>
        <p:xfrm>
          <a:off x="3635829" y="3831771"/>
          <a:ext cx="16546285" cy="7903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85D6D0-7E53-DB6F-18D5-5DEFD52B3B48}"/>
              </a:ext>
            </a:extLst>
          </p:cNvPr>
          <p:cNvSpPr txBox="1"/>
          <p:nvPr/>
        </p:nvSpPr>
        <p:spPr>
          <a:xfrm>
            <a:off x="14608628" y="1211759"/>
            <a:ext cx="117130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оны ажлын төлөвлөгөө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2759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8EE8F89-6272-FD63-D5F5-6BCA20B643F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0344171"/>
              </p:ext>
            </p:extLst>
          </p:nvPr>
        </p:nvGraphicFramePr>
        <p:xfrm>
          <a:off x="2547257" y="3651250"/>
          <a:ext cx="10360025" cy="870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B23B4-DF70-BDB4-DC3A-DE2693DA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780C-3708-46F5-AF08-33907A41D108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4D8556-4075-C263-E832-2BDD33D5175B}"/>
              </a:ext>
            </a:extLst>
          </p:cNvPr>
          <p:cNvSpPr txBox="1"/>
          <p:nvPr/>
        </p:nvSpPr>
        <p:spPr>
          <a:xfrm>
            <a:off x="6796539" y="1409483"/>
            <a:ext cx="137992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Менежмент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хөгжлийн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</a:t>
            </a:r>
            <a:r>
              <a:rPr lang="mn-MN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mn-MN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ажил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F8536F-3773-36F0-3E61-9785298C1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5" y="355128"/>
            <a:ext cx="5492663" cy="689901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9F54BE8-BB90-DFAC-BA7A-A5A4CE529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330463"/>
              </p:ext>
            </p:extLst>
          </p:nvPr>
        </p:nvGraphicFramePr>
        <p:xfrm>
          <a:off x="13463588" y="3569050"/>
          <a:ext cx="9951582" cy="8737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51582">
                  <a:extLst>
                    <a:ext uri="{9D8B030D-6E8A-4147-A177-3AD203B41FA5}">
                      <a16:colId xmlns:a16="http://schemas.microsoft.com/office/drawing/2014/main" val="836977459"/>
                    </a:ext>
                  </a:extLst>
                </a:gridCol>
              </a:tblGrid>
              <a:tr h="1177161">
                <a:tc>
                  <a:txBody>
                    <a:bodyPr/>
                    <a:lstStyle/>
                    <a:p>
                      <a:pPr algn="l" fontAlgn="ctr"/>
                      <a:r>
                        <a:rPr lang="mn-MN" sz="2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Дата баазтай болох, төрийн бодлого, хууль эрх зүйн орчныг сайжруулах замаар жуулчны баазын тогтвортой, үр ашигтай, байгаль орчинд ээлтэй хөгжлийг дэмжинэ.</a:t>
                      </a:r>
                      <a:endParaRPr lang="mn-MN" sz="20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7" marR="4727" marT="4727" marB="0" anchor="ctr"/>
                </a:tc>
                <a:extLst>
                  <a:ext uri="{0D108BD9-81ED-4DB2-BD59-A6C34878D82A}">
                    <a16:rowId xmlns:a16="http://schemas.microsoft.com/office/drawing/2014/main" val="2283239760"/>
                  </a:ext>
                </a:extLst>
              </a:tr>
              <a:tr h="1189134">
                <a:tc>
                  <a:txBody>
                    <a:bodyPr/>
                    <a:lstStyle/>
                    <a:p>
                      <a:pPr algn="l" fontAlgn="ctr"/>
                      <a:r>
                        <a:rPr lang="mn-MN" sz="2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Менежментийн нэгдсэн төлөвлөгөө нь ЖББХСХ-ны зорилго, стратегийг тодорхойлж, үйл ажиллагааг зохион байгуулах, хүний нөөц, санхүү, үйлчилгээ, дэд бүтцийн удирдлагыг нэгтгэн удирдах, үр дүнг хянах, сайжруулалтын арга хэмжээг төлөвлөх баримт бичигтэй болно.</a:t>
                      </a:r>
                      <a:endParaRPr lang="mn-MN" sz="20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7" marR="4727" marT="4727" marB="0" anchor="ctr"/>
                </a:tc>
                <a:extLst>
                  <a:ext uri="{0D108BD9-81ED-4DB2-BD59-A6C34878D82A}">
                    <a16:rowId xmlns:a16="http://schemas.microsoft.com/office/drawing/2014/main" val="271753185"/>
                  </a:ext>
                </a:extLst>
              </a:tr>
              <a:tr h="1630885">
                <a:tc>
                  <a:txBody>
                    <a:bodyPr/>
                    <a:lstStyle/>
                    <a:p>
                      <a:pPr algn="l" fontAlgn="ctr"/>
                      <a:br>
                        <a:rPr lang="mn-MN" sz="2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mn-MN" sz="2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Улиралд нэг удаа байгууллагуудын удирдлагуудад хууль, стандартын талаар мэдээлэл түгээж, мэдлэгийг нэмэгдүүлж, хэрэгжилтэд хяналт тавих, үйлчилгээний чанарыг сайжруулж, салбарын тогтвортой хөгжлийг дэмжихэд чиглэсэн мэдлэгээр хангана.</a:t>
                      </a:r>
                      <a:endParaRPr lang="mn-MN" sz="20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7" marR="4727" marT="4727" marB="0" anchor="ctr"/>
                </a:tc>
                <a:extLst>
                  <a:ext uri="{0D108BD9-81ED-4DB2-BD59-A6C34878D82A}">
                    <a16:rowId xmlns:a16="http://schemas.microsoft.com/office/drawing/2014/main" val="787158392"/>
                  </a:ext>
                </a:extLst>
              </a:tr>
              <a:tr h="1682559">
                <a:tc>
                  <a:txBody>
                    <a:bodyPr/>
                    <a:lstStyle/>
                    <a:p>
                      <a:pPr algn="l" fontAlgn="ctr"/>
                      <a:r>
                        <a:rPr lang="mn-MN" sz="2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Хамтын ажиллагаатай байгууллагуудаас мэргэжлийн зөвлөхүүдийг авах, хамтын ажиллагааг бэхжүүлж, зөвлөмж, санал боловсруулж, мэргэжлийн ур чадварыг сайжруулж, асуудлуудыг шийдвэрлэж, тогтвортой хамтын ажиллагааг дэмжихэд чиглэнэ.</a:t>
                      </a:r>
                      <a:endParaRPr lang="mn-MN" sz="20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7" marR="4727" marT="4727" marB="0" anchor="ctr"/>
                </a:tc>
                <a:extLst>
                  <a:ext uri="{0D108BD9-81ED-4DB2-BD59-A6C34878D82A}">
                    <a16:rowId xmlns:a16="http://schemas.microsoft.com/office/drawing/2014/main" val="1258747281"/>
                  </a:ext>
                </a:extLst>
              </a:tr>
              <a:tr h="1879173">
                <a:tc>
                  <a:txBody>
                    <a:bodyPr/>
                    <a:lstStyle/>
                    <a:p>
                      <a:pPr algn="l" fontAlgn="ctr"/>
                      <a:r>
                        <a:rPr lang="mn-MN" sz="2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ЖББХ байгууллагуудын чанар, үйлчилгээний стандартын дагуу ажиллахад туслалцаа үзүүлэх </a:t>
                      </a:r>
                      <a:endParaRPr lang="mn-MN" sz="20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7" marR="4727" marT="4727" marB="0" anchor="ctr"/>
                </a:tc>
                <a:extLst>
                  <a:ext uri="{0D108BD9-81ED-4DB2-BD59-A6C34878D82A}">
                    <a16:rowId xmlns:a16="http://schemas.microsoft.com/office/drawing/2014/main" val="3906090777"/>
                  </a:ext>
                </a:extLst>
              </a:tr>
              <a:tr h="1143762">
                <a:tc>
                  <a:txBody>
                    <a:bodyPr/>
                    <a:lstStyle/>
                    <a:p>
                      <a:pPr algn="l" fontAlgn="ctr"/>
                      <a:r>
                        <a:rPr lang="mn-MN" sz="2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Даатгалын хариуцлага нэмэгдэж, эрсдэлээс хамгаалагдах</a:t>
                      </a:r>
                      <a:endParaRPr lang="mn-MN" sz="20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7" marR="4727" marT="4727" marB="0" anchor="ctr"/>
                </a:tc>
                <a:extLst>
                  <a:ext uri="{0D108BD9-81ED-4DB2-BD59-A6C34878D82A}">
                    <a16:rowId xmlns:a16="http://schemas.microsoft.com/office/drawing/2014/main" val="808788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39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A8FC2-661E-3039-0B46-53FAD9F5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BFE74AA-FDF4-AB3C-B2AE-369F6CBB9EC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5963732"/>
              </p:ext>
            </p:extLst>
          </p:nvPr>
        </p:nvGraphicFramePr>
        <p:xfrm>
          <a:off x="637445" y="3091544"/>
          <a:ext cx="12269837" cy="944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1AB50-B452-B9FB-F6DD-F0FA0FFF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780C-3708-46F5-AF08-33907A41D108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4921F-67F6-EACD-0907-D512100A0E5A}"/>
              </a:ext>
            </a:extLst>
          </p:cNvPr>
          <p:cNvSpPr txBox="1"/>
          <p:nvPr/>
        </p:nvSpPr>
        <p:spPr>
          <a:xfrm>
            <a:off x="6796539" y="1409483"/>
            <a:ext cx="13799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Хүний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нөөц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сургалт-2 </a:t>
            </a:r>
            <a:r>
              <a:rPr lang="mn-MN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ажил</a:t>
            </a: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1A6F2C-6841-2918-7880-107AFC67F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5" y="355128"/>
            <a:ext cx="5492663" cy="68990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26DC98-87A8-1BC9-E834-F9ED3B69B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187629"/>
              </p:ext>
            </p:extLst>
          </p:nvPr>
        </p:nvGraphicFramePr>
        <p:xfrm>
          <a:off x="14630400" y="5002937"/>
          <a:ext cx="7934147" cy="51511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934147">
                  <a:extLst>
                    <a:ext uri="{9D8B030D-6E8A-4147-A177-3AD203B41FA5}">
                      <a16:colId xmlns:a16="http://schemas.microsoft.com/office/drawing/2014/main" val="1031161634"/>
                    </a:ext>
                  </a:extLst>
                </a:gridCol>
              </a:tblGrid>
              <a:tr h="531790">
                <a:tc>
                  <a:txBody>
                    <a:bodyPr/>
                    <a:lstStyle/>
                    <a:p>
                      <a:pPr algn="ctr"/>
                      <a:r>
                        <a:rPr lang="mn-MN" sz="40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Хүрэх үр дүн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1515147"/>
                  </a:ext>
                </a:extLst>
              </a:tr>
              <a:tr h="1671341">
                <a:tc>
                  <a:txBody>
                    <a:bodyPr/>
                    <a:lstStyle/>
                    <a:p>
                      <a:r>
                        <a:rPr lang="mn-MN" sz="4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Үйлчилгээний чанар сайжрах, мэргэжлийн түвшин дээшлэх, иргэдийн оролцоо нэмэгдэх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8661044"/>
                  </a:ext>
                </a:extLst>
              </a:tr>
              <a:tr h="1899251">
                <a:tc>
                  <a:txBody>
                    <a:bodyPr/>
                    <a:lstStyle/>
                    <a:p>
                      <a:r>
                        <a:rPr lang="mn-MN" sz="4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Мэргэжилтнүүдийн бэлтгэл сайжрах, тогтвортой хөгжилд дэмжлэг үзүүлэх, ажлын ачааллыг тэнцвэржүүлэх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9475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986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9B3C1-2245-C593-5A80-75F5B60B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3E73F72-8CFF-2C8E-3601-CCC9F6BFC21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0205848"/>
              </p:ext>
            </p:extLst>
          </p:nvPr>
        </p:nvGraphicFramePr>
        <p:xfrm>
          <a:off x="2547257" y="3651250"/>
          <a:ext cx="10360025" cy="870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A8E7C-B315-0303-7124-1B44532E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780C-3708-46F5-AF08-33907A41D108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1FB03-B32E-0D63-3652-28F3E3608FBB}"/>
              </a:ext>
            </a:extLst>
          </p:cNvPr>
          <p:cNvSpPr txBox="1"/>
          <p:nvPr/>
        </p:nvSpPr>
        <p:spPr>
          <a:xfrm>
            <a:off x="6098902" y="1362075"/>
            <a:ext cx="151926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Байгаль</a:t>
            </a:r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орчинд</a:t>
            </a:r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ээлтэй</a:t>
            </a:r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бодлого</a:t>
            </a:r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mn-MN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ажил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750555-66B2-0C4D-84D9-79854EBBD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5" y="355128"/>
            <a:ext cx="5492663" cy="68990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705528-CE86-5F74-DD49-E2AA15468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817066"/>
              </p:ext>
            </p:extLst>
          </p:nvPr>
        </p:nvGraphicFramePr>
        <p:xfrm>
          <a:off x="14478000" y="3749040"/>
          <a:ext cx="9013371" cy="76809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013371">
                  <a:extLst>
                    <a:ext uri="{9D8B030D-6E8A-4147-A177-3AD203B41FA5}">
                      <a16:colId xmlns:a16="http://schemas.microsoft.com/office/drawing/2014/main" val="25990220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mn-MN" sz="4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Хүрэх үр дүн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822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mn-MN" sz="4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ТХГН-ийн шинэчилсэн найруулга батлагдах</a:t>
                      </a:r>
                      <a:endParaRPr lang="en-US" sz="4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mn-MN" sz="4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5201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4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 </a:t>
                      </a:r>
                      <a:r>
                        <a:rPr lang="mn-MN" sz="4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шаардлагыг хангасан баазуудын тоо нэмэгдэх</a:t>
                      </a:r>
                      <a:endParaRPr lang="en-US" sz="4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mn-MN" sz="4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5967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mn-MN" sz="4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Байршуулах үйлчилгээний байгууллагуудын цахилгааны үнийн ачааллаас хөнглөх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6188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626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B411C-6CC6-BBEC-16AE-1B58050BF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E98889A-84F8-0E32-485D-36372A3C65F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547257" y="3651250"/>
          <a:ext cx="10360025" cy="870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76C0C-5FAB-DA3D-3760-CF680B4D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780C-3708-46F5-AF08-33907A41D108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4D23E-B00C-B599-E941-C0F85C904987}"/>
              </a:ext>
            </a:extLst>
          </p:cNvPr>
          <p:cNvSpPr txBox="1"/>
          <p:nvPr/>
        </p:nvSpPr>
        <p:spPr>
          <a:xfrm>
            <a:off x="6796539" y="1409483"/>
            <a:ext cx="137992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Менежмент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хөгжлийн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</a:t>
            </a:r>
            <a:r>
              <a:rPr lang="mn-MN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mn-MN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ажил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45434C-B5D8-B379-FAFC-630C2E48E713}"/>
              </a:ext>
            </a:extLst>
          </p:cNvPr>
          <p:cNvGraphicFramePr>
            <a:graphicFrameLocks noGrp="1"/>
          </p:cNvGraphicFramePr>
          <p:nvPr/>
        </p:nvGraphicFramePr>
        <p:xfrm>
          <a:off x="14347372" y="4173765"/>
          <a:ext cx="9405258" cy="731508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405258">
                  <a:extLst>
                    <a:ext uri="{9D8B030D-6E8A-4147-A177-3AD203B41FA5}">
                      <a16:colId xmlns:a16="http://schemas.microsoft.com/office/drawing/2014/main" val="3777024768"/>
                    </a:ext>
                  </a:extLst>
                </a:gridCol>
              </a:tblGrid>
              <a:tr h="869556">
                <a:tc>
                  <a:txBody>
                    <a:bodyPr/>
                    <a:lstStyle/>
                    <a:p>
                      <a:pPr algn="ctr"/>
                      <a:r>
                        <a:rPr lang="mn-MN" sz="32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Зорилго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1149066783"/>
                  </a:ext>
                </a:extLst>
              </a:tr>
              <a:tr h="869556">
                <a:tc>
                  <a:txBody>
                    <a:bodyPr/>
                    <a:lstStyle/>
                    <a:p>
                      <a:r>
                        <a:rPr lang="mn-MN" sz="3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Нөөц, даацын судалгаа хийж, мэдээллийн бааз бүрдүүлэх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4282325362"/>
                  </a:ext>
                </a:extLst>
              </a:tr>
              <a:tr h="1246795">
                <a:tc>
                  <a:txBody>
                    <a:bodyPr/>
                    <a:lstStyle/>
                    <a:p>
                      <a:r>
                        <a:rPr lang="mn-MN" sz="3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Үйл ажиллагааны үр ашгийг нэмэгдүүлж, стратеги тодорхойлох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2996002984"/>
                  </a:ext>
                </a:extLst>
              </a:tr>
              <a:tr h="1246795">
                <a:tc>
                  <a:txBody>
                    <a:bodyPr/>
                    <a:lstStyle/>
                    <a:p>
                      <a:r>
                        <a:rPr lang="mn-MN" sz="3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Байгууллагын удирдлагад хууль, стандартын хэрэгжилтийг тайлбарлах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1850254125"/>
                  </a:ext>
                </a:extLst>
              </a:tr>
              <a:tr h="1192004">
                <a:tc>
                  <a:txBody>
                    <a:bodyPr/>
                    <a:lstStyle/>
                    <a:p>
                      <a:r>
                        <a:rPr lang="mn-MN" sz="3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Хамтын ажиллагааг сайжруулах зөвлөмж боловсруулах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1168540872"/>
                  </a:ext>
                </a:extLst>
              </a:tr>
              <a:tr h="831342">
                <a:tc>
                  <a:txBody>
                    <a:bodyPr/>
                    <a:lstStyle/>
                    <a:p>
                      <a:r>
                        <a:rPr lang="mn-MN" sz="3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Шаардлагатай туслалцаа үзүүлэх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3564534126"/>
                  </a:ext>
                </a:extLst>
              </a:tr>
              <a:tr h="869556">
                <a:tc>
                  <a:txBody>
                    <a:bodyPr/>
                    <a:lstStyle/>
                    <a:p>
                      <a:r>
                        <a:rPr lang="mn-MN" sz="3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Даатгалын эрсдэлийг бууруулах зөвлөмж өгөх</a:t>
                      </a:r>
                    </a:p>
                  </a:txBody>
                  <a:tcPr marL="83680" marR="83680" marT="41840" marB="41840" anchor="ctr"/>
                </a:tc>
                <a:extLst>
                  <a:ext uri="{0D108BD9-81ED-4DB2-BD59-A6C34878D82A}">
                    <a16:rowId xmlns:a16="http://schemas.microsoft.com/office/drawing/2014/main" val="298726678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044AFB6-DE4B-BB18-275C-35CD8395C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5" y="355128"/>
            <a:ext cx="5492663" cy="6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60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4F50A-CF07-0EBD-51FD-1AD5CAAFD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1FDC1A1-A49A-9FF4-1593-8C3FCF5AA97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16693408"/>
              </p:ext>
            </p:extLst>
          </p:nvPr>
        </p:nvGraphicFramePr>
        <p:xfrm>
          <a:off x="2547257" y="3651250"/>
          <a:ext cx="10360025" cy="870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651D-1D2C-39F6-8260-CBE00BB9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780C-3708-46F5-AF08-33907A41D108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E0D10-753B-01E7-E05E-D474774A82D9}"/>
              </a:ext>
            </a:extLst>
          </p:cNvPr>
          <p:cNvSpPr txBox="1"/>
          <p:nvPr/>
        </p:nvSpPr>
        <p:spPr>
          <a:xfrm>
            <a:off x="6796539" y="1409483"/>
            <a:ext cx="155491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 </a:t>
            </a:r>
            <a:r>
              <a:rPr lang="en-US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</a:t>
            </a:r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хөгжлийн</a:t>
            </a:r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асуудалд-4 </a:t>
            </a:r>
            <a:r>
              <a:rPr lang="mn-MN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ажил</a:t>
            </a:r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4D8FD7-331E-8D40-20C3-A2356E0668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5" y="355128"/>
            <a:ext cx="5492663" cy="68990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E18139-F9F0-9AC5-76E3-C18418E25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376889"/>
              </p:ext>
            </p:extLst>
          </p:nvPr>
        </p:nvGraphicFramePr>
        <p:xfrm>
          <a:off x="15392400" y="4089400"/>
          <a:ext cx="7943850" cy="631078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943850">
                  <a:extLst>
                    <a:ext uri="{9D8B030D-6E8A-4147-A177-3AD203B41FA5}">
                      <a16:colId xmlns:a16="http://schemas.microsoft.com/office/drawing/2014/main" val="1970549097"/>
                    </a:ext>
                  </a:extLst>
                </a:gridCol>
              </a:tblGrid>
              <a:tr h="478013">
                <a:tc>
                  <a:txBody>
                    <a:bodyPr/>
                    <a:lstStyle/>
                    <a:p>
                      <a:r>
                        <a:rPr lang="mn-MN" sz="32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Хүлээгдэж буй үр дүн</a:t>
                      </a:r>
                    </a:p>
                    <a:p>
                      <a:endParaRPr lang="mn-MN" sz="32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27196" marB="27196" anchor="ctr"/>
                </a:tc>
                <a:extLst>
                  <a:ext uri="{0D108BD9-81ED-4DB2-BD59-A6C34878D82A}">
                    <a16:rowId xmlns:a16="http://schemas.microsoft.com/office/drawing/2014/main" val="4014189333"/>
                  </a:ext>
                </a:extLst>
              </a:tr>
              <a:tr h="1123085">
                <a:tc>
                  <a:txBody>
                    <a:bodyPr/>
                    <a:lstStyle/>
                    <a:p>
                      <a:r>
                        <a:rPr lang="mn-MN" sz="3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Брэндийн танигдалт, шинэ харилцагчидтай холбогдох, зах зээлд нэвтрэх</a:t>
                      </a:r>
                    </a:p>
                  </a:txBody>
                  <a:tcPr marL="54392" marR="54392" marT="27196" marB="27196" anchor="ctr"/>
                </a:tc>
                <a:extLst>
                  <a:ext uri="{0D108BD9-81ED-4DB2-BD59-A6C34878D82A}">
                    <a16:rowId xmlns:a16="http://schemas.microsoft.com/office/drawing/2014/main" val="2668216968"/>
                  </a:ext>
                </a:extLst>
              </a:tr>
              <a:tr h="1123085">
                <a:tc>
                  <a:txBody>
                    <a:bodyPr/>
                    <a:lstStyle/>
                    <a:p>
                      <a:r>
                        <a:rPr lang="mn-MN" sz="3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Олон улсын зах зээлтэй холбогдох, туршлага хэрэгжүүлэх</a:t>
                      </a:r>
                    </a:p>
                  </a:txBody>
                  <a:tcPr marL="54392" marR="54392" marT="27196" marB="27196" anchor="ctr"/>
                </a:tc>
                <a:extLst>
                  <a:ext uri="{0D108BD9-81ED-4DB2-BD59-A6C34878D82A}">
                    <a16:rowId xmlns:a16="http://schemas.microsoft.com/office/drawing/2014/main" val="2575702339"/>
                  </a:ext>
                </a:extLst>
              </a:tr>
              <a:tr h="1338109">
                <a:tc>
                  <a:txBody>
                    <a:bodyPr/>
                    <a:lstStyle/>
                    <a:p>
                      <a:r>
                        <a:rPr lang="mn-MN" sz="3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Брэндийн танигдалт сайжрах, шинэ харилцагчид татах, хамтын ажиллагааны боломжууд нэмэгдэх</a:t>
                      </a:r>
                    </a:p>
                  </a:txBody>
                  <a:tcPr marL="54392" marR="54392" marT="27196" marB="27196" anchor="ctr"/>
                </a:tc>
                <a:extLst>
                  <a:ext uri="{0D108BD9-81ED-4DB2-BD59-A6C34878D82A}">
                    <a16:rowId xmlns:a16="http://schemas.microsoft.com/office/drawing/2014/main" val="4259888659"/>
                  </a:ext>
                </a:extLst>
              </a:tr>
              <a:tr h="1123085">
                <a:tc>
                  <a:txBody>
                    <a:bodyPr/>
                    <a:lstStyle/>
                    <a:p>
                      <a:r>
                        <a:rPr lang="mn-MN" sz="3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Захиалгын процесс автоматжих, үйлчилгээний чанар сайжрах, ажлын хурд нэмэгдэх</a:t>
                      </a:r>
                    </a:p>
                  </a:txBody>
                  <a:tcPr marL="54392" marR="54392" marT="27196" marB="27196" anchor="ctr"/>
                </a:tc>
                <a:extLst>
                  <a:ext uri="{0D108BD9-81ED-4DB2-BD59-A6C34878D82A}">
                    <a16:rowId xmlns:a16="http://schemas.microsoft.com/office/drawing/2014/main" val="3670160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700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434AA-DED5-A6C4-DB27-20D6E90CFB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80800" cy="13832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410B45-DA19-D0E3-9FFF-F578E3741E87}"/>
              </a:ext>
            </a:extLst>
          </p:cNvPr>
          <p:cNvSpPr txBox="1"/>
          <p:nvPr/>
        </p:nvSpPr>
        <p:spPr>
          <a:xfrm>
            <a:off x="682172" y="1466894"/>
            <a:ext cx="21916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 rtl="0"/>
            <a:r>
              <a:rPr lang="mn-MN" sz="3600" b="1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МОНГОЛ УЛСЫН ЖУУЛЧНЫ БААЗУУДЫН НӨХЦӨЛ БАЙДЛЫН </a:t>
            </a:r>
          </a:p>
          <a:p>
            <a:pPr marL="457200" algn="ctr" rtl="0"/>
            <a:r>
              <a:rPr lang="mn-MN" sz="3600" b="1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СУУРЬ СУДАЛГАА – 2025  </a:t>
            </a:r>
            <a:endParaRPr lang="mn-MN" sz="3600" b="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94A37-0CAC-C725-88F5-76BFF728065B}"/>
              </a:ext>
            </a:extLst>
          </p:cNvPr>
          <p:cNvSpPr txBox="1"/>
          <p:nvPr/>
        </p:nvSpPr>
        <p:spPr>
          <a:xfrm>
            <a:off x="914573" y="3120892"/>
            <a:ext cx="1127425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 rtl="0"/>
            <a:br>
              <a:rPr lang="mn-MN" sz="2400" b="0" dirty="0">
                <a:effectLst/>
              </a:rPr>
            </a:br>
            <a:r>
              <a:rPr lang="mn-M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Монгол Улсын Соёл, спорт аялал жуулчлал, залуучуудын яам, Аялал жуулчлалын мэргэжлийн холбоо (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MTO), </a:t>
            </a:r>
            <a:r>
              <a:rPr lang="mn-M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Аялал жуулчлалын боловсрол хөгжлийн нийгэмлэг, АЖМХ-ны жуулчны бааз, байршуулах хэрэгслийн салбар холбоо хамтран уг </a:t>
            </a:r>
            <a:r>
              <a:rPr lang="mn-MN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суурь судалгааг гүйцэтгэж байна. </a:t>
            </a:r>
            <a:endParaRPr lang="mn-MN" sz="3200" b="1" dirty="0">
              <a:effectLst/>
            </a:endParaRPr>
          </a:p>
          <a:p>
            <a:pPr rtl="0"/>
            <a:br>
              <a:rPr lang="mn-MN" b="0" dirty="0">
                <a:effectLst/>
              </a:rPr>
            </a:br>
            <a:br>
              <a:rPr lang="mn-MN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FDFBB-0470-C86D-2EBD-DA4CEB49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2492" y="3240537"/>
            <a:ext cx="4782805" cy="333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EA6E466D-9C96-8732-038B-C7DDCAF233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352099"/>
              </p:ext>
            </p:extLst>
          </p:nvPr>
        </p:nvGraphicFramePr>
        <p:xfrm>
          <a:off x="5437595" y="7136043"/>
          <a:ext cx="13227776" cy="4819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51483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FDF85F-2509-682C-CA29-2115C4111E76}"/>
              </a:ext>
            </a:extLst>
          </p:cNvPr>
          <p:cNvSpPr txBox="1"/>
          <p:nvPr/>
        </p:nvSpPr>
        <p:spPr>
          <a:xfrm>
            <a:off x="5016709" y="2778823"/>
            <a:ext cx="16159633" cy="5785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4400"/>
            </a:pPr>
            <a:r>
              <a:rPr lang="mn-MN" sz="54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АЖМХ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-</a:t>
            </a:r>
            <a:r>
              <a:rPr lang="mn-MN" sz="54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ЖББХСХ </a:t>
            </a:r>
          </a:p>
          <a:p>
            <a:pPr algn="ctr">
              <a:buClr>
                <a:srgbClr val="000000"/>
              </a:buClr>
              <a:buSzPts val="4400"/>
            </a:pPr>
            <a:r>
              <a:rPr lang="mn-MN" sz="48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2023.12.19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-</a:t>
            </a:r>
            <a:r>
              <a:rPr lang="mn-MN" sz="48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ны өдрийн хурлын тогтоолоор нэгдсэн салбархолбоо болон ажиллахаар батлагдав</a:t>
            </a:r>
          </a:p>
          <a:p>
            <a:pPr algn="ctr">
              <a:buClr>
                <a:srgbClr val="000000"/>
              </a:buClr>
              <a:buSzPts val="4400"/>
            </a:pPr>
            <a:r>
              <a:rPr lang="mn-MN" sz="48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З холбоо нэгдлээ</a:t>
            </a:r>
            <a:r>
              <a:rPr lang="mn-MN" sz="8798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АЙЛАН </a:t>
            </a:r>
          </a:p>
          <a:p>
            <a:pPr marL="742950" indent="-742950">
              <a:buClr>
                <a:srgbClr val="000000"/>
              </a:buClr>
              <a:buSzPts val="4400"/>
              <a:buAutoNum type="arabicPeriod"/>
            </a:pPr>
            <a:r>
              <a:rPr lang="mn-MN" sz="44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Монголын аялал жуулчлалын баазуудын холбоо</a:t>
            </a:r>
          </a:p>
          <a:p>
            <a:pPr marL="742950" indent="-742950">
              <a:buClr>
                <a:srgbClr val="000000"/>
              </a:buClr>
              <a:buSzPts val="4400"/>
              <a:buAutoNum type="arabicPeriod"/>
            </a:pPr>
            <a:r>
              <a:rPr lang="mn-MN" sz="44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Монголын жуулчны баазуудын хөгжил холбоо</a:t>
            </a:r>
          </a:p>
          <a:p>
            <a:pPr marL="742950" indent="-742950">
              <a:buClr>
                <a:srgbClr val="000000"/>
              </a:buClr>
              <a:buSzPts val="4400"/>
              <a:buAutoNum type="arabicPeriod"/>
            </a:pPr>
            <a:r>
              <a:rPr lang="mn-MN" sz="44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Монголын жуулчны баазуудын шинэ сэргэлт холбоо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228586-32F4-83ED-837F-9DEDA44D9D4B}"/>
              </a:ext>
            </a:extLst>
          </p:cNvPr>
          <p:cNvSpPr txBox="1"/>
          <p:nvPr/>
        </p:nvSpPr>
        <p:spPr>
          <a:xfrm>
            <a:off x="17009943" y="11043835"/>
            <a:ext cx="12191932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400"/>
            </a:pPr>
            <a:r>
              <a:rPr lang="mn-MN" sz="3599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Хугацаа: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E99CEE-9E8F-7FF0-F304-F3ACDDBCC131}"/>
              </a:ext>
            </a:extLst>
          </p:cNvPr>
          <p:cNvCxnSpPr>
            <a:cxnSpLocks/>
          </p:cNvCxnSpPr>
          <p:nvPr/>
        </p:nvCxnSpPr>
        <p:spPr>
          <a:xfrm>
            <a:off x="1590150" y="9578340"/>
            <a:ext cx="814821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83E1D1-5752-BF4B-63DD-91EA33369118}"/>
              </a:ext>
            </a:extLst>
          </p:cNvPr>
          <p:cNvCxnSpPr>
            <a:cxnSpLocks/>
          </p:cNvCxnSpPr>
          <p:nvPr/>
        </p:nvCxnSpPr>
        <p:spPr>
          <a:xfrm>
            <a:off x="12755880" y="9578340"/>
            <a:ext cx="90754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173E8E0-43D3-2609-A6E6-4652088CB3DE}"/>
              </a:ext>
            </a:extLst>
          </p:cNvPr>
          <p:cNvCxnSpPr>
            <a:cxnSpLocks/>
          </p:cNvCxnSpPr>
          <p:nvPr/>
        </p:nvCxnSpPr>
        <p:spPr>
          <a:xfrm>
            <a:off x="1285350" y="5180693"/>
            <a:ext cx="224173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952A1AB-F6C5-EC4E-9116-C042095DB7F8}"/>
              </a:ext>
            </a:extLst>
          </p:cNvPr>
          <p:cNvSpPr txBox="1"/>
          <p:nvPr/>
        </p:nvSpPr>
        <p:spPr>
          <a:xfrm>
            <a:off x="4130401" y="891109"/>
            <a:ext cx="16831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АЖМХ-ЖУУЛЧНЫ БААЗ, БАЙРШУУЛАХ ХЭРЭГСЛИЙН САЛБАР ХОЛБОО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mn-MN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/2024 </a:t>
            </a:r>
            <a:r>
              <a:rPr lang="mn-MN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ТАЙЛАН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A51822-34F8-F04A-F67B-9A3A9CBC0A28}"/>
              </a:ext>
            </a:extLst>
          </p:cNvPr>
          <p:cNvSpPr txBox="1"/>
          <p:nvPr/>
        </p:nvSpPr>
        <p:spPr>
          <a:xfrm>
            <a:off x="1590150" y="8731461"/>
            <a:ext cx="844538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АЛСЫН ХАРАА</a:t>
            </a:r>
          </a:p>
          <a:p>
            <a:pPr algn="ctr"/>
            <a:endParaRPr lang="mn-MN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mn-MN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 ӨВ СОЁЛЫГ ДЭЛХИЙД ТАНИУЛЖ, ҮНДЭСНИЙ БАЯЛГИЙГ БҮТЭЭХ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EFC776-E020-9C80-3A74-E2DE446A2877}"/>
              </a:ext>
            </a:extLst>
          </p:cNvPr>
          <p:cNvSpPr txBox="1"/>
          <p:nvPr/>
        </p:nvSpPr>
        <p:spPr>
          <a:xfrm>
            <a:off x="12555205" y="8993340"/>
            <a:ext cx="111474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ЭРХЭМ ЗОРИЛГО</a:t>
            </a:r>
          </a:p>
          <a:p>
            <a:pPr algn="ctr"/>
            <a:endParaRPr lang="mn-M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mn-M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 УЛСЫН БАЙРШУУЛАХ </a:t>
            </a:r>
          </a:p>
          <a:p>
            <a:pPr algn="ctr"/>
            <a:r>
              <a:rPr lang="mn-M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ХЭРЭГСЛИЙН ҮЙЛЧИЛГЭЭНИЙ ЧАДАВХИ,</a:t>
            </a:r>
          </a:p>
          <a:p>
            <a:pPr algn="ctr"/>
            <a:r>
              <a:rPr lang="mn-M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ЧАНАРЫГ ОЛОН УЛСЫН ТҮВШИНД ХҮРГЭХ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8847FC4-E01B-00D3-DE40-AE1F23751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18" y="170299"/>
            <a:ext cx="3839111" cy="7049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160240E-CA9D-3232-9119-88E504EBA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8947" y="5388070"/>
            <a:ext cx="4424706" cy="289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EC563E3-C967-2A26-E1E2-1A1FCDB3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58" y="5618367"/>
            <a:ext cx="4213777" cy="289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22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208A0D-2EEF-C6F7-B540-A6083E4FD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86"/>
            <a:ext cx="24377651" cy="12903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4FD4E8-BA2B-1C12-52DD-169D187727CC}"/>
              </a:ext>
            </a:extLst>
          </p:cNvPr>
          <p:cNvSpPr txBox="1"/>
          <p:nvPr/>
        </p:nvSpPr>
        <p:spPr>
          <a:xfrm>
            <a:off x="2897366" y="3366928"/>
            <a:ext cx="6182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mn-MN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эргээгдэх эрчим хүч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50092-CEF9-369D-B650-B07AEE02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23" y="5713919"/>
            <a:ext cx="6682063" cy="4635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91490A-CB2F-ECF4-751F-58FD102581FA}"/>
              </a:ext>
            </a:extLst>
          </p:cNvPr>
          <p:cNvSpPr txBox="1"/>
          <p:nvPr/>
        </p:nvSpPr>
        <p:spPr>
          <a:xfrm>
            <a:off x="14196737" y="2133255"/>
            <a:ext cx="6182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Туршлага судлах аялал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D1D855-B2B9-0DF5-1217-0D8D34513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394" y="3830113"/>
            <a:ext cx="5432970" cy="302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9FE6A1-44BB-AE9F-0A86-6ABDC89E0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6311" y="7260997"/>
            <a:ext cx="5039428" cy="325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481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6,000+ Thank You Stock Photos, Pictures &amp; Royalty-Free Images - iStock |  Thank you card, Appreciation, Gratitu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11536" r="-172" b="17665"/>
          <a:stretch/>
        </p:blipFill>
        <p:spPr bwMode="auto">
          <a:xfrm>
            <a:off x="949669" y="256032"/>
            <a:ext cx="22788155" cy="1322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01428-9C3A-E841-B412-973F73A276E9}"/>
              </a:ext>
            </a:extLst>
          </p:cNvPr>
          <p:cNvSpPr txBox="1"/>
          <p:nvPr/>
        </p:nvSpPr>
        <p:spPr>
          <a:xfrm>
            <a:off x="2449938" y="868312"/>
            <a:ext cx="197876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n-MN" sz="6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АНХААРАЛ ХАНДУУЛСАНД БАЯРЛАЛАА</a:t>
            </a:r>
            <a:endParaRPr lang="en-US" sz="6600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766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8" y="0"/>
            <a:ext cx="24377650" cy="13700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6E6FF-7B9E-4F85-87FE-D7E462521876}"/>
              </a:ext>
            </a:extLst>
          </p:cNvPr>
          <p:cNvSpPr txBox="1"/>
          <p:nvPr/>
        </p:nvSpPr>
        <p:spPr>
          <a:xfrm>
            <a:off x="3304102" y="2178735"/>
            <a:ext cx="4779185" cy="830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479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ЗОРИЛГО</a:t>
            </a:r>
            <a:endParaRPr lang="en-US" sz="4799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0FD201-E3DF-4A7E-A94C-01FAB89E0C47}"/>
              </a:ext>
            </a:extLst>
          </p:cNvPr>
          <p:cNvSpPr txBox="1"/>
          <p:nvPr/>
        </p:nvSpPr>
        <p:spPr>
          <a:xfrm>
            <a:off x="16091637" y="2178735"/>
            <a:ext cx="3246618" cy="830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479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ЗОРИЛТ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DE14BE-925B-44BE-A15B-2D041FFFF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26" y="4048498"/>
            <a:ext cx="10129791" cy="8862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E060CC-92F6-403F-9ED1-D52F132D0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3705" y="3146447"/>
            <a:ext cx="12019223" cy="97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5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5E96DE-4056-01CA-5662-B99839293F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940"/>
            <a:ext cx="24377650" cy="13700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2DA77D-71C8-4554-F7D2-284B6B6BDEF6}"/>
              </a:ext>
            </a:extLst>
          </p:cNvPr>
          <p:cNvSpPr txBox="1"/>
          <p:nvPr/>
        </p:nvSpPr>
        <p:spPr>
          <a:xfrm>
            <a:off x="6005739" y="1447577"/>
            <a:ext cx="13078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4400"/>
            </a:pPr>
            <a:r>
              <a:rPr lang="mn-MN" sz="3600" b="1" dirty="0">
                <a:solidFill>
                  <a:schemeClr val="tx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ХАМТЫН АЖИЛЛАГААТАЙ БАГУУЛЛАГУУД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D6EAF3-6E86-C057-66CD-99BC51FAD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271" y="7136234"/>
            <a:ext cx="4786669" cy="24335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5069E7-D68A-9791-4E5F-8FA1C78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070" y="2681709"/>
            <a:ext cx="4786669" cy="2521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214392-8176-8EB5-6BAA-AFD399A3C681}"/>
              </a:ext>
            </a:extLst>
          </p:cNvPr>
          <p:cNvSpPr txBox="1"/>
          <p:nvPr/>
        </p:nvSpPr>
        <p:spPr>
          <a:xfrm>
            <a:off x="793009" y="5539482"/>
            <a:ext cx="123661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“ЭЙ КҮ ЭМ СИ ЭС МОНГОЛИА”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mn-MN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ХХК</a:t>
            </a:r>
            <a:endParaRPr lang="en-US" sz="32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22D01-84F8-D7DA-A5B7-F4F875A4ECFC}"/>
              </a:ext>
            </a:extLst>
          </p:cNvPr>
          <p:cNvSpPr txBox="1"/>
          <p:nvPr/>
        </p:nvSpPr>
        <p:spPr>
          <a:xfrm>
            <a:off x="9302340" y="9497782"/>
            <a:ext cx="734950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36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r>
              <a:rPr lang="mn-MN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ЗОЧЛОХ ҮЙЛЧЛЭХ САЛБАРЫН</a:t>
            </a:r>
          </a:p>
          <a:p>
            <a:r>
              <a:rPr lang="mn-MN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СУРГАЛТ ХӨГЖЛИЙН ТӨВ ГҮТББ </a:t>
            </a:r>
            <a:endParaRPr lang="en-US" sz="3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8E1A63-7ED8-A3AE-30A6-43AB60A4F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0222" y="2334807"/>
            <a:ext cx="5501415" cy="3214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7C0B65-9493-574E-918C-06B6ADB9D9B2}"/>
              </a:ext>
            </a:extLst>
          </p:cNvPr>
          <p:cNvSpPr txBox="1"/>
          <p:nvPr/>
        </p:nvSpPr>
        <p:spPr>
          <a:xfrm>
            <a:off x="10938493" y="5225655"/>
            <a:ext cx="722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3200" b="1" kern="1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en-US" sz="3200" b="1" kern="1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EXPERT HOSPITALITY</a:t>
            </a:r>
            <a:r>
              <a:rPr lang="mn-MN" sz="3200" b="1" kern="1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”</a:t>
            </a:r>
            <a:r>
              <a:rPr lang="en-US" sz="3200" b="1" kern="1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mn-MN" sz="3200" b="1" kern="1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ХХК</a:t>
            </a:r>
            <a:endParaRPr lang="en-US" sz="3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61C40E-C42B-F352-5518-982A631A6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5179" y="4368242"/>
            <a:ext cx="4038929" cy="2362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D8B63E-FC5E-3B87-CF36-7ED70F7C63D1}"/>
              </a:ext>
            </a:extLst>
          </p:cNvPr>
          <p:cNvSpPr txBox="1"/>
          <p:nvPr/>
        </p:nvSpPr>
        <p:spPr>
          <a:xfrm>
            <a:off x="16671637" y="7306139"/>
            <a:ext cx="7542153" cy="1350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mn-MN" sz="36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ongolian Baiti" panose="03000500000000000000" pitchFamily="66" charset="0"/>
              </a:rPr>
              <a:t>Аялал жуулчлалын боловсрол</a:t>
            </a:r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Mongolian Baiti" panose="03000500000000000000" pitchFamily="66" charset="0"/>
              </a:rPr>
              <a:t>,</a:t>
            </a:r>
            <a:endParaRPr lang="en-US" sz="3600" b="1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mn-MN" sz="36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ongolian Baiti" panose="03000500000000000000" pitchFamily="66" charset="0"/>
              </a:rPr>
              <a:t>         хөгжлийн нийгэмлэг</a:t>
            </a:r>
            <a:endParaRPr lang="en-US" sz="36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34BE3-8B37-6577-D614-5C0060F8C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561" y="7086793"/>
            <a:ext cx="4678214" cy="341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39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CFEFF6-F963-3D04-AA7F-7CE7566356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"/>
            <a:ext cx="24377650" cy="135559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16E69D-7BD6-0EC8-BF35-7167B5D7164F}"/>
              </a:ext>
            </a:extLst>
          </p:cNvPr>
          <p:cNvSpPr txBox="1"/>
          <p:nvPr/>
        </p:nvSpPr>
        <p:spPr>
          <a:xfrm>
            <a:off x="4866490" y="2262703"/>
            <a:ext cx="12575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АЖМХ-Жуулчны баазууд, байршуулах хэрэгслийн салбар холбооны бүтэц 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079315-F47B-E959-A623-EAACAA37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791" y="4667240"/>
            <a:ext cx="19410829" cy="6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08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5459A7-EED7-463B-719C-9666BB1BF7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"/>
            <a:ext cx="23957279" cy="13555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28D3BA-DB3D-A2EF-5612-F862EB00F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761" y="2288793"/>
            <a:ext cx="17410999" cy="9712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E5367-ED4F-F541-65ED-4403E8231438}"/>
              </a:ext>
            </a:extLst>
          </p:cNvPr>
          <p:cNvSpPr txBox="1"/>
          <p:nvPr/>
        </p:nvSpPr>
        <p:spPr>
          <a:xfrm rot="10800000" flipV="1">
            <a:off x="1151890" y="4767392"/>
            <a:ext cx="3442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ЖББХСХ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 Удирдах зөвлөл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27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771F687-2379-E840-BF41-A7B939E74B46}"/>
              </a:ext>
            </a:extLst>
          </p:cNvPr>
          <p:cNvSpPr/>
          <p:nvPr/>
        </p:nvSpPr>
        <p:spPr>
          <a:xfrm>
            <a:off x="1944688" y="3124200"/>
            <a:ext cx="3733800" cy="3733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4" name="Freeform 936">
            <a:extLst>
              <a:ext uri="{FF2B5EF4-FFF2-40B4-BE49-F238E27FC236}">
                <a16:creationId xmlns:a16="http://schemas.microsoft.com/office/drawing/2014/main" id="{FC769F10-2692-2B4E-9A97-24B20A2792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26255" y="4118273"/>
            <a:ext cx="1740316" cy="1745656"/>
          </a:xfrm>
          <a:custGeom>
            <a:avLst/>
            <a:gdLst>
              <a:gd name="T0" fmla="*/ 18445530 w 285028"/>
              <a:gd name="T1" fmla="*/ 121336557 h 285390"/>
              <a:gd name="T2" fmla="*/ 24698259 w 285028"/>
              <a:gd name="T3" fmla="*/ 78330430 h 285390"/>
              <a:gd name="T4" fmla="*/ 31263405 w 285028"/>
              <a:gd name="T5" fmla="*/ 121336557 h 285390"/>
              <a:gd name="T6" fmla="*/ 13911976 w 285028"/>
              <a:gd name="T7" fmla="*/ 73587716 h 285390"/>
              <a:gd name="T8" fmla="*/ 27524673 w 285028"/>
              <a:gd name="T9" fmla="*/ 61744443 h 285390"/>
              <a:gd name="T10" fmla="*/ 23536616 w 285028"/>
              <a:gd name="T11" fmla="*/ 60597463 h 285390"/>
              <a:gd name="T12" fmla="*/ 27524673 w 285028"/>
              <a:gd name="T13" fmla="*/ 49273785 h 285390"/>
              <a:gd name="T14" fmla="*/ 23536616 w 285028"/>
              <a:gd name="T15" fmla="*/ 52188043 h 285390"/>
              <a:gd name="T16" fmla="*/ 25364221 w 285028"/>
              <a:gd name="T17" fmla="*/ 36194746 h 285390"/>
              <a:gd name="T18" fmla="*/ 25364221 w 285028"/>
              <a:gd name="T19" fmla="*/ 42993267 h 285390"/>
              <a:gd name="T20" fmla="*/ 25364221 w 285028"/>
              <a:gd name="T21" fmla="*/ 36194746 h 285390"/>
              <a:gd name="T22" fmla="*/ 103988238 w 285028"/>
              <a:gd name="T23" fmla="*/ 44683874 h 285390"/>
              <a:gd name="T24" fmla="*/ 92812104 w 285028"/>
              <a:gd name="T25" fmla="*/ 48002745 h 285390"/>
              <a:gd name="T26" fmla="*/ 100053051 w 285028"/>
              <a:gd name="T27" fmla="*/ 54483009 h 285390"/>
              <a:gd name="T28" fmla="*/ 122403999 w 285028"/>
              <a:gd name="T29" fmla="*/ 81509449 h 285390"/>
              <a:gd name="T30" fmla="*/ 110598580 w 285028"/>
              <a:gd name="T31" fmla="*/ 125131267 h 285390"/>
              <a:gd name="T32" fmla="*/ 110598580 w 285028"/>
              <a:gd name="T33" fmla="*/ 77716321 h 285390"/>
              <a:gd name="T34" fmla="*/ 79590613 w 285028"/>
              <a:gd name="T35" fmla="*/ 77716321 h 285390"/>
              <a:gd name="T36" fmla="*/ 88877356 w 285028"/>
              <a:gd name="T37" fmla="*/ 123076286 h 285390"/>
              <a:gd name="T38" fmla="*/ 85099404 w 285028"/>
              <a:gd name="T39" fmla="*/ 81509449 h 285390"/>
              <a:gd name="T40" fmla="*/ 73767563 w 285028"/>
              <a:gd name="T41" fmla="*/ 78348593 h 285390"/>
              <a:gd name="T42" fmla="*/ 90923914 w 285028"/>
              <a:gd name="T43" fmla="*/ 44209530 h 285390"/>
              <a:gd name="T44" fmla="*/ 59915054 w 285028"/>
              <a:gd name="T45" fmla="*/ 44209530 h 285390"/>
              <a:gd name="T46" fmla="*/ 69044228 w 285028"/>
              <a:gd name="T47" fmla="*/ 123076286 h 285390"/>
              <a:gd name="T48" fmla="*/ 65424476 w 285028"/>
              <a:gd name="T49" fmla="*/ 48002745 h 285390"/>
              <a:gd name="T50" fmla="*/ 54091042 w 285028"/>
              <a:gd name="T51" fmla="*/ 44683874 h 285390"/>
              <a:gd name="T52" fmla="*/ 42049194 w 285028"/>
              <a:gd name="T53" fmla="*/ 26153659 h 285390"/>
              <a:gd name="T54" fmla="*/ 24698259 w 285028"/>
              <a:gd name="T55" fmla="*/ 31055177 h 285390"/>
              <a:gd name="T56" fmla="*/ 3751791 w 285028"/>
              <a:gd name="T57" fmla="*/ 38170528 h 285390"/>
              <a:gd name="T58" fmla="*/ 10004519 w 285028"/>
              <a:gd name="T59" fmla="*/ 72164116 h 285390"/>
              <a:gd name="T60" fmla="*/ 13911976 w 285028"/>
              <a:gd name="T61" fmla="*/ 39909333 h 285390"/>
              <a:gd name="T62" fmla="*/ 35796977 w 285028"/>
              <a:gd name="T63" fmla="*/ 46075858 h 285390"/>
              <a:gd name="T64" fmla="*/ 63933704 w 285028"/>
              <a:gd name="T65" fmla="*/ 11765792 h 285390"/>
              <a:gd name="T66" fmla="*/ 60729509 w 285028"/>
              <a:gd name="T67" fmla="*/ 4848437 h 285390"/>
              <a:gd name="T68" fmla="*/ 65652933 w 285028"/>
              <a:gd name="T69" fmla="*/ 16666932 h 285390"/>
              <a:gd name="T70" fmla="*/ 39548256 w 285028"/>
              <a:gd name="T71" fmla="*/ 116751313 h 285390"/>
              <a:gd name="T72" fmla="*/ 18445530 w 285028"/>
              <a:gd name="T73" fmla="*/ 125130736 h 285390"/>
              <a:gd name="T74" fmla="*/ 6877267 w 285028"/>
              <a:gd name="T75" fmla="*/ 79278951 h 285390"/>
              <a:gd name="T76" fmla="*/ 11880068 w 285028"/>
              <a:gd name="T77" fmla="*/ 26153659 h 285390"/>
              <a:gd name="T78" fmla="*/ 55805344 w 285028"/>
              <a:gd name="T79" fmla="*/ 6864404 h 285390"/>
              <a:gd name="T80" fmla="*/ 18269207 w 285028"/>
              <a:gd name="T81" fmla="*/ 10633386 h 285390"/>
              <a:gd name="T82" fmla="*/ 25112054 w 285028"/>
              <a:gd name="T83" fmla="*/ 3753157 h 285390"/>
              <a:gd name="T84" fmla="*/ 25112054 w 285028"/>
              <a:gd name="T85" fmla="*/ 21421884 h 285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85028" h="285390">
                <a:moveTo>
                  <a:pt x="31903" y="167832"/>
                </a:moveTo>
                <a:lnTo>
                  <a:pt x="31903" y="266277"/>
                </a:lnTo>
                <a:cubicBezTo>
                  <a:pt x="31903" y="272047"/>
                  <a:pt x="36563" y="276735"/>
                  <a:pt x="42299" y="276735"/>
                </a:cubicBezTo>
                <a:cubicBezTo>
                  <a:pt x="48034" y="276735"/>
                  <a:pt x="52695" y="272047"/>
                  <a:pt x="52695" y="266277"/>
                </a:cubicBezTo>
                <a:lnTo>
                  <a:pt x="52695" y="182977"/>
                </a:lnTo>
                <a:cubicBezTo>
                  <a:pt x="52695" y="180813"/>
                  <a:pt x="54487" y="178650"/>
                  <a:pt x="56638" y="178650"/>
                </a:cubicBezTo>
                <a:cubicBezTo>
                  <a:pt x="59147" y="178650"/>
                  <a:pt x="61298" y="180813"/>
                  <a:pt x="61298" y="182977"/>
                </a:cubicBezTo>
                <a:lnTo>
                  <a:pt x="61298" y="266277"/>
                </a:lnTo>
                <a:cubicBezTo>
                  <a:pt x="61298" y="272047"/>
                  <a:pt x="65958" y="276735"/>
                  <a:pt x="71693" y="276735"/>
                </a:cubicBezTo>
                <a:cubicBezTo>
                  <a:pt x="77070" y="276735"/>
                  <a:pt x="82089" y="272047"/>
                  <a:pt x="82089" y="266277"/>
                </a:cubicBezTo>
                <a:lnTo>
                  <a:pt x="82089" y="167832"/>
                </a:lnTo>
                <a:lnTo>
                  <a:pt x="31903" y="167832"/>
                </a:lnTo>
                <a:close/>
                <a:moveTo>
                  <a:pt x="58166" y="133350"/>
                </a:moveTo>
                <a:cubicBezTo>
                  <a:pt x="60833" y="133350"/>
                  <a:pt x="63119" y="135591"/>
                  <a:pt x="63119" y="138206"/>
                </a:cubicBezTo>
                <a:lnTo>
                  <a:pt x="63119" y="140821"/>
                </a:lnTo>
                <a:cubicBezTo>
                  <a:pt x="63119" y="143435"/>
                  <a:pt x="60833" y="145676"/>
                  <a:pt x="58166" y="145676"/>
                </a:cubicBezTo>
                <a:cubicBezTo>
                  <a:pt x="55880" y="145676"/>
                  <a:pt x="53975" y="143435"/>
                  <a:pt x="53975" y="140821"/>
                </a:cubicBezTo>
                <a:lnTo>
                  <a:pt x="53975" y="138206"/>
                </a:lnTo>
                <a:cubicBezTo>
                  <a:pt x="53975" y="135591"/>
                  <a:pt x="55880" y="133350"/>
                  <a:pt x="58166" y="133350"/>
                </a:cubicBezTo>
                <a:close/>
                <a:moveTo>
                  <a:pt x="58166" y="107950"/>
                </a:moveTo>
                <a:cubicBezTo>
                  <a:pt x="60833" y="107950"/>
                  <a:pt x="63119" y="109796"/>
                  <a:pt x="63119" y="112380"/>
                </a:cubicBezTo>
                <a:lnTo>
                  <a:pt x="63119" y="119026"/>
                </a:lnTo>
                <a:cubicBezTo>
                  <a:pt x="63119" y="121610"/>
                  <a:pt x="60833" y="123456"/>
                  <a:pt x="58166" y="123456"/>
                </a:cubicBezTo>
                <a:cubicBezTo>
                  <a:pt x="55880" y="123456"/>
                  <a:pt x="53975" y="121610"/>
                  <a:pt x="53975" y="119026"/>
                </a:cubicBezTo>
                <a:lnTo>
                  <a:pt x="53975" y="112380"/>
                </a:lnTo>
                <a:cubicBezTo>
                  <a:pt x="53975" y="109796"/>
                  <a:pt x="55880" y="107950"/>
                  <a:pt x="58166" y="107950"/>
                </a:cubicBezTo>
                <a:close/>
                <a:moveTo>
                  <a:pt x="58166" y="82550"/>
                </a:moveTo>
                <a:cubicBezTo>
                  <a:pt x="60833" y="82550"/>
                  <a:pt x="63119" y="84396"/>
                  <a:pt x="63119" y="86980"/>
                </a:cubicBezTo>
                <a:lnTo>
                  <a:pt x="63119" y="93626"/>
                </a:lnTo>
                <a:cubicBezTo>
                  <a:pt x="63119" y="95841"/>
                  <a:pt x="60833" y="98056"/>
                  <a:pt x="58166" y="98056"/>
                </a:cubicBezTo>
                <a:cubicBezTo>
                  <a:pt x="55880" y="98056"/>
                  <a:pt x="53975" y="95841"/>
                  <a:pt x="53975" y="93626"/>
                </a:cubicBezTo>
                <a:lnTo>
                  <a:pt x="53975" y="86980"/>
                </a:lnTo>
                <a:cubicBezTo>
                  <a:pt x="53975" y="84396"/>
                  <a:pt x="55880" y="82550"/>
                  <a:pt x="58166" y="82550"/>
                </a:cubicBezTo>
                <a:close/>
                <a:moveTo>
                  <a:pt x="178185" y="47840"/>
                </a:moveTo>
                <a:cubicBezTo>
                  <a:pt x="179629" y="46038"/>
                  <a:pt x="182878" y="46038"/>
                  <a:pt x="184322" y="47840"/>
                </a:cubicBezTo>
                <a:lnTo>
                  <a:pt x="238465" y="101911"/>
                </a:lnTo>
                <a:cubicBezTo>
                  <a:pt x="239909" y="103353"/>
                  <a:pt x="240270" y="104794"/>
                  <a:pt x="239187" y="106597"/>
                </a:cubicBezTo>
                <a:cubicBezTo>
                  <a:pt x="238826" y="108399"/>
                  <a:pt x="237382" y="109481"/>
                  <a:pt x="235577" y="109481"/>
                </a:cubicBezTo>
                <a:lnTo>
                  <a:pt x="212837" y="109481"/>
                </a:lnTo>
                <a:lnTo>
                  <a:pt x="212837" y="135074"/>
                </a:lnTo>
                <a:lnTo>
                  <a:pt x="223305" y="124260"/>
                </a:lnTo>
                <a:cubicBezTo>
                  <a:pt x="225110" y="122818"/>
                  <a:pt x="227636" y="122818"/>
                  <a:pt x="229441" y="124260"/>
                </a:cubicBezTo>
                <a:lnTo>
                  <a:pt x="283585" y="178691"/>
                </a:lnTo>
                <a:cubicBezTo>
                  <a:pt x="285028" y="179772"/>
                  <a:pt x="285389" y="181935"/>
                  <a:pt x="284667" y="183377"/>
                </a:cubicBezTo>
                <a:cubicBezTo>
                  <a:pt x="283945" y="184819"/>
                  <a:pt x="282502" y="185900"/>
                  <a:pt x="280697" y="185900"/>
                </a:cubicBezTo>
                <a:lnTo>
                  <a:pt x="257957" y="185900"/>
                </a:lnTo>
                <a:lnTo>
                  <a:pt x="257957" y="280703"/>
                </a:lnTo>
                <a:cubicBezTo>
                  <a:pt x="257957" y="283227"/>
                  <a:pt x="255791" y="285390"/>
                  <a:pt x="253625" y="285390"/>
                </a:cubicBezTo>
                <a:cubicBezTo>
                  <a:pt x="251459" y="285390"/>
                  <a:pt x="249294" y="283227"/>
                  <a:pt x="249294" y="280703"/>
                </a:cubicBezTo>
                <a:lnTo>
                  <a:pt x="249294" y="181935"/>
                </a:lnTo>
                <a:cubicBezTo>
                  <a:pt x="249294" y="179051"/>
                  <a:pt x="251459" y="177249"/>
                  <a:pt x="253625" y="177249"/>
                </a:cubicBezTo>
                <a:lnTo>
                  <a:pt x="270229" y="177249"/>
                </a:lnTo>
                <a:lnTo>
                  <a:pt x="226553" y="133632"/>
                </a:lnTo>
                <a:lnTo>
                  <a:pt x="182517" y="177249"/>
                </a:lnTo>
                <a:lnTo>
                  <a:pt x="199121" y="177249"/>
                </a:lnTo>
                <a:cubicBezTo>
                  <a:pt x="201648" y="177249"/>
                  <a:pt x="203813" y="179051"/>
                  <a:pt x="203813" y="181935"/>
                </a:cubicBezTo>
                <a:lnTo>
                  <a:pt x="203813" y="280703"/>
                </a:lnTo>
                <a:cubicBezTo>
                  <a:pt x="203813" y="283227"/>
                  <a:pt x="201648" y="285390"/>
                  <a:pt x="199121" y="285390"/>
                </a:cubicBezTo>
                <a:cubicBezTo>
                  <a:pt x="196955" y="285390"/>
                  <a:pt x="195150" y="283227"/>
                  <a:pt x="195150" y="280703"/>
                </a:cubicBezTo>
                <a:lnTo>
                  <a:pt x="195150" y="185900"/>
                </a:lnTo>
                <a:lnTo>
                  <a:pt x="172049" y="185900"/>
                </a:lnTo>
                <a:cubicBezTo>
                  <a:pt x="170605" y="185900"/>
                  <a:pt x="169162" y="184819"/>
                  <a:pt x="168079" y="183377"/>
                </a:cubicBezTo>
                <a:cubicBezTo>
                  <a:pt x="167718" y="181935"/>
                  <a:pt x="168079" y="179772"/>
                  <a:pt x="169162" y="178691"/>
                </a:cubicBezTo>
                <a:lnTo>
                  <a:pt x="204174" y="143725"/>
                </a:lnTo>
                <a:lnTo>
                  <a:pt x="204174" y="104794"/>
                </a:lnTo>
                <a:cubicBezTo>
                  <a:pt x="204174" y="102632"/>
                  <a:pt x="205979" y="100829"/>
                  <a:pt x="208506" y="100829"/>
                </a:cubicBezTo>
                <a:lnTo>
                  <a:pt x="225110" y="100829"/>
                </a:lnTo>
                <a:lnTo>
                  <a:pt x="181434" y="56852"/>
                </a:lnTo>
                <a:lnTo>
                  <a:pt x="137397" y="100829"/>
                </a:lnTo>
                <a:lnTo>
                  <a:pt x="154001" y="100829"/>
                </a:lnTo>
                <a:cubicBezTo>
                  <a:pt x="156528" y="100829"/>
                  <a:pt x="158333" y="102632"/>
                  <a:pt x="158333" y="104794"/>
                </a:cubicBezTo>
                <a:lnTo>
                  <a:pt x="158333" y="280703"/>
                </a:lnTo>
                <a:cubicBezTo>
                  <a:pt x="158333" y="283227"/>
                  <a:pt x="156528" y="285390"/>
                  <a:pt x="154001" y="285390"/>
                </a:cubicBezTo>
                <a:cubicBezTo>
                  <a:pt x="151836" y="285390"/>
                  <a:pt x="150031" y="283227"/>
                  <a:pt x="150031" y="280703"/>
                </a:cubicBezTo>
                <a:lnTo>
                  <a:pt x="150031" y="109481"/>
                </a:lnTo>
                <a:lnTo>
                  <a:pt x="126930" y="109481"/>
                </a:lnTo>
                <a:cubicBezTo>
                  <a:pt x="125125" y="109481"/>
                  <a:pt x="124042" y="108399"/>
                  <a:pt x="122959" y="106597"/>
                </a:cubicBezTo>
                <a:cubicBezTo>
                  <a:pt x="122237" y="104794"/>
                  <a:pt x="122598" y="103353"/>
                  <a:pt x="124042" y="101911"/>
                </a:cubicBezTo>
                <a:lnTo>
                  <a:pt x="178185" y="47840"/>
                </a:lnTo>
                <a:close/>
                <a:moveTo>
                  <a:pt x="134067" y="21786"/>
                </a:moveTo>
                <a:lnTo>
                  <a:pt x="96428" y="59649"/>
                </a:lnTo>
                <a:cubicBezTo>
                  <a:pt x="91051" y="65058"/>
                  <a:pt x="83881" y="68304"/>
                  <a:pt x="76353" y="68304"/>
                </a:cubicBezTo>
                <a:lnTo>
                  <a:pt x="60939" y="68304"/>
                </a:lnTo>
                <a:cubicBezTo>
                  <a:pt x="60222" y="69746"/>
                  <a:pt x="58788" y="70828"/>
                  <a:pt x="56638" y="70828"/>
                </a:cubicBezTo>
                <a:cubicBezTo>
                  <a:pt x="54845" y="70828"/>
                  <a:pt x="53411" y="69746"/>
                  <a:pt x="52695" y="68304"/>
                </a:cubicBezTo>
                <a:lnTo>
                  <a:pt x="27243" y="68304"/>
                </a:lnTo>
                <a:cubicBezTo>
                  <a:pt x="16848" y="68304"/>
                  <a:pt x="8603" y="76598"/>
                  <a:pt x="8603" y="87056"/>
                </a:cubicBezTo>
                <a:lnTo>
                  <a:pt x="8603" y="164586"/>
                </a:lnTo>
                <a:cubicBezTo>
                  <a:pt x="8603" y="168913"/>
                  <a:pt x="11829" y="172159"/>
                  <a:pt x="15772" y="172159"/>
                </a:cubicBezTo>
                <a:cubicBezTo>
                  <a:pt x="20074" y="172159"/>
                  <a:pt x="22942" y="168913"/>
                  <a:pt x="22942" y="164586"/>
                </a:cubicBezTo>
                <a:lnTo>
                  <a:pt x="22942" y="91022"/>
                </a:lnTo>
                <a:cubicBezTo>
                  <a:pt x="22942" y="88859"/>
                  <a:pt x="25092" y="86695"/>
                  <a:pt x="27243" y="86695"/>
                </a:cubicBezTo>
                <a:cubicBezTo>
                  <a:pt x="29753" y="86695"/>
                  <a:pt x="31903" y="88859"/>
                  <a:pt x="31903" y="91022"/>
                </a:cubicBezTo>
                <a:lnTo>
                  <a:pt x="31903" y="159177"/>
                </a:lnTo>
                <a:lnTo>
                  <a:pt x="82089" y="159177"/>
                </a:lnTo>
                <a:lnTo>
                  <a:pt x="82089" y="105086"/>
                </a:lnTo>
                <a:cubicBezTo>
                  <a:pt x="82089" y="98595"/>
                  <a:pt x="84598" y="92825"/>
                  <a:pt x="88900" y="88137"/>
                </a:cubicBezTo>
                <a:lnTo>
                  <a:pt x="144463" y="32243"/>
                </a:lnTo>
                <a:cubicBezTo>
                  <a:pt x="145897" y="30801"/>
                  <a:pt x="146614" y="28637"/>
                  <a:pt x="146614" y="26834"/>
                </a:cubicBezTo>
                <a:cubicBezTo>
                  <a:pt x="146614" y="25031"/>
                  <a:pt x="145897" y="23228"/>
                  <a:pt x="144463" y="21786"/>
                </a:cubicBezTo>
                <a:cubicBezTo>
                  <a:pt x="141595" y="18901"/>
                  <a:pt x="136935" y="18901"/>
                  <a:pt x="134067" y="21786"/>
                </a:cubicBezTo>
                <a:close/>
                <a:moveTo>
                  <a:pt x="139265" y="11058"/>
                </a:moveTo>
                <a:cubicBezTo>
                  <a:pt x="143387" y="11058"/>
                  <a:pt x="147510" y="12590"/>
                  <a:pt x="150557" y="15655"/>
                </a:cubicBezTo>
                <a:cubicBezTo>
                  <a:pt x="153424" y="18540"/>
                  <a:pt x="155217" y="22507"/>
                  <a:pt x="155217" y="26834"/>
                </a:cubicBezTo>
                <a:cubicBezTo>
                  <a:pt x="155217" y="31161"/>
                  <a:pt x="153424" y="35128"/>
                  <a:pt x="150557" y="38013"/>
                </a:cubicBezTo>
                <a:lnTo>
                  <a:pt x="94994" y="94268"/>
                </a:lnTo>
                <a:cubicBezTo>
                  <a:pt x="92126" y="97153"/>
                  <a:pt x="90692" y="101119"/>
                  <a:pt x="90692" y="105086"/>
                </a:cubicBezTo>
                <a:lnTo>
                  <a:pt x="90692" y="266277"/>
                </a:lnTo>
                <a:cubicBezTo>
                  <a:pt x="90692" y="276735"/>
                  <a:pt x="82089" y="285389"/>
                  <a:pt x="71693" y="285389"/>
                </a:cubicBezTo>
                <a:cubicBezTo>
                  <a:pt x="65599" y="285389"/>
                  <a:pt x="60222" y="282505"/>
                  <a:pt x="56638" y="278177"/>
                </a:cubicBezTo>
                <a:cubicBezTo>
                  <a:pt x="53411" y="282505"/>
                  <a:pt x="48034" y="285389"/>
                  <a:pt x="42299" y="285389"/>
                </a:cubicBezTo>
                <a:cubicBezTo>
                  <a:pt x="31903" y="285389"/>
                  <a:pt x="22942" y="276735"/>
                  <a:pt x="22942" y="266277"/>
                </a:cubicBezTo>
                <a:lnTo>
                  <a:pt x="22942" y="179010"/>
                </a:lnTo>
                <a:cubicBezTo>
                  <a:pt x="21149" y="180092"/>
                  <a:pt x="18640" y="180813"/>
                  <a:pt x="15772" y="180813"/>
                </a:cubicBezTo>
                <a:cubicBezTo>
                  <a:pt x="7169" y="180813"/>
                  <a:pt x="0" y="173601"/>
                  <a:pt x="0" y="164586"/>
                </a:cubicBezTo>
                <a:lnTo>
                  <a:pt x="0" y="87056"/>
                </a:lnTo>
                <a:cubicBezTo>
                  <a:pt x="0" y="71910"/>
                  <a:pt x="12188" y="59649"/>
                  <a:pt x="27243" y="59649"/>
                </a:cubicBezTo>
                <a:lnTo>
                  <a:pt x="76353" y="59649"/>
                </a:lnTo>
                <a:cubicBezTo>
                  <a:pt x="81730" y="59649"/>
                  <a:pt x="86390" y="57486"/>
                  <a:pt x="90334" y="53880"/>
                </a:cubicBezTo>
                <a:lnTo>
                  <a:pt x="127973" y="15655"/>
                </a:lnTo>
                <a:cubicBezTo>
                  <a:pt x="131020" y="12590"/>
                  <a:pt x="135143" y="11058"/>
                  <a:pt x="139265" y="11058"/>
                </a:cubicBezTo>
                <a:close/>
                <a:moveTo>
                  <a:pt x="57587" y="8559"/>
                </a:moveTo>
                <a:cubicBezTo>
                  <a:pt x="49028" y="8559"/>
                  <a:pt x="41896" y="15691"/>
                  <a:pt x="41896" y="24250"/>
                </a:cubicBezTo>
                <a:cubicBezTo>
                  <a:pt x="41896" y="33165"/>
                  <a:pt x="49028" y="39941"/>
                  <a:pt x="57587" y="39941"/>
                </a:cubicBezTo>
                <a:cubicBezTo>
                  <a:pt x="66502" y="39941"/>
                  <a:pt x="73634" y="33165"/>
                  <a:pt x="73634" y="24250"/>
                </a:cubicBezTo>
                <a:cubicBezTo>
                  <a:pt x="73634" y="15691"/>
                  <a:pt x="66502" y="8559"/>
                  <a:pt x="57587" y="8559"/>
                </a:cubicBezTo>
                <a:close/>
                <a:moveTo>
                  <a:pt x="57587" y="0"/>
                </a:moveTo>
                <a:cubicBezTo>
                  <a:pt x="71495" y="0"/>
                  <a:pt x="82193" y="10698"/>
                  <a:pt x="82193" y="24250"/>
                </a:cubicBezTo>
                <a:cubicBezTo>
                  <a:pt x="82193" y="37801"/>
                  <a:pt x="71495" y="48856"/>
                  <a:pt x="57587" y="48856"/>
                </a:cubicBezTo>
                <a:cubicBezTo>
                  <a:pt x="44392" y="48856"/>
                  <a:pt x="33337" y="37801"/>
                  <a:pt x="33337" y="24250"/>
                </a:cubicBezTo>
                <a:cubicBezTo>
                  <a:pt x="33337" y="10698"/>
                  <a:pt x="44392" y="0"/>
                  <a:pt x="575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5" name="Freeform 951">
            <a:extLst>
              <a:ext uri="{FF2B5EF4-FFF2-40B4-BE49-F238E27FC236}">
                <a16:creationId xmlns:a16="http://schemas.microsoft.com/office/drawing/2014/main" id="{E5C1F4F3-527B-DD45-8393-A55AD648B6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45433" y="4112935"/>
            <a:ext cx="1732308" cy="1756332"/>
          </a:xfrm>
          <a:custGeom>
            <a:avLst/>
            <a:gdLst>
              <a:gd name="T0" fmla="*/ 91653397 w 283807"/>
              <a:gd name="T1" fmla="*/ 88155052 h 286528"/>
              <a:gd name="T2" fmla="*/ 59705015 w 283807"/>
              <a:gd name="T3" fmla="*/ 126352826 h 286528"/>
              <a:gd name="T4" fmla="*/ 31515032 w 283807"/>
              <a:gd name="T5" fmla="*/ 84253706 h 286528"/>
              <a:gd name="T6" fmla="*/ 121995867 w 283807"/>
              <a:gd name="T7" fmla="*/ 129180775 h 286528"/>
              <a:gd name="T8" fmla="*/ 108775568 w 283807"/>
              <a:gd name="T9" fmla="*/ 127055316 h 286528"/>
              <a:gd name="T10" fmla="*/ 103020517 w 283807"/>
              <a:gd name="T11" fmla="*/ 115613071 h 286528"/>
              <a:gd name="T12" fmla="*/ 120129526 w 283807"/>
              <a:gd name="T13" fmla="*/ 84067441 h 286528"/>
              <a:gd name="T14" fmla="*/ 3758457 w 283807"/>
              <a:gd name="T15" fmla="*/ 111689715 h 286528"/>
              <a:gd name="T16" fmla="*/ 18949106 w 283807"/>
              <a:gd name="T17" fmla="*/ 115613071 h 286528"/>
              <a:gd name="T18" fmla="*/ 15190409 w 283807"/>
              <a:gd name="T19" fmla="*/ 115613071 h 286528"/>
              <a:gd name="T20" fmla="*/ 0 w 283807"/>
              <a:gd name="T21" fmla="*/ 127055316 h 286528"/>
              <a:gd name="T22" fmla="*/ 13159647 w 283807"/>
              <a:gd name="T23" fmla="*/ 63207070 h 286528"/>
              <a:gd name="T24" fmla="*/ 29369106 w 283807"/>
              <a:gd name="T25" fmla="*/ 103403735 h 286528"/>
              <a:gd name="T26" fmla="*/ 41958641 w 283807"/>
              <a:gd name="T27" fmla="*/ 124396801 h 286528"/>
              <a:gd name="T28" fmla="*/ 39440111 w 283807"/>
              <a:gd name="T29" fmla="*/ 99498037 h 286528"/>
              <a:gd name="T30" fmla="*/ 20714306 w 283807"/>
              <a:gd name="T31" fmla="*/ 70366914 h 286528"/>
              <a:gd name="T32" fmla="*/ 41013851 w 283807"/>
              <a:gd name="T33" fmla="*/ 73785013 h 286528"/>
              <a:gd name="T34" fmla="*/ 52659763 w 283807"/>
              <a:gd name="T35" fmla="*/ 65159826 h 286528"/>
              <a:gd name="T36" fmla="*/ 20870559 w 283807"/>
              <a:gd name="T37" fmla="*/ 62393513 h 286528"/>
              <a:gd name="T38" fmla="*/ 73484541 w 283807"/>
              <a:gd name="T39" fmla="*/ 65618531 h 286528"/>
              <a:gd name="T40" fmla="*/ 101899785 w 283807"/>
              <a:gd name="T41" fmla="*/ 68850659 h 286528"/>
              <a:gd name="T42" fmla="*/ 96847873 w 283807"/>
              <a:gd name="T43" fmla="*/ 96800696 h 286528"/>
              <a:gd name="T44" fmla="*/ 78694065 w 283807"/>
              <a:gd name="T45" fmla="*/ 123296608 h 286528"/>
              <a:gd name="T46" fmla="*/ 89112578 w 283807"/>
              <a:gd name="T47" fmla="*/ 107948531 h 286528"/>
              <a:gd name="T48" fmla="*/ 114370931 w 283807"/>
              <a:gd name="T49" fmla="*/ 67234453 h 286528"/>
              <a:gd name="T50" fmla="*/ 89744412 w 283807"/>
              <a:gd name="T51" fmla="*/ 68365932 h 286528"/>
              <a:gd name="T52" fmla="*/ 86271907 w 283807"/>
              <a:gd name="T53" fmla="*/ 64487664 h 286528"/>
              <a:gd name="T54" fmla="*/ 111687010 w 283807"/>
              <a:gd name="T55" fmla="*/ 59803055 h 286528"/>
              <a:gd name="T56" fmla="*/ 94954092 w 283807"/>
              <a:gd name="T57" fmla="*/ 107463519 h 286528"/>
              <a:gd name="T58" fmla="*/ 81219752 w 283807"/>
              <a:gd name="T59" fmla="*/ 128467001 h 286528"/>
              <a:gd name="T60" fmla="*/ 88481635 w 283807"/>
              <a:gd name="T61" fmla="*/ 93246050 h 286528"/>
              <a:gd name="T62" fmla="*/ 89428595 w 283807"/>
              <a:gd name="T63" fmla="*/ 78220625 h 286528"/>
              <a:gd name="T64" fmla="*/ 70011262 w 283807"/>
              <a:gd name="T65" fmla="*/ 60126243 h 286528"/>
              <a:gd name="T66" fmla="*/ 38338723 w 283807"/>
              <a:gd name="T67" fmla="*/ 65159826 h 286528"/>
              <a:gd name="T68" fmla="*/ 58640071 w 283807"/>
              <a:gd name="T69" fmla="*/ 70041623 h 286528"/>
              <a:gd name="T70" fmla="*/ 24490317 w 283807"/>
              <a:gd name="T71" fmla="*/ 72971543 h 286528"/>
              <a:gd name="T72" fmla="*/ 43060014 w 283807"/>
              <a:gd name="T73" fmla="*/ 98195718 h 286528"/>
              <a:gd name="T74" fmla="*/ 41958641 w 283807"/>
              <a:gd name="T75" fmla="*/ 128465751 h 286528"/>
              <a:gd name="T76" fmla="*/ 18195406 w 283807"/>
              <a:gd name="T77" fmla="*/ 107635161 h 286528"/>
              <a:gd name="T78" fmla="*/ 20399289 w 283807"/>
              <a:gd name="T79" fmla="*/ 58649566 h 286528"/>
              <a:gd name="T80" fmla="*/ 103811340 w 283807"/>
              <a:gd name="T81" fmla="*/ 51335246 h 286528"/>
              <a:gd name="T82" fmla="*/ 107736315 w 283807"/>
              <a:gd name="T83" fmla="*/ 40712955 h 286528"/>
              <a:gd name="T84" fmla="*/ 14711546 w 283807"/>
              <a:gd name="T85" fmla="*/ 52643648 h 286528"/>
              <a:gd name="T86" fmla="*/ 16124937 w 283807"/>
              <a:gd name="T87" fmla="*/ 40712955 h 286528"/>
              <a:gd name="T88" fmla="*/ 110090468 w 283807"/>
              <a:gd name="T89" fmla="*/ 56565751 h 286528"/>
              <a:gd name="T90" fmla="*/ 105381537 w 283807"/>
              <a:gd name="T91" fmla="*/ 37116752 h 286528"/>
              <a:gd name="T92" fmla="*/ 16124937 w 283807"/>
              <a:gd name="T93" fmla="*/ 56892514 h 286528"/>
              <a:gd name="T94" fmla="*/ 18478759 w 283807"/>
              <a:gd name="T95" fmla="*/ 37116752 h 286528"/>
              <a:gd name="T96" fmla="*/ 63508381 w 283807"/>
              <a:gd name="T97" fmla="*/ 35653896 h 286528"/>
              <a:gd name="T98" fmla="*/ 50510933 w 283807"/>
              <a:gd name="T99" fmla="*/ 22248256 h 286528"/>
              <a:gd name="T100" fmla="*/ 41387593 w 283807"/>
              <a:gd name="T101" fmla="*/ 513269 h 286528"/>
              <a:gd name="T102" fmla="*/ 43283955 w 283807"/>
              <a:gd name="T103" fmla="*/ 4413653 h 286528"/>
              <a:gd name="T104" fmla="*/ 61929930 w 283807"/>
              <a:gd name="T105" fmla="*/ 52182604 h 286528"/>
              <a:gd name="T106" fmla="*/ 80575865 w 283807"/>
              <a:gd name="T107" fmla="*/ 30572338 h 286528"/>
              <a:gd name="T108" fmla="*/ 82313546 w 283807"/>
              <a:gd name="T109" fmla="*/ 46495446 h 286528"/>
              <a:gd name="T110" fmla="*/ 60507815 w 283807"/>
              <a:gd name="T111" fmla="*/ 56243576 h 286528"/>
              <a:gd name="T112" fmla="*/ 39492195 w 283807"/>
              <a:gd name="T113" fmla="*/ 2300965 h 28652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83807" h="286528">
                <a:moveTo>
                  <a:pt x="72210" y="186878"/>
                </a:moveTo>
                <a:lnTo>
                  <a:pt x="210007" y="186878"/>
                </a:lnTo>
                <a:cubicBezTo>
                  <a:pt x="212160" y="186878"/>
                  <a:pt x="213954" y="188681"/>
                  <a:pt x="213954" y="191204"/>
                </a:cubicBezTo>
                <a:cubicBezTo>
                  <a:pt x="213954" y="193368"/>
                  <a:pt x="212160" y="195531"/>
                  <a:pt x="210007" y="195531"/>
                </a:cubicBezTo>
                <a:lnTo>
                  <a:pt x="145415" y="195531"/>
                </a:lnTo>
                <a:lnTo>
                  <a:pt x="145415" y="280256"/>
                </a:lnTo>
                <a:cubicBezTo>
                  <a:pt x="145415" y="282779"/>
                  <a:pt x="143621" y="284943"/>
                  <a:pt x="141109" y="284943"/>
                </a:cubicBezTo>
                <a:cubicBezTo>
                  <a:pt x="138597" y="284943"/>
                  <a:pt x="136803" y="282779"/>
                  <a:pt x="136803" y="280256"/>
                </a:cubicBezTo>
                <a:lnTo>
                  <a:pt x="136803" y="195531"/>
                </a:lnTo>
                <a:lnTo>
                  <a:pt x="72210" y="195531"/>
                </a:lnTo>
                <a:cubicBezTo>
                  <a:pt x="70057" y="195531"/>
                  <a:pt x="68263" y="193368"/>
                  <a:pt x="68263" y="191204"/>
                </a:cubicBezTo>
                <a:cubicBezTo>
                  <a:pt x="68263" y="188681"/>
                  <a:pt x="70057" y="186878"/>
                  <a:pt x="72210" y="186878"/>
                </a:cubicBezTo>
                <a:close/>
                <a:moveTo>
                  <a:pt x="279530" y="182115"/>
                </a:moveTo>
                <a:cubicBezTo>
                  <a:pt x="281669" y="182115"/>
                  <a:pt x="283807" y="184290"/>
                  <a:pt x="283807" y="186466"/>
                </a:cubicBezTo>
                <a:lnTo>
                  <a:pt x="283807" y="281814"/>
                </a:lnTo>
                <a:cubicBezTo>
                  <a:pt x="283807" y="284352"/>
                  <a:pt x="281669" y="286528"/>
                  <a:pt x="279530" y="286528"/>
                </a:cubicBezTo>
                <a:cubicBezTo>
                  <a:pt x="277036" y="286528"/>
                  <a:pt x="275254" y="284352"/>
                  <a:pt x="275254" y="281814"/>
                </a:cubicBezTo>
                <a:lnTo>
                  <a:pt x="275254" y="256436"/>
                </a:lnTo>
                <a:lnTo>
                  <a:pt x="249238" y="256436"/>
                </a:lnTo>
                <a:lnTo>
                  <a:pt x="249238" y="281814"/>
                </a:lnTo>
                <a:cubicBezTo>
                  <a:pt x="249238" y="284352"/>
                  <a:pt x="247100" y="286528"/>
                  <a:pt x="244961" y="286528"/>
                </a:cubicBezTo>
                <a:cubicBezTo>
                  <a:pt x="242467" y="286528"/>
                  <a:pt x="240685" y="284352"/>
                  <a:pt x="240685" y="281814"/>
                </a:cubicBezTo>
                <a:lnTo>
                  <a:pt x="240685" y="256436"/>
                </a:lnTo>
                <a:lnTo>
                  <a:pt x="236052" y="256436"/>
                </a:lnTo>
                <a:cubicBezTo>
                  <a:pt x="233914" y="256436"/>
                  <a:pt x="231775" y="254261"/>
                  <a:pt x="231775" y="251723"/>
                </a:cubicBezTo>
                <a:cubicBezTo>
                  <a:pt x="231775" y="249548"/>
                  <a:pt x="233914" y="247735"/>
                  <a:pt x="236052" y="247735"/>
                </a:cubicBezTo>
                <a:lnTo>
                  <a:pt x="275254" y="247735"/>
                </a:lnTo>
                <a:lnTo>
                  <a:pt x="275254" y="186466"/>
                </a:lnTo>
                <a:cubicBezTo>
                  <a:pt x="275254" y="184290"/>
                  <a:pt x="277036" y="182115"/>
                  <a:pt x="279530" y="182115"/>
                </a:cubicBezTo>
                <a:close/>
                <a:moveTo>
                  <a:pt x="4306" y="182115"/>
                </a:moveTo>
                <a:cubicBezTo>
                  <a:pt x="6817" y="182115"/>
                  <a:pt x="8611" y="184290"/>
                  <a:pt x="8611" y="186466"/>
                </a:cubicBezTo>
                <a:lnTo>
                  <a:pt x="8611" y="247735"/>
                </a:lnTo>
                <a:lnTo>
                  <a:pt x="48082" y="247735"/>
                </a:lnTo>
                <a:cubicBezTo>
                  <a:pt x="50235" y="247735"/>
                  <a:pt x="52029" y="249548"/>
                  <a:pt x="52029" y="251723"/>
                </a:cubicBezTo>
                <a:cubicBezTo>
                  <a:pt x="52029" y="254261"/>
                  <a:pt x="50235" y="256436"/>
                  <a:pt x="48082" y="256436"/>
                </a:cubicBezTo>
                <a:lnTo>
                  <a:pt x="43417" y="256436"/>
                </a:lnTo>
                <a:lnTo>
                  <a:pt x="43417" y="281814"/>
                </a:lnTo>
                <a:cubicBezTo>
                  <a:pt x="43417" y="284352"/>
                  <a:pt x="41623" y="286528"/>
                  <a:pt x="39111" y="286528"/>
                </a:cubicBezTo>
                <a:cubicBezTo>
                  <a:pt x="36958" y="286528"/>
                  <a:pt x="34805" y="284352"/>
                  <a:pt x="34805" y="281814"/>
                </a:cubicBezTo>
                <a:lnTo>
                  <a:pt x="34805" y="256436"/>
                </a:lnTo>
                <a:lnTo>
                  <a:pt x="8611" y="256436"/>
                </a:lnTo>
                <a:lnTo>
                  <a:pt x="8611" y="281814"/>
                </a:lnTo>
                <a:cubicBezTo>
                  <a:pt x="8611" y="284352"/>
                  <a:pt x="6817" y="286528"/>
                  <a:pt x="4306" y="286528"/>
                </a:cubicBezTo>
                <a:cubicBezTo>
                  <a:pt x="1794" y="286528"/>
                  <a:pt x="0" y="284352"/>
                  <a:pt x="0" y="281814"/>
                </a:cubicBezTo>
                <a:lnTo>
                  <a:pt x="0" y="186466"/>
                </a:lnTo>
                <a:cubicBezTo>
                  <a:pt x="0" y="184290"/>
                  <a:pt x="1794" y="182115"/>
                  <a:pt x="4306" y="182115"/>
                </a:cubicBezTo>
                <a:close/>
                <a:moveTo>
                  <a:pt x="47822" y="138391"/>
                </a:moveTo>
                <a:lnTo>
                  <a:pt x="30153" y="140196"/>
                </a:lnTo>
                <a:cubicBezTo>
                  <a:pt x="26187" y="140557"/>
                  <a:pt x="22942" y="144167"/>
                  <a:pt x="23302" y="148137"/>
                </a:cubicBezTo>
                <a:lnTo>
                  <a:pt x="25826" y="214915"/>
                </a:lnTo>
                <a:cubicBezTo>
                  <a:pt x="26187" y="223578"/>
                  <a:pt x="33038" y="230437"/>
                  <a:pt x="41331" y="229715"/>
                </a:cubicBezTo>
                <a:lnTo>
                  <a:pt x="67293" y="229354"/>
                </a:lnTo>
                <a:lnTo>
                  <a:pt x="67654" y="229354"/>
                </a:lnTo>
                <a:cubicBezTo>
                  <a:pt x="73784" y="229354"/>
                  <a:pt x="79192" y="233324"/>
                  <a:pt x="80995" y="239100"/>
                </a:cubicBezTo>
                <a:lnTo>
                  <a:pt x="90010" y="271226"/>
                </a:lnTo>
                <a:cubicBezTo>
                  <a:pt x="90731" y="274113"/>
                  <a:pt x="93255" y="275918"/>
                  <a:pt x="96140" y="275918"/>
                </a:cubicBezTo>
                <a:lnTo>
                  <a:pt x="99024" y="275918"/>
                </a:lnTo>
                <a:cubicBezTo>
                  <a:pt x="101548" y="275918"/>
                  <a:pt x="103351" y="275196"/>
                  <a:pt x="104794" y="273391"/>
                </a:cubicBezTo>
                <a:cubicBezTo>
                  <a:pt x="106236" y="271586"/>
                  <a:pt x="106597" y="269060"/>
                  <a:pt x="105875" y="266894"/>
                </a:cubicBezTo>
                <a:lnTo>
                  <a:pt x="90370" y="220691"/>
                </a:lnTo>
                <a:cubicBezTo>
                  <a:pt x="89289" y="217081"/>
                  <a:pt x="86043" y="214915"/>
                  <a:pt x="82438" y="214915"/>
                </a:cubicBezTo>
                <a:lnTo>
                  <a:pt x="62966" y="214193"/>
                </a:lnTo>
                <a:cubicBezTo>
                  <a:pt x="55033" y="214193"/>
                  <a:pt x="48182" y="207696"/>
                  <a:pt x="48182" y="199394"/>
                </a:cubicBezTo>
                <a:lnTo>
                  <a:pt x="47461" y="156078"/>
                </a:lnTo>
                <a:cubicBezTo>
                  <a:pt x="47461" y="154635"/>
                  <a:pt x="48182" y="153552"/>
                  <a:pt x="49264" y="152469"/>
                </a:cubicBezTo>
                <a:cubicBezTo>
                  <a:pt x="50346" y="151747"/>
                  <a:pt x="51788" y="151386"/>
                  <a:pt x="53231" y="151747"/>
                </a:cubicBezTo>
                <a:lnTo>
                  <a:pt x="90010" y="163659"/>
                </a:lnTo>
                <a:cubicBezTo>
                  <a:pt x="91452" y="164020"/>
                  <a:pt x="92534" y="164020"/>
                  <a:pt x="93976" y="163659"/>
                </a:cubicBezTo>
                <a:lnTo>
                  <a:pt x="123544" y="154274"/>
                </a:lnTo>
                <a:cubicBezTo>
                  <a:pt x="124987" y="153913"/>
                  <a:pt x="126068" y="152830"/>
                  <a:pt x="126790" y="151747"/>
                </a:cubicBezTo>
                <a:cubicBezTo>
                  <a:pt x="127150" y="150664"/>
                  <a:pt x="127150" y="149220"/>
                  <a:pt x="126790" y="147776"/>
                </a:cubicBezTo>
                <a:cubicBezTo>
                  <a:pt x="125708" y="145249"/>
                  <a:pt x="123184" y="144167"/>
                  <a:pt x="120660" y="144528"/>
                </a:cubicBezTo>
                <a:lnTo>
                  <a:pt x="93616" y="153191"/>
                </a:lnTo>
                <a:cubicBezTo>
                  <a:pt x="90731" y="154274"/>
                  <a:pt x="87486" y="153913"/>
                  <a:pt x="84601" y="152830"/>
                </a:cubicBezTo>
                <a:lnTo>
                  <a:pt x="53591" y="139474"/>
                </a:lnTo>
                <a:cubicBezTo>
                  <a:pt x="51788" y="138752"/>
                  <a:pt x="49625" y="138391"/>
                  <a:pt x="47822" y="138391"/>
                </a:cubicBezTo>
                <a:close/>
                <a:moveTo>
                  <a:pt x="173802" y="137304"/>
                </a:moveTo>
                <a:cubicBezTo>
                  <a:pt x="171632" y="136229"/>
                  <a:pt x="168738" y="136587"/>
                  <a:pt x="167291" y="138737"/>
                </a:cubicBezTo>
                <a:cubicBezTo>
                  <a:pt x="166206" y="139812"/>
                  <a:pt x="165844" y="140887"/>
                  <a:pt x="166206" y="142321"/>
                </a:cubicBezTo>
                <a:cubicBezTo>
                  <a:pt x="166206" y="143754"/>
                  <a:pt x="166929" y="145187"/>
                  <a:pt x="168376" y="145546"/>
                </a:cubicBezTo>
                <a:lnTo>
                  <a:pt x="196951" y="165255"/>
                </a:lnTo>
                <a:cubicBezTo>
                  <a:pt x="198036" y="166330"/>
                  <a:pt x="199845" y="166330"/>
                  <a:pt x="201292" y="165613"/>
                </a:cubicBezTo>
                <a:lnTo>
                  <a:pt x="231675" y="153071"/>
                </a:lnTo>
                <a:cubicBezTo>
                  <a:pt x="232399" y="152713"/>
                  <a:pt x="232760" y="152713"/>
                  <a:pt x="233484" y="152713"/>
                </a:cubicBezTo>
                <a:cubicBezTo>
                  <a:pt x="234207" y="152713"/>
                  <a:pt x="234931" y="152713"/>
                  <a:pt x="236016" y="153071"/>
                </a:cubicBezTo>
                <a:cubicBezTo>
                  <a:pt x="237101" y="154146"/>
                  <a:pt x="237824" y="155580"/>
                  <a:pt x="237824" y="157013"/>
                </a:cubicBezTo>
                <a:lnTo>
                  <a:pt x="237101" y="200015"/>
                </a:lnTo>
                <a:cubicBezTo>
                  <a:pt x="237101" y="208257"/>
                  <a:pt x="230228" y="214708"/>
                  <a:pt x="221909" y="214708"/>
                </a:cubicBezTo>
                <a:lnTo>
                  <a:pt x="202739" y="215424"/>
                </a:lnTo>
                <a:cubicBezTo>
                  <a:pt x="199121" y="215424"/>
                  <a:pt x="195866" y="217575"/>
                  <a:pt x="194781" y="221158"/>
                </a:cubicBezTo>
                <a:lnTo>
                  <a:pt x="179227" y="267027"/>
                </a:lnTo>
                <a:cubicBezTo>
                  <a:pt x="178504" y="269177"/>
                  <a:pt x="178866" y="271686"/>
                  <a:pt x="180313" y="273477"/>
                </a:cubicBezTo>
                <a:cubicBezTo>
                  <a:pt x="181398" y="275269"/>
                  <a:pt x="183568" y="275986"/>
                  <a:pt x="186100" y="275986"/>
                </a:cubicBezTo>
                <a:lnTo>
                  <a:pt x="188632" y="275986"/>
                </a:lnTo>
                <a:cubicBezTo>
                  <a:pt x="191526" y="275986"/>
                  <a:pt x="194058" y="274194"/>
                  <a:pt x="195143" y="271327"/>
                </a:cubicBezTo>
                <a:lnTo>
                  <a:pt x="204185" y="239434"/>
                </a:lnTo>
                <a:cubicBezTo>
                  <a:pt x="205994" y="233700"/>
                  <a:pt x="211420" y="229758"/>
                  <a:pt x="217930" y="229758"/>
                </a:cubicBezTo>
                <a:lnTo>
                  <a:pt x="243612" y="230117"/>
                </a:lnTo>
                <a:cubicBezTo>
                  <a:pt x="252293" y="230834"/>
                  <a:pt x="259165" y="224025"/>
                  <a:pt x="259527" y="215424"/>
                </a:cubicBezTo>
                <a:lnTo>
                  <a:pt x="262059" y="149129"/>
                </a:lnTo>
                <a:cubicBezTo>
                  <a:pt x="262059" y="145187"/>
                  <a:pt x="259165" y="141604"/>
                  <a:pt x="255186" y="141246"/>
                </a:cubicBezTo>
                <a:lnTo>
                  <a:pt x="237463" y="139454"/>
                </a:lnTo>
                <a:cubicBezTo>
                  <a:pt x="235292" y="139454"/>
                  <a:pt x="233484" y="139812"/>
                  <a:pt x="231675" y="140529"/>
                </a:cubicBezTo>
                <a:lnTo>
                  <a:pt x="205632" y="151638"/>
                </a:lnTo>
                <a:cubicBezTo>
                  <a:pt x="201292" y="153071"/>
                  <a:pt x="196590" y="152713"/>
                  <a:pt x="192611" y="150204"/>
                </a:cubicBezTo>
                <a:lnTo>
                  <a:pt x="173802" y="137304"/>
                </a:lnTo>
                <a:close/>
                <a:moveTo>
                  <a:pt x="178866" y="130137"/>
                </a:moveTo>
                <a:lnTo>
                  <a:pt x="197675" y="143037"/>
                </a:lnTo>
                <a:cubicBezTo>
                  <a:pt x="198760" y="144112"/>
                  <a:pt x="200568" y="144112"/>
                  <a:pt x="202377" y="143754"/>
                </a:cubicBezTo>
                <a:lnTo>
                  <a:pt x="228058" y="132645"/>
                </a:lnTo>
                <a:cubicBezTo>
                  <a:pt x="231314" y="131212"/>
                  <a:pt x="234931" y="130853"/>
                  <a:pt x="238548" y="131212"/>
                </a:cubicBezTo>
                <a:lnTo>
                  <a:pt x="255910" y="132645"/>
                </a:lnTo>
                <a:cubicBezTo>
                  <a:pt x="264591" y="133362"/>
                  <a:pt x="271102" y="140887"/>
                  <a:pt x="270740" y="149129"/>
                </a:cubicBezTo>
                <a:lnTo>
                  <a:pt x="268208" y="215783"/>
                </a:lnTo>
                <a:cubicBezTo>
                  <a:pt x="267846" y="228683"/>
                  <a:pt x="256633" y="239434"/>
                  <a:pt x="243612" y="239076"/>
                </a:cubicBezTo>
                <a:lnTo>
                  <a:pt x="217569" y="238359"/>
                </a:lnTo>
                <a:cubicBezTo>
                  <a:pt x="215037" y="238359"/>
                  <a:pt x="213228" y="239792"/>
                  <a:pt x="212505" y="241942"/>
                </a:cubicBezTo>
                <a:lnTo>
                  <a:pt x="203462" y="273836"/>
                </a:lnTo>
                <a:cubicBezTo>
                  <a:pt x="201653" y="280286"/>
                  <a:pt x="195504" y="284945"/>
                  <a:pt x="188632" y="284945"/>
                </a:cubicBezTo>
                <a:lnTo>
                  <a:pt x="186100" y="284945"/>
                </a:lnTo>
                <a:cubicBezTo>
                  <a:pt x="180674" y="284945"/>
                  <a:pt x="176334" y="282436"/>
                  <a:pt x="173078" y="278136"/>
                </a:cubicBezTo>
                <a:cubicBezTo>
                  <a:pt x="170185" y="274194"/>
                  <a:pt x="169461" y="269177"/>
                  <a:pt x="171270" y="264519"/>
                </a:cubicBezTo>
                <a:lnTo>
                  <a:pt x="186462" y="218291"/>
                </a:lnTo>
                <a:cubicBezTo>
                  <a:pt x="188632" y="211483"/>
                  <a:pt x="195143" y="206824"/>
                  <a:pt x="202739" y="206824"/>
                </a:cubicBezTo>
                <a:lnTo>
                  <a:pt x="221909" y="206466"/>
                </a:lnTo>
                <a:cubicBezTo>
                  <a:pt x="225526" y="206107"/>
                  <a:pt x="228420" y="203599"/>
                  <a:pt x="228420" y="200015"/>
                </a:cubicBezTo>
                <a:lnTo>
                  <a:pt x="228782" y="163463"/>
                </a:lnTo>
                <a:lnTo>
                  <a:pt x="204909" y="173497"/>
                </a:lnTo>
                <a:cubicBezTo>
                  <a:pt x="200568" y="175289"/>
                  <a:pt x="195866" y="174931"/>
                  <a:pt x="191887" y="172422"/>
                </a:cubicBezTo>
                <a:lnTo>
                  <a:pt x="163312" y="152713"/>
                </a:lnTo>
                <a:cubicBezTo>
                  <a:pt x="160419" y="150921"/>
                  <a:pt x="158248" y="147337"/>
                  <a:pt x="157525" y="143754"/>
                </a:cubicBezTo>
                <a:cubicBezTo>
                  <a:pt x="157163" y="140170"/>
                  <a:pt x="158248" y="136587"/>
                  <a:pt x="160419" y="133362"/>
                </a:cubicBezTo>
                <a:cubicBezTo>
                  <a:pt x="164759" y="127628"/>
                  <a:pt x="172717" y="126553"/>
                  <a:pt x="178866" y="130137"/>
                </a:cubicBezTo>
                <a:close/>
                <a:moveTo>
                  <a:pt x="46740" y="130089"/>
                </a:moveTo>
                <a:cubicBezTo>
                  <a:pt x="50346" y="129728"/>
                  <a:pt x="53591" y="130089"/>
                  <a:pt x="56836" y="131533"/>
                </a:cubicBezTo>
                <a:lnTo>
                  <a:pt x="87846" y="144528"/>
                </a:lnTo>
                <a:cubicBezTo>
                  <a:pt x="88928" y="144889"/>
                  <a:pt x="90010" y="145249"/>
                  <a:pt x="91452" y="144889"/>
                </a:cubicBezTo>
                <a:lnTo>
                  <a:pt x="118136" y="136225"/>
                </a:lnTo>
                <a:cubicBezTo>
                  <a:pt x="124987" y="134421"/>
                  <a:pt x="132198" y="138030"/>
                  <a:pt x="135083" y="144528"/>
                </a:cubicBezTo>
                <a:cubicBezTo>
                  <a:pt x="136165" y="148137"/>
                  <a:pt x="135804" y="152108"/>
                  <a:pt x="134362" y="155356"/>
                </a:cubicBezTo>
                <a:cubicBezTo>
                  <a:pt x="132919" y="158966"/>
                  <a:pt x="129674" y="161493"/>
                  <a:pt x="126068" y="162576"/>
                </a:cubicBezTo>
                <a:lnTo>
                  <a:pt x="96861" y="171961"/>
                </a:lnTo>
                <a:cubicBezTo>
                  <a:pt x="93616" y="172683"/>
                  <a:pt x="90370" y="172683"/>
                  <a:pt x="87486" y="171961"/>
                </a:cubicBezTo>
                <a:lnTo>
                  <a:pt x="56115" y="161854"/>
                </a:lnTo>
                <a:lnTo>
                  <a:pt x="56836" y="199394"/>
                </a:lnTo>
                <a:cubicBezTo>
                  <a:pt x="56836" y="203004"/>
                  <a:pt x="59721" y="205530"/>
                  <a:pt x="63327" y="205891"/>
                </a:cubicBezTo>
                <a:lnTo>
                  <a:pt x="82438" y="206252"/>
                </a:lnTo>
                <a:cubicBezTo>
                  <a:pt x="89649" y="206252"/>
                  <a:pt x="96140" y="210945"/>
                  <a:pt x="98664" y="217803"/>
                </a:cubicBezTo>
                <a:lnTo>
                  <a:pt x="113808" y="264367"/>
                </a:lnTo>
                <a:cubicBezTo>
                  <a:pt x="115612" y="269060"/>
                  <a:pt x="114890" y="274113"/>
                  <a:pt x="111645" y="278084"/>
                </a:cubicBezTo>
                <a:cubicBezTo>
                  <a:pt x="108760" y="282415"/>
                  <a:pt x="104072" y="284942"/>
                  <a:pt x="99024" y="284942"/>
                </a:cubicBezTo>
                <a:lnTo>
                  <a:pt x="96140" y="284942"/>
                </a:lnTo>
                <a:cubicBezTo>
                  <a:pt x="89649" y="284942"/>
                  <a:pt x="83519" y="280250"/>
                  <a:pt x="81716" y="273752"/>
                </a:cubicBezTo>
                <a:lnTo>
                  <a:pt x="72702" y="241627"/>
                </a:lnTo>
                <a:cubicBezTo>
                  <a:pt x="71981" y="239461"/>
                  <a:pt x="70178" y="238017"/>
                  <a:pt x="67654" y="238017"/>
                </a:cubicBezTo>
                <a:lnTo>
                  <a:pt x="41692" y="238739"/>
                </a:lnTo>
                <a:cubicBezTo>
                  <a:pt x="28711" y="239100"/>
                  <a:pt x="17533" y="228271"/>
                  <a:pt x="17172" y="215276"/>
                </a:cubicBezTo>
                <a:lnTo>
                  <a:pt x="14648" y="148137"/>
                </a:lnTo>
                <a:cubicBezTo>
                  <a:pt x="14288" y="139835"/>
                  <a:pt x="20778" y="132255"/>
                  <a:pt x="29432" y="131533"/>
                </a:cubicBezTo>
                <a:lnTo>
                  <a:pt x="46740" y="130089"/>
                </a:lnTo>
                <a:close/>
                <a:moveTo>
                  <a:pt x="246857" y="90303"/>
                </a:moveTo>
                <a:cubicBezTo>
                  <a:pt x="245418" y="90303"/>
                  <a:pt x="244699" y="90303"/>
                  <a:pt x="243260" y="91028"/>
                </a:cubicBezTo>
                <a:cubicBezTo>
                  <a:pt x="238225" y="92115"/>
                  <a:pt x="234269" y="96828"/>
                  <a:pt x="233549" y="101903"/>
                </a:cubicBezTo>
                <a:cubicBezTo>
                  <a:pt x="232830" y="106253"/>
                  <a:pt x="234269" y="110965"/>
                  <a:pt x="237865" y="113865"/>
                </a:cubicBezTo>
                <a:cubicBezTo>
                  <a:pt x="241102" y="116765"/>
                  <a:pt x="245418" y="118215"/>
                  <a:pt x="250094" y="116765"/>
                </a:cubicBezTo>
                <a:cubicBezTo>
                  <a:pt x="255129" y="115678"/>
                  <a:pt x="259085" y="111328"/>
                  <a:pt x="259805" y="105890"/>
                </a:cubicBezTo>
                <a:cubicBezTo>
                  <a:pt x="260524" y="101178"/>
                  <a:pt x="259085" y="96828"/>
                  <a:pt x="255489" y="93928"/>
                </a:cubicBezTo>
                <a:cubicBezTo>
                  <a:pt x="253331" y="91390"/>
                  <a:pt x="250094" y="90303"/>
                  <a:pt x="246857" y="90303"/>
                </a:cubicBezTo>
                <a:close/>
                <a:moveTo>
                  <a:pt x="36947" y="90303"/>
                </a:moveTo>
                <a:cubicBezTo>
                  <a:pt x="33710" y="90303"/>
                  <a:pt x="30473" y="91390"/>
                  <a:pt x="28315" y="93928"/>
                </a:cubicBezTo>
                <a:cubicBezTo>
                  <a:pt x="24718" y="96828"/>
                  <a:pt x="22920" y="101178"/>
                  <a:pt x="23639" y="105890"/>
                </a:cubicBezTo>
                <a:cubicBezTo>
                  <a:pt x="24718" y="111328"/>
                  <a:pt x="28674" y="115678"/>
                  <a:pt x="33710" y="116765"/>
                </a:cubicBezTo>
                <a:cubicBezTo>
                  <a:pt x="38026" y="118215"/>
                  <a:pt x="42701" y="116765"/>
                  <a:pt x="45938" y="113865"/>
                </a:cubicBezTo>
                <a:cubicBezTo>
                  <a:pt x="49175" y="110965"/>
                  <a:pt x="50973" y="106253"/>
                  <a:pt x="50254" y="101903"/>
                </a:cubicBezTo>
                <a:cubicBezTo>
                  <a:pt x="49535" y="96828"/>
                  <a:pt x="45579" y="92115"/>
                  <a:pt x="40543" y="91028"/>
                </a:cubicBezTo>
                <a:cubicBezTo>
                  <a:pt x="39105" y="90303"/>
                  <a:pt x="38026" y="90303"/>
                  <a:pt x="36947" y="90303"/>
                </a:cubicBezTo>
                <a:close/>
                <a:moveTo>
                  <a:pt x="241462" y="82328"/>
                </a:moveTo>
                <a:cubicBezTo>
                  <a:pt x="248655" y="80515"/>
                  <a:pt x="255848" y="82690"/>
                  <a:pt x="261603" y="87403"/>
                </a:cubicBezTo>
                <a:cubicBezTo>
                  <a:pt x="266638" y="92478"/>
                  <a:pt x="269516" y="99728"/>
                  <a:pt x="268437" y="106978"/>
                </a:cubicBezTo>
                <a:cubicBezTo>
                  <a:pt x="266998" y="116040"/>
                  <a:pt x="260524" y="123291"/>
                  <a:pt x="252252" y="125466"/>
                </a:cubicBezTo>
                <a:cubicBezTo>
                  <a:pt x="250453" y="125828"/>
                  <a:pt x="248655" y="126191"/>
                  <a:pt x="246857" y="126191"/>
                </a:cubicBezTo>
                <a:cubicBezTo>
                  <a:pt x="241462" y="126191"/>
                  <a:pt x="236067" y="124016"/>
                  <a:pt x="231751" y="120390"/>
                </a:cubicBezTo>
                <a:cubicBezTo>
                  <a:pt x="226716" y="115315"/>
                  <a:pt x="223838" y="108065"/>
                  <a:pt x="224917" y="100815"/>
                </a:cubicBezTo>
                <a:cubicBezTo>
                  <a:pt x="226356" y="92115"/>
                  <a:pt x="232830" y="84503"/>
                  <a:pt x="241462" y="82328"/>
                </a:cubicBezTo>
                <a:close/>
                <a:moveTo>
                  <a:pt x="42342" y="82328"/>
                </a:moveTo>
                <a:cubicBezTo>
                  <a:pt x="50973" y="84503"/>
                  <a:pt x="57447" y="92115"/>
                  <a:pt x="58886" y="100815"/>
                </a:cubicBezTo>
                <a:cubicBezTo>
                  <a:pt x="59965" y="108065"/>
                  <a:pt x="57088" y="115315"/>
                  <a:pt x="51693" y="120390"/>
                </a:cubicBezTo>
                <a:cubicBezTo>
                  <a:pt x="47737" y="124016"/>
                  <a:pt x="42342" y="126191"/>
                  <a:pt x="36947" y="126191"/>
                </a:cubicBezTo>
                <a:cubicBezTo>
                  <a:pt x="35148" y="126191"/>
                  <a:pt x="33350" y="125828"/>
                  <a:pt x="31552" y="125466"/>
                </a:cubicBezTo>
                <a:cubicBezTo>
                  <a:pt x="22920" y="123291"/>
                  <a:pt x="16446" y="116040"/>
                  <a:pt x="15367" y="106978"/>
                </a:cubicBezTo>
                <a:cubicBezTo>
                  <a:pt x="14288" y="99728"/>
                  <a:pt x="16805" y="92478"/>
                  <a:pt x="22200" y="87403"/>
                </a:cubicBezTo>
                <a:cubicBezTo>
                  <a:pt x="27595" y="82690"/>
                  <a:pt x="35148" y="80515"/>
                  <a:pt x="42342" y="82328"/>
                </a:cubicBezTo>
                <a:close/>
                <a:moveTo>
                  <a:pt x="210822" y="1344"/>
                </a:moveTo>
                <a:cubicBezTo>
                  <a:pt x="212617" y="-447"/>
                  <a:pt x="215487" y="-447"/>
                  <a:pt x="216922" y="1344"/>
                </a:cubicBezTo>
                <a:cubicBezTo>
                  <a:pt x="218716" y="3135"/>
                  <a:pt x="218716" y="5643"/>
                  <a:pt x="216922" y="7434"/>
                </a:cubicBezTo>
                <a:lnTo>
                  <a:pt x="145517" y="79082"/>
                </a:lnTo>
                <a:cubicBezTo>
                  <a:pt x="144441" y="79799"/>
                  <a:pt x="143365" y="80157"/>
                  <a:pt x="142288" y="80157"/>
                </a:cubicBezTo>
                <a:cubicBezTo>
                  <a:pt x="141212" y="80157"/>
                  <a:pt x="140135" y="79799"/>
                  <a:pt x="139418" y="79082"/>
                </a:cubicBezTo>
                <a:lnTo>
                  <a:pt x="115736" y="55797"/>
                </a:lnTo>
                <a:cubicBezTo>
                  <a:pt x="114300" y="54005"/>
                  <a:pt x="114300" y="51139"/>
                  <a:pt x="115736" y="49348"/>
                </a:cubicBezTo>
                <a:cubicBezTo>
                  <a:pt x="117530" y="47915"/>
                  <a:pt x="120400" y="47915"/>
                  <a:pt x="121835" y="49348"/>
                </a:cubicBezTo>
                <a:lnTo>
                  <a:pt x="142288" y="70126"/>
                </a:lnTo>
                <a:lnTo>
                  <a:pt x="210822" y="1344"/>
                </a:lnTo>
                <a:close/>
                <a:moveTo>
                  <a:pt x="94832" y="1140"/>
                </a:moveTo>
                <a:lnTo>
                  <a:pt x="177383" y="1140"/>
                </a:lnTo>
                <a:cubicBezTo>
                  <a:pt x="179555" y="1140"/>
                  <a:pt x="181727" y="2942"/>
                  <a:pt x="181727" y="5104"/>
                </a:cubicBezTo>
                <a:cubicBezTo>
                  <a:pt x="181727" y="7627"/>
                  <a:pt x="179555" y="9789"/>
                  <a:pt x="177383" y="9789"/>
                </a:cubicBezTo>
                <a:lnTo>
                  <a:pt x="99177" y="9789"/>
                </a:lnTo>
                <a:lnTo>
                  <a:pt x="99177" y="94479"/>
                </a:lnTo>
                <a:lnTo>
                  <a:pt x="118367" y="94479"/>
                </a:lnTo>
                <a:cubicBezTo>
                  <a:pt x="119453" y="94479"/>
                  <a:pt x="120539" y="94839"/>
                  <a:pt x="121263" y="95560"/>
                </a:cubicBezTo>
                <a:lnTo>
                  <a:pt x="141901" y="115742"/>
                </a:lnTo>
                <a:lnTo>
                  <a:pt x="162538" y="95560"/>
                </a:lnTo>
                <a:cubicBezTo>
                  <a:pt x="162900" y="94839"/>
                  <a:pt x="164348" y="94479"/>
                  <a:pt x="165435" y="94479"/>
                </a:cubicBezTo>
                <a:lnTo>
                  <a:pt x="184624" y="94479"/>
                </a:lnTo>
                <a:lnTo>
                  <a:pt x="184624" y="67811"/>
                </a:lnTo>
                <a:cubicBezTo>
                  <a:pt x="184624" y="65648"/>
                  <a:pt x="186434" y="63847"/>
                  <a:pt x="188606" y="63847"/>
                </a:cubicBezTo>
                <a:cubicBezTo>
                  <a:pt x="191141" y="63847"/>
                  <a:pt x="193313" y="65648"/>
                  <a:pt x="193313" y="67811"/>
                </a:cubicBezTo>
                <a:lnTo>
                  <a:pt x="193313" y="98804"/>
                </a:lnTo>
                <a:cubicBezTo>
                  <a:pt x="193313" y="100966"/>
                  <a:pt x="191141" y="103128"/>
                  <a:pt x="188606" y="103128"/>
                </a:cubicBezTo>
                <a:lnTo>
                  <a:pt x="167245" y="103128"/>
                </a:lnTo>
                <a:lnTo>
                  <a:pt x="144797" y="124751"/>
                </a:lnTo>
                <a:cubicBezTo>
                  <a:pt x="144073" y="125832"/>
                  <a:pt x="142987" y="126193"/>
                  <a:pt x="141901" y="126193"/>
                </a:cubicBezTo>
                <a:cubicBezTo>
                  <a:pt x="140815" y="126193"/>
                  <a:pt x="139728" y="125832"/>
                  <a:pt x="138642" y="124751"/>
                </a:cubicBezTo>
                <a:lnTo>
                  <a:pt x="116557" y="103128"/>
                </a:lnTo>
                <a:lnTo>
                  <a:pt x="94832" y="103128"/>
                </a:lnTo>
                <a:cubicBezTo>
                  <a:pt x="92298" y="103128"/>
                  <a:pt x="90488" y="100966"/>
                  <a:pt x="90488" y="98804"/>
                </a:cubicBezTo>
                <a:lnTo>
                  <a:pt x="90488" y="5104"/>
                </a:lnTo>
                <a:cubicBezTo>
                  <a:pt x="90488" y="2942"/>
                  <a:pt x="92298" y="1140"/>
                  <a:pt x="94832" y="1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6" name="Freeform 1015">
            <a:extLst>
              <a:ext uri="{FF2B5EF4-FFF2-40B4-BE49-F238E27FC236}">
                <a16:creationId xmlns:a16="http://schemas.microsoft.com/office/drawing/2014/main" id="{ECF524F7-872E-CF4C-9DB4-1568B9BD38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96399" y="4111601"/>
            <a:ext cx="1769678" cy="1758998"/>
          </a:xfrm>
          <a:custGeom>
            <a:avLst/>
            <a:gdLst>
              <a:gd name="T0" fmla="*/ 81139186 w 290153"/>
              <a:gd name="T1" fmla="*/ 124565523 h 288566"/>
              <a:gd name="T2" fmla="*/ 20566943 w 290153"/>
              <a:gd name="T3" fmla="*/ 108959867 h 288566"/>
              <a:gd name="T4" fmla="*/ 18584287 w 290153"/>
              <a:gd name="T5" fmla="*/ 122693102 h 288566"/>
              <a:gd name="T6" fmla="*/ 53523888 w 290153"/>
              <a:gd name="T7" fmla="*/ 96020680 h 288566"/>
              <a:gd name="T8" fmla="*/ 36408938 w 290153"/>
              <a:gd name="T9" fmla="*/ 88728917 h 288566"/>
              <a:gd name="T10" fmla="*/ 36408938 w 290153"/>
              <a:gd name="T11" fmla="*/ 88728917 h 288566"/>
              <a:gd name="T12" fmla="*/ 50411772 w 290153"/>
              <a:gd name="T13" fmla="*/ 93383094 h 288566"/>
              <a:gd name="T14" fmla="*/ 50411772 w 290153"/>
              <a:gd name="T15" fmla="*/ 83299566 h 288566"/>
              <a:gd name="T16" fmla="*/ 63014658 w 290153"/>
              <a:gd name="T17" fmla="*/ 42652917 h 288566"/>
              <a:gd name="T18" fmla="*/ 30807586 w 290153"/>
              <a:gd name="T19" fmla="*/ 44359126 h 288566"/>
              <a:gd name="T20" fmla="*/ 50411772 w 290153"/>
              <a:gd name="T21" fmla="*/ 31792956 h 288566"/>
              <a:gd name="T22" fmla="*/ 72039749 w 290153"/>
              <a:gd name="T23" fmla="*/ 68405549 h 288566"/>
              <a:gd name="T24" fmla="*/ 77796970 w 290153"/>
              <a:gd name="T25" fmla="*/ 21243289 h 288566"/>
              <a:gd name="T26" fmla="*/ 64104418 w 290153"/>
              <a:gd name="T27" fmla="*/ 78334626 h 288566"/>
              <a:gd name="T28" fmla="*/ 100824513 w 290153"/>
              <a:gd name="T29" fmla="*/ 109052329 h 288566"/>
              <a:gd name="T30" fmla="*/ 97090474 w 290153"/>
              <a:gd name="T31" fmla="*/ 109052329 h 288566"/>
              <a:gd name="T32" fmla="*/ 62548525 w 290153"/>
              <a:gd name="T33" fmla="*/ 107811133 h 288566"/>
              <a:gd name="T34" fmla="*/ 52279571 w 290153"/>
              <a:gd name="T35" fmla="*/ 122705194 h 288566"/>
              <a:gd name="T36" fmla="*/ 39832546 w 290153"/>
              <a:gd name="T37" fmla="*/ 107500976 h 288566"/>
              <a:gd name="T38" fmla="*/ 27384228 w 290153"/>
              <a:gd name="T39" fmla="*/ 93073300 h 288566"/>
              <a:gd name="T40" fmla="*/ 1866270 w 290153"/>
              <a:gd name="T41" fmla="*/ 124566460 h 288566"/>
              <a:gd name="T42" fmla="*/ 28473033 w 290153"/>
              <a:gd name="T43" fmla="*/ 89039640 h 288566"/>
              <a:gd name="T44" fmla="*/ 50411772 w 290153"/>
              <a:gd name="T45" fmla="*/ 27915077 h 288566"/>
              <a:gd name="T46" fmla="*/ 81721477 w 290153"/>
              <a:gd name="T47" fmla="*/ 0 h 288566"/>
              <a:gd name="T48" fmla="*/ 93560801 w 290153"/>
              <a:gd name="T49" fmla="*/ 6040193 h 288566"/>
              <a:gd name="T50" fmla="*/ 106646194 w 290153"/>
              <a:gd name="T51" fmla="*/ 13629960 h 288566"/>
              <a:gd name="T52" fmla="*/ 117862281 w 290153"/>
              <a:gd name="T53" fmla="*/ 20601040 h 288566"/>
              <a:gd name="T54" fmla="*/ 117239570 w 290153"/>
              <a:gd name="T55" fmla="*/ 39652398 h 288566"/>
              <a:gd name="T56" fmla="*/ 121756897 w 290153"/>
              <a:gd name="T57" fmla="*/ 54677435 h 288566"/>
              <a:gd name="T58" fmla="*/ 121756897 w 290153"/>
              <a:gd name="T59" fmla="*/ 64745626 h 288566"/>
              <a:gd name="T60" fmla="*/ 112098697 w 290153"/>
              <a:gd name="T61" fmla="*/ 75277796 h 288566"/>
              <a:gd name="T62" fmla="*/ 107113646 w 290153"/>
              <a:gd name="T63" fmla="*/ 83797303 h 288566"/>
              <a:gd name="T64" fmla="*/ 93560801 w 290153"/>
              <a:gd name="T65" fmla="*/ 88133963 h 288566"/>
              <a:gd name="T66" fmla="*/ 83746914 w 290153"/>
              <a:gd name="T67" fmla="*/ 82248042 h 288566"/>
              <a:gd name="T68" fmla="*/ 97299642 w 290153"/>
              <a:gd name="T69" fmla="*/ 86429855 h 288566"/>
              <a:gd name="T70" fmla="*/ 100726610 w 290153"/>
              <a:gd name="T71" fmla="*/ 74813244 h 288566"/>
              <a:gd name="T72" fmla="*/ 114591005 w 290153"/>
              <a:gd name="T73" fmla="*/ 71715559 h 288566"/>
              <a:gd name="T74" fmla="*/ 111631318 w 290153"/>
              <a:gd name="T75" fmla="*/ 60097994 h 288566"/>
              <a:gd name="T76" fmla="*/ 122068055 w 290153"/>
              <a:gd name="T77" fmla="*/ 50649876 h 288566"/>
              <a:gd name="T78" fmla="*/ 113656094 w 290153"/>
              <a:gd name="T79" fmla="*/ 41821338 h 288566"/>
              <a:gd name="T80" fmla="*/ 117862281 w 290153"/>
              <a:gd name="T81" fmla="*/ 28345639 h 288566"/>
              <a:gd name="T82" fmla="*/ 106178866 w 290153"/>
              <a:gd name="T83" fmla="*/ 24937681 h 288566"/>
              <a:gd name="T84" fmla="*/ 103374943 w 290153"/>
              <a:gd name="T85" fmla="*/ 11461591 h 288566"/>
              <a:gd name="T86" fmla="*/ 93716740 w 290153"/>
              <a:gd name="T87" fmla="*/ 13320635 h 288566"/>
              <a:gd name="T88" fmla="*/ 82189463 w 290153"/>
              <a:gd name="T89" fmla="*/ 4028013 h 288566"/>
              <a:gd name="T90" fmla="*/ 74711519 w 290153"/>
              <a:gd name="T91" fmla="*/ 10223146 h 288566"/>
              <a:gd name="T92" fmla="*/ 60068668 w 290153"/>
              <a:gd name="T93" fmla="*/ 8053343 h 288566"/>
              <a:gd name="T94" fmla="*/ 53526158 w 290153"/>
              <a:gd name="T95" fmla="*/ 11771733 h 288566"/>
              <a:gd name="T96" fmla="*/ 48073703 w 290153"/>
              <a:gd name="T97" fmla="*/ 25557690 h 288566"/>
              <a:gd name="T98" fmla="*/ 38415982 w 290153"/>
              <a:gd name="T99" fmla="*/ 25401980 h 288566"/>
              <a:gd name="T100" fmla="*/ 48696399 w 290153"/>
              <a:gd name="T101" fmla="*/ 21375728 h 288566"/>
              <a:gd name="T102" fmla="*/ 51812246 w 290153"/>
              <a:gd name="T103" fmla="*/ 8053343 h 288566"/>
              <a:gd name="T104" fmla="*/ 70817463 w 290153"/>
              <a:gd name="T105" fmla="*/ 8673910 h 28856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90153" h="288566">
                <a:moveTo>
                  <a:pt x="187134" y="252412"/>
                </a:moveTo>
                <a:cubicBezTo>
                  <a:pt x="189801" y="252412"/>
                  <a:pt x="191706" y="254220"/>
                  <a:pt x="191706" y="256389"/>
                </a:cubicBezTo>
                <a:lnTo>
                  <a:pt x="191706" y="284226"/>
                </a:lnTo>
                <a:cubicBezTo>
                  <a:pt x="191706" y="286756"/>
                  <a:pt x="189801" y="288564"/>
                  <a:pt x="187134" y="288564"/>
                </a:cubicBezTo>
                <a:cubicBezTo>
                  <a:pt x="184467" y="288564"/>
                  <a:pt x="182562" y="286756"/>
                  <a:pt x="182562" y="284226"/>
                </a:cubicBezTo>
                <a:lnTo>
                  <a:pt x="182562" y="256389"/>
                </a:lnTo>
                <a:cubicBezTo>
                  <a:pt x="182562" y="254220"/>
                  <a:pt x="184467" y="252412"/>
                  <a:pt x="187134" y="252412"/>
                </a:cubicBezTo>
                <a:close/>
                <a:moveTo>
                  <a:pt x="47434" y="252412"/>
                </a:moveTo>
                <a:cubicBezTo>
                  <a:pt x="49720" y="252412"/>
                  <a:pt x="52006" y="254220"/>
                  <a:pt x="52006" y="256389"/>
                </a:cubicBezTo>
                <a:lnTo>
                  <a:pt x="52006" y="284226"/>
                </a:lnTo>
                <a:cubicBezTo>
                  <a:pt x="52006" y="286756"/>
                  <a:pt x="49720" y="288564"/>
                  <a:pt x="47434" y="288564"/>
                </a:cubicBezTo>
                <a:cubicBezTo>
                  <a:pt x="45148" y="288564"/>
                  <a:pt x="42862" y="286756"/>
                  <a:pt x="42862" y="284226"/>
                </a:cubicBezTo>
                <a:lnTo>
                  <a:pt x="42862" y="256389"/>
                </a:lnTo>
                <a:cubicBezTo>
                  <a:pt x="42862" y="254220"/>
                  <a:pt x="45148" y="252412"/>
                  <a:pt x="47434" y="252412"/>
                </a:cubicBezTo>
                <a:close/>
                <a:moveTo>
                  <a:pt x="148564" y="205546"/>
                </a:moveTo>
                <a:lnTo>
                  <a:pt x="123444" y="222438"/>
                </a:lnTo>
                <a:lnTo>
                  <a:pt x="142463" y="238970"/>
                </a:lnTo>
                <a:lnTo>
                  <a:pt x="160047" y="213453"/>
                </a:lnTo>
                <a:cubicBezTo>
                  <a:pt x="155741" y="211656"/>
                  <a:pt x="151794" y="209140"/>
                  <a:pt x="148564" y="205546"/>
                </a:cubicBezTo>
                <a:close/>
                <a:moveTo>
                  <a:pt x="83971" y="205546"/>
                </a:moveTo>
                <a:cubicBezTo>
                  <a:pt x="80741" y="209140"/>
                  <a:pt x="76794" y="211656"/>
                  <a:pt x="72129" y="213453"/>
                </a:cubicBezTo>
                <a:lnTo>
                  <a:pt x="89712" y="238970"/>
                </a:lnTo>
                <a:lnTo>
                  <a:pt x="109090" y="222438"/>
                </a:lnTo>
                <a:lnTo>
                  <a:pt x="83971" y="205546"/>
                </a:lnTo>
                <a:close/>
                <a:moveTo>
                  <a:pt x="92224" y="186499"/>
                </a:moveTo>
                <a:lnTo>
                  <a:pt x="90430" y="193327"/>
                </a:lnTo>
                <a:cubicBezTo>
                  <a:pt x="90071" y="194765"/>
                  <a:pt x="89712" y="196562"/>
                  <a:pt x="88995" y="197999"/>
                </a:cubicBezTo>
                <a:lnTo>
                  <a:pt x="116267" y="216328"/>
                </a:lnTo>
                <a:lnTo>
                  <a:pt x="143540" y="197999"/>
                </a:lnTo>
                <a:cubicBezTo>
                  <a:pt x="143181" y="196562"/>
                  <a:pt x="142463" y="194765"/>
                  <a:pt x="142105" y="193327"/>
                </a:cubicBezTo>
                <a:lnTo>
                  <a:pt x="140310" y="186499"/>
                </a:lnTo>
                <a:cubicBezTo>
                  <a:pt x="133133" y="190811"/>
                  <a:pt x="124880" y="192968"/>
                  <a:pt x="116267" y="192968"/>
                </a:cubicBezTo>
                <a:cubicBezTo>
                  <a:pt x="107655" y="192968"/>
                  <a:pt x="99760" y="190811"/>
                  <a:pt x="92224" y="186499"/>
                </a:cubicBezTo>
                <a:close/>
                <a:moveTo>
                  <a:pt x="116267" y="73650"/>
                </a:moveTo>
                <a:cubicBezTo>
                  <a:pt x="97607" y="73650"/>
                  <a:pt x="82894" y="81557"/>
                  <a:pt x="75000" y="95214"/>
                </a:cubicBezTo>
                <a:cubicBezTo>
                  <a:pt x="83253" y="99526"/>
                  <a:pt x="108014" y="109949"/>
                  <a:pt x="145334" y="98808"/>
                </a:cubicBezTo>
                <a:cubicBezTo>
                  <a:pt x="147846" y="97729"/>
                  <a:pt x="150358" y="99167"/>
                  <a:pt x="150717" y="101323"/>
                </a:cubicBezTo>
                <a:cubicBezTo>
                  <a:pt x="151794" y="103839"/>
                  <a:pt x="150358" y="106355"/>
                  <a:pt x="148205" y="106714"/>
                </a:cubicBezTo>
                <a:cubicBezTo>
                  <a:pt x="134569" y="111027"/>
                  <a:pt x="122368" y="112464"/>
                  <a:pt x="111961" y="112464"/>
                </a:cubicBezTo>
                <a:cubicBezTo>
                  <a:pt x="91866" y="112464"/>
                  <a:pt x="77870" y="106714"/>
                  <a:pt x="71052" y="102761"/>
                </a:cubicBezTo>
                <a:cubicBezTo>
                  <a:pt x="68899" y="109230"/>
                  <a:pt x="67464" y="116058"/>
                  <a:pt x="67464" y="123605"/>
                </a:cubicBezTo>
                <a:cubicBezTo>
                  <a:pt x="67464" y="157029"/>
                  <a:pt x="89712" y="183983"/>
                  <a:pt x="116267" y="183983"/>
                </a:cubicBezTo>
                <a:cubicBezTo>
                  <a:pt x="143181" y="183983"/>
                  <a:pt x="165071" y="157029"/>
                  <a:pt x="165071" y="123605"/>
                </a:cubicBezTo>
                <a:cubicBezTo>
                  <a:pt x="165071" y="93417"/>
                  <a:pt x="145693" y="73650"/>
                  <a:pt x="116267" y="73650"/>
                </a:cubicBezTo>
                <a:close/>
                <a:moveTo>
                  <a:pt x="179425" y="57837"/>
                </a:moveTo>
                <a:cubicBezTo>
                  <a:pt x="166148" y="57837"/>
                  <a:pt x="153947" y="63228"/>
                  <a:pt x="144975" y="71494"/>
                </a:cubicBezTo>
                <a:cubicBezTo>
                  <a:pt x="162918" y="80838"/>
                  <a:pt x="173683" y="99526"/>
                  <a:pt x="173683" y="123605"/>
                </a:cubicBezTo>
                <a:cubicBezTo>
                  <a:pt x="173683" y="136543"/>
                  <a:pt x="170813" y="148044"/>
                  <a:pt x="166148" y="158466"/>
                </a:cubicBezTo>
                <a:cubicBezTo>
                  <a:pt x="170095" y="159544"/>
                  <a:pt x="174760" y="159904"/>
                  <a:pt x="179425" y="159904"/>
                </a:cubicBezTo>
                <a:cubicBezTo>
                  <a:pt x="207416" y="159904"/>
                  <a:pt x="230382" y="137262"/>
                  <a:pt x="230382" y="108870"/>
                </a:cubicBezTo>
                <a:cubicBezTo>
                  <a:pt x="230382" y="80838"/>
                  <a:pt x="207416" y="57837"/>
                  <a:pt x="179425" y="57837"/>
                </a:cubicBezTo>
                <a:close/>
                <a:moveTo>
                  <a:pt x="179425" y="49212"/>
                </a:moveTo>
                <a:cubicBezTo>
                  <a:pt x="212081" y="49212"/>
                  <a:pt x="239353" y="76166"/>
                  <a:pt x="239353" y="108870"/>
                </a:cubicBezTo>
                <a:cubicBezTo>
                  <a:pt x="239353" y="142294"/>
                  <a:pt x="212081" y="168889"/>
                  <a:pt x="179425" y="168889"/>
                </a:cubicBezTo>
                <a:cubicBezTo>
                  <a:pt x="173325" y="168889"/>
                  <a:pt x="167224" y="167810"/>
                  <a:pt x="161483" y="166013"/>
                </a:cubicBezTo>
                <a:cubicBezTo>
                  <a:pt x="157894" y="172123"/>
                  <a:pt x="153229" y="177155"/>
                  <a:pt x="147846" y="181467"/>
                </a:cubicBezTo>
                <a:lnTo>
                  <a:pt x="150358" y="191171"/>
                </a:lnTo>
                <a:cubicBezTo>
                  <a:pt x="152511" y="198718"/>
                  <a:pt x="158971" y="205187"/>
                  <a:pt x="166865" y="206265"/>
                </a:cubicBezTo>
                <a:lnTo>
                  <a:pt x="197727" y="211656"/>
                </a:lnTo>
                <a:cubicBezTo>
                  <a:pt x="217822" y="215250"/>
                  <a:pt x="232535" y="232501"/>
                  <a:pt x="232535" y="252627"/>
                </a:cubicBezTo>
                <a:lnTo>
                  <a:pt x="232535" y="284253"/>
                </a:lnTo>
                <a:cubicBezTo>
                  <a:pt x="232535" y="286769"/>
                  <a:pt x="230382" y="288566"/>
                  <a:pt x="227870" y="288566"/>
                </a:cubicBezTo>
                <a:cubicBezTo>
                  <a:pt x="225717" y="288566"/>
                  <a:pt x="223923" y="286769"/>
                  <a:pt x="223923" y="284253"/>
                </a:cubicBezTo>
                <a:lnTo>
                  <a:pt x="223923" y="252627"/>
                </a:lnTo>
                <a:cubicBezTo>
                  <a:pt x="223923" y="236813"/>
                  <a:pt x="212081" y="223156"/>
                  <a:pt x="196291" y="220281"/>
                </a:cubicBezTo>
                <a:lnTo>
                  <a:pt x="169377" y="215609"/>
                </a:lnTo>
                <a:lnTo>
                  <a:pt x="147128" y="248314"/>
                </a:lnTo>
                <a:cubicBezTo>
                  <a:pt x="146411" y="249032"/>
                  <a:pt x="145334" y="249751"/>
                  <a:pt x="144258" y="249751"/>
                </a:cubicBezTo>
                <a:cubicBezTo>
                  <a:pt x="143899" y="250111"/>
                  <a:pt x="143540" y="250111"/>
                  <a:pt x="143540" y="250111"/>
                </a:cubicBezTo>
                <a:cubicBezTo>
                  <a:pt x="142463" y="250111"/>
                  <a:pt x="141387" y="249751"/>
                  <a:pt x="140669" y="249032"/>
                </a:cubicBezTo>
                <a:lnTo>
                  <a:pt x="120574" y="231422"/>
                </a:lnTo>
                <a:lnTo>
                  <a:pt x="120574" y="284253"/>
                </a:lnTo>
                <a:cubicBezTo>
                  <a:pt x="120574" y="286769"/>
                  <a:pt x="118779" y="288566"/>
                  <a:pt x="116267" y="288566"/>
                </a:cubicBezTo>
                <a:cubicBezTo>
                  <a:pt x="113755" y="288566"/>
                  <a:pt x="111961" y="286769"/>
                  <a:pt x="111961" y="284253"/>
                </a:cubicBezTo>
                <a:lnTo>
                  <a:pt x="111961" y="231422"/>
                </a:lnTo>
                <a:lnTo>
                  <a:pt x="91866" y="249032"/>
                </a:lnTo>
                <a:cubicBezTo>
                  <a:pt x="91148" y="249751"/>
                  <a:pt x="90071" y="250111"/>
                  <a:pt x="88995" y="250111"/>
                </a:cubicBezTo>
                <a:cubicBezTo>
                  <a:pt x="88636" y="250111"/>
                  <a:pt x="88636" y="250111"/>
                  <a:pt x="88277" y="249751"/>
                </a:cubicBezTo>
                <a:cubicBezTo>
                  <a:pt x="87200" y="249751"/>
                  <a:pt x="86124" y="249032"/>
                  <a:pt x="85406" y="248314"/>
                </a:cubicBezTo>
                <a:lnTo>
                  <a:pt x="63158" y="215609"/>
                </a:lnTo>
                <a:lnTo>
                  <a:pt x="36244" y="220281"/>
                </a:lnTo>
                <a:cubicBezTo>
                  <a:pt x="20454" y="223156"/>
                  <a:pt x="8612" y="236813"/>
                  <a:pt x="8612" y="252627"/>
                </a:cubicBezTo>
                <a:lnTo>
                  <a:pt x="8612" y="284253"/>
                </a:lnTo>
                <a:cubicBezTo>
                  <a:pt x="8612" y="286769"/>
                  <a:pt x="6818" y="288566"/>
                  <a:pt x="4306" y="288566"/>
                </a:cubicBezTo>
                <a:cubicBezTo>
                  <a:pt x="2153" y="288566"/>
                  <a:pt x="0" y="286769"/>
                  <a:pt x="0" y="284253"/>
                </a:cubicBezTo>
                <a:lnTo>
                  <a:pt x="0" y="252627"/>
                </a:lnTo>
                <a:cubicBezTo>
                  <a:pt x="0" y="232501"/>
                  <a:pt x="14713" y="215250"/>
                  <a:pt x="34808" y="211656"/>
                </a:cubicBezTo>
                <a:lnTo>
                  <a:pt x="65669" y="206265"/>
                </a:lnTo>
                <a:cubicBezTo>
                  <a:pt x="73564" y="205187"/>
                  <a:pt x="80023" y="198718"/>
                  <a:pt x="82177" y="191171"/>
                </a:cubicBezTo>
                <a:lnTo>
                  <a:pt x="84330" y="181467"/>
                </a:lnTo>
                <a:cubicBezTo>
                  <a:pt x="68899" y="168889"/>
                  <a:pt x="58851" y="147685"/>
                  <a:pt x="58851" y="123605"/>
                </a:cubicBezTo>
                <a:cubicBezTo>
                  <a:pt x="58851" y="88385"/>
                  <a:pt x="81818" y="64666"/>
                  <a:pt x="116267" y="64666"/>
                </a:cubicBezTo>
                <a:cubicBezTo>
                  <a:pt x="123444" y="64666"/>
                  <a:pt x="129904" y="66103"/>
                  <a:pt x="136004" y="67900"/>
                </a:cubicBezTo>
                <a:cubicBezTo>
                  <a:pt x="147128" y="56400"/>
                  <a:pt x="162559" y="49212"/>
                  <a:pt x="179425" y="49212"/>
                </a:cubicBezTo>
                <a:close/>
                <a:moveTo>
                  <a:pt x="173029" y="0"/>
                </a:moveTo>
                <a:lnTo>
                  <a:pt x="188478" y="0"/>
                </a:lnTo>
                <a:cubicBezTo>
                  <a:pt x="194226" y="0"/>
                  <a:pt x="198178" y="4306"/>
                  <a:pt x="198178" y="9329"/>
                </a:cubicBezTo>
                <a:lnTo>
                  <a:pt x="198178" y="20094"/>
                </a:lnTo>
                <a:cubicBezTo>
                  <a:pt x="202130" y="20811"/>
                  <a:pt x="206442" y="21888"/>
                  <a:pt x="210394" y="23323"/>
                </a:cubicBezTo>
                <a:lnTo>
                  <a:pt x="215783" y="13994"/>
                </a:lnTo>
                <a:cubicBezTo>
                  <a:pt x="218298" y="9688"/>
                  <a:pt x="224046" y="7894"/>
                  <a:pt x="228717" y="10764"/>
                </a:cubicBezTo>
                <a:lnTo>
                  <a:pt x="242369" y="18658"/>
                </a:lnTo>
                <a:cubicBezTo>
                  <a:pt x="244525" y="19735"/>
                  <a:pt x="246321" y="21888"/>
                  <a:pt x="247040" y="24399"/>
                </a:cubicBezTo>
                <a:cubicBezTo>
                  <a:pt x="247399" y="26911"/>
                  <a:pt x="247399" y="29423"/>
                  <a:pt x="245962" y="31576"/>
                </a:cubicBezTo>
                <a:lnTo>
                  <a:pt x="240932" y="40546"/>
                </a:lnTo>
                <a:cubicBezTo>
                  <a:pt x="243806" y="43417"/>
                  <a:pt x="246681" y="46287"/>
                  <a:pt x="249195" y="49517"/>
                </a:cubicBezTo>
                <a:lnTo>
                  <a:pt x="258537" y="44134"/>
                </a:lnTo>
                <a:cubicBezTo>
                  <a:pt x="263207" y="41623"/>
                  <a:pt x="268956" y="43058"/>
                  <a:pt x="271830" y="47723"/>
                </a:cubicBezTo>
                <a:lnTo>
                  <a:pt x="279734" y="61358"/>
                </a:lnTo>
                <a:cubicBezTo>
                  <a:pt x="282249" y="66022"/>
                  <a:pt x="280812" y="71763"/>
                  <a:pt x="276141" y="74634"/>
                </a:cubicBezTo>
                <a:lnTo>
                  <a:pt x="266800" y="80016"/>
                </a:lnTo>
                <a:cubicBezTo>
                  <a:pt x="268237" y="83604"/>
                  <a:pt x="269315" y="87551"/>
                  <a:pt x="270393" y="91857"/>
                </a:cubicBezTo>
                <a:lnTo>
                  <a:pt x="280812" y="91857"/>
                </a:lnTo>
                <a:cubicBezTo>
                  <a:pt x="285842" y="91857"/>
                  <a:pt x="290153" y="96163"/>
                  <a:pt x="290153" y="101187"/>
                </a:cubicBezTo>
                <a:lnTo>
                  <a:pt x="290153" y="117333"/>
                </a:lnTo>
                <a:cubicBezTo>
                  <a:pt x="290153" y="122357"/>
                  <a:pt x="285842" y="126663"/>
                  <a:pt x="280812" y="126663"/>
                </a:cubicBezTo>
                <a:lnTo>
                  <a:pt x="270393" y="126663"/>
                </a:lnTo>
                <a:cubicBezTo>
                  <a:pt x="269315" y="130969"/>
                  <a:pt x="268237" y="134916"/>
                  <a:pt x="266800" y="138863"/>
                </a:cubicBezTo>
                <a:lnTo>
                  <a:pt x="276141" y="143886"/>
                </a:lnTo>
                <a:cubicBezTo>
                  <a:pt x="278297" y="145321"/>
                  <a:pt x="279734" y="147474"/>
                  <a:pt x="280812" y="149986"/>
                </a:cubicBezTo>
                <a:cubicBezTo>
                  <a:pt x="281171" y="152498"/>
                  <a:pt x="280812" y="155009"/>
                  <a:pt x="279734" y="157162"/>
                </a:cubicBezTo>
                <a:lnTo>
                  <a:pt x="271830" y="170797"/>
                </a:lnTo>
                <a:cubicBezTo>
                  <a:pt x="270393" y="172950"/>
                  <a:pt x="268237" y="174386"/>
                  <a:pt x="265722" y="175103"/>
                </a:cubicBezTo>
                <a:cubicBezTo>
                  <a:pt x="263207" y="175821"/>
                  <a:pt x="260692" y="175462"/>
                  <a:pt x="258537" y="174386"/>
                </a:cubicBezTo>
                <a:lnTo>
                  <a:pt x="249195" y="169003"/>
                </a:lnTo>
                <a:cubicBezTo>
                  <a:pt x="246681" y="172233"/>
                  <a:pt x="243806" y="175103"/>
                  <a:pt x="240932" y="177974"/>
                </a:cubicBezTo>
                <a:lnTo>
                  <a:pt x="245962" y="186944"/>
                </a:lnTo>
                <a:cubicBezTo>
                  <a:pt x="247399" y="189097"/>
                  <a:pt x="247399" y="191609"/>
                  <a:pt x="247040" y="194121"/>
                </a:cubicBezTo>
                <a:cubicBezTo>
                  <a:pt x="246321" y="196632"/>
                  <a:pt x="244525" y="198785"/>
                  <a:pt x="242369" y="199862"/>
                </a:cubicBezTo>
                <a:lnTo>
                  <a:pt x="228717" y="207756"/>
                </a:lnTo>
                <a:cubicBezTo>
                  <a:pt x="227280" y="208832"/>
                  <a:pt x="225483" y="209191"/>
                  <a:pt x="223687" y="209191"/>
                </a:cubicBezTo>
                <a:cubicBezTo>
                  <a:pt x="220813" y="209191"/>
                  <a:pt x="217220" y="207397"/>
                  <a:pt x="215783" y="204167"/>
                </a:cubicBezTo>
                <a:lnTo>
                  <a:pt x="210394" y="195197"/>
                </a:lnTo>
                <a:cubicBezTo>
                  <a:pt x="205364" y="196991"/>
                  <a:pt x="199975" y="198426"/>
                  <a:pt x="194586" y="199144"/>
                </a:cubicBezTo>
                <a:cubicBezTo>
                  <a:pt x="192071" y="199503"/>
                  <a:pt x="190274" y="198068"/>
                  <a:pt x="189556" y="195556"/>
                </a:cubicBezTo>
                <a:cubicBezTo>
                  <a:pt x="189196" y="193044"/>
                  <a:pt x="190993" y="190891"/>
                  <a:pt x="193148" y="190532"/>
                </a:cubicBezTo>
                <a:cubicBezTo>
                  <a:pt x="199256" y="189815"/>
                  <a:pt x="205005" y="188021"/>
                  <a:pt x="210753" y="185868"/>
                </a:cubicBezTo>
                <a:cubicBezTo>
                  <a:pt x="212549" y="185150"/>
                  <a:pt x="215064" y="185868"/>
                  <a:pt x="216142" y="187662"/>
                </a:cubicBezTo>
                <a:lnTo>
                  <a:pt x="223328" y="199862"/>
                </a:lnTo>
                <a:cubicBezTo>
                  <a:pt x="223328" y="200579"/>
                  <a:pt x="223687" y="200579"/>
                  <a:pt x="224405" y="200220"/>
                </a:cubicBezTo>
                <a:lnTo>
                  <a:pt x="238058" y="192326"/>
                </a:lnTo>
                <a:cubicBezTo>
                  <a:pt x="238417" y="192326"/>
                  <a:pt x="238417" y="191609"/>
                  <a:pt x="238417" y="191250"/>
                </a:cubicBezTo>
                <a:lnTo>
                  <a:pt x="231232" y="179050"/>
                </a:lnTo>
                <a:cubicBezTo>
                  <a:pt x="230154" y="176897"/>
                  <a:pt x="230513" y="174744"/>
                  <a:pt x="232310" y="173309"/>
                </a:cubicBezTo>
                <a:cubicBezTo>
                  <a:pt x="236980" y="169721"/>
                  <a:pt x="241291" y="165415"/>
                  <a:pt x="244884" y="160750"/>
                </a:cubicBezTo>
                <a:cubicBezTo>
                  <a:pt x="246321" y="158956"/>
                  <a:pt x="248836" y="158598"/>
                  <a:pt x="250633" y="159674"/>
                </a:cubicBezTo>
                <a:lnTo>
                  <a:pt x="262848" y="166492"/>
                </a:lnTo>
                <a:cubicBezTo>
                  <a:pt x="263207" y="166850"/>
                  <a:pt x="263926" y="166492"/>
                  <a:pt x="264285" y="166133"/>
                </a:cubicBezTo>
                <a:lnTo>
                  <a:pt x="271830" y="152856"/>
                </a:lnTo>
                <a:cubicBezTo>
                  <a:pt x="272189" y="152498"/>
                  <a:pt x="271830" y="151780"/>
                  <a:pt x="271830" y="151421"/>
                </a:cubicBezTo>
                <a:lnTo>
                  <a:pt x="259255" y="144245"/>
                </a:lnTo>
                <a:cubicBezTo>
                  <a:pt x="257459" y="143168"/>
                  <a:pt x="256740" y="141015"/>
                  <a:pt x="257459" y="139221"/>
                </a:cubicBezTo>
                <a:cubicBezTo>
                  <a:pt x="259614" y="133480"/>
                  <a:pt x="261052" y="127380"/>
                  <a:pt x="262129" y="121639"/>
                </a:cubicBezTo>
                <a:cubicBezTo>
                  <a:pt x="262489" y="119486"/>
                  <a:pt x="264285" y="118051"/>
                  <a:pt x="266441" y="118051"/>
                </a:cubicBezTo>
                <a:lnTo>
                  <a:pt x="280812" y="118051"/>
                </a:lnTo>
                <a:cubicBezTo>
                  <a:pt x="281171" y="118051"/>
                  <a:pt x="281530" y="117692"/>
                  <a:pt x="281530" y="117333"/>
                </a:cubicBezTo>
                <a:lnTo>
                  <a:pt x="281530" y="101187"/>
                </a:lnTo>
                <a:cubicBezTo>
                  <a:pt x="281530" y="100828"/>
                  <a:pt x="281171" y="100469"/>
                  <a:pt x="280812" y="100469"/>
                </a:cubicBezTo>
                <a:lnTo>
                  <a:pt x="266441" y="100469"/>
                </a:lnTo>
                <a:cubicBezTo>
                  <a:pt x="264285" y="100469"/>
                  <a:pt x="262489" y="99034"/>
                  <a:pt x="262129" y="96881"/>
                </a:cubicBezTo>
                <a:cubicBezTo>
                  <a:pt x="261052" y="90781"/>
                  <a:pt x="259614" y="85040"/>
                  <a:pt x="257459" y="79299"/>
                </a:cubicBezTo>
                <a:cubicBezTo>
                  <a:pt x="256740" y="77505"/>
                  <a:pt x="257459" y="75352"/>
                  <a:pt x="259255" y="73916"/>
                </a:cubicBezTo>
                <a:lnTo>
                  <a:pt x="271471" y="67099"/>
                </a:lnTo>
                <a:cubicBezTo>
                  <a:pt x="271830" y="66740"/>
                  <a:pt x="272189" y="66381"/>
                  <a:pt x="271830" y="65664"/>
                </a:cubicBezTo>
                <a:lnTo>
                  <a:pt x="264285" y="52387"/>
                </a:lnTo>
                <a:cubicBezTo>
                  <a:pt x="263926" y="52028"/>
                  <a:pt x="263207" y="51670"/>
                  <a:pt x="262848" y="52028"/>
                </a:cubicBezTo>
                <a:lnTo>
                  <a:pt x="250633" y="59205"/>
                </a:lnTo>
                <a:cubicBezTo>
                  <a:pt x="248836" y="59922"/>
                  <a:pt x="246321" y="59564"/>
                  <a:pt x="244884" y="57770"/>
                </a:cubicBezTo>
                <a:cubicBezTo>
                  <a:pt x="241291" y="53105"/>
                  <a:pt x="236980" y="48799"/>
                  <a:pt x="232310" y="45211"/>
                </a:cubicBezTo>
                <a:cubicBezTo>
                  <a:pt x="230513" y="43776"/>
                  <a:pt x="230154" y="41264"/>
                  <a:pt x="231232" y="39470"/>
                </a:cubicBezTo>
                <a:lnTo>
                  <a:pt x="238417" y="27270"/>
                </a:lnTo>
                <a:cubicBezTo>
                  <a:pt x="238417" y="26911"/>
                  <a:pt x="238417" y="26911"/>
                  <a:pt x="238417" y="26552"/>
                </a:cubicBezTo>
                <a:cubicBezTo>
                  <a:pt x="238417" y="26552"/>
                  <a:pt x="238058" y="26552"/>
                  <a:pt x="238058" y="26194"/>
                </a:cubicBezTo>
                <a:lnTo>
                  <a:pt x="224405" y="18299"/>
                </a:lnTo>
                <a:cubicBezTo>
                  <a:pt x="223687" y="17941"/>
                  <a:pt x="223328" y="17941"/>
                  <a:pt x="223328" y="18658"/>
                </a:cubicBezTo>
                <a:lnTo>
                  <a:pt x="216142" y="30858"/>
                </a:lnTo>
                <a:cubicBezTo>
                  <a:pt x="215064" y="32652"/>
                  <a:pt x="212549" y="33370"/>
                  <a:pt x="210753" y="32652"/>
                </a:cubicBezTo>
                <a:cubicBezTo>
                  <a:pt x="205005" y="30499"/>
                  <a:pt x="199256" y="28705"/>
                  <a:pt x="193148" y="27988"/>
                </a:cubicBezTo>
                <a:cubicBezTo>
                  <a:pt x="190993" y="27629"/>
                  <a:pt x="189556" y="25835"/>
                  <a:pt x="189556" y="23682"/>
                </a:cubicBezTo>
                <a:lnTo>
                  <a:pt x="189556" y="9329"/>
                </a:lnTo>
                <a:cubicBezTo>
                  <a:pt x="189556" y="8970"/>
                  <a:pt x="189196" y="8611"/>
                  <a:pt x="188478" y="8611"/>
                </a:cubicBezTo>
                <a:lnTo>
                  <a:pt x="173029" y="8611"/>
                </a:lnTo>
                <a:cubicBezTo>
                  <a:pt x="172670" y="8611"/>
                  <a:pt x="172310" y="8970"/>
                  <a:pt x="172310" y="9329"/>
                </a:cubicBezTo>
                <a:lnTo>
                  <a:pt x="172310" y="23682"/>
                </a:lnTo>
                <a:cubicBezTo>
                  <a:pt x="172310" y="25835"/>
                  <a:pt x="170514" y="27629"/>
                  <a:pt x="168358" y="27988"/>
                </a:cubicBezTo>
                <a:cubicBezTo>
                  <a:pt x="162251" y="28705"/>
                  <a:pt x="156502" y="30499"/>
                  <a:pt x="151113" y="32652"/>
                </a:cubicBezTo>
                <a:cubicBezTo>
                  <a:pt x="148957" y="33370"/>
                  <a:pt x="146802" y="32652"/>
                  <a:pt x="145724" y="30858"/>
                </a:cubicBezTo>
                <a:lnTo>
                  <a:pt x="138538" y="18658"/>
                </a:lnTo>
                <a:cubicBezTo>
                  <a:pt x="138179" y="17941"/>
                  <a:pt x="137820" y="17941"/>
                  <a:pt x="137461" y="18299"/>
                </a:cubicBezTo>
                <a:lnTo>
                  <a:pt x="123808" y="26194"/>
                </a:lnTo>
                <a:cubicBezTo>
                  <a:pt x="123449" y="26552"/>
                  <a:pt x="123449" y="26552"/>
                  <a:pt x="123090" y="26552"/>
                </a:cubicBezTo>
                <a:cubicBezTo>
                  <a:pt x="123090" y="26911"/>
                  <a:pt x="123090" y="26911"/>
                  <a:pt x="123449" y="27270"/>
                </a:cubicBezTo>
                <a:lnTo>
                  <a:pt x="130275" y="39470"/>
                </a:lnTo>
                <a:cubicBezTo>
                  <a:pt x="131353" y="41264"/>
                  <a:pt x="130994" y="43776"/>
                  <a:pt x="129197" y="45211"/>
                </a:cubicBezTo>
                <a:cubicBezTo>
                  <a:pt x="124527" y="48799"/>
                  <a:pt x="120575" y="53105"/>
                  <a:pt x="116623" y="57770"/>
                </a:cubicBezTo>
                <a:cubicBezTo>
                  <a:pt x="115545" y="59564"/>
                  <a:pt x="113030" y="59922"/>
                  <a:pt x="110874" y="59205"/>
                </a:cubicBezTo>
                <a:lnTo>
                  <a:pt x="98659" y="52028"/>
                </a:lnTo>
                <a:cubicBezTo>
                  <a:pt x="98300" y="51670"/>
                  <a:pt x="97940" y="52028"/>
                  <a:pt x="97581" y="52387"/>
                </a:cubicBezTo>
                <a:lnTo>
                  <a:pt x="94707" y="57411"/>
                </a:lnTo>
                <a:cubicBezTo>
                  <a:pt x="93270" y="59205"/>
                  <a:pt x="90755" y="59922"/>
                  <a:pt x="88599" y="58846"/>
                </a:cubicBezTo>
                <a:cubicBezTo>
                  <a:pt x="86803" y="57411"/>
                  <a:pt x="85725" y="54899"/>
                  <a:pt x="87162" y="52746"/>
                </a:cubicBezTo>
                <a:lnTo>
                  <a:pt x="90036" y="47723"/>
                </a:lnTo>
                <a:cubicBezTo>
                  <a:pt x="92551" y="43058"/>
                  <a:pt x="98659" y="41623"/>
                  <a:pt x="103329" y="44134"/>
                </a:cubicBezTo>
                <a:lnTo>
                  <a:pt x="112311" y="49517"/>
                </a:lnTo>
                <a:cubicBezTo>
                  <a:pt x="114826" y="46287"/>
                  <a:pt x="118060" y="43417"/>
                  <a:pt x="120934" y="40546"/>
                </a:cubicBezTo>
                <a:lnTo>
                  <a:pt x="115904" y="31576"/>
                </a:lnTo>
                <a:cubicBezTo>
                  <a:pt x="114467" y="29423"/>
                  <a:pt x="114108" y="26911"/>
                  <a:pt x="114826" y="24399"/>
                </a:cubicBezTo>
                <a:cubicBezTo>
                  <a:pt x="115545" y="21888"/>
                  <a:pt x="116982" y="19735"/>
                  <a:pt x="119497" y="18658"/>
                </a:cubicBezTo>
                <a:lnTo>
                  <a:pt x="132790" y="10764"/>
                </a:lnTo>
                <a:cubicBezTo>
                  <a:pt x="137461" y="7894"/>
                  <a:pt x="143568" y="9688"/>
                  <a:pt x="146083" y="13994"/>
                </a:cubicBezTo>
                <a:lnTo>
                  <a:pt x="151113" y="23323"/>
                </a:lnTo>
                <a:cubicBezTo>
                  <a:pt x="155424" y="21888"/>
                  <a:pt x="159376" y="20811"/>
                  <a:pt x="163328" y="20094"/>
                </a:cubicBezTo>
                <a:lnTo>
                  <a:pt x="163328" y="9329"/>
                </a:lnTo>
                <a:cubicBezTo>
                  <a:pt x="163328" y="4306"/>
                  <a:pt x="167640" y="0"/>
                  <a:pt x="1730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7" name="Freeform 1014">
            <a:extLst>
              <a:ext uri="{FF2B5EF4-FFF2-40B4-BE49-F238E27FC236}">
                <a16:creationId xmlns:a16="http://schemas.microsoft.com/office/drawing/2014/main" id="{9511B489-C7A7-E04C-A6B4-E17A8EC6F3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679889" y="4106262"/>
            <a:ext cx="1772346" cy="1769676"/>
          </a:xfrm>
          <a:custGeom>
            <a:avLst/>
            <a:gdLst>
              <a:gd name="T0" fmla="*/ 57157691 w 289476"/>
              <a:gd name="T1" fmla="*/ 121243926 h 290150"/>
              <a:gd name="T2" fmla="*/ 64588399 w 289476"/>
              <a:gd name="T3" fmla="*/ 78728413 h 290150"/>
              <a:gd name="T4" fmla="*/ 72019293 w 289476"/>
              <a:gd name="T5" fmla="*/ 106137448 h 290150"/>
              <a:gd name="T6" fmla="*/ 51826958 w 289476"/>
              <a:gd name="T7" fmla="*/ 72031127 h 290150"/>
              <a:gd name="T8" fmla="*/ 129443552 w 289476"/>
              <a:gd name="T9" fmla="*/ 79696813 h 290150"/>
              <a:gd name="T10" fmla="*/ 117292110 w 289476"/>
              <a:gd name="T11" fmla="*/ 82991121 h 290150"/>
              <a:gd name="T12" fmla="*/ 113403403 w 289476"/>
              <a:gd name="T13" fmla="*/ 123941464 h 290150"/>
              <a:gd name="T14" fmla="*/ 123287073 w 289476"/>
              <a:gd name="T15" fmla="*/ 79225895 h 290150"/>
              <a:gd name="T16" fmla="*/ 98660661 w 289476"/>
              <a:gd name="T17" fmla="*/ 79225895 h 290150"/>
              <a:gd name="T18" fmla="*/ 98660661 w 289476"/>
              <a:gd name="T19" fmla="*/ 125823549 h 290150"/>
              <a:gd name="T20" fmla="*/ 85860807 w 289476"/>
              <a:gd name="T21" fmla="*/ 82991121 h 290150"/>
              <a:gd name="T22" fmla="*/ 105464578 w 289476"/>
              <a:gd name="T23" fmla="*/ 59456770 h 290150"/>
              <a:gd name="T24" fmla="*/ 64754542 w 289476"/>
              <a:gd name="T25" fmla="*/ 62487526 h 290150"/>
              <a:gd name="T26" fmla="*/ 64754542 w 289476"/>
              <a:gd name="T27" fmla="*/ 48189716 h 290150"/>
              <a:gd name="T28" fmla="*/ 62530427 w 289476"/>
              <a:gd name="T29" fmla="*/ 50095746 h 290150"/>
              <a:gd name="T30" fmla="*/ 66636855 w 289476"/>
              <a:gd name="T31" fmla="*/ 40458047 h 290150"/>
              <a:gd name="T32" fmla="*/ 64754542 w 289476"/>
              <a:gd name="T33" fmla="*/ 38551297 h 290150"/>
              <a:gd name="T34" fmla="*/ 45168951 w 289476"/>
              <a:gd name="T35" fmla="*/ 58902432 h 290150"/>
              <a:gd name="T36" fmla="*/ 33263218 w 289476"/>
              <a:gd name="T37" fmla="*/ 62019143 h 290150"/>
              <a:gd name="T38" fmla="*/ 29402415 w 289476"/>
              <a:gd name="T39" fmla="*/ 123266944 h 290150"/>
              <a:gd name="T40" fmla="*/ 39056089 w 289476"/>
              <a:gd name="T41" fmla="*/ 58279141 h 290150"/>
              <a:gd name="T42" fmla="*/ 14599657 w 289476"/>
              <a:gd name="T43" fmla="*/ 58279141 h 290150"/>
              <a:gd name="T44" fmla="*/ 14599657 w 289476"/>
              <a:gd name="T45" fmla="*/ 125136636 h 290150"/>
              <a:gd name="T46" fmla="*/ 2050386 w 289476"/>
              <a:gd name="T47" fmla="*/ 62019143 h 290150"/>
              <a:gd name="T48" fmla="*/ 21518663 w 289476"/>
              <a:gd name="T49" fmla="*/ 38485925 h 290150"/>
              <a:gd name="T50" fmla="*/ 19519302 w 289476"/>
              <a:gd name="T51" fmla="*/ 12227820 h 290150"/>
              <a:gd name="T52" fmla="*/ 51826958 w 289476"/>
              <a:gd name="T53" fmla="*/ 50384069 h 290150"/>
              <a:gd name="T54" fmla="*/ 77349356 w 289476"/>
              <a:gd name="T55" fmla="*/ 50384069 h 290150"/>
              <a:gd name="T56" fmla="*/ 109657616 w 289476"/>
              <a:gd name="T57" fmla="*/ 12227820 h 290150"/>
              <a:gd name="T58" fmla="*/ 84296240 w 289476"/>
              <a:gd name="T59" fmla="*/ 28113276 h 290150"/>
              <a:gd name="T60" fmla="*/ 45041888 w 289476"/>
              <a:gd name="T61" fmla="*/ 28113276 h 290150"/>
              <a:gd name="T62" fmla="*/ 23820469 w 289476"/>
              <a:gd name="T63" fmla="*/ 5046676 h 290150"/>
              <a:gd name="T64" fmla="*/ 54896464 w 289476"/>
              <a:gd name="T65" fmla="*/ 28269518 h 290150"/>
              <a:gd name="T66" fmla="*/ 100126102 w 289476"/>
              <a:gd name="T67" fmla="*/ 7399686 h 290150"/>
              <a:gd name="T68" fmla="*/ 113695480 w 289476"/>
              <a:gd name="T69" fmla="*/ 12073319 h 290150"/>
              <a:gd name="T70" fmla="*/ 81388399 w 289476"/>
              <a:gd name="T71" fmla="*/ 50384069 h 290150"/>
              <a:gd name="T72" fmla="*/ 66527430 w 289476"/>
              <a:gd name="T73" fmla="*/ 108318072 h 290150"/>
              <a:gd name="T74" fmla="*/ 57157691 w 289476"/>
              <a:gd name="T75" fmla="*/ 125136636 h 290150"/>
              <a:gd name="T76" fmla="*/ 45687979 w 289476"/>
              <a:gd name="T77" fmla="*/ 44621842 h 290150"/>
              <a:gd name="T78" fmla="*/ 18550944 w 289476"/>
              <a:gd name="T79" fmla="*/ 6779115 h 290150"/>
              <a:gd name="T80" fmla="*/ 56589867 w 289476"/>
              <a:gd name="T81" fmla="*/ 11624669 h 290150"/>
              <a:gd name="T82" fmla="*/ 64507464 w 289476"/>
              <a:gd name="T83" fmla="*/ 3770369 h 290150"/>
              <a:gd name="T84" fmla="*/ 64507464 w 289476"/>
              <a:gd name="T85" fmla="*/ 23249145 h 2901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89476" h="290150">
                <a:moveTo>
                  <a:pt x="115414" y="166104"/>
                </a:moveTo>
                <a:lnTo>
                  <a:pt x="115414" y="267737"/>
                </a:lnTo>
                <a:cubicBezTo>
                  <a:pt x="115414" y="274560"/>
                  <a:pt x="120810" y="279588"/>
                  <a:pt x="127285" y="279588"/>
                </a:cubicBezTo>
                <a:cubicBezTo>
                  <a:pt x="134120" y="279588"/>
                  <a:pt x="139516" y="274560"/>
                  <a:pt x="139516" y="267737"/>
                </a:cubicBezTo>
                <a:lnTo>
                  <a:pt x="139516" y="185856"/>
                </a:lnTo>
                <a:cubicBezTo>
                  <a:pt x="139516" y="183701"/>
                  <a:pt x="141674" y="181547"/>
                  <a:pt x="143833" y="181547"/>
                </a:cubicBezTo>
                <a:cubicBezTo>
                  <a:pt x="146351" y="181547"/>
                  <a:pt x="148150" y="183701"/>
                  <a:pt x="148150" y="185856"/>
                </a:cubicBezTo>
                <a:lnTo>
                  <a:pt x="148150" y="232902"/>
                </a:lnTo>
                <a:cubicBezTo>
                  <a:pt x="148150" y="239366"/>
                  <a:pt x="153905" y="244753"/>
                  <a:pt x="160380" y="244753"/>
                </a:cubicBezTo>
                <a:cubicBezTo>
                  <a:pt x="166855" y="244753"/>
                  <a:pt x="172251" y="239366"/>
                  <a:pt x="172251" y="232902"/>
                </a:cubicBezTo>
                <a:lnTo>
                  <a:pt x="172251" y="166104"/>
                </a:lnTo>
                <a:lnTo>
                  <a:pt x="115414" y="166104"/>
                </a:lnTo>
                <a:close/>
                <a:moveTo>
                  <a:pt x="234861" y="137108"/>
                </a:moveTo>
                <a:cubicBezTo>
                  <a:pt x="237026" y="134937"/>
                  <a:pt x="239552" y="134937"/>
                  <a:pt x="241356" y="137108"/>
                </a:cubicBezTo>
                <a:lnTo>
                  <a:pt x="288259" y="183781"/>
                </a:lnTo>
                <a:cubicBezTo>
                  <a:pt x="289342" y="185228"/>
                  <a:pt x="289702" y="187037"/>
                  <a:pt x="289342" y="188484"/>
                </a:cubicBezTo>
                <a:cubicBezTo>
                  <a:pt x="288620" y="190293"/>
                  <a:pt x="286816" y="191378"/>
                  <a:pt x="285012" y="191378"/>
                </a:cubicBezTo>
                <a:lnTo>
                  <a:pt x="261199" y="191378"/>
                </a:lnTo>
                <a:lnTo>
                  <a:pt x="261199" y="285809"/>
                </a:lnTo>
                <a:cubicBezTo>
                  <a:pt x="261199" y="288341"/>
                  <a:pt x="259395" y="290150"/>
                  <a:pt x="256870" y="290150"/>
                </a:cubicBezTo>
                <a:cubicBezTo>
                  <a:pt x="254705" y="290150"/>
                  <a:pt x="252540" y="288341"/>
                  <a:pt x="252540" y="285809"/>
                </a:cubicBezTo>
                <a:lnTo>
                  <a:pt x="252540" y="187037"/>
                </a:lnTo>
                <a:cubicBezTo>
                  <a:pt x="252540" y="184504"/>
                  <a:pt x="254705" y="182695"/>
                  <a:pt x="256870" y="182695"/>
                </a:cubicBezTo>
                <a:lnTo>
                  <a:pt x="274549" y="182695"/>
                </a:lnTo>
                <a:lnTo>
                  <a:pt x="238108" y="146153"/>
                </a:lnTo>
                <a:lnTo>
                  <a:pt x="202029" y="182695"/>
                </a:lnTo>
                <a:lnTo>
                  <a:pt x="219708" y="182695"/>
                </a:lnTo>
                <a:cubicBezTo>
                  <a:pt x="221872" y="182695"/>
                  <a:pt x="223676" y="184504"/>
                  <a:pt x="223676" y="187037"/>
                </a:cubicBezTo>
                <a:lnTo>
                  <a:pt x="223676" y="285809"/>
                </a:lnTo>
                <a:cubicBezTo>
                  <a:pt x="223676" y="288341"/>
                  <a:pt x="221872" y="290150"/>
                  <a:pt x="219708" y="290150"/>
                </a:cubicBezTo>
                <a:cubicBezTo>
                  <a:pt x="216821" y="290150"/>
                  <a:pt x="215017" y="288341"/>
                  <a:pt x="215017" y="285809"/>
                </a:cubicBezTo>
                <a:lnTo>
                  <a:pt x="215017" y="191378"/>
                </a:lnTo>
                <a:lnTo>
                  <a:pt x="191205" y="191378"/>
                </a:lnTo>
                <a:cubicBezTo>
                  <a:pt x="189401" y="191378"/>
                  <a:pt x="187958" y="190293"/>
                  <a:pt x="187236" y="188484"/>
                </a:cubicBezTo>
                <a:cubicBezTo>
                  <a:pt x="186875" y="187037"/>
                  <a:pt x="186875" y="185228"/>
                  <a:pt x="188318" y="183781"/>
                </a:cubicBezTo>
                <a:lnTo>
                  <a:pt x="234861" y="137108"/>
                </a:lnTo>
                <a:close/>
                <a:moveTo>
                  <a:pt x="144203" y="134937"/>
                </a:moveTo>
                <a:cubicBezTo>
                  <a:pt x="146489" y="134937"/>
                  <a:pt x="148394" y="137135"/>
                  <a:pt x="148394" y="139700"/>
                </a:cubicBezTo>
                <a:cubicBezTo>
                  <a:pt x="148394" y="141898"/>
                  <a:pt x="146489" y="144096"/>
                  <a:pt x="144203" y="144096"/>
                </a:cubicBezTo>
                <a:cubicBezTo>
                  <a:pt x="141536" y="144096"/>
                  <a:pt x="139250" y="141898"/>
                  <a:pt x="139250" y="139700"/>
                </a:cubicBezTo>
                <a:cubicBezTo>
                  <a:pt x="139250" y="137135"/>
                  <a:pt x="141536" y="134937"/>
                  <a:pt x="144203" y="134937"/>
                </a:cubicBezTo>
                <a:close/>
                <a:moveTo>
                  <a:pt x="144203" y="111125"/>
                </a:moveTo>
                <a:cubicBezTo>
                  <a:pt x="146489" y="111125"/>
                  <a:pt x="148394" y="112957"/>
                  <a:pt x="148394" y="115521"/>
                </a:cubicBezTo>
                <a:cubicBezTo>
                  <a:pt x="148394" y="118086"/>
                  <a:pt x="146489" y="120284"/>
                  <a:pt x="144203" y="120284"/>
                </a:cubicBezTo>
                <a:cubicBezTo>
                  <a:pt x="141536" y="120284"/>
                  <a:pt x="139250" y="118086"/>
                  <a:pt x="139250" y="115521"/>
                </a:cubicBezTo>
                <a:cubicBezTo>
                  <a:pt x="139250" y="112957"/>
                  <a:pt x="141536" y="111125"/>
                  <a:pt x="144203" y="111125"/>
                </a:cubicBezTo>
                <a:close/>
                <a:moveTo>
                  <a:pt x="144203" y="88900"/>
                </a:moveTo>
                <a:cubicBezTo>
                  <a:pt x="146489" y="88900"/>
                  <a:pt x="148394" y="90731"/>
                  <a:pt x="148394" y="93296"/>
                </a:cubicBezTo>
                <a:cubicBezTo>
                  <a:pt x="148394" y="95860"/>
                  <a:pt x="146489" y="98058"/>
                  <a:pt x="144203" y="98058"/>
                </a:cubicBezTo>
                <a:cubicBezTo>
                  <a:pt x="141536" y="98058"/>
                  <a:pt x="139250" y="95860"/>
                  <a:pt x="139250" y="93296"/>
                </a:cubicBezTo>
                <a:cubicBezTo>
                  <a:pt x="139250" y="90731"/>
                  <a:pt x="141536" y="88900"/>
                  <a:pt x="144203" y="88900"/>
                </a:cubicBezTo>
                <a:close/>
                <a:moveTo>
                  <a:pt x="47919" y="88749"/>
                </a:moveTo>
                <a:cubicBezTo>
                  <a:pt x="49711" y="87312"/>
                  <a:pt x="52577" y="87312"/>
                  <a:pt x="54010" y="88749"/>
                </a:cubicBezTo>
                <a:lnTo>
                  <a:pt x="100588" y="135829"/>
                </a:lnTo>
                <a:cubicBezTo>
                  <a:pt x="102021" y="136907"/>
                  <a:pt x="102380" y="139063"/>
                  <a:pt x="101663" y="140501"/>
                </a:cubicBezTo>
                <a:cubicBezTo>
                  <a:pt x="100946" y="142298"/>
                  <a:pt x="99513" y="143016"/>
                  <a:pt x="97363" y="143016"/>
                </a:cubicBezTo>
                <a:lnTo>
                  <a:pt x="74075" y="143016"/>
                </a:lnTo>
                <a:lnTo>
                  <a:pt x="74075" y="284253"/>
                </a:lnTo>
                <a:cubicBezTo>
                  <a:pt x="74075" y="286769"/>
                  <a:pt x="71925" y="288566"/>
                  <a:pt x="69775" y="288566"/>
                </a:cubicBezTo>
                <a:cubicBezTo>
                  <a:pt x="67267" y="288566"/>
                  <a:pt x="65476" y="286769"/>
                  <a:pt x="65476" y="284253"/>
                </a:cubicBezTo>
                <a:lnTo>
                  <a:pt x="65476" y="138704"/>
                </a:lnTo>
                <a:cubicBezTo>
                  <a:pt x="65476" y="136548"/>
                  <a:pt x="67267" y="134391"/>
                  <a:pt x="69775" y="134391"/>
                </a:cubicBezTo>
                <a:lnTo>
                  <a:pt x="86973" y="134391"/>
                </a:lnTo>
                <a:lnTo>
                  <a:pt x="51144" y="98093"/>
                </a:lnTo>
                <a:lnTo>
                  <a:pt x="14956" y="134391"/>
                </a:lnTo>
                <a:lnTo>
                  <a:pt x="32513" y="134391"/>
                </a:lnTo>
                <a:cubicBezTo>
                  <a:pt x="34662" y="134391"/>
                  <a:pt x="36812" y="136548"/>
                  <a:pt x="36812" y="138704"/>
                </a:cubicBezTo>
                <a:lnTo>
                  <a:pt x="36812" y="284253"/>
                </a:lnTo>
                <a:cubicBezTo>
                  <a:pt x="36812" y="286769"/>
                  <a:pt x="34662" y="288566"/>
                  <a:pt x="32513" y="288566"/>
                </a:cubicBezTo>
                <a:cubicBezTo>
                  <a:pt x="30005" y="288566"/>
                  <a:pt x="27855" y="286769"/>
                  <a:pt x="27855" y="284253"/>
                </a:cubicBezTo>
                <a:lnTo>
                  <a:pt x="27855" y="143016"/>
                </a:lnTo>
                <a:lnTo>
                  <a:pt x="4566" y="143016"/>
                </a:lnTo>
                <a:cubicBezTo>
                  <a:pt x="2416" y="143016"/>
                  <a:pt x="983" y="142298"/>
                  <a:pt x="625" y="140501"/>
                </a:cubicBezTo>
                <a:cubicBezTo>
                  <a:pt x="-450" y="139063"/>
                  <a:pt x="-92" y="136907"/>
                  <a:pt x="1341" y="135829"/>
                </a:cubicBezTo>
                <a:lnTo>
                  <a:pt x="47919" y="88749"/>
                </a:lnTo>
                <a:close/>
                <a:moveTo>
                  <a:pt x="51742" y="20299"/>
                </a:moveTo>
                <a:cubicBezTo>
                  <a:pt x="49943" y="20299"/>
                  <a:pt x="48145" y="21017"/>
                  <a:pt x="46706" y="22094"/>
                </a:cubicBezTo>
                <a:cubicBezTo>
                  <a:pt x="44907" y="23531"/>
                  <a:pt x="43828" y="26045"/>
                  <a:pt x="43468" y="28199"/>
                </a:cubicBezTo>
                <a:cubicBezTo>
                  <a:pt x="43468" y="30713"/>
                  <a:pt x="44188" y="32868"/>
                  <a:pt x="45986" y="34664"/>
                </a:cubicBezTo>
                <a:lnTo>
                  <a:pt x="107860" y="96792"/>
                </a:lnTo>
                <a:cubicBezTo>
                  <a:pt x="112896" y="101820"/>
                  <a:pt x="115414" y="108644"/>
                  <a:pt x="115414" y="116186"/>
                </a:cubicBezTo>
                <a:lnTo>
                  <a:pt x="115414" y="157485"/>
                </a:lnTo>
                <a:lnTo>
                  <a:pt x="172251" y="157485"/>
                </a:lnTo>
                <a:lnTo>
                  <a:pt x="172251" y="116186"/>
                </a:lnTo>
                <a:cubicBezTo>
                  <a:pt x="172251" y="108644"/>
                  <a:pt x="175129" y="101820"/>
                  <a:pt x="179806" y="96792"/>
                </a:cubicBezTo>
                <a:lnTo>
                  <a:pt x="241679" y="34664"/>
                </a:lnTo>
                <a:cubicBezTo>
                  <a:pt x="243478" y="32868"/>
                  <a:pt x="244557" y="30713"/>
                  <a:pt x="244197" y="28199"/>
                </a:cubicBezTo>
                <a:cubicBezTo>
                  <a:pt x="244197" y="26045"/>
                  <a:pt x="243118" y="23531"/>
                  <a:pt x="241319" y="22094"/>
                </a:cubicBezTo>
                <a:cubicBezTo>
                  <a:pt x="237722" y="19580"/>
                  <a:pt x="232686" y="19939"/>
                  <a:pt x="229089" y="23172"/>
                </a:cubicBezTo>
                <a:lnTo>
                  <a:pt x="187720" y="64830"/>
                </a:lnTo>
                <a:cubicBezTo>
                  <a:pt x="181604" y="70576"/>
                  <a:pt x="174050" y="73808"/>
                  <a:pt x="165417" y="73808"/>
                </a:cubicBezTo>
                <a:lnTo>
                  <a:pt x="122249" y="73808"/>
                </a:lnTo>
                <a:cubicBezTo>
                  <a:pt x="113975" y="73808"/>
                  <a:pt x="106061" y="70576"/>
                  <a:pt x="100305" y="64830"/>
                </a:cubicBezTo>
                <a:lnTo>
                  <a:pt x="58577" y="23172"/>
                </a:lnTo>
                <a:cubicBezTo>
                  <a:pt x="56778" y="21376"/>
                  <a:pt x="54260" y="20299"/>
                  <a:pt x="51742" y="20299"/>
                </a:cubicBezTo>
                <a:close/>
                <a:moveTo>
                  <a:pt x="53046" y="11635"/>
                </a:moveTo>
                <a:cubicBezTo>
                  <a:pt x="57318" y="11949"/>
                  <a:pt x="61634" y="13834"/>
                  <a:pt x="65052" y="17066"/>
                </a:cubicBezTo>
                <a:lnTo>
                  <a:pt x="106421" y="58725"/>
                </a:lnTo>
                <a:cubicBezTo>
                  <a:pt x="110737" y="63035"/>
                  <a:pt x="116133" y="65189"/>
                  <a:pt x="122249" y="65189"/>
                </a:cubicBezTo>
                <a:lnTo>
                  <a:pt x="165417" y="65189"/>
                </a:lnTo>
                <a:cubicBezTo>
                  <a:pt x="171532" y="65189"/>
                  <a:pt x="177288" y="63035"/>
                  <a:pt x="181604" y="58725"/>
                </a:cubicBezTo>
                <a:lnTo>
                  <a:pt x="222973" y="17066"/>
                </a:lnTo>
                <a:cubicBezTo>
                  <a:pt x="226391" y="13834"/>
                  <a:pt x="230617" y="11949"/>
                  <a:pt x="234844" y="11635"/>
                </a:cubicBezTo>
                <a:cubicBezTo>
                  <a:pt x="239071" y="11320"/>
                  <a:pt x="243298" y="12577"/>
                  <a:pt x="246715" y="15630"/>
                </a:cubicBezTo>
                <a:cubicBezTo>
                  <a:pt x="250672" y="18503"/>
                  <a:pt x="252831" y="23172"/>
                  <a:pt x="253190" y="27840"/>
                </a:cubicBezTo>
                <a:cubicBezTo>
                  <a:pt x="253190" y="32868"/>
                  <a:pt x="251392" y="37537"/>
                  <a:pt x="248154" y="41128"/>
                </a:cubicBezTo>
                <a:lnTo>
                  <a:pt x="186281" y="102898"/>
                </a:lnTo>
                <a:cubicBezTo>
                  <a:pt x="183043" y="106489"/>
                  <a:pt x="181245" y="110798"/>
                  <a:pt x="181245" y="116186"/>
                </a:cubicBezTo>
                <a:lnTo>
                  <a:pt x="181245" y="232902"/>
                </a:lnTo>
                <a:cubicBezTo>
                  <a:pt x="181245" y="244394"/>
                  <a:pt x="171892" y="253372"/>
                  <a:pt x="160380" y="253372"/>
                </a:cubicBezTo>
                <a:cubicBezTo>
                  <a:pt x="156064" y="253372"/>
                  <a:pt x="151747" y="252294"/>
                  <a:pt x="148150" y="249781"/>
                </a:cubicBezTo>
                <a:lnTo>
                  <a:pt x="148150" y="267737"/>
                </a:lnTo>
                <a:cubicBezTo>
                  <a:pt x="148150" y="268096"/>
                  <a:pt x="148150" y="268096"/>
                  <a:pt x="148150" y="268096"/>
                </a:cubicBezTo>
                <a:cubicBezTo>
                  <a:pt x="148150" y="279229"/>
                  <a:pt x="139156" y="288566"/>
                  <a:pt x="127285" y="288566"/>
                </a:cubicBezTo>
                <a:cubicBezTo>
                  <a:pt x="116133" y="288566"/>
                  <a:pt x="106780" y="279229"/>
                  <a:pt x="106780" y="267737"/>
                </a:cubicBezTo>
                <a:lnTo>
                  <a:pt x="106780" y="116186"/>
                </a:lnTo>
                <a:cubicBezTo>
                  <a:pt x="106780" y="110798"/>
                  <a:pt x="104982" y="106489"/>
                  <a:pt x="101744" y="102898"/>
                </a:cubicBezTo>
                <a:lnTo>
                  <a:pt x="39871" y="41128"/>
                </a:lnTo>
                <a:cubicBezTo>
                  <a:pt x="36633" y="37537"/>
                  <a:pt x="34475" y="32868"/>
                  <a:pt x="34835" y="27840"/>
                </a:cubicBezTo>
                <a:cubicBezTo>
                  <a:pt x="35194" y="23172"/>
                  <a:pt x="37353" y="18503"/>
                  <a:pt x="41310" y="15630"/>
                </a:cubicBezTo>
                <a:cubicBezTo>
                  <a:pt x="44547" y="12577"/>
                  <a:pt x="48774" y="11320"/>
                  <a:pt x="53046" y="11635"/>
                </a:cubicBezTo>
                <a:close/>
                <a:moveTo>
                  <a:pt x="143653" y="8694"/>
                </a:moveTo>
                <a:cubicBezTo>
                  <a:pt x="133937" y="8694"/>
                  <a:pt x="126021" y="16663"/>
                  <a:pt x="126021" y="26806"/>
                </a:cubicBezTo>
                <a:cubicBezTo>
                  <a:pt x="126021" y="36949"/>
                  <a:pt x="133937" y="44919"/>
                  <a:pt x="143653" y="44919"/>
                </a:cubicBezTo>
                <a:cubicBezTo>
                  <a:pt x="153728" y="44919"/>
                  <a:pt x="161644" y="36949"/>
                  <a:pt x="161644" y="26806"/>
                </a:cubicBezTo>
                <a:cubicBezTo>
                  <a:pt x="161644" y="16663"/>
                  <a:pt x="153728" y="8694"/>
                  <a:pt x="143653" y="8694"/>
                </a:cubicBezTo>
                <a:close/>
                <a:moveTo>
                  <a:pt x="143653" y="0"/>
                </a:moveTo>
                <a:cubicBezTo>
                  <a:pt x="158406" y="0"/>
                  <a:pt x="170640" y="11954"/>
                  <a:pt x="170640" y="26806"/>
                </a:cubicBezTo>
                <a:cubicBezTo>
                  <a:pt x="170640" y="41658"/>
                  <a:pt x="158406" y="53613"/>
                  <a:pt x="143653" y="53613"/>
                </a:cubicBezTo>
                <a:cubicBezTo>
                  <a:pt x="128899" y="53613"/>
                  <a:pt x="117025" y="41658"/>
                  <a:pt x="117025" y="26806"/>
                </a:cubicBezTo>
                <a:cubicBezTo>
                  <a:pt x="117025" y="11954"/>
                  <a:pt x="128899" y="0"/>
                  <a:pt x="1436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84F672-D72C-7240-86F9-005F5938C647}"/>
              </a:ext>
            </a:extLst>
          </p:cNvPr>
          <p:cNvSpPr txBox="1"/>
          <p:nvPr/>
        </p:nvSpPr>
        <p:spPr>
          <a:xfrm>
            <a:off x="2084097" y="7696484"/>
            <a:ext cx="3594391" cy="13747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mn-MN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-202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4</a:t>
            </a:r>
            <a:r>
              <a:rPr lang="mn-MN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.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01</a:t>
            </a:r>
            <a:r>
              <a:rPr lang="mn-MN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.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30</a:t>
            </a:r>
            <a:endParaRPr lang="mn-MN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algn="ctr">
              <a:lnSpc>
                <a:spcPts val="5000"/>
              </a:lnSpc>
            </a:pPr>
            <a:endParaRPr lang="mn-MN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8FE994-84B5-2045-B375-1DEE3F94EE33}"/>
              </a:ext>
            </a:extLst>
          </p:cNvPr>
          <p:cNvSpPr txBox="1"/>
          <p:nvPr/>
        </p:nvSpPr>
        <p:spPr>
          <a:xfrm>
            <a:off x="13668454" y="7912459"/>
            <a:ext cx="3159840" cy="73353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-</a:t>
            </a:r>
            <a:r>
              <a:rPr lang="mn-MN" sz="4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2024.03.29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944688" y="7388352"/>
            <a:ext cx="20488275" cy="182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F736E9F-099F-6E49-8413-5352C763CACD}"/>
              </a:ext>
            </a:extLst>
          </p:cNvPr>
          <p:cNvSpPr txBox="1"/>
          <p:nvPr/>
        </p:nvSpPr>
        <p:spPr>
          <a:xfrm>
            <a:off x="8693925" y="700007"/>
            <a:ext cx="698979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mn-MN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ЖББХСХ</a:t>
            </a: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mn-MN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 хурлууд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036B39-B2F8-907B-F730-D19B435BC7A9}"/>
              </a:ext>
            </a:extLst>
          </p:cNvPr>
          <p:cNvSpPr/>
          <p:nvPr/>
        </p:nvSpPr>
        <p:spPr>
          <a:xfrm>
            <a:off x="1098384" y="7417499"/>
            <a:ext cx="985713" cy="913388"/>
          </a:xfrm>
          <a:custGeom>
            <a:avLst/>
            <a:gdLst/>
            <a:ahLst/>
            <a:cxnLst/>
            <a:rect l="l" t="t" r="r" b="b"/>
            <a:pathLst>
              <a:path w="698242" h="672851">
                <a:moveTo>
                  <a:pt x="0" y="0"/>
                </a:moveTo>
                <a:lnTo>
                  <a:pt x="698241" y="0"/>
                </a:lnTo>
                <a:lnTo>
                  <a:pt x="698241" y="672851"/>
                </a:lnTo>
                <a:lnTo>
                  <a:pt x="0" y="672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6E57A-6043-33F0-1097-24C237C03F98}"/>
              </a:ext>
            </a:extLst>
          </p:cNvPr>
          <p:cNvSpPr txBox="1"/>
          <p:nvPr/>
        </p:nvSpPr>
        <p:spPr>
          <a:xfrm>
            <a:off x="756277" y="9480837"/>
            <a:ext cx="114325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Эхний бүх гишүүдийн хурлаар 11 Удирдах Зөвлөлийн гишүүнийг сонгосон. УЗ гишүүдээс Тэргүүн, Дэд тэргүүнийг сонгосон. Нэмж 4 УЗ гишүүн, Ажлын хэсэг, Хяналтын зөвлөл сонгогдов.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4E54D0-F840-345D-33E9-F1E041E8C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1472" y="2671516"/>
            <a:ext cx="4014988" cy="4394932"/>
          </a:xfrm>
          <a:prstGeom prst="rect">
            <a:avLst/>
          </a:prstGeom>
        </p:spPr>
      </p:pic>
      <p:sp>
        <p:nvSpPr>
          <p:cNvPr id="20" name="Freeform 8">
            <a:extLst>
              <a:ext uri="{FF2B5EF4-FFF2-40B4-BE49-F238E27FC236}">
                <a16:creationId xmlns:a16="http://schemas.microsoft.com/office/drawing/2014/main" id="{4456A9C0-6776-C938-4040-4DD5C6CF1314}"/>
              </a:ext>
            </a:extLst>
          </p:cNvPr>
          <p:cNvSpPr/>
          <p:nvPr/>
        </p:nvSpPr>
        <p:spPr>
          <a:xfrm>
            <a:off x="12790615" y="7696484"/>
            <a:ext cx="985713" cy="913388"/>
          </a:xfrm>
          <a:custGeom>
            <a:avLst/>
            <a:gdLst/>
            <a:ahLst/>
            <a:cxnLst/>
            <a:rect l="l" t="t" r="r" b="b"/>
            <a:pathLst>
              <a:path w="698242" h="672851">
                <a:moveTo>
                  <a:pt x="0" y="0"/>
                </a:moveTo>
                <a:lnTo>
                  <a:pt x="698241" y="0"/>
                </a:lnTo>
                <a:lnTo>
                  <a:pt x="698241" y="672851"/>
                </a:lnTo>
                <a:lnTo>
                  <a:pt x="0" y="672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72ED25-DCBD-27AD-F6CE-5C165F264879}"/>
              </a:ext>
            </a:extLst>
          </p:cNvPr>
          <p:cNvSpPr txBox="1"/>
          <p:nvPr/>
        </p:nvSpPr>
        <p:spPr>
          <a:xfrm>
            <a:off x="12928419" y="8914661"/>
            <a:ext cx="110745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Хурлаар бүтцийг болон холбооны дүрмийг батлан, хийгдэж байгаа ажлуудаа болон, 2024 онд хийхээр төлөвлөсөн ажлуудаа танилцуулж, саналыг нэгтгэв.</a:t>
            </a:r>
            <a:b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Ажлын алба-Гүйцэтгэх захиралд- 1, Хяналтын зөвлөлд- 2 гишүүн, УЗ-д- 3  гишүүн тус тус шинээр сонгогдов.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B723C43-0085-68EA-6E4E-F3B4EEEE4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4749" y="2579735"/>
            <a:ext cx="6102625" cy="457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519098-8174-50D7-DF3E-73E8E1DAE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53" y="521974"/>
            <a:ext cx="5701818" cy="649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A524B0-4B61-E77A-0121-13CC6F9FC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2871" y="2965555"/>
            <a:ext cx="5358848" cy="38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4F84BE-FF43-7579-B247-2878A794ED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7" y="182605"/>
            <a:ext cx="24065533" cy="13710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FC883B-7136-DAF6-C691-0FE4883BE6F2}"/>
              </a:ext>
            </a:extLst>
          </p:cNvPr>
          <p:cNvSpPr txBox="1"/>
          <p:nvPr/>
        </p:nvSpPr>
        <p:spPr>
          <a:xfrm>
            <a:off x="7510046" y="580477"/>
            <a:ext cx="127145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Хийж гүйцэтгэсэн ажлууд</a:t>
            </a:r>
          </a:p>
        </p:txBody>
      </p:sp>
      <p:sp>
        <p:nvSpPr>
          <p:cNvPr id="6" name="Freeform 41">
            <a:extLst>
              <a:ext uri="{FF2B5EF4-FFF2-40B4-BE49-F238E27FC236}">
                <a16:creationId xmlns:a16="http://schemas.microsoft.com/office/drawing/2014/main" id="{EB310DDC-5A1D-BB05-6D45-23483900E424}"/>
              </a:ext>
            </a:extLst>
          </p:cNvPr>
          <p:cNvSpPr/>
          <p:nvPr/>
        </p:nvSpPr>
        <p:spPr>
          <a:xfrm>
            <a:off x="6089783" y="1298253"/>
            <a:ext cx="1293425" cy="914026"/>
          </a:xfrm>
          <a:custGeom>
            <a:avLst/>
            <a:gdLst/>
            <a:ahLst/>
            <a:cxnLst/>
            <a:rect l="l" t="t" r="r" b="b"/>
            <a:pathLst>
              <a:path w="1236499" h="858804">
                <a:moveTo>
                  <a:pt x="0" y="0"/>
                </a:moveTo>
                <a:lnTo>
                  <a:pt x="1236499" y="0"/>
                </a:lnTo>
                <a:lnTo>
                  <a:pt x="1236499" y="858804"/>
                </a:lnTo>
                <a:lnTo>
                  <a:pt x="0" y="858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0E9C8-B582-C61D-C44C-BFABF9641B8A}"/>
              </a:ext>
            </a:extLst>
          </p:cNvPr>
          <p:cNvSpPr txBox="1"/>
          <p:nvPr/>
        </p:nvSpPr>
        <p:spPr>
          <a:xfrm>
            <a:off x="841357" y="2800937"/>
            <a:ext cx="10755086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85800" indent="-685800" algn="just">
              <a:buFont typeface="Bahnschrift Condensed" panose="020B0502040204020203" pitchFamily="34" charset="0"/>
              <a:buChar char="*"/>
            </a:pPr>
            <a: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БОАЖЯ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руу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тулгамдаж буй асуудлыг нэгтгэсэн саналуудыг албан тоотоор илгээв </a:t>
            </a:r>
          </a:p>
          <a:p>
            <a:pPr marL="685800" indent="-685800" algn="just">
              <a:buFont typeface="Bahnschrift Condensed" panose="020B0502040204020203" pitchFamily="34" charset="0"/>
              <a:buChar char="*"/>
            </a:pPr>
            <a:r>
              <a:rPr lang="mn-MN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/Нийт 33 албан тоот явуулсан байна/ Яамнаас албан хариуг хүлээж, холбогдох уулзалтуудыг хийж байгаа.</a:t>
            </a:r>
            <a:endParaRPr lang="en-US" b="1" dirty="0">
              <a:solidFill>
                <a:schemeClr val="tx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ED0AF-8633-BDD7-A3C3-BB85300B2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2795" y="3842084"/>
            <a:ext cx="1853345" cy="2548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725B4E-79BC-1B23-E814-8C02DBD44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9413" y="2415641"/>
            <a:ext cx="1743607" cy="2493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3724FC-3B08-B0A5-0DAB-8BDE0AF7E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60341" y="4086567"/>
            <a:ext cx="1853345" cy="2493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F429DC-D1CB-7E7E-E821-341B49EDA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38" y="6858000"/>
            <a:ext cx="15505582" cy="70314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862AF4-0553-AD5F-7681-68C5F5622CD8}"/>
              </a:ext>
            </a:extLst>
          </p:cNvPr>
          <p:cNvSpPr txBox="1"/>
          <p:nvPr/>
        </p:nvSpPr>
        <p:spPr>
          <a:xfrm>
            <a:off x="11479377" y="10755759"/>
            <a:ext cx="477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Бааз, байршуулахын менежмент, хүний нөөц, маркетингийн тал дээр хамтран ажиллах бэлтгэл ажил, уулзалтууд хийгдсэн.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2C6A6F-A04C-C6FF-B100-72152AC4FF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2563" y="7424609"/>
            <a:ext cx="6384720" cy="460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977874A-545C-8FED-2B23-21BD2C3C14AA}"/>
              </a:ext>
            </a:extLst>
          </p:cNvPr>
          <p:cNvSpPr/>
          <p:nvPr/>
        </p:nvSpPr>
        <p:spPr>
          <a:xfrm>
            <a:off x="16744641" y="1921541"/>
            <a:ext cx="6959838" cy="175432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mn-M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Цахилгааны шөнийн тарифын хөнглөлт 55 байгууллагын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406.000.000 </a:t>
            </a:r>
            <a:r>
              <a:rPr lang="mn-M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төг хөнгөлөлт</a:t>
            </a:r>
            <a:endParaRPr lang="mn-MN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64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B93D8C-7C08-B5AA-D498-3CDF24E1D6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4" y="-168176"/>
            <a:ext cx="24019813" cy="13710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D8D08-7222-330A-C09E-90E9DF17F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073" y="2592680"/>
            <a:ext cx="8086024" cy="1017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E8E23E-6596-518B-AB5D-DCFB29D23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269" y="2482541"/>
            <a:ext cx="6419644" cy="288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phic 5" descr="Children with solid fill">
            <a:extLst>
              <a:ext uri="{FF2B5EF4-FFF2-40B4-BE49-F238E27FC236}">
                <a16:creationId xmlns:a16="http://schemas.microsoft.com/office/drawing/2014/main" id="{BD3BE98B-25AF-220B-41C0-7937DED19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816" y="1568141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9FCFC9-3B65-2699-B107-90C6CEF8BBFA}"/>
              </a:ext>
            </a:extLst>
          </p:cNvPr>
          <p:cNvSpPr txBox="1"/>
          <p:nvPr/>
        </p:nvSpPr>
        <p:spPr>
          <a:xfrm>
            <a:off x="9383485" y="801361"/>
            <a:ext cx="1229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Хийж гүйцэтгэсэн ажлууд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FD668-BA44-69C2-5DCA-DDC84B192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4561" y="5703204"/>
            <a:ext cx="11680948" cy="648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34A22D-0FD2-85C2-BF0D-02CDC546C4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5933" y="2482541"/>
            <a:ext cx="6419644" cy="288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132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M - Theme 8 - Light">
      <a:dk1>
        <a:srgbClr val="AAAAAA"/>
      </a:dk1>
      <a:lt1>
        <a:srgbClr val="FFFFFF"/>
      </a:lt1>
      <a:dk2>
        <a:srgbClr val="08204D"/>
      </a:dk2>
      <a:lt2>
        <a:srgbClr val="FFFFFF"/>
      </a:lt2>
      <a:accent1>
        <a:srgbClr val="00B0B5"/>
      </a:accent1>
      <a:accent2>
        <a:srgbClr val="0085A4"/>
      </a:accent2>
      <a:accent3>
        <a:srgbClr val="18526A"/>
      </a:accent3>
      <a:accent4>
        <a:srgbClr val="6488B7"/>
      </a:accent4>
      <a:accent5>
        <a:srgbClr val="495975"/>
      </a:accent5>
      <a:accent6>
        <a:srgbClr val="DDDEDD"/>
      </a:accent6>
      <a:hlink>
        <a:srgbClr val="E54E69"/>
      </a:hlink>
      <a:folHlink>
        <a:srgbClr val="B7C5E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{9BB6B025-EE7B-B14D-8EC8-5D2DE61B865A}tf16401378</Template>
  <TotalTime>89041</TotalTime>
  <Words>911</Words>
  <Application>Microsoft Office PowerPoint</Application>
  <PresentationFormat>Custom</PresentationFormat>
  <Paragraphs>122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Bahnschrift Condensed</vt:lpstr>
      <vt:lpstr>Calibri</vt:lpstr>
      <vt:lpstr>Lato Light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Alimaa</dc:creator>
  <cp:keywords/>
  <dc:description/>
  <cp:lastModifiedBy>zorigooz 935</cp:lastModifiedBy>
  <cp:revision>15447</cp:revision>
  <cp:lastPrinted>2019-07-12T15:53:20Z</cp:lastPrinted>
  <dcterms:created xsi:type="dcterms:W3CDTF">2014-11-12T21:47:38Z</dcterms:created>
  <dcterms:modified xsi:type="dcterms:W3CDTF">2025-02-18T11:27:31Z</dcterms:modified>
  <cp:category/>
</cp:coreProperties>
</file>