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63"/>
  </p:notesMasterIdLst>
  <p:sldIdLst>
    <p:sldId id="256" r:id="rId3"/>
    <p:sldId id="406" r:id="rId4"/>
    <p:sldId id="258" r:id="rId5"/>
    <p:sldId id="259" r:id="rId6"/>
    <p:sldId id="340" r:id="rId7"/>
    <p:sldId id="342" r:id="rId8"/>
    <p:sldId id="344" r:id="rId9"/>
    <p:sldId id="346" r:id="rId10"/>
    <p:sldId id="401" r:id="rId11"/>
    <p:sldId id="400" r:id="rId12"/>
    <p:sldId id="348" r:id="rId13"/>
    <p:sldId id="349" r:id="rId14"/>
    <p:sldId id="376" r:id="rId15"/>
    <p:sldId id="332" r:id="rId16"/>
    <p:sldId id="395" r:id="rId17"/>
    <p:sldId id="394" r:id="rId18"/>
    <p:sldId id="389" r:id="rId19"/>
    <p:sldId id="325" r:id="rId20"/>
    <p:sldId id="351" r:id="rId21"/>
    <p:sldId id="260" r:id="rId22"/>
    <p:sldId id="327" r:id="rId23"/>
    <p:sldId id="328" r:id="rId24"/>
    <p:sldId id="357" r:id="rId25"/>
    <p:sldId id="353" r:id="rId26"/>
    <p:sldId id="356" r:id="rId27"/>
    <p:sldId id="338" r:id="rId28"/>
    <p:sldId id="355" r:id="rId29"/>
    <p:sldId id="371" r:id="rId30"/>
    <p:sldId id="330" r:id="rId31"/>
    <p:sldId id="326" r:id="rId32"/>
    <p:sldId id="334" r:id="rId33"/>
    <p:sldId id="336" r:id="rId34"/>
    <p:sldId id="337" r:id="rId35"/>
    <p:sldId id="381" r:id="rId36"/>
    <p:sldId id="383" r:id="rId37"/>
    <p:sldId id="359" r:id="rId38"/>
    <p:sldId id="385" r:id="rId39"/>
    <p:sldId id="363" r:id="rId40"/>
    <p:sldId id="361" r:id="rId41"/>
    <p:sldId id="362" r:id="rId42"/>
    <p:sldId id="368" r:id="rId43"/>
    <p:sldId id="379" r:id="rId44"/>
    <p:sldId id="375" r:id="rId45"/>
    <p:sldId id="403" r:id="rId46"/>
    <p:sldId id="367" r:id="rId47"/>
    <p:sldId id="374" r:id="rId48"/>
    <p:sldId id="397" r:id="rId49"/>
    <p:sldId id="404" r:id="rId50"/>
    <p:sldId id="373" r:id="rId51"/>
    <p:sldId id="378" r:id="rId52"/>
    <p:sldId id="392" r:id="rId53"/>
    <p:sldId id="391" r:id="rId54"/>
    <p:sldId id="402" r:id="rId55"/>
    <p:sldId id="398" r:id="rId56"/>
    <p:sldId id="387" r:id="rId57"/>
    <p:sldId id="386" r:id="rId58"/>
    <p:sldId id="377" r:id="rId59"/>
    <p:sldId id="390" r:id="rId60"/>
    <p:sldId id="388" r:id="rId61"/>
    <p:sldId id="370"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9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408DAE-058F-4023-8399-F04B03B9D01A}" v="159" dt="2025-02-09T05:46:09.6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2" d="100"/>
          <a:sy n="62" d="100"/>
        </p:scale>
        <p:origin x="828" y="2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notesMaster" Target="notesMasters/notesMaster1.xml"/><Relationship Id="rId68"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nsukh Damba" userId="0ed516e19de5688b" providerId="LiveId" clId="{56408DAE-058F-4023-8399-F04B03B9D01A}"/>
    <pc:docChg chg="undo custSel addSld delSld modSld sldOrd">
      <pc:chgData name="Gansukh Damba" userId="0ed516e19de5688b" providerId="LiveId" clId="{56408DAE-058F-4023-8399-F04B03B9D01A}" dt="2025-02-09T05:54:12.473" v="3752" actId="14100"/>
      <pc:docMkLst>
        <pc:docMk/>
      </pc:docMkLst>
      <pc:sldChg chg="modSp mod">
        <pc:chgData name="Gansukh Damba" userId="0ed516e19de5688b" providerId="LiveId" clId="{56408DAE-058F-4023-8399-F04B03B9D01A}" dt="2025-02-07T06:50:44.283" v="3519" actId="207"/>
        <pc:sldMkLst>
          <pc:docMk/>
          <pc:sldMk cId="4293902849" sldId="256"/>
        </pc:sldMkLst>
        <pc:spChg chg="mod">
          <ac:chgData name="Gansukh Damba" userId="0ed516e19de5688b" providerId="LiveId" clId="{56408DAE-058F-4023-8399-F04B03B9D01A}" dt="2025-02-07T06:50:20.473" v="3518" actId="207"/>
          <ac:spMkLst>
            <pc:docMk/>
            <pc:sldMk cId="4293902849" sldId="256"/>
            <ac:spMk id="5" creationId="{00000000-0000-0000-0000-000000000000}"/>
          </ac:spMkLst>
        </pc:spChg>
        <pc:spChg chg="mod">
          <ac:chgData name="Gansukh Damba" userId="0ed516e19de5688b" providerId="LiveId" clId="{56408DAE-058F-4023-8399-F04B03B9D01A}" dt="2025-02-07T06:50:44.283" v="3519" actId="207"/>
          <ac:spMkLst>
            <pc:docMk/>
            <pc:sldMk cId="4293902849" sldId="256"/>
            <ac:spMk id="6" creationId="{00000000-0000-0000-0000-000000000000}"/>
          </ac:spMkLst>
        </pc:spChg>
      </pc:sldChg>
      <pc:sldChg chg="addSp delSp modSp del mod">
        <pc:chgData name="Gansukh Damba" userId="0ed516e19de5688b" providerId="LiveId" clId="{56408DAE-058F-4023-8399-F04B03B9D01A}" dt="2025-02-09T05:47:22.358" v="3701" actId="2696"/>
        <pc:sldMkLst>
          <pc:docMk/>
          <pc:sldMk cId="3110086110" sldId="257"/>
        </pc:sldMkLst>
      </pc:sldChg>
      <pc:sldChg chg="addSp modSp mod modClrScheme chgLayout">
        <pc:chgData name="Gansukh Damba" userId="0ed516e19de5688b" providerId="LiveId" clId="{56408DAE-058F-4023-8399-F04B03B9D01A}" dt="2025-02-07T07:15:01.303" v="3534" actId="20577"/>
        <pc:sldMkLst>
          <pc:docMk/>
          <pc:sldMk cId="1796969200" sldId="258"/>
        </pc:sldMkLst>
        <pc:spChg chg="add mod ord">
          <ac:chgData name="Gansukh Damba" userId="0ed516e19de5688b" providerId="LiveId" clId="{56408DAE-058F-4023-8399-F04B03B9D01A}" dt="2025-02-04T11:58:52.944" v="366"/>
          <ac:spMkLst>
            <pc:docMk/>
            <pc:sldMk cId="1796969200" sldId="258"/>
            <ac:spMk id="3" creationId="{C829675B-566E-DEB4-EA36-69D340C8C86C}"/>
          </ac:spMkLst>
        </pc:spChg>
        <pc:spChg chg="add mod ord">
          <ac:chgData name="Gansukh Damba" userId="0ed516e19de5688b" providerId="LiveId" clId="{56408DAE-058F-4023-8399-F04B03B9D01A}" dt="2025-02-07T07:15:01.303" v="3534" actId="20577"/>
          <ac:spMkLst>
            <pc:docMk/>
            <pc:sldMk cId="1796969200" sldId="258"/>
            <ac:spMk id="4" creationId="{EF5196A9-A89F-46AC-193A-43E76D5CF6ED}"/>
          </ac:spMkLst>
        </pc:spChg>
      </pc:sldChg>
      <pc:sldChg chg="addSp modSp mod modClrScheme chgLayout">
        <pc:chgData name="Gansukh Damba" userId="0ed516e19de5688b" providerId="LiveId" clId="{56408DAE-058F-4023-8399-F04B03B9D01A}" dt="2025-02-06T10:55:31.730" v="1780" actId="113"/>
        <pc:sldMkLst>
          <pc:docMk/>
          <pc:sldMk cId="1133155018" sldId="259"/>
        </pc:sldMkLst>
        <pc:spChg chg="add mod ord">
          <ac:chgData name="Gansukh Damba" userId="0ed516e19de5688b" providerId="LiveId" clId="{56408DAE-058F-4023-8399-F04B03B9D01A}" dt="2025-02-06T10:48:05.299" v="1559" actId="122"/>
          <ac:spMkLst>
            <pc:docMk/>
            <pc:sldMk cId="1133155018" sldId="259"/>
            <ac:spMk id="2" creationId="{98E795F0-3BB2-C4A7-FCC1-C005966711CB}"/>
          </ac:spMkLst>
        </pc:spChg>
        <pc:spChg chg="add mod ord">
          <ac:chgData name="Gansukh Damba" userId="0ed516e19de5688b" providerId="LiveId" clId="{56408DAE-058F-4023-8399-F04B03B9D01A}" dt="2025-02-06T10:55:31.730" v="1780" actId="113"/>
          <ac:spMkLst>
            <pc:docMk/>
            <pc:sldMk cId="1133155018" sldId="259"/>
            <ac:spMk id="4" creationId="{5EB37232-5E04-935E-BDC4-B99ABACAD5F5}"/>
          </ac:spMkLst>
        </pc:spChg>
      </pc:sldChg>
      <pc:sldChg chg="addSp modSp mod ord">
        <pc:chgData name="Gansukh Damba" userId="0ed516e19de5688b" providerId="LiveId" clId="{56408DAE-058F-4023-8399-F04B03B9D01A}" dt="2025-02-09T05:51:03.918" v="3730" actId="14100"/>
        <pc:sldMkLst>
          <pc:docMk/>
          <pc:sldMk cId="2048478319" sldId="260"/>
        </pc:sldMkLst>
        <pc:picChg chg="add mod">
          <ac:chgData name="Gansukh Damba" userId="0ed516e19de5688b" providerId="LiveId" clId="{56408DAE-058F-4023-8399-F04B03B9D01A}" dt="2025-02-09T05:51:03.918" v="3730" actId="14100"/>
          <ac:picMkLst>
            <pc:docMk/>
            <pc:sldMk cId="2048478319" sldId="260"/>
            <ac:picMk id="3" creationId="{31B18A93-9F85-2713-B1C9-56B8D51B116C}"/>
          </ac:picMkLst>
        </pc:picChg>
      </pc:sldChg>
      <pc:sldChg chg="modSp del mod ord">
        <pc:chgData name="Gansukh Damba" userId="0ed516e19de5688b" providerId="LiveId" clId="{56408DAE-058F-4023-8399-F04B03B9D01A}" dt="2025-02-06T10:47:29.512" v="1553" actId="2696"/>
        <pc:sldMkLst>
          <pc:docMk/>
          <pc:sldMk cId="2332841862" sldId="261"/>
        </pc:sldMkLst>
      </pc:sldChg>
      <pc:sldChg chg="del ord">
        <pc:chgData name="Gansukh Damba" userId="0ed516e19de5688b" providerId="LiveId" clId="{56408DAE-058F-4023-8399-F04B03B9D01A}" dt="2025-02-06T10:46:16.756" v="1548" actId="2696"/>
        <pc:sldMkLst>
          <pc:docMk/>
          <pc:sldMk cId="2144650" sldId="262"/>
        </pc:sldMkLst>
      </pc:sldChg>
      <pc:sldChg chg="del">
        <pc:chgData name="Gansukh Damba" userId="0ed516e19de5688b" providerId="LiveId" clId="{56408DAE-058F-4023-8399-F04B03B9D01A}" dt="2025-02-04T13:14:59.079" v="752" actId="2696"/>
        <pc:sldMkLst>
          <pc:docMk/>
          <pc:sldMk cId="1067372308" sldId="263"/>
        </pc:sldMkLst>
      </pc:sldChg>
      <pc:sldChg chg="del">
        <pc:chgData name="Gansukh Damba" userId="0ed516e19de5688b" providerId="LiveId" clId="{56408DAE-058F-4023-8399-F04B03B9D01A}" dt="2025-02-04T13:14:59.079" v="752" actId="2696"/>
        <pc:sldMkLst>
          <pc:docMk/>
          <pc:sldMk cId="1424413529" sldId="264"/>
        </pc:sldMkLst>
      </pc:sldChg>
      <pc:sldChg chg="del">
        <pc:chgData name="Gansukh Damba" userId="0ed516e19de5688b" providerId="LiveId" clId="{56408DAE-058F-4023-8399-F04B03B9D01A}" dt="2025-02-04T13:14:59.079" v="752" actId="2696"/>
        <pc:sldMkLst>
          <pc:docMk/>
          <pc:sldMk cId="761539156" sldId="265"/>
        </pc:sldMkLst>
      </pc:sldChg>
      <pc:sldChg chg="addSp add del">
        <pc:chgData name="Gansukh Damba" userId="0ed516e19de5688b" providerId="LiveId" clId="{56408DAE-058F-4023-8399-F04B03B9D01A}" dt="2025-02-04T13:06:17.876" v="718" actId="2696"/>
        <pc:sldMkLst>
          <pc:docMk/>
          <pc:sldMk cId="0" sldId="266"/>
        </pc:sldMkLst>
      </pc:sldChg>
      <pc:sldChg chg="modSp add del">
        <pc:chgData name="Gansukh Damba" userId="0ed516e19de5688b" providerId="LiveId" clId="{56408DAE-058F-4023-8399-F04B03B9D01A}" dt="2025-02-04T13:06:30.075" v="720" actId="2696"/>
        <pc:sldMkLst>
          <pc:docMk/>
          <pc:sldMk cId="0" sldId="267"/>
        </pc:sldMkLst>
      </pc:sldChg>
      <pc:sldChg chg="add del">
        <pc:chgData name="Gansukh Damba" userId="0ed516e19de5688b" providerId="LiveId" clId="{56408DAE-058F-4023-8399-F04B03B9D01A}" dt="2025-02-04T13:06:57.792" v="723" actId="2696"/>
        <pc:sldMkLst>
          <pc:docMk/>
          <pc:sldMk cId="0" sldId="268"/>
        </pc:sldMkLst>
      </pc:sldChg>
      <pc:sldChg chg="add del">
        <pc:chgData name="Gansukh Damba" userId="0ed516e19de5688b" providerId="LiveId" clId="{56408DAE-058F-4023-8399-F04B03B9D01A}" dt="2025-02-04T11:59:11.345" v="368"/>
        <pc:sldMkLst>
          <pc:docMk/>
          <pc:sldMk cId="0" sldId="269"/>
        </pc:sldMkLst>
      </pc:sldChg>
      <pc:sldChg chg="add del">
        <pc:chgData name="Gansukh Damba" userId="0ed516e19de5688b" providerId="LiveId" clId="{56408DAE-058F-4023-8399-F04B03B9D01A}" dt="2025-02-04T11:59:11.345" v="368"/>
        <pc:sldMkLst>
          <pc:docMk/>
          <pc:sldMk cId="0" sldId="270"/>
        </pc:sldMkLst>
      </pc:sldChg>
      <pc:sldChg chg="add del">
        <pc:chgData name="Gansukh Damba" userId="0ed516e19de5688b" providerId="LiveId" clId="{56408DAE-058F-4023-8399-F04B03B9D01A}" dt="2025-02-04T11:59:11.345" v="368"/>
        <pc:sldMkLst>
          <pc:docMk/>
          <pc:sldMk cId="0" sldId="271"/>
        </pc:sldMkLst>
      </pc:sldChg>
      <pc:sldChg chg="add del">
        <pc:chgData name="Gansukh Damba" userId="0ed516e19de5688b" providerId="LiveId" clId="{56408DAE-058F-4023-8399-F04B03B9D01A}" dt="2025-02-05T10:21:11.405" v="969"/>
        <pc:sldMkLst>
          <pc:docMk/>
          <pc:sldMk cId="2650912844" sldId="293"/>
        </pc:sldMkLst>
      </pc:sldChg>
      <pc:sldChg chg="add del">
        <pc:chgData name="Gansukh Damba" userId="0ed516e19de5688b" providerId="LiveId" clId="{56408DAE-058F-4023-8399-F04B03B9D01A}" dt="2025-02-04T12:55:14.076" v="627"/>
        <pc:sldMkLst>
          <pc:docMk/>
          <pc:sldMk cId="1440276454" sldId="298"/>
        </pc:sldMkLst>
      </pc:sldChg>
      <pc:sldChg chg="add del ord">
        <pc:chgData name="Gansukh Damba" userId="0ed516e19de5688b" providerId="LiveId" clId="{56408DAE-058F-4023-8399-F04B03B9D01A}" dt="2025-02-04T13:07:00.739" v="724" actId="2696"/>
        <pc:sldMkLst>
          <pc:docMk/>
          <pc:sldMk cId="4293271493" sldId="305"/>
        </pc:sldMkLst>
      </pc:sldChg>
      <pc:sldChg chg="modSp add del mod">
        <pc:chgData name="Gansukh Damba" userId="0ed516e19de5688b" providerId="LiveId" clId="{56408DAE-058F-4023-8399-F04B03B9D01A}" dt="2025-02-05T10:11:41.269" v="891" actId="2696"/>
        <pc:sldMkLst>
          <pc:docMk/>
          <pc:sldMk cId="1261116614" sldId="310"/>
        </pc:sldMkLst>
      </pc:sldChg>
      <pc:sldChg chg="modSp add del mod ord modClrScheme chgLayout">
        <pc:chgData name="Gansukh Damba" userId="0ed516e19de5688b" providerId="LiveId" clId="{56408DAE-058F-4023-8399-F04B03B9D01A}" dt="2025-02-04T13:07:39.319" v="729" actId="2696"/>
        <pc:sldMkLst>
          <pc:docMk/>
          <pc:sldMk cId="2980755227" sldId="321"/>
        </pc:sldMkLst>
      </pc:sldChg>
      <pc:sldChg chg="new del">
        <pc:chgData name="Gansukh Damba" userId="0ed516e19de5688b" providerId="LiveId" clId="{56408DAE-058F-4023-8399-F04B03B9D01A}" dt="2025-02-04T12:02:24.014" v="378" actId="2696"/>
        <pc:sldMkLst>
          <pc:docMk/>
          <pc:sldMk cId="2820855088" sldId="322"/>
        </pc:sldMkLst>
      </pc:sldChg>
      <pc:sldChg chg="add del">
        <pc:chgData name="Gansukh Damba" userId="0ed516e19de5688b" providerId="LiveId" clId="{56408DAE-058F-4023-8399-F04B03B9D01A}" dt="2025-02-04T13:07:43.939" v="730" actId="2696"/>
        <pc:sldMkLst>
          <pc:docMk/>
          <pc:sldMk cId="0" sldId="323"/>
        </pc:sldMkLst>
      </pc:sldChg>
      <pc:sldChg chg="new del">
        <pc:chgData name="Gansukh Damba" userId="0ed516e19de5688b" providerId="LiveId" clId="{56408DAE-058F-4023-8399-F04B03B9D01A}" dt="2025-02-04T12:04:19.410" v="389" actId="2696"/>
        <pc:sldMkLst>
          <pc:docMk/>
          <pc:sldMk cId="21084797" sldId="324"/>
        </pc:sldMkLst>
      </pc:sldChg>
      <pc:sldChg chg="addSp delSp modSp add mod ord chgLayout">
        <pc:chgData name="Gansukh Damba" userId="0ed516e19de5688b" providerId="LiveId" clId="{56408DAE-058F-4023-8399-F04B03B9D01A}" dt="2025-02-09T05:50:49.112" v="3729" actId="14100"/>
        <pc:sldMkLst>
          <pc:docMk/>
          <pc:sldMk cId="3460989047" sldId="325"/>
        </pc:sldMkLst>
        <pc:spChg chg="add mod ord">
          <ac:chgData name="Gansukh Damba" userId="0ed516e19de5688b" providerId="LiveId" clId="{56408DAE-058F-4023-8399-F04B03B9D01A}" dt="2025-02-09T05:50:49.112" v="3729" actId="14100"/>
          <ac:spMkLst>
            <pc:docMk/>
            <pc:sldMk cId="3460989047" sldId="325"/>
            <ac:spMk id="4" creationId="{44D7669C-F995-D9B8-32F2-4D844A212AEF}"/>
          </ac:spMkLst>
        </pc:spChg>
        <pc:spChg chg="add mod ord">
          <ac:chgData name="Gansukh Damba" userId="0ed516e19de5688b" providerId="LiveId" clId="{56408DAE-058F-4023-8399-F04B03B9D01A}" dt="2025-02-06T12:01:20.033" v="2235" actId="122"/>
          <ac:spMkLst>
            <pc:docMk/>
            <pc:sldMk cId="3460989047" sldId="325"/>
            <ac:spMk id="5" creationId="{B073C149-98EC-0D65-AEC4-2A28837C3AEF}"/>
          </ac:spMkLst>
        </pc:spChg>
        <pc:picChg chg="add del">
          <ac:chgData name="Gansukh Damba" userId="0ed516e19de5688b" providerId="LiveId" clId="{56408DAE-058F-4023-8399-F04B03B9D01A}" dt="2025-02-06T11:59:56.872" v="2211" actId="21"/>
          <ac:picMkLst>
            <pc:docMk/>
            <pc:sldMk cId="3460989047" sldId="325"/>
            <ac:picMk id="3" creationId="{A943B20D-BD24-91E7-C872-4EBA6ECD2FF2}"/>
          </ac:picMkLst>
        </pc:picChg>
      </pc:sldChg>
      <pc:sldChg chg="addSp modSp new mod ord">
        <pc:chgData name="Gansukh Damba" userId="0ed516e19de5688b" providerId="LiveId" clId="{56408DAE-058F-4023-8399-F04B03B9D01A}" dt="2025-02-06T10:06:18.095" v="1482" actId="14100"/>
        <pc:sldMkLst>
          <pc:docMk/>
          <pc:sldMk cId="2690286765" sldId="326"/>
        </pc:sldMkLst>
        <pc:picChg chg="add">
          <ac:chgData name="Gansukh Damba" userId="0ed516e19de5688b" providerId="LiveId" clId="{56408DAE-058F-4023-8399-F04B03B9D01A}" dt="2025-02-04T12:23:26.784" v="406"/>
          <ac:picMkLst>
            <pc:docMk/>
            <pc:sldMk cId="2690286765" sldId="326"/>
            <ac:picMk id="2" creationId="{142137E8-9551-A9A9-AA04-9E7FCBA29416}"/>
          </ac:picMkLst>
        </pc:picChg>
        <pc:picChg chg="add mod">
          <ac:chgData name="Gansukh Damba" userId="0ed516e19de5688b" providerId="LiveId" clId="{56408DAE-058F-4023-8399-F04B03B9D01A}" dt="2025-02-06T10:06:18.095" v="1482" actId="14100"/>
          <ac:picMkLst>
            <pc:docMk/>
            <pc:sldMk cId="2690286765" sldId="326"/>
            <ac:picMk id="3" creationId="{8DCD9E2F-3F12-DA60-DB8D-6DADD0B905BA}"/>
          </ac:picMkLst>
        </pc:picChg>
      </pc:sldChg>
      <pc:sldChg chg="addSp modSp new mod">
        <pc:chgData name="Gansukh Damba" userId="0ed516e19de5688b" providerId="LiveId" clId="{56408DAE-058F-4023-8399-F04B03B9D01A}" dt="2025-02-04T12:25:03.849" v="420" actId="14100"/>
        <pc:sldMkLst>
          <pc:docMk/>
          <pc:sldMk cId="3372500323" sldId="327"/>
        </pc:sldMkLst>
        <pc:picChg chg="add">
          <ac:chgData name="Gansukh Damba" userId="0ed516e19de5688b" providerId="LiveId" clId="{56408DAE-058F-4023-8399-F04B03B9D01A}" dt="2025-02-04T12:24:24.330" v="414"/>
          <ac:picMkLst>
            <pc:docMk/>
            <pc:sldMk cId="3372500323" sldId="327"/>
            <ac:picMk id="2" creationId="{0B1DD313-1D9E-9F20-98D1-50E0565DFBC8}"/>
          </ac:picMkLst>
        </pc:picChg>
        <pc:picChg chg="add mod">
          <ac:chgData name="Gansukh Damba" userId="0ed516e19de5688b" providerId="LiveId" clId="{56408DAE-058F-4023-8399-F04B03B9D01A}" dt="2025-02-04T12:25:03.849" v="420" actId="14100"/>
          <ac:picMkLst>
            <pc:docMk/>
            <pc:sldMk cId="3372500323" sldId="327"/>
            <ac:picMk id="3" creationId="{EE51A150-0372-2BE2-0FC1-390BC675D142}"/>
          </ac:picMkLst>
        </pc:picChg>
      </pc:sldChg>
      <pc:sldChg chg="addSp modSp new mod">
        <pc:chgData name="Gansukh Damba" userId="0ed516e19de5688b" providerId="LiveId" clId="{56408DAE-058F-4023-8399-F04B03B9D01A}" dt="2025-02-04T12:27:08.599" v="424" actId="14100"/>
        <pc:sldMkLst>
          <pc:docMk/>
          <pc:sldMk cId="643510542" sldId="328"/>
        </pc:sldMkLst>
        <pc:picChg chg="add">
          <ac:chgData name="Gansukh Damba" userId="0ed516e19de5688b" providerId="LiveId" clId="{56408DAE-058F-4023-8399-F04B03B9D01A}" dt="2025-02-04T12:24:30.466" v="416"/>
          <ac:picMkLst>
            <pc:docMk/>
            <pc:sldMk cId="643510542" sldId="328"/>
            <ac:picMk id="2" creationId="{8D770767-8A9F-F3B8-A17D-FA6F650E0537}"/>
          </ac:picMkLst>
        </pc:picChg>
        <pc:picChg chg="add mod">
          <ac:chgData name="Gansukh Damba" userId="0ed516e19de5688b" providerId="LiveId" clId="{56408DAE-058F-4023-8399-F04B03B9D01A}" dt="2025-02-04T12:27:08.599" v="424" actId="14100"/>
          <ac:picMkLst>
            <pc:docMk/>
            <pc:sldMk cId="643510542" sldId="328"/>
            <ac:picMk id="3" creationId="{522A0B1C-96F4-12D7-078F-44370CD43918}"/>
          </ac:picMkLst>
        </pc:picChg>
      </pc:sldChg>
      <pc:sldChg chg="new del">
        <pc:chgData name="Gansukh Damba" userId="0ed516e19de5688b" providerId="LiveId" clId="{56408DAE-058F-4023-8399-F04B03B9D01A}" dt="2025-02-04T12:52:19.882" v="614" actId="2696"/>
        <pc:sldMkLst>
          <pc:docMk/>
          <pc:sldMk cId="206388588" sldId="329"/>
        </pc:sldMkLst>
      </pc:sldChg>
      <pc:sldChg chg="addSp modSp add mod modClrScheme chgLayout">
        <pc:chgData name="Gansukh Damba" userId="0ed516e19de5688b" providerId="LiveId" clId="{56408DAE-058F-4023-8399-F04B03B9D01A}" dt="2025-02-06T10:49:53.277" v="1621" actId="122"/>
        <pc:sldMkLst>
          <pc:docMk/>
          <pc:sldMk cId="235117819" sldId="330"/>
        </pc:sldMkLst>
        <pc:spChg chg="add mod ord">
          <ac:chgData name="Gansukh Damba" userId="0ed516e19de5688b" providerId="LiveId" clId="{56408DAE-058F-4023-8399-F04B03B9D01A}" dt="2025-02-06T10:49:35.624" v="1600" actId="122"/>
          <ac:spMkLst>
            <pc:docMk/>
            <pc:sldMk cId="235117819" sldId="330"/>
            <ac:spMk id="2" creationId="{B79D7F3B-FADA-E6CF-065D-DE20931E0F28}"/>
          </ac:spMkLst>
        </pc:spChg>
        <pc:spChg chg="add mod ord">
          <ac:chgData name="Gansukh Damba" userId="0ed516e19de5688b" providerId="LiveId" clId="{56408DAE-058F-4023-8399-F04B03B9D01A}" dt="2025-02-06T10:49:53.277" v="1621" actId="122"/>
          <ac:spMkLst>
            <pc:docMk/>
            <pc:sldMk cId="235117819" sldId="330"/>
            <ac:spMk id="4" creationId="{F11DFA6B-6A3B-8DD4-C572-C90F998EC6F9}"/>
          </ac:spMkLst>
        </pc:spChg>
      </pc:sldChg>
      <pc:sldChg chg="addSp delSp modSp add del mod">
        <pc:chgData name="Gansukh Damba" userId="0ed516e19de5688b" providerId="LiveId" clId="{56408DAE-058F-4023-8399-F04B03B9D01A}" dt="2025-02-04T12:58:22.768" v="648" actId="2696"/>
        <pc:sldMkLst>
          <pc:docMk/>
          <pc:sldMk cId="1548585984" sldId="331"/>
        </pc:sldMkLst>
      </pc:sldChg>
      <pc:sldChg chg="addSp modSp new mod ord modClrScheme chgLayout">
        <pc:chgData name="Gansukh Damba" userId="0ed516e19de5688b" providerId="LiveId" clId="{56408DAE-058F-4023-8399-F04B03B9D01A}" dt="2025-02-06T10:56:36.942" v="1878" actId="20577"/>
        <pc:sldMkLst>
          <pc:docMk/>
          <pc:sldMk cId="1900997724" sldId="332"/>
        </pc:sldMkLst>
        <pc:spChg chg="add mod ord">
          <ac:chgData name="Gansukh Damba" userId="0ed516e19de5688b" providerId="LiveId" clId="{56408DAE-058F-4023-8399-F04B03B9D01A}" dt="2025-02-04T13:03:19.192" v="689" actId="20577"/>
          <ac:spMkLst>
            <pc:docMk/>
            <pc:sldMk cId="1900997724" sldId="332"/>
            <ac:spMk id="3" creationId="{C7466B77-7FFC-48AE-75B6-B8E2D5D1E52C}"/>
          </ac:spMkLst>
        </pc:spChg>
        <pc:spChg chg="add mod ord">
          <ac:chgData name="Gansukh Damba" userId="0ed516e19de5688b" providerId="LiveId" clId="{56408DAE-058F-4023-8399-F04B03B9D01A}" dt="2025-02-06T10:56:36.942" v="1878" actId="20577"/>
          <ac:spMkLst>
            <pc:docMk/>
            <pc:sldMk cId="1900997724" sldId="332"/>
            <ac:spMk id="4" creationId="{BB73A9B0-6324-11D9-4429-FA8D3DC0C608}"/>
          </ac:spMkLst>
        </pc:spChg>
        <pc:picChg chg="add mod">
          <ac:chgData name="Gansukh Damba" userId="0ed516e19de5688b" providerId="LiveId" clId="{56408DAE-058F-4023-8399-F04B03B9D01A}" dt="2025-02-04T12:53:40.938" v="622"/>
          <ac:picMkLst>
            <pc:docMk/>
            <pc:sldMk cId="1900997724" sldId="332"/>
            <ac:picMk id="2" creationId="{CA3E9B06-8C9C-9238-824F-FD491648345B}"/>
          </ac:picMkLst>
        </pc:picChg>
        <pc:picChg chg="add mod">
          <ac:chgData name="Gansukh Damba" userId="0ed516e19de5688b" providerId="LiveId" clId="{56408DAE-058F-4023-8399-F04B03B9D01A}" dt="2025-02-04T13:14:30.704" v="750" actId="14100"/>
          <ac:picMkLst>
            <pc:docMk/>
            <pc:sldMk cId="1900997724" sldId="332"/>
            <ac:picMk id="5" creationId="{B923FF5A-331D-5759-B8CB-DFD1C306B723}"/>
          </ac:picMkLst>
        </pc:picChg>
      </pc:sldChg>
      <pc:sldChg chg="addSp delSp modSp new del mod setBg">
        <pc:chgData name="Gansukh Damba" userId="0ed516e19de5688b" providerId="LiveId" clId="{56408DAE-058F-4023-8399-F04B03B9D01A}" dt="2025-02-04T13:18:18.795" v="772" actId="2696"/>
        <pc:sldMkLst>
          <pc:docMk/>
          <pc:sldMk cId="1531999323" sldId="333"/>
        </pc:sldMkLst>
      </pc:sldChg>
      <pc:sldChg chg="addSp delSp modSp new mod">
        <pc:chgData name="Gansukh Damba" userId="0ed516e19de5688b" providerId="LiveId" clId="{56408DAE-058F-4023-8399-F04B03B9D01A}" dt="2025-02-04T12:58:17.084" v="647" actId="14100"/>
        <pc:sldMkLst>
          <pc:docMk/>
          <pc:sldMk cId="1791514025" sldId="334"/>
        </pc:sldMkLst>
        <pc:picChg chg="add mod">
          <ac:chgData name="Gansukh Damba" userId="0ed516e19de5688b" providerId="LiveId" clId="{56408DAE-058F-4023-8399-F04B03B9D01A}" dt="2025-02-04T12:56:31.788" v="638"/>
          <ac:picMkLst>
            <pc:docMk/>
            <pc:sldMk cId="1791514025" sldId="334"/>
            <ac:picMk id="2" creationId="{28D39790-91CC-843C-864E-D47FC913B065}"/>
          </ac:picMkLst>
        </pc:picChg>
        <pc:picChg chg="add mod">
          <ac:chgData name="Gansukh Damba" userId="0ed516e19de5688b" providerId="LiveId" clId="{56408DAE-058F-4023-8399-F04B03B9D01A}" dt="2025-02-04T12:58:17.084" v="647" actId="14100"/>
          <ac:picMkLst>
            <pc:docMk/>
            <pc:sldMk cId="1791514025" sldId="334"/>
            <ac:picMk id="4" creationId="{83900B88-7951-A67A-2376-ECCAECA701CC}"/>
          </ac:picMkLst>
        </pc:picChg>
      </pc:sldChg>
      <pc:sldChg chg="new del">
        <pc:chgData name="Gansukh Damba" userId="0ed516e19de5688b" providerId="LiveId" clId="{56408DAE-058F-4023-8399-F04B03B9D01A}" dt="2025-02-04T12:58:39.455" v="651" actId="2696"/>
        <pc:sldMkLst>
          <pc:docMk/>
          <pc:sldMk cId="1808506050" sldId="335"/>
        </pc:sldMkLst>
      </pc:sldChg>
      <pc:sldChg chg="addSp delSp modSp add mod">
        <pc:chgData name="Gansukh Damba" userId="0ed516e19de5688b" providerId="LiveId" clId="{56408DAE-058F-4023-8399-F04B03B9D01A}" dt="2025-02-04T12:59:30.903" v="660" actId="1076"/>
        <pc:sldMkLst>
          <pc:docMk/>
          <pc:sldMk cId="1234666315" sldId="336"/>
        </pc:sldMkLst>
        <pc:picChg chg="add mod">
          <ac:chgData name="Gansukh Damba" userId="0ed516e19de5688b" providerId="LiveId" clId="{56408DAE-058F-4023-8399-F04B03B9D01A}" dt="2025-02-04T12:59:30.903" v="660" actId="1076"/>
          <ac:picMkLst>
            <pc:docMk/>
            <pc:sldMk cId="1234666315" sldId="336"/>
            <ac:picMk id="2" creationId="{327303B3-0CEA-0B64-EC2E-AF808AE6A533}"/>
          </ac:picMkLst>
        </pc:picChg>
      </pc:sldChg>
      <pc:sldChg chg="addSp modSp new mod">
        <pc:chgData name="Gansukh Damba" userId="0ed516e19de5688b" providerId="LiveId" clId="{56408DAE-058F-4023-8399-F04B03B9D01A}" dt="2025-02-04T13:00:54.571" v="663" actId="14100"/>
        <pc:sldMkLst>
          <pc:docMk/>
          <pc:sldMk cId="1961094025" sldId="337"/>
        </pc:sldMkLst>
        <pc:picChg chg="add mod">
          <ac:chgData name="Gansukh Damba" userId="0ed516e19de5688b" providerId="LiveId" clId="{56408DAE-058F-4023-8399-F04B03B9D01A}" dt="2025-02-04T12:58:52.725" v="654"/>
          <ac:picMkLst>
            <pc:docMk/>
            <pc:sldMk cId="1961094025" sldId="337"/>
            <ac:picMk id="2" creationId="{D6EB3137-7218-3C88-2B23-EC0FFBECFF7F}"/>
          </ac:picMkLst>
        </pc:picChg>
        <pc:picChg chg="add mod">
          <ac:chgData name="Gansukh Damba" userId="0ed516e19de5688b" providerId="LiveId" clId="{56408DAE-058F-4023-8399-F04B03B9D01A}" dt="2025-02-04T13:00:54.571" v="663" actId="14100"/>
          <ac:picMkLst>
            <pc:docMk/>
            <pc:sldMk cId="1961094025" sldId="337"/>
            <ac:picMk id="3" creationId="{5724914D-6999-6CCD-34F3-BA798586A010}"/>
          </ac:picMkLst>
        </pc:picChg>
      </pc:sldChg>
      <pc:sldChg chg="addSp modSp new mod ord">
        <pc:chgData name="Gansukh Damba" userId="0ed516e19de5688b" providerId="LiveId" clId="{56408DAE-058F-4023-8399-F04B03B9D01A}" dt="2025-02-06T10:03:30.038" v="1473"/>
        <pc:sldMkLst>
          <pc:docMk/>
          <pc:sldMk cId="2665272329" sldId="338"/>
        </pc:sldMkLst>
        <pc:picChg chg="add mod">
          <ac:chgData name="Gansukh Damba" userId="0ed516e19de5688b" providerId="LiveId" clId="{56408DAE-058F-4023-8399-F04B03B9D01A}" dt="2025-02-04T12:59:00.336" v="656"/>
          <ac:picMkLst>
            <pc:docMk/>
            <pc:sldMk cId="2665272329" sldId="338"/>
            <ac:picMk id="2" creationId="{FDE54752-16DA-1534-86D9-1C5202CDFD71}"/>
          </ac:picMkLst>
        </pc:picChg>
        <pc:picChg chg="add mod">
          <ac:chgData name="Gansukh Damba" userId="0ed516e19de5688b" providerId="LiveId" clId="{56408DAE-058F-4023-8399-F04B03B9D01A}" dt="2025-02-04T13:01:37.623" v="667" actId="14100"/>
          <ac:picMkLst>
            <pc:docMk/>
            <pc:sldMk cId="2665272329" sldId="338"/>
            <ac:picMk id="3" creationId="{6B96ADDA-8B1A-A62D-E6F2-D722A5553172}"/>
          </ac:picMkLst>
        </pc:picChg>
      </pc:sldChg>
      <pc:sldChg chg="new del">
        <pc:chgData name="Gansukh Damba" userId="0ed516e19de5688b" providerId="LiveId" clId="{56408DAE-058F-4023-8399-F04B03B9D01A}" dt="2025-02-04T13:04:24.730" v="694" actId="2696"/>
        <pc:sldMkLst>
          <pc:docMk/>
          <pc:sldMk cId="2782250367" sldId="339"/>
        </pc:sldMkLst>
      </pc:sldChg>
      <pc:sldChg chg="addSp delSp modSp add mod">
        <pc:chgData name="Gansukh Damba" userId="0ed516e19de5688b" providerId="LiveId" clId="{56408DAE-058F-4023-8399-F04B03B9D01A}" dt="2025-02-09T05:47:44.331" v="3705" actId="14100"/>
        <pc:sldMkLst>
          <pc:docMk/>
          <pc:sldMk cId="55014698" sldId="340"/>
        </pc:sldMkLst>
        <pc:picChg chg="add mod">
          <ac:chgData name="Gansukh Damba" userId="0ed516e19de5688b" providerId="LiveId" clId="{56408DAE-058F-4023-8399-F04B03B9D01A}" dt="2025-02-09T05:47:44.331" v="3705" actId="14100"/>
          <ac:picMkLst>
            <pc:docMk/>
            <pc:sldMk cId="55014698" sldId="340"/>
            <ac:picMk id="2" creationId="{CB584AAB-9A4F-A407-000F-641D210246EB}"/>
          </ac:picMkLst>
        </pc:picChg>
      </pc:sldChg>
      <pc:sldChg chg="new del">
        <pc:chgData name="Gansukh Damba" userId="0ed516e19de5688b" providerId="LiveId" clId="{56408DAE-058F-4023-8399-F04B03B9D01A}" dt="2025-02-04T13:06:02.866" v="714" actId="2696"/>
        <pc:sldMkLst>
          <pc:docMk/>
          <pc:sldMk cId="3195952541" sldId="341"/>
        </pc:sldMkLst>
      </pc:sldChg>
      <pc:sldChg chg="addSp delSp modSp add mod">
        <pc:chgData name="Gansukh Damba" userId="0ed516e19de5688b" providerId="LiveId" clId="{56408DAE-058F-4023-8399-F04B03B9D01A}" dt="2025-02-09T05:48:18.545" v="3713" actId="14100"/>
        <pc:sldMkLst>
          <pc:docMk/>
          <pc:sldMk cId="1675090285" sldId="342"/>
        </pc:sldMkLst>
        <pc:picChg chg="add mod">
          <ac:chgData name="Gansukh Damba" userId="0ed516e19de5688b" providerId="LiveId" clId="{56408DAE-058F-4023-8399-F04B03B9D01A}" dt="2025-02-09T05:48:14.515" v="3712" actId="14100"/>
          <ac:picMkLst>
            <pc:docMk/>
            <pc:sldMk cId="1675090285" sldId="342"/>
            <ac:picMk id="2" creationId="{77104085-9CF7-0544-6F14-98C8EEF88FF5}"/>
          </ac:picMkLst>
        </pc:picChg>
        <pc:picChg chg="add mod">
          <ac:chgData name="Gansukh Damba" userId="0ed516e19de5688b" providerId="LiveId" clId="{56408DAE-058F-4023-8399-F04B03B9D01A}" dt="2025-02-09T05:48:18.545" v="3713" actId="14100"/>
          <ac:picMkLst>
            <pc:docMk/>
            <pc:sldMk cId="1675090285" sldId="342"/>
            <ac:picMk id="4" creationId="{443E3A47-3B2D-9480-9F8C-35FA020E1715}"/>
          </ac:picMkLst>
        </pc:picChg>
      </pc:sldChg>
      <pc:sldChg chg="addSp delSp modSp new del mod">
        <pc:chgData name="Gansukh Damba" userId="0ed516e19de5688b" providerId="LiveId" clId="{56408DAE-058F-4023-8399-F04B03B9D01A}" dt="2025-02-04T13:06:06.753" v="715" actId="2696"/>
        <pc:sldMkLst>
          <pc:docMk/>
          <pc:sldMk cId="1861497458" sldId="343"/>
        </pc:sldMkLst>
      </pc:sldChg>
      <pc:sldChg chg="add del">
        <pc:chgData name="Gansukh Damba" userId="0ed516e19de5688b" providerId="LiveId" clId="{56408DAE-058F-4023-8399-F04B03B9D01A}" dt="2025-02-05T10:11:48.092" v="892" actId="2696"/>
        <pc:sldMkLst>
          <pc:docMk/>
          <pc:sldMk cId="3292882927" sldId="343"/>
        </pc:sldMkLst>
      </pc:sldChg>
      <pc:sldChg chg="addSp modSp add mod">
        <pc:chgData name="Gansukh Damba" userId="0ed516e19de5688b" providerId="LiveId" clId="{56408DAE-058F-4023-8399-F04B03B9D01A}" dt="2025-02-09T05:48:29.362" v="3714" actId="14100"/>
        <pc:sldMkLst>
          <pc:docMk/>
          <pc:sldMk cId="2973944689" sldId="344"/>
        </pc:sldMkLst>
        <pc:picChg chg="add mod">
          <ac:chgData name="Gansukh Damba" userId="0ed516e19de5688b" providerId="LiveId" clId="{56408DAE-058F-4023-8399-F04B03B9D01A}" dt="2025-02-09T05:48:29.362" v="3714" actId="14100"/>
          <ac:picMkLst>
            <pc:docMk/>
            <pc:sldMk cId="2973944689" sldId="344"/>
            <ac:picMk id="2" creationId="{742DE8C6-6E2E-2AF0-D38B-A350ED8006FB}"/>
          </ac:picMkLst>
        </pc:picChg>
      </pc:sldChg>
      <pc:sldChg chg="new del">
        <pc:chgData name="Gansukh Damba" userId="0ed516e19de5688b" providerId="LiveId" clId="{56408DAE-058F-4023-8399-F04B03B9D01A}" dt="2025-02-04T13:06:09.836" v="716" actId="2696"/>
        <pc:sldMkLst>
          <pc:docMk/>
          <pc:sldMk cId="3581208214" sldId="345"/>
        </pc:sldMkLst>
      </pc:sldChg>
      <pc:sldChg chg="addSp modSp add mod">
        <pc:chgData name="Gansukh Damba" userId="0ed516e19de5688b" providerId="LiveId" clId="{56408DAE-058F-4023-8399-F04B03B9D01A}" dt="2025-02-09T05:48:51.923" v="3717" actId="14100"/>
        <pc:sldMkLst>
          <pc:docMk/>
          <pc:sldMk cId="1212909230" sldId="346"/>
        </pc:sldMkLst>
        <pc:picChg chg="add mod">
          <ac:chgData name="Gansukh Damba" userId="0ed516e19de5688b" providerId="LiveId" clId="{56408DAE-058F-4023-8399-F04B03B9D01A}" dt="2025-02-09T05:48:51.923" v="3717" actId="14100"/>
          <ac:picMkLst>
            <pc:docMk/>
            <pc:sldMk cId="1212909230" sldId="346"/>
            <ac:picMk id="2" creationId="{25577F31-38DD-EA8A-C2A1-1CC62BF65790}"/>
          </ac:picMkLst>
        </pc:picChg>
      </pc:sldChg>
      <pc:sldChg chg="new del">
        <pc:chgData name="Gansukh Damba" userId="0ed516e19de5688b" providerId="LiveId" clId="{56408DAE-058F-4023-8399-F04B03B9D01A}" dt="2025-02-04T13:06:13.652" v="717" actId="2696"/>
        <pc:sldMkLst>
          <pc:docMk/>
          <pc:sldMk cId="480166843" sldId="347"/>
        </pc:sldMkLst>
      </pc:sldChg>
      <pc:sldChg chg="addSp modSp add mod">
        <pc:chgData name="Gansukh Damba" userId="0ed516e19de5688b" providerId="LiveId" clId="{56408DAE-058F-4023-8399-F04B03B9D01A}" dt="2025-02-09T05:49:27.886" v="3723" actId="14100"/>
        <pc:sldMkLst>
          <pc:docMk/>
          <pc:sldMk cId="2728549900" sldId="348"/>
        </pc:sldMkLst>
        <pc:picChg chg="add mod">
          <ac:chgData name="Gansukh Damba" userId="0ed516e19de5688b" providerId="LiveId" clId="{56408DAE-058F-4023-8399-F04B03B9D01A}" dt="2025-02-09T05:49:27.886" v="3723" actId="14100"/>
          <ac:picMkLst>
            <pc:docMk/>
            <pc:sldMk cId="2728549900" sldId="348"/>
            <ac:picMk id="2" creationId="{B7C30434-6227-664C-902B-08162AEF1A86}"/>
          </ac:picMkLst>
        </pc:picChg>
      </pc:sldChg>
      <pc:sldChg chg="addSp modSp new mod">
        <pc:chgData name="Gansukh Damba" userId="0ed516e19de5688b" providerId="LiveId" clId="{56408DAE-058F-4023-8399-F04B03B9D01A}" dt="2025-02-09T05:49:35.148" v="3724" actId="14100"/>
        <pc:sldMkLst>
          <pc:docMk/>
          <pc:sldMk cId="2327361473" sldId="349"/>
        </pc:sldMkLst>
        <pc:picChg chg="add mod">
          <ac:chgData name="Gansukh Damba" userId="0ed516e19de5688b" providerId="LiveId" clId="{56408DAE-058F-4023-8399-F04B03B9D01A}" dt="2025-02-04T13:07:19.116" v="726"/>
          <ac:picMkLst>
            <pc:docMk/>
            <pc:sldMk cId="2327361473" sldId="349"/>
            <ac:picMk id="2" creationId="{6290446C-1508-27EB-D163-A8C4F00E68F9}"/>
          </ac:picMkLst>
        </pc:picChg>
        <pc:picChg chg="add mod">
          <ac:chgData name="Gansukh Damba" userId="0ed516e19de5688b" providerId="LiveId" clId="{56408DAE-058F-4023-8399-F04B03B9D01A}" dt="2025-02-09T05:49:35.148" v="3724" actId="14100"/>
          <ac:picMkLst>
            <pc:docMk/>
            <pc:sldMk cId="2327361473" sldId="349"/>
            <ac:picMk id="3" creationId="{4924EDD0-8C9D-8E55-CB51-9AA4A79130A1}"/>
          </ac:picMkLst>
        </pc:picChg>
      </pc:sldChg>
      <pc:sldChg chg="new del">
        <pc:chgData name="Gansukh Damba" userId="0ed516e19de5688b" providerId="LiveId" clId="{56408DAE-058F-4023-8399-F04B03B9D01A}" dt="2025-02-04T13:14:41.124" v="751" actId="2696"/>
        <pc:sldMkLst>
          <pc:docMk/>
          <pc:sldMk cId="2699252058" sldId="350"/>
        </pc:sldMkLst>
      </pc:sldChg>
      <pc:sldChg chg="modSp add del mod">
        <pc:chgData name="Gansukh Damba" userId="0ed516e19de5688b" providerId="LiveId" clId="{56408DAE-058F-4023-8399-F04B03B9D01A}" dt="2025-02-05T10:13:24.097" v="903" actId="2696"/>
        <pc:sldMkLst>
          <pc:docMk/>
          <pc:sldMk cId="3104074956" sldId="350"/>
        </pc:sldMkLst>
      </pc:sldChg>
      <pc:sldChg chg="modSp add mod">
        <pc:chgData name="Gansukh Damba" userId="0ed516e19de5688b" providerId="LiveId" clId="{56408DAE-058F-4023-8399-F04B03B9D01A}" dt="2025-02-06T10:49:14.628" v="1596" actId="122"/>
        <pc:sldMkLst>
          <pc:docMk/>
          <pc:sldMk cId="3513732127" sldId="351"/>
        </pc:sldMkLst>
        <pc:spChg chg="mod">
          <ac:chgData name="Gansukh Damba" userId="0ed516e19de5688b" providerId="LiveId" clId="{56408DAE-058F-4023-8399-F04B03B9D01A}" dt="2025-02-06T10:48:50.534" v="1569" actId="207"/>
          <ac:spMkLst>
            <pc:docMk/>
            <pc:sldMk cId="3513732127" sldId="351"/>
            <ac:spMk id="3" creationId="{243ADB13-56AE-6B40-302F-CF3AA795A845}"/>
          </ac:spMkLst>
        </pc:spChg>
        <pc:spChg chg="mod">
          <ac:chgData name="Gansukh Damba" userId="0ed516e19de5688b" providerId="LiveId" clId="{56408DAE-058F-4023-8399-F04B03B9D01A}" dt="2025-02-06T10:49:14.628" v="1596" actId="122"/>
          <ac:spMkLst>
            <pc:docMk/>
            <pc:sldMk cId="3513732127" sldId="351"/>
            <ac:spMk id="4" creationId="{978234E3-A7FC-798C-0CCB-62DEAD543A55}"/>
          </ac:spMkLst>
        </pc:spChg>
      </pc:sldChg>
      <pc:sldChg chg="new del">
        <pc:chgData name="Gansukh Damba" userId="0ed516e19de5688b" providerId="LiveId" clId="{56408DAE-058F-4023-8399-F04B03B9D01A}" dt="2025-02-04T13:16:15.191" v="757" actId="2696"/>
        <pc:sldMkLst>
          <pc:docMk/>
          <pc:sldMk cId="161031827" sldId="352"/>
        </pc:sldMkLst>
      </pc:sldChg>
      <pc:sldChg chg="modSp add mod ord">
        <pc:chgData name="Gansukh Damba" userId="0ed516e19de5688b" providerId="LiveId" clId="{56408DAE-058F-4023-8399-F04B03B9D01A}" dt="2025-02-06T10:03:30.038" v="1473"/>
        <pc:sldMkLst>
          <pc:docMk/>
          <pc:sldMk cId="3477515764" sldId="353"/>
        </pc:sldMkLst>
        <pc:spChg chg="mod">
          <ac:chgData name="Gansukh Damba" userId="0ed516e19de5688b" providerId="LiveId" clId="{56408DAE-058F-4023-8399-F04B03B9D01A}" dt="2025-02-04T13:16:39.004" v="759" actId="20577"/>
          <ac:spMkLst>
            <pc:docMk/>
            <pc:sldMk cId="3477515764" sldId="353"/>
            <ac:spMk id="2" creationId="{53343A06-00A7-8384-070D-615E6D802507}"/>
          </ac:spMkLst>
        </pc:spChg>
      </pc:sldChg>
      <pc:sldChg chg="new del">
        <pc:chgData name="Gansukh Damba" userId="0ed516e19de5688b" providerId="LiveId" clId="{56408DAE-058F-4023-8399-F04B03B9D01A}" dt="2025-02-04T13:17:09.079" v="764" actId="2696"/>
        <pc:sldMkLst>
          <pc:docMk/>
          <pc:sldMk cId="3772040636" sldId="354"/>
        </pc:sldMkLst>
      </pc:sldChg>
      <pc:sldChg chg="addSp modSp add mod ord">
        <pc:chgData name="Gansukh Damba" userId="0ed516e19de5688b" providerId="LiveId" clId="{56408DAE-058F-4023-8399-F04B03B9D01A}" dt="2025-02-09T05:51:41.922" v="3732" actId="14100"/>
        <pc:sldMkLst>
          <pc:docMk/>
          <pc:sldMk cId="2612598573" sldId="355"/>
        </pc:sldMkLst>
        <pc:picChg chg="add mod">
          <ac:chgData name="Gansukh Damba" userId="0ed516e19de5688b" providerId="LiveId" clId="{56408DAE-058F-4023-8399-F04B03B9D01A}" dt="2025-02-09T05:51:41.922" v="3732" actId="14100"/>
          <ac:picMkLst>
            <pc:docMk/>
            <pc:sldMk cId="2612598573" sldId="355"/>
            <ac:picMk id="2" creationId="{101F7890-6A87-E6AD-BDD8-BBCB7F957662}"/>
          </ac:picMkLst>
        </pc:picChg>
      </pc:sldChg>
      <pc:sldChg chg="addSp modSp add mod ord">
        <pc:chgData name="Gansukh Damba" userId="0ed516e19de5688b" providerId="LiveId" clId="{56408DAE-058F-4023-8399-F04B03B9D01A}" dt="2025-02-06T10:03:30.038" v="1473"/>
        <pc:sldMkLst>
          <pc:docMk/>
          <pc:sldMk cId="1423717307" sldId="356"/>
        </pc:sldMkLst>
        <pc:picChg chg="add mod">
          <ac:chgData name="Gansukh Damba" userId="0ed516e19de5688b" providerId="LiveId" clId="{56408DAE-058F-4023-8399-F04B03B9D01A}" dt="2025-02-05T10:11:23.592" v="888" actId="14100"/>
          <ac:picMkLst>
            <pc:docMk/>
            <pc:sldMk cId="1423717307" sldId="356"/>
            <ac:picMk id="2" creationId="{508622C4-1063-BFFD-032C-60CFA306FAFA}"/>
          </ac:picMkLst>
        </pc:picChg>
      </pc:sldChg>
      <pc:sldChg chg="addSp modSp add mod ord">
        <pc:chgData name="Gansukh Damba" userId="0ed516e19de5688b" providerId="LiveId" clId="{56408DAE-058F-4023-8399-F04B03B9D01A}" dt="2025-02-09T05:51:16.577" v="3731" actId="14100"/>
        <pc:sldMkLst>
          <pc:docMk/>
          <pc:sldMk cId="1434510296" sldId="357"/>
        </pc:sldMkLst>
        <pc:picChg chg="add mod">
          <ac:chgData name="Gansukh Damba" userId="0ed516e19de5688b" providerId="LiveId" clId="{56408DAE-058F-4023-8399-F04B03B9D01A}" dt="2025-02-09T05:51:16.577" v="3731" actId="14100"/>
          <ac:picMkLst>
            <pc:docMk/>
            <pc:sldMk cId="1434510296" sldId="357"/>
            <ac:picMk id="2" creationId="{1CFBF864-013D-4765-565D-1B60906F9D0B}"/>
          </ac:picMkLst>
        </pc:picChg>
      </pc:sldChg>
      <pc:sldChg chg="new del">
        <pc:chgData name="Gansukh Damba" userId="0ed516e19de5688b" providerId="LiveId" clId="{56408DAE-058F-4023-8399-F04B03B9D01A}" dt="2025-02-04T13:17:24.124" v="767" actId="2696"/>
        <pc:sldMkLst>
          <pc:docMk/>
          <pc:sldMk cId="2330592585" sldId="358"/>
        </pc:sldMkLst>
      </pc:sldChg>
      <pc:sldChg chg="modSp add mod">
        <pc:chgData name="Gansukh Damba" userId="0ed516e19de5688b" providerId="LiveId" clId="{56408DAE-058F-4023-8399-F04B03B9D01A}" dt="2025-02-06T10:50:27.426" v="1644" actId="207"/>
        <pc:sldMkLst>
          <pc:docMk/>
          <pc:sldMk cId="3216580463" sldId="359"/>
        </pc:sldMkLst>
        <pc:spChg chg="mod">
          <ac:chgData name="Gansukh Damba" userId="0ed516e19de5688b" providerId="LiveId" clId="{56408DAE-058F-4023-8399-F04B03B9D01A}" dt="2025-02-06T10:50:09.151" v="1625" actId="122"/>
          <ac:spMkLst>
            <pc:docMk/>
            <pc:sldMk cId="3216580463" sldId="359"/>
            <ac:spMk id="2" creationId="{30249ABB-E511-96A2-9832-12229442E092}"/>
          </ac:spMkLst>
        </pc:spChg>
        <pc:spChg chg="mod">
          <ac:chgData name="Gansukh Damba" userId="0ed516e19de5688b" providerId="LiveId" clId="{56408DAE-058F-4023-8399-F04B03B9D01A}" dt="2025-02-06T10:50:27.426" v="1644" actId="207"/>
          <ac:spMkLst>
            <pc:docMk/>
            <pc:sldMk cId="3216580463" sldId="359"/>
            <ac:spMk id="4" creationId="{34CF2E2B-C05A-BC8B-EBF9-9F50E2AEDB97}"/>
          </ac:spMkLst>
        </pc:spChg>
      </pc:sldChg>
      <pc:sldChg chg="addSp delSp modSp new del mod ord setBg modClrScheme chgLayout">
        <pc:chgData name="Gansukh Damba" userId="0ed516e19de5688b" providerId="LiveId" clId="{56408DAE-058F-4023-8399-F04B03B9D01A}" dt="2025-02-06T10:02:53.215" v="1471" actId="2696"/>
        <pc:sldMkLst>
          <pc:docMk/>
          <pc:sldMk cId="4215141411" sldId="360"/>
        </pc:sldMkLst>
      </pc:sldChg>
      <pc:sldChg chg="addSp modSp add mod ord">
        <pc:chgData name="Gansukh Damba" userId="0ed516e19de5688b" providerId="LiveId" clId="{56408DAE-058F-4023-8399-F04B03B9D01A}" dt="2025-02-07T06:03:31.104" v="2249"/>
        <pc:sldMkLst>
          <pc:docMk/>
          <pc:sldMk cId="3233346892" sldId="361"/>
        </pc:sldMkLst>
        <pc:picChg chg="add mod">
          <ac:chgData name="Gansukh Damba" userId="0ed516e19de5688b" providerId="LiveId" clId="{56408DAE-058F-4023-8399-F04B03B9D01A}" dt="2025-02-05T10:24:06.147" v="985" actId="14100"/>
          <ac:picMkLst>
            <pc:docMk/>
            <pc:sldMk cId="3233346892" sldId="361"/>
            <ac:picMk id="2" creationId="{C87E0377-AD85-CE94-EA72-A59E533DB06D}"/>
          </ac:picMkLst>
        </pc:picChg>
      </pc:sldChg>
      <pc:sldChg chg="addSp modSp add mod ord">
        <pc:chgData name="Gansukh Damba" userId="0ed516e19de5688b" providerId="LiveId" clId="{56408DAE-058F-4023-8399-F04B03B9D01A}" dt="2025-02-05T10:22:05.831" v="977"/>
        <pc:sldMkLst>
          <pc:docMk/>
          <pc:sldMk cId="3224988764" sldId="362"/>
        </pc:sldMkLst>
        <pc:picChg chg="add mod">
          <ac:chgData name="Gansukh Damba" userId="0ed516e19de5688b" providerId="LiveId" clId="{56408DAE-058F-4023-8399-F04B03B9D01A}" dt="2025-02-05T10:21:23.992" v="973" actId="14100"/>
          <ac:picMkLst>
            <pc:docMk/>
            <pc:sldMk cId="3224988764" sldId="362"/>
            <ac:picMk id="2" creationId="{7E9EFD26-9F92-7759-E132-0C6DEBA8096B}"/>
          </ac:picMkLst>
        </pc:picChg>
      </pc:sldChg>
      <pc:sldChg chg="addSp modSp add mod ord">
        <pc:chgData name="Gansukh Damba" userId="0ed516e19de5688b" providerId="LiveId" clId="{56408DAE-058F-4023-8399-F04B03B9D01A}" dt="2025-02-07T06:03:02.706" v="2247"/>
        <pc:sldMkLst>
          <pc:docMk/>
          <pc:sldMk cId="1748193391" sldId="363"/>
        </pc:sldMkLst>
        <pc:picChg chg="add mod">
          <ac:chgData name="Gansukh Damba" userId="0ed516e19de5688b" providerId="LiveId" clId="{56408DAE-058F-4023-8399-F04B03B9D01A}" dt="2025-02-05T10:22:21.413" v="981" actId="14100"/>
          <ac:picMkLst>
            <pc:docMk/>
            <pc:sldMk cId="1748193391" sldId="363"/>
            <ac:picMk id="2" creationId="{A70C9EC6-11A8-BC93-81A9-83EC265A9878}"/>
          </ac:picMkLst>
        </pc:picChg>
      </pc:sldChg>
      <pc:sldChg chg="new del">
        <pc:chgData name="Gansukh Damba" userId="0ed516e19de5688b" providerId="LiveId" clId="{56408DAE-058F-4023-8399-F04B03B9D01A}" dt="2025-02-04T13:19:00.339" v="780" actId="2696"/>
        <pc:sldMkLst>
          <pc:docMk/>
          <pc:sldMk cId="4067808314" sldId="364"/>
        </pc:sldMkLst>
      </pc:sldChg>
      <pc:sldChg chg="modSp add del mod">
        <pc:chgData name="Gansukh Damba" userId="0ed516e19de5688b" providerId="LiveId" clId="{56408DAE-058F-4023-8399-F04B03B9D01A}" dt="2025-02-07T06:12:56.219" v="2275" actId="2696"/>
        <pc:sldMkLst>
          <pc:docMk/>
          <pc:sldMk cId="538717558" sldId="365"/>
        </pc:sldMkLst>
      </pc:sldChg>
      <pc:sldChg chg="new del">
        <pc:chgData name="Gansukh Damba" userId="0ed516e19de5688b" providerId="LiveId" clId="{56408DAE-058F-4023-8399-F04B03B9D01A}" dt="2025-02-05T10:14:55.351" v="910" actId="2696"/>
        <pc:sldMkLst>
          <pc:docMk/>
          <pc:sldMk cId="3625513870" sldId="366"/>
        </pc:sldMkLst>
      </pc:sldChg>
      <pc:sldChg chg="modSp add mod">
        <pc:chgData name="Gansukh Damba" userId="0ed516e19de5688b" providerId="LiveId" clId="{56408DAE-058F-4023-8399-F04B03B9D01A}" dt="2025-02-06T11:33:20.921" v="1918" actId="20577"/>
        <pc:sldMkLst>
          <pc:docMk/>
          <pc:sldMk cId="2355805950" sldId="367"/>
        </pc:sldMkLst>
        <pc:spChg chg="mod">
          <ac:chgData name="Gansukh Damba" userId="0ed516e19de5688b" providerId="LiveId" clId="{56408DAE-058F-4023-8399-F04B03B9D01A}" dt="2025-02-06T11:33:20.921" v="1918" actId="20577"/>
          <ac:spMkLst>
            <pc:docMk/>
            <pc:sldMk cId="2355805950" sldId="367"/>
            <ac:spMk id="2" creationId="{0836B98E-DE0D-2191-9A52-439C2A4067B5}"/>
          </ac:spMkLst>
        </pc:spChg>
        <pc:spChg chg="mod">
          <ac:chgData name="Gansukh Damba" userId="0ed516e19de5688b" providerId="LiveId" clId="{56408DAE-058F-4023-8399-F04B03B9D01A}" dt="2025-02-06T10:51:03.433" v="1670" actId="207"/>
          <ac:spMkLst>
            <pc:docMk/>
            <pc:sldMk cId="2355805950" sldId="367"/>
            <ac:spMk id="4" creationId="{72DCFF89-3445-7FDD-B979-83B00E22CDD7}"/>
          </ac:spMkLst>
        </pc:spChg>
      </pc:sldChg>
      <pc:sldChg chg="addSp delSp modSp add mod ord">
        <pc:chgData name="Gansukh Damba" userId="0ed516e19de5688b" providerId="LiveId" clId="{56408DAE-058F-4023-8399-F04B03B9D01A}" dt="2025-02-07T06:47:43.532" v="3481" actId="1076"/>
        <pc:sldMkLst>
          <pc:docMk/>
          <pc:sldMk cId="4142515692" sldId="368"/>
        </pc:sldMkLst>
        <pc:picChg chg="add mod">
          <ac:chgData name="Gansukh Damba" userId="0ed516e19de5688b" providerId="LiveId" clId="{56408DAE-058F-4023-8399-F04B03B9D01A}" dt="2025-02-07T06:47:35.061" v="3479" actId="14100"/>
          <ac:picMkLst>
            <pc:docMk/>
            <pc:sldMk cId="4142515692" sldId="368"/>
            <ac:picMk id="4" creationId="{AD475ECD-EB33-0787-8C77-7D0D4DC56B4B}"/>
          </ac:picMkLst>
        </pc:picChg>
        <pc:picChg chg="add mod">
          <ac:chgData name="Gansukh Damba" userId="0ed516e19de5688b" providerId="LiveId" clId="{56408DAE-058F-4023-8399-F04B03B9D01A}" dt="2025-02-07T06:47:43.532" v="3481" actId="1076"/>
          <ac:picMkLst>
            <pc:docMk/>
            <pc:sldMk cId="4142515692" sldId="368"/>
            <ac:picMk id="5" creationId="{90D6443B-DBC4-0A35-C389-A78BDD40C515}"/>
          </ac:picMkLst>
        </pc:picChg>
      </pc:sldChg>
      <pc:sldChg chg="new del">
        <pc:chgData name="Gansukh Damba" userId="0ed516e19de5688b" providerId="LiveId" clId="{56408DAE-058F-4023-8399-F04B03B9D01A}" dt="2025-02-05T11:29:57.311" v="1085" actId="2696"/>
        <pc:sldMkLst>
          <pc:docMk/>
          <pc:sldMk cId="2436030504" sldId="369"/>
        </pc:sldMkLst>
      </pc:sldChg>
      <pc:sldChg chg="addSp delSp modSp add mod setBg">
        <pc:chgData name="Gansukh Damba" userId="0ed516e19de5688b" providerId="LiveId" clId="{56408DAE-058F-4023-8399-F04B03B9D01A}" dt="2025-02-06T10:08:02.366" v="1495" actId="20577"/>
        <pc:sldMkLst>
          <pc:docMk/>
          <pc:sldMk cId="2762468453" sldId="370"/>
        </pc:sldMkLst>
        <pc:spChg chg="add mod ord">
          <ac:chgData name="Gansukh Damba" userId="0ed516e19de5688b" providerId="LiveId" clId="{56408DAE-058F-4023-8399-F04B03B9D01A}" dt="2025-02-06T10:08:02.366" v="1495" actId="20577"/>
          <ac:spMkLst>
            <pc:docMk/>
            <pc:sldMk cId="2762468453" sldId="370"/>
            <ac:spMk id="4" creationId="{C7E2CD2C-206A-2449-F3C2-F4C9337618AB}"/>
          </ac:spMkLst>
        </pc:spChg>
        <pc:spChg chg="add">
          <ac:chgData name="Gansukh Damba" userId="0ed516e19de5688b" providerId="LiveId" clId="{56408DAE-058F-4023-8399-F04B03B9D01A}" dt="2025-02-05T10:19:55.396" v="964" actId="26606"/>
          <ac:spMkLst>
            <pc:docMk/>
            <pc:sldMk cId="2762468453" sldId="370"/>
            <ac:spMk id="33" creationId="{231BF440-39FA-4087-84CC-2EEC0BBDAF29}"/>
          </ac:spMkLst>
        </pc:spChg>
        <pc:spChg chg="add">
          <ac:chgData name="Gansukh Damba" userId="0ed516e19de5688b" providerId="LiveId" clId="{56408DAE-058F-4023-8399-F04B03B9D01A}" dt="2025-02-05T10:19:55.396" v="964" actId="26606"/>
          <ac:spMkLst>
            <pc:docMk/>
            <pc:sldMk cId="2762468453" sldId="370"/>
            <ac:spMk id="35" creationId="{F04E4CBA-303B-48BD-8451-C2701CB0EEBF}"/>
          </ac:spMkLst>
        </pc:spChg>
        <pc:spChg chg="add">
          <ac:chgData name="Gansukh Damba" userId="0ed516e19de5688b" providerId="LiveId" clId="{56408DAE-058F-4023-8399-F04B03B9D01A}" dt="2025-02-05T10:19:55.396" v="964" actId="26606"/>
          <ac:spMkLst>
            <pc:docMk/>
            <pc:sldMk cId="2762468453" sldId="370"/>
            <ac:spMk id="37" creationId="{F6CA58B3-AFCC-4A40-9882-50D5080879B0}"/>
          </ac:spMkLst>
        </pc:spChg>
        <pc:spChg chg="add">
          <ac:chgData name="Gansukh Damba" userId="0ed516e19de5688b" providerId="LiveId" clId="{56408DAE-058F-4023-8399-F04B03B9D01A}" dt="2025-02-05T10:19:55.396" v="964" actId="26606"/>
          <ac:spMkLst>
            <pc:docMk/>
            <pc:sldMk cId="2762468453" sldId="370"/>
            <ac:spMk id="39" creationId="{75C56826-D4E5-42ED-8529-079651CB3005}"/>
          </ac:spMkLst>
        </pc:spChg>
        <pc:spChg chg="add">
          <ac:chgData name="Gansukh Damba" userId="0ed516e19de5688b" providerId="LiveId" clId="{56408DAE-058F-4023-8399-F04B03B9D01A}" dt="2025-02-05T10:19:55.396" v="964" actId="26606"/>
          <ac:spMkLst>
            <pc:docMk/>
            <pc:sldMk cId="2762468453" sldId="370"/>
            <ac:spMk id="41" creationId="{82095FCE-EF05-4443-B97A-85DEE3A5CA17}"/>
          </ac:spMkLst>
        </pc:spChg>
        <pc:spChg chg="add">
          <ac:chgData name="Gansukh Damba" userId="0ed516e19de5688b" providerId="LiveId" clId="{56408DAE-058F-4023-8399-F04B03B9D01A}" dt="2025-02-05T10:19:55.396" v="964" actId="26606"/>
          <ac:spMkLst>
            <pc:docMk/>
            <pc:sldMk cId="2762468453" sldId="370"/>
            <ac:spMk id="43" creationId="{CA00AE6B-AA30-4CF8-BA6F-339B780AD76C}"/>
          </ac:spMkLst>
        </pc:spChg>
        <pc:picChg chg="add mod">
          <ac:chgData name="Gansukh Damba" userId="0ed516e19de5688b" providerId="LiveId" clId="{56408DAE-058F-4023-8399-F04B03B9D01A}" dt="2025-02-05T10:19:52.421" v="963" actId="27614"/>
          <ac:picMkLst>
            <pc:docMk/>
            <pc:sldMk cId="2762468453" sldId="370"/>
            <ac:picMk id="2" creationId="{62219601-D32D-3E7B-BB92-702E5E56D0A9}"/>
          </ac:picMkLst>
        </pc:picChg>
        <pc:picChg chg="add mod">
          <ac:chgData name="Gansukh Damba" userId="0ed516e19de5688b" providerId="LiveId" clId="{56408DAE-058F-4023-8399-F04B03B9D01A}" dt="2025-02-05T10:19:51.107" v="962" actId="27614"/>
          <ac:picMkLst>
            <pc:docMk/>
            <pc:sldMk cId="2762468453" sldId="370"/>
            <ac:picMk id="5" creationId="{245C0B11-7CE3-0605-0642-FEF971635B5A}"/>
          </ac:picMkLst>
        </pc:picChg>
      </pc:sldChg>
      <pc:sldChg chg="addSp modSp add mod ord">
        <pc:chgData name="Gansukh Damba" userId="0ed516e19de5688b" providerId="LiveId" clId="{56408DAE-058F-4023-8399-F04B03B9D01A}" dt="2025-02-06T10:03:30.038" v="1473"/>
        <pc:sldMkLst>
          <pc:docMk/>
          <pc:sldMk cId="1666204667" sldId="371"/>
        </pc:sldMkLst>
        <pc:picChg chg="add mod">
          <ac:chgData name="Gansukh Damba" userId="0ed516e19de5688b" providerId="LiveId" clId="{56408DAE-058F-4023-8399-F04B03B9D01A}" dt="2025-02-05T10:14:48.071" v="909" actId="14100"/>
          <ac:picMkLst>
            <pc:docMk/>
            <pc:sldMk cId="1666204667" sldId="371"/>
            <ac:picMk id="2" creationId="{1770463A-9624-D990-974F-2416E8D7BBC8}"/>
          </ac:picMkLst>
        </pc:picChg>
      </pc:sldChg>
      <pc:sldChg chg="modSp add del mod">
        <pc:chgData name="Gansukh Damba" userId="0ed516e19de5688b" providerId="LiveId" clId="{56408DAE-058F-4023-8399-F04B03B9D01A}" dt="2025-02-05T10:10:16.101" v="879" actId="2696"/>
        <pc:sldMkLst>
          <pc:docMk/>
          <pc:sldMk cId="859018987" sldId="372"/>
        </pc:sldMkLst>
      </pc:sldChg>
      <pc:sldChg chg="delSp new del mod modClrScheme chgLayout">
        <pc:chgData name="Gansukh Damba" userId="0ed516e19de5688b" providerId="LiveId" clId="{56408DAE-058F-4023-8399-F04B03B9D01A}" dt="2025-02-06T11:32:37.788" v="1892" actId="2696"/>
        <pc:sldMkLst>
          <pc:docMk/>
          <pc:sldMk cId="3129401569" sldId="372"/>
        </pc:sldMkLst>
      </pc:sldChg>
      <pc:sldChg chg="addSp delSp modSp add mod ord">
        <pc:chgData name="Gansukh Damba" userId="0ed516e19de5688b" providerId="LiveId" clId="{56408DAE-058F-4023-8399-F04B03B9D01A}" dt="2025-02-07T07:53:06.329" v="3589" actId="14100"/>
        <pc:sldMkLst>
          <pc:docMk/>
          <pc:sldMk cId="979829886" sldId="373"/>
        </pc:sldMkLst>
        <pc:picChg chg="add mod">
          <ac:chgData name="Gansukh Damba" userId="0ed516e19de5688b" providerId="LiveId" clId="{56408DAE-058F-4023-8399-F04B03B9D01A}" dt="2025-02-07T07:53:06.329" v="3589" actId="14100"/>
          <ac:picMkLst>
            <pc:docMk/>
            <pc:sldMk cId="979829886" sldId="373"/>
            <ac:picMk id="4" creationId="{1A03623C-0792-134F-8291-5A3CF1D8358D}"/>
          </ac:picMkLst>
        </pc:picChg>
      </pc:sldChg>
      <pc:sldChg chg="addSp modSp add mod ord">
        <pc:chgData name="Gansukh Damba" userId="0ed516e19de5688b" providerId="LiveId" clId="{56408DAE-058F-4023-8399-F04B03B9D01A}" dt="2025-02-07T06:12:10.035" v="2272"/>
        <pc:sldMkLst>
          <pc:docMk/>
          <pc:sldMk cId="1225202292" sldId="374"/>
        </pc:sldMkLst>
        <pc:picChg chg="add mod">
          <ac:chgData name="Gansukh Damba" userId="0ed516e19de5688b" providerId="LiveId" clId="{56408DAE-058F-4023-8399-F04B03B9D01A}" dt="2025-02-05T10:42:44.285" v="1028" actId="14100"/>
          <ac:picMkLst>
            <pc:docMk/>
            <pc:sldMk cId="1225202292" sldId="374"/>
            <ac:picMk id="2" creationId="{6189B74F-A8F1-3F8B-4F0B-51E8700DBCB0}"/>
          </ac:picMkLst>
        </pc:picChg>
      </pc:sldChg>
      <pc:sldChg chg="addSp delSp modSp add mod ord">
        <pc:chgData name="Gansukh Damba" userId="0ed516e19de5688b" providerId="LiveId" clId="{56408DAE-058F-4023-8399-F04B03B9D01A}" dt="2025-02-07T06:10:35.943" v="2260" actId="21"/>
        <pc:sldMkLst>
          <pc:docMk/>
          <pc:sldMk cId="3892147559" sldId="375"/>
        </pc:sldMkLst>
        <pc:picChg chg="add del mod">
          <ac:chgData name="Gansukh Damba" userId="0ed516e19de5688b" providerId="LiveId" clId="{56408DAE-058F-4023-8399-F04B03B9D01A}" dt="2025-02-07T06:10:35.943" v="2260" actId="21"/>
          <ac:picMkLst>
            <pc:docMk/>
            <pc:sldMk cId="3892147559" sldId="375"/>
            <ac:picMk id="2" creationId="{A1BC1CFF-0E1A-B2F5-A468-9966469D37D1}"/>
          </ac:picMkLst>
        </pc:picChg>
      </pc:sldChg>
      <pc:sldChg chg="addSp delSp modSp add mod ord setBg">
        <pc:chgData name="Gansukh Damba" userId="0ed516e19de5688b" providerId="LiveId" clId="{56408DAE-058F-4023-8399-F04B03B9D01A}" dt="2025-02-09T05:49:42.835" v="3725" actId="14100"/>
        <pc:sldMkLst>
          <pc:docMk/>
          <pc:sldMk cId="1728477451" sldId="376"/>
        </pc:sldMkLst>
        <pc:picChg chg="mod">
          <ac:chgData name="Gansukh Damba" userId="0ed516e19de5688b" providerId="LiveId" clId="{56408DAE-058F-4023-8399-F04B03B9D01A}" dt="2025-02-05T10:45:56.363" v="1033" actId="26606"/>
          <ac:picMkLst>
            <pc:docMk/>
            <pc:sldMk cId="1728477451" sldId="376"/>
            <ac:picMk id="3" creationId="{58F92FCB-EF44-D4B7-CEA3-7721DA071470}"/>
          </ac:picMkLst>
        </pc:picChg>
        <pc:picChg chg="add mod">
          <ac:chgData name="Gansukh Damba" userId="0ed516e19de5688b" providerId="LiveId" clId="{56408DAE-058F-4023-8399-F04B03B9D01A}" dt="2025-02-09T05:49:42.835" v="3725" actId="14100"/>
          <ac:picMkLst>
            <pc:docMk/>
            <pc:sldMk cId="1728477451" sldId="376"/>
            <ac:picMk id="6" creationId="{100F0467-3AF0-69D8-A150-5261E509C0E9}"/>
          </ac:picMkLst>
        </pc:picChg>
      </pc:sldChg>
      <pc:sldChg chg="addSp modSp add mod">
        <pc:chgData name="Gansukh Damba" userId="0ed516e19de5688b" providerId="LiveId" clId="{56408DAE-058F-4023-8399-F04B03B9D01A}" dt="2025-02-06T10:45:15.528" v="1541" actId="14100"/>
        <pc:sldMkLst>
          <pc:docMk/>
          <pc:sldMk cId="3995225215" sldId="377"/>
        </pc:sldMkLst>
        <pc:picChg chg="add mod">
          <ac:chgData name="Gansukh Damba" userId="0ed516e19de5688b" providerId="LiveId" clId="{56408DAE-058F-4023-8399-F04B03B9D01A}" dt="2025-02-06T10:45:15.528" v="1541" actId="14100"/>
          <ac:picMkLst>
            <pc:docMk/>
            <pc:sldMk cId="3995225215" sldId="377"/>
            <ac:picMk id="2" creationId="{CD2C4EF2-D0CC-02C2-160F-D2A0DD7B783A}"/>
          </ac:picMkLst>
        </pc:picChg>
      </pc:sldChg>
      <pc:sldChg chg="addSp modSp add mod ord">
        <pc:chgData name="Gansukh Damba" userId="0ed516e19de5688b" providerId="LiveId" clId="{56408DAE-058F-4023-8399-F04B03B9D01A}" dt="2025-02-05T12:01:13.873" v="1100"/>
        <pc:sldMkLst>
          <pc:docMk/>
          <pc:sldMk cId="369250380" sldId="378"/>
        </pc:sldMkLst>
        <pc:picChg chg="add mod">
          <ac:chgData name="Gansukh Damba" userId="0ed516e19de5688b" providerId="LiveId" clId="{56408DAE-058F-4023-8399-F04B03B9D01A}" dt="2025-02-05T10:50:50.644" v="1059" actId="1076"/>
          <ac:picMkLst>
            <pc:docMk/>
            <pc:sldMk cId="369250380" sldId="378"/>
            <ac:picMk id="2" creationId="{7AE33B2E-3ED7-B392-BCD9-70DAB168E14F}"/>
          </ac:picMkLst>
        </pc:picChg>
      </pc:sldChg>
      <pc:sldChg chg="new del">
        <pc:chgData name="Gansukh Damba" userId="0ed516e19de5688b" providerId="LiveId" clId="{56408DAE-058F-4023-8399-F04B03B9D01A}" dt="2025-02-05T10:22:02.142" v="975" actId="680"/>
        <pc:sldMkLst>
          <pc:docMk/>
          <pc:sldMk cId="3543134226" sldId="379"/>
        </pc:sldMkLst>
      </pc:sldChg>
      <pc:sldChg chg="addSp modSp add mod ord modNotesTx">
        <pc:chgData name="Gansukh Damba" userId="0ed516e19de5688b" providerId="LiveId" clId="{56408DAE-058F-4023-8399-F04B03B9D01A}" dt="2025-02-09T05:53:30.898" v="3748" actId="1076"/>
        <pc:sldMkLst>
          <pc:docMk/>
          <pc:sldMk cId="3880645509" sldId="379"/>
        </pc:sldMkLst>
        <pc:picChg chg="add mod">
          <ac:chgData name="Gansukh Damba" userId="0ed516e19de5688b" providerId="LiveId" clId="{56408DAE-058F-4023-8399-F04B03B9D01A}" dt="2025-02-09T05:53:30.898" v="3748" actId="1076"/>
          <ac:picMkLst>
            <pc:docMk/>
            <pc:sldMk cId="3880645509" sldId="379"/>
            <ac:picMk id="2" creationId="{AC2EE4B7-C314-96DC-99D0-A04AB3800FBF}"/>
          </ac:picMkLst>
        </pc:picChg>
        <pc:picChg chg="add mod">
          <ac:chgData name="Gansukh Damba" userId="0ed516e19de5688b" providerId="LiveId" clId="{56408DAE-058F-4023-8399-F04B03B9D01A}" dt="2025-02-09T05:53:20.470" v="3744" actId="1076"/>
          <ac:picMkLst>
            <pc:docMk/>
            <pc:sldMk cId="3880645509" sldId="379"/>
            <ac:picMk id="4" creationId="{32918CC1-514E-3906-C3FB-6AE0D3FAA840}"/>
          </ac:picMkLst>
        </pc:picChg>
      </pc:sldChg>
      <pc:sldChg chg="new del">
        <pc:chgData name="Gansukh Damba" userId="0ed516e19de5688b" providerId="LiveId" clId="{56408DAE-058F-4023-8399-F04B03B9D01A}" dt="2025-02-05T10:36:20.048" v="1009" actId="2696"/>
        <pc:sldMkLst>
          <pc:docMk/>
          <pc:sldMk cId="2323323477" sldId="380"/>
        </pc:sldMkLst>
      </pc:sldChg>
      <pc:sldChg chg="add del">
        <pc:chgData name="Gansukh Damba" userId="0ed516e19de5688b" providerId="LiveId" clId="{56408DAE-058F-4023-8399-F04B03B9D01A}" dt="2025-02-05T10:37:24.132" v="1012"/>
        <pc:sldMkLst>
          <pc:docMk/>
          <pc:sldMk cId="3553449567" sldId="380"/>
        </pc:sldMkLst>
      </pc:sldChg>
      <pc:sldChg chg="addSp modSp add mod">
        <pc:chgData name="Gansukh Damba" userId="0ed516e19de5688b" providerId="LiveId" clId="{56408DAE-058F-4023-8399-F04B03B9D01A}" dt="2025-02-05T10:37:53.105" v="1017" actId="14100"/>
        <pc:sldMkLst>
          <pc:docMk/>
          <pc:sldMk cId="1139919559" sldId="381"/>
        </pc:sldMkLst>
        <pc:picChg chg="add mod">
          <ac:chgData name="Gansukh Damba" userId="0ed516e19de5688b" providerId="LiveId" clId="{56408DAE-058F-4023-8399-F04B03B9D01A}" dt="2025-02-05T10:37:53.105" v="1017" actId="14100"/>
          <ac:picMkLst>
            <pc:docMk/>
            <pc:sldMk cId="1139919559" sldId="381"/>
            <ac:picMk id="2" creationId="{8B44B1F6-D807-6567-18B6-F2CD4824D8E2}"/>
          </ac:picMkLst>
        </pc:picChg>
      </pc:sldChg>
      <pc:sldChg chg="new del">
        <pc:chgData name="Gansukh Damba" userId="0ed516e19de5688b" providerId="LiveId" clId="{56408DAE-058F-4023-8399-F04B03B9D01A}" dt="2025-02-05T10:37:33.407" v="1014" actId="2696"/>
        <pc:sldMkLst>
          <pc:docMk/>
          <pc:sldMk cId="3051244806" sldId="382"/>
        </pc:sldMkLst>
      </pc:sldChg>
      <pc:sldChg chg="addSp modSp add mod">
        <pc:chgData name="Gansukh Damba" userId="0ed516e19de5688b" providerId="LiveId" clId="{56408DAE-058F-4023-8399-F04B03B9D01A}" dt="2025-02-09T05:52:02.689" v="3733" actId="14100"/>
        <pc:sldMkLst>
          <pc:docMk/>
          <pc:sldMk cId="2667969370" sldId="383"/>
        </pc:sldMkLst>
        <pc:picChg chg="add mod">
          <ac:chgData name="Gansukh Damba" userId="0ed516e19de5688b" providerId="LiveId" clId="{56408DAE-058F-4023-8399-F04B03B9D01A}" dt="2025-02-09T05:52:02.689" v="3733" actId="14100"/>
          <ac:picMkLst>
            <pc:docMk/>
            <pc:sldMk cId="2667969370" sldId="383"/>
            <ac:picMk id="2" creationId="{6B9479D1-7F9D-4BA3-7E08-722B7E7961CB}"/>
          </ac:picMkLst>
        </pc:picChg>
      </pc:sldChg>
      <pc:sldChg chg="new del">
        <pc:chgData name="Gansukh Damba" userId="0ed516e19de5688b" providerId="LiveId" clId="{56408DAE-058F-4023-8399-F04B03B9D01A}" dt="2025-02-06T10:03:47.158" v="1474" actId="2696"/>
        <pc:sldMkLst>
          <pc:docMk/>
          <pc:sldMk cId="2011879656" sldId="384"/>
        </pc:sldMkLst>
      </pc:sldChg>
      <pc:sldChg chg="addSp modSp add mod ord">
        <pc:chgData name="Gansukh Damba" userId="0ed516e19de5688b" providerId="LiveId" clId="{56408DAE-058F-4023-8399-F04B03B9D01A}" dt="2025-02-09T05:52:12.344" v="3734" actId="14100"/>
        <pc:sldMkLst>
          <pc:docMk/>
          <pc:sldMk cId="268131903" sldId="385"/>
        </pc:sldMkLst>
        <pc:picChg chg="add mod">
          <ac:chgData name="Gansukh Damba" userId="0ed516e19de5688b" providerId="LiveId" clId="{56408DAE-058F-4023-8399-F04B03B9D01A}" dt="2025-02-07T06:35:10.945" v="3442" actId="1076"/>
          <ac:picMkLst>
            <pc:docMk/>
            <pc:sldMk cId="268131903" sldId="385"/>
            <ac:picMk id="2" creationId="{8E1E19AC-56FD-6AC0-751B-34E22A80B080}"/>
          </ac:picMkLst>
        </pc:picChg>
        <pc:picChg chg="add mod">
          <ac:chgData name="Gansukh Damba" userId="0ed516e19de5688b" providerId="LiveId" clId="{56408DAE-058F-4023-8399-F04B03B9D01A}" dt="2025-02-07T06:35:25.440" v="3447" actId="1076"/>
          <ac:picMkLst>
            <pc:docMk/>
            <pc:sldMk cId="268131903" sldId="385"/>
            <ac:picMk id="4" creationId="{B783F003-5577-4055-BBDC-EBA014FE4483}"/>
          </ac:picMkLst>
        </pc:picChg>
        <pc:picChg chg="add mod">
          <ac:chgData name="Gansukh Damba" userId="0ed516e19de5688b" providerId="LiveId" clId="{56408DAE-058F-4023-8399-F04B03B9D01A}" dt="2025-02-09T05:52:12.344" v="3734" actId="14100"/>
          <ac:picMkLst>
            <pc:docMk/>
            <pc:sldMk cId="268131903" sldId="385"/>
            <ac:picMk id="5" creationId="{B4CD0493-4371-50E4-D37E-80185509451F}"/>
          </ac:picMkLst>
        </pc:picChg>
      </pc:sldChg>
      <pc:sldChg chg="addSp modSp add mod">
        <pc:chgData name="Gansukh Damba" userId="0ed516e19de5688b" providerId="LiveId" clId="{56408DAE-058F-4023-8399-F04B03B9D01A}" dt="2025-02-06T10:45:39.310" v="1547" actId="14100"/>
        <pc:sldMkLst>
          <pc:docMk/>
          <pc:sldMk cId="3539869126" sldId="386"/>
        </pc:sldMkLst>
        <pc:picChg chg="add mod">
          <ac:chgData name="Gansukh Damba" userId="0ed516e19de5688b" providerId="LiveId" clId="{56408DAE-058F-4023-8399-F04B03B9D01A}" dt="2025-02-06T10:45:39.310" v="1547" actId="14100"/>
          <ac:picMkLst>
            <pc:docMk/>
            <pc:sldMk cId="3539869126" sldId="386"/>
            <ac:picMk id="2" creationId="{DF8586BC-3A45-AAFA-8B49-0A45B5634670}"/>
          </ac:picMkLst>
        </pc:picChg>
        <pc:picChg chg="mod">
          <ac:chgData name="Gansukh Damba" userId="0ed516e19de5688b" providerId="LiveId" clId="{56408DAE-058F-4023-8399-F04B03B9D01A}" dt="2025-02-06T10:45:36.193" v="1546" actId="1076"/>
          <ac:picMkLst>
            <pc:docMk/>
            <pc:sldMk cId="3539869126" sldId="386"/>
            <ac:picMk id="3" creationId="{7B82DA87-F02A-3673-F6F8-5CFB3E5A697A}"/>
          </ac:picMkLst>
        </pc:picChg>
      </pc:sldChg>
      <pc:sldChg chg="addSp modSp add mod">
        <pc:chgData name="Gansukh Damba" userId="0ed516e19de5688b" providerId="LiveId" clId="{56408DAE-058F-4023-8399-F04B03B9D01A}" dt="2025-02-09T05:54:12.473" v="3752" actId="14100"/>
        <pc:sldMkLst>
          <pc:docMk/>
          <pc:sldMk cId="3257390052" sldId="387"/>
        </pc:sldMkLst>
        <pc:picChg chg="add mod">
          <ac:chgData name="Gansukh Damba" userId="0ed516e19de5688b" providerId="LiveId" clId="{56408DAE-058F-4023-8399-F04B03B9D01A}" dt="2025-02-09T05:54:12.473" v="3752" actId="14100"/>
          <ac:picMkLst>
            <pc:docMk/>
            <pc:sldMk cId="3257390052" sldId="387"/>
            <ac:picMk id="2" creationId="{0E761342-3812-4EA9-FFD5-6A44D9F2EBF5}"/>
          </ac:picMkLst>
        </pc:picChg>
      </pc:sldChg>
      <pc:sldChg chg="addSp delSp modSp new mod setBg modClrScheme chgLayout">
        <pc:chgData name="Gansukh Damba" userId="0ed516e19de5688b" providerId="LiveId" clId="{56408DAE-058F-4023-8399-F04B03B9D01A}" dt="2025-02-06T10:53:01.462" v="1714" actId="1076"/>
        <pc:sldMkLst>
          <pc:docMk/>
          <pc:sldMk cId="4141313151" sldId="388"/>
        </pc:sldMkLst>
        <pc:spChg chg="add mod">
          <ac:chgData name="Gansukh Damba" userId="0ed516e19de5688b" providerId="LiveId" clId="{56408DAE-058F-4023-8399-F04B03B9D01A}" dt="2025-02-06T10:53:01.462" v="1714" actId="1076"/>
          <ac:spMkLst>
            <pc:docMk/>
            <pc:sldMk cId="4141313151" sldId="388"/>
            <ac:spMk id="2" creationId="{1AFDD4EE-38EA-F85C-4274-9343AF05EE39}"/>
          </ac:spMkLst>
        </pc:spChg>
        <pc:spChg chg="add">
          <ac:chgData name="Gansukh Damba" userId="0ed516e19de5688b" providerId="LiveId" clId="{56408DAE-058F-4023-8399-F04B03B9D01A}" dt="2025-02-05T11:50:01.432" v="1096" actId="26606"/>
          <ac:spMkLst>
            <pc:docMk/>
            <pc:sldMk cId="4141313151" sldId="388"/>
            <ac:spMk id="10" creationId="{42A4FC2C-047E-45A5-965D-8E1E3BF09BC6}"/>
          </ac:spMkLst>
        </pc:spChg>
        <pc:picChg chg="add mod">
          <ac:chgData name="Gansukh Damba" userId="0ed516e19de5688b" providerId="LiveId" clId="{56408DAE-058F-4023-8399-F04B03B9D01A}" dt="2025-02-05T11:50:01.432" v="1096" actId="26606"/>
          <ac:picMkLst>
            <pc:docMk/>
            <pc:sldMk cId="4141313151" sldId="388"/>
            <ac:picMk id="5" creationId="{89507D8C-826A-8F34-F00E-83057227DF80}"/>
          </ac:picMkLst>
        </pc:picChg>
      </pc:sldChg>
      <pc:sldChg chg="addSp modSp add mod ord">
        <pc:chgData name="Gansukh Damba" userId="0ed516e19de5688b" providerId="LiveId" clId="{56408DAE-058F-4023-8399-F04B03B9D01A}" dt="2025-02-06T10:56:52.365" v="1881" actId="14100"/>
        <pc:sldMkLst>
          <pc:docMk/>
          <pc:sldMk cId="3614538623" sldId="389"/>
        </pc:sldMkLst>
        <pc:picChg chg="add mod">
          <ac:chgData name="Gansukh Damba" userId="0ed516e19de5688b" providerId="LiveId" clId="{56408DAE-058F-4023-8399-F04B03B9D01A}" dt="2025-02-06T10:56:52.365" v="1881" actId="14100"/>
          <ac:picMkLst>
            <pc:docMk/>
            <pc:sldMk cId="3614538623" sldId="389"/>
            <ac:picMk id="2" creationId="{E9D318A4-D837-C72B-447B-383DC519D164}"/>
          </ac:picMkLst>
        </pc:picChg>
      </pc:sldChg>
      <pc:sldChg chg="addSp modSp add mod ord">
        <pc:chgData name="Gansukh Damba" userId="0ed516e19de5688b" providerId="LiveId" clId="{56408DAE-058F-4023-8399-F04B03B9D01A}" dt="2025-02-06T10:07:09.818" v="1488" actId="14100"/>
        <pc:sldMkLst>
          <pc:docMk/>
          <pc:sldMk cId="460352488" sldId="390"/>
        </pc:sldMkLst>
        <pc:picChg chg="add mod">
          <ac:chgData name="Gansukh Damba" userId="0ed516e19de5688b" providerId="LiveId" clId="{56408DAE-058F-4023-8399-F04B03B9D01A}" dt="2025-02-06T10:07:09.818" v="1488" actId="14100"/>
          <ac:picMkLst>
            <pc:docMk/>
            <pc:sldMk cId="460352488" sldId="390"/>
            <ac:picMk id="2" creationId="{3A030E7A-CF97-E9FD-8ED8-4EF8CADE6F11}"/>
          </ac:picMkLst>
        </pc:picChg>
      </pc:sldChg>
      <pc:sldChg chg="addSp new">
        <pc:chgData name="Gansukh Damba" userId="0ed516e19de5688b" providerId="LiveId" clId="{56408DAE-058F-4023-8399-F04B03B9D01A}" dt="2025-02-05T13:00:51.618" v="1144"/>
        <pc:sldMkLst>
          <pc:docMk/>
          <pc:sldMk cId="166375959" sldId="391"/>
        </pc:sldMkLst>
        <pc:picChg chg="add">
          <ac:chgData name="Gansukh Damba" userId="0ed516e19de5688b" providerId="LiveId" clId="{56408DAE-058F-4023-8399-F04B03B9D01A}" dt="2025-02-05T13:00:51.618" v="1144"/>
          <ac:picMkLst>
            <pc:docMk/>
            <pc:sldMk cId="166375959" sldId="391"/>
            <ac:picMk id="2" creationId="{C18E0716-331A-5BB0-DE35-BD989AFB3F16}"/>
          </ac:picMkLst>
        </pc:picChg>
      </pc:sldChg>
      <pc:sldChg chg="addSp modSp add mod ord">
        <pc:chgData name="Gansukh Damba" userId="0ed516e19de5688b" providerId="LiveId" clId="{56408DAE-058F-4023-8399-F04B03B9D01A}" dt="2025-02-07T07:30:08.162" v="3557" actId="14100"/>
        <pc:sldMkLst>
          <pc:docMk/>
          <pc:sldMk cId="349330588" sldId="392"/>
        </pc:sldMkLst>
        <pc:picChg chg="add mod">
          <ac:chgData name="Gansukh Damba" userId="0ed516e19de5688b" providerId="LiveId" clId="{56408DAE-058F-4023-8399-F04B03B9D01A}" dt="2025-02-07T07:30:08.162" v="3557" actId="14100"/>
          <ac:picMkLst>
            <pc:docMk/>
            <pc:sldMk cId="349330588" sldId="392"/>
            <ac:picMk id="2" creationId="{938537E3-47C1-B872-4720-20CC1DFA76C4}"/>
          </ac:picMkLst>
        </pc:picChg>
      </pc:sldChg>
      <pc:sldChg chg="new del">
        <pc:chgData name="Gansukh Damba" userId="0ed516e19de5688b" providerId="LiveId" clId="{56408DAE-058F-4023-8399-F04B03B9D01A}" dt="2025-02-06T10:01:40.340" v="1470" actId="2696"/>
        <pc:sldMkLst>
          <pc:docMk/>
          <pc:sldMk cId="3602461135" sldId="393"/>
        </pc:sldMkLst>
      </pc:sldChg>
      <pc:sldChg chg="addSp modSp add mod ord">
        <pc:chgData name="Gansukh Damba" userId="0ed516e19de5688b" providerId="LiveId" clId="{56408DAE-058F-4023-8399-F04B03B9D01A}" dt="2025-02-09T05:50:28.123" v="3728" actId="14100"/>
        <pc:sldMkLst>
          <pc:docMk/>
          <pc:sldMk cId="1112011262" sldId="394"/>
        </pc:sldMkLst>
        <pc:picChg chg="add mod">
          <ac:chgData name="Gansukh Damba" userId="0ed516e19de5688b" providerId="LiveId" clId="{56408DAE-058F-4023-8399-F04B03B9D01A}" dt="2025-02-05T12:11:00.902" v="1125" actId="1076"/>
          <ac:picMkLst>
            <pc:docMk/>
            <pc:sldMk cId="1112011262" sldId="394"/>
            <ac:picMk id="2" creationId="{831AA88C-1BD5-3BEE-98D2-F33640000B17}"/>
          </ac:picMkLst>
        </pc:picChg>
        <pc:picChg chg="add mod">
          <ac:chgData name="Gansukh Damba" userId="0ed516e19de5688b" providerId="LiveId" clId="{56408DAE-058F-4023-8399-F04B03B9D01A}" dt="2025-02-09T05:50:28.123" v="3728" actId="14100"/>
          <ac:picMkLst>
            <pc:docMk/>
            <pc:sldMk cId="1112011262" sldId="394"/>
            <ac:picMk id="4" creationId="{21FE7C1C-D446-F3A0-6EBD-648AC8BD723B}"/>
          </ac:picMkLst>
        </pc:picChg>
      </pc:sldChg>
      <pc:sldChg chg="addSp modSp add mod ord">
        <pc:chgData name="Gansukh Damba" userId="0ed516e19de5688b" providerId="LiveId" clId="{56408DAE-058F-4023-8399-F04B03B9D01A}" dt="2025-02-09T05:49:59.922" v="3727" actId="14100"/>
        <pc:sldMkLst>
          <pc:docMk/>
          <pc:sldMk cId="3644103426" sldId="395"/>
        </pc:sldMkLst>
        <pc:picChg chg="add mod">
          <ac:chgData name="Gansukh Damba" userId="0ed516e19de5688b" providerId="LiveId" clId="{56408DAE-058F-4023-8399-F04B03B9D01A}" dt="2025-02-09T05:49:59.922" v="3727" actId="14100"/>
          <ac:picMkLst>
            <pc:docMk/>
            <pc:sldMk cId="3644103426" sldId="395"/>
            <ac:picMk id="2" creationId="{E9C2E804-82BA-2EB5-5A87-F1E581DD8DA7}"/>
          </ac:picMkLst>
        </pc:picChg>
        <pc:picChg chg="add mod">
          <ac:chgData name="Gansukh Damba" userId="0ed516e19de5688b" providerId="LiveId" clId="{56408DAE-058F-4023-8399-F04B03B9D01A}" dt="2025-02-09T05:49:53.093" v="3726" actId="14100"/>
          <ac:picMkLst>
            <pc:docMk/>
            <pc:sldMk cId="3644103426" sldId="395"/>
            <ac:picMk id="4" creationId="{030922AE-5E22-9977-E468-F4B4F21ABDB1}"/>
          </ac:picMkLst>
        </pc:picChg>
      </pc:sldChg>
      <pc:sldChg chg="addSp delSp new del mod ord modClrScheme chgLayout">
        <pc:chgData name="Gansukh Damba" userId="0ed516e19de5688b" providerId="LiveId" clId="{56408DAE-058F-4023-8399-F04B03B9D01A}" dt="2025-02-07T07:39:56.191" v="3579" actId="2696"/>
        <pc:sldMkLst>
          <pc:docMk/>
          <pc:sldMk cId="2969647470" sldId="396"/>
        </pc:sldMkLst>
      </pc:sldChg>
      <pc:sldChg chg="addSp modSp add mod modNotesTx">
        <pc:chgData name="Gansukh Damba" userId="0ed516e19de5688b" providerId="LiveId" clId="{56408DAE-058F-4023-8399-F04B03B9D01A}" dt="2025-02-05T12:37:23.076" v="1143" actId="1076"/>
        <pc:sldMkLst>
          <pc:docMk/>
          <pc:sldMk cId="4221934582" sldId="397"/>
        </pc:sldMkLst>
        <pc:picChg chg="add mod">
          <ac:chgData name="Gansukh Damba" userId="0ed516e19de5688b" providerId="LiveId" clId="{56408DAE-058F-4023-8399-F04B03B9D01A}" dt="2025-02-05T12:37:23.076" v="1143" actId="1076"/>
          <ac:picMkLst>
            <pc:docMk/>
            <pc:sldMk cId="4221934582" sldId="397"/>
            <ac:picMk id="2" creationId="{35773E5D-A1FA-8628-B3AA-489F289D6771}"/>
          </ac:picMkLst>
        </pc:picChg>
        <pc:picChg chg="add mod">
          <ac:chgData name="Gansukh Damba" userId="0ed516e19de5688b" providerId="LiveId" clId="{56408DAE-058F-4023-8399-F04B03B9D01A}" dt="2025-02-05T12:37:21.345" v="1142" actId="1076"/>
          <ac:picMkLst>
            <pc:docMk/>
            <pc:sldMk cId="4221934582" sldId="397"/>
            <ac:picMk id="4" creationId="{5FFE96B1-762E-AE0D-A4D1-C805DC1DC726}"/>
          </ac:picMkLst>
        </pc:picChg>
      </pc:sldChg>
      <pc:sldChg chg="addSp modSp new mod modClrScheme chgLayout">
        <pc:chgData name="Gansukh Damba" userId="0ed516e19de5688b" providerId="LiveId" clId="{56408DAE-058F-4023-8399-F04B03B9D01A}" dt="2025-02-06T10:54:39.845" v="1779" actId="114"/>
        <pc:sldMkLst>
          <pc:docMk/>
          <pc:sldMk cId="2870847961" sldId="398"/>
        </pc:sldMkLst>
        <pc:spChg chg="add mod ord">
          <ac:chgData name="Gansukh Damba" userId="0ed516e19de5688b" providerId="LiveId" clId="{56408DAE-058F-4023-8399-F04B03B9D01A}" dt="2025-02-06T10:54:02.713" v="1751" actId="20577"/>
          <ac:spMkLst>
            <pc:docMk/>
            <pc:sldMk cId="2870847961" sldId="398"/>
            <ac:spMk id="3" creationId="{F252924C-B1F8-73D5-1AF7-D256460360C4}"/>
          </ac:spMkLst>
        </pc:spChg>
        <pc:spChg chg="add mod ord">
          <ac:chgData name="Gansukh Damba" userId="0ed516e19de5688b" providerId="LiveId" clId="{56408DAE-058F-4023-8399-F04B03B9D01A}" dt="2025-02-06T10:54:39.845" v="1779" actId="114"/>
          <ac:spMkLst>
            <pc:docMk/>
            <pc:sldMk cId="2870847961" sldId="398"/>
            <ac:spMk id="4" creationId="{3A54DEAD-B8A8-8E39-9129-48F3FECCC3BE}"/>
          </ac:spMkLst>
        </pc:spChg>
        <pc:picChg chg="add mod">
          <ac:chgData name="Gansukh Damba" userId="0ed516e19de5688b" providerId="LiveId" clId="{56408DAE-058F-4023-8399-F04B03B9D01A}" dt="2025-02-06T09:49:11.124" v="1149"/>
          <ac:picMkLst>
            <pc:docMk/>
            <pc:sldMk cId="2870847961" sldId="398"/>
            <ac:picMk id="2" creationId="{D5D45473-5A21-5F54-9632-DA1065E98818}"/>
          </ac:picMkLst>
        </pc:picChg>
      </pc:sldChg>
      <pc:sldChg chg="new del">
        <pc:chgData name="Gansukh Damba" userId="0ed516e19de5688b" providerId="LiveId" clId="{56408DAE-058F-4023-8399-F04B03B9D01A}" dt="2025-02-06T09:59:00.655" v="1451" actId="2696"/>
        <pc:sldMkLst>
          <pc:docMk/>
          <pc:sldMk cId="1035558734" sldId="399"/>
        </pc:sldMkLst>
      </pc:sldChg>
      <pc:sldChg chg="modSp add mod">
        <pc:chgData name="Gansukh Damba" userId="0ed516e19de5688b" providerId="LiveId" clId="{56408DAE-058F-4023-8399-F04B03B9D01A}" dt="2025-02-06T10:48:31.389" v="1566" actId="207"/>
        <pc:sldMkLst>
          <pc:docMk/>
          <pc:sldMk cId="1512507932" sldId="400"/>
        </pc:sldMkLst>
        <pc:spChg chg="mod">
          <ac:chgData name="Gansukh Damba" userId="0ed516e19de5688b" providerId="LiveId" clId="{56408DAE-058F-4023-8399-F04B03B9D01A}" dt="2025-02-06T10:48:24.188" v="1563" actId="122"/>
          <ac:spMkLst>
            <pc:docMk/>
            <pc:sldMk cId="1512507932" sldId="400"/>
            <ac:spMk id="2" creationId="{5B8B0BE0-C769-8C1C-9D40-A03048C2732C}"/>
          </ac:spMkLst>
        </pc:spChg>
        <pc:spChg chg="mod">
          <ac:chgData name="Gansukh Damba" userId="0ed516e19de5688b" providerId="LiveId" clId="{56408DAE-058F-4023-8399-F04B03B9D01A}" dt="2025-02-06T10:48:31.389" v="1566" actId="207"/>
          <ac:spMkLst>
            <pc:docMk/>
            <pc:sldMk cId="1512507932" sldId="400"/>
            <ac:spMk id="4" creationId="{7A853E7D-44D3-235F-D32D-A2E49B9D5CE8}"/>
          </ac:spMkLst>
        </pc:spChg>
      </pc:sldChg>
      <pc:sldChg chg="addSp modSp new mod modClrScheme chgLayout">
        <pc:chgData name="Gansukh Damba" userId="0ed516e19de5688b" providerId="LiveId" clId="{56408DAE-058F-4023-8399-F04B03B9D01A}" dt="2025-02-09T05:49:11.376" v="3721" actId="1076"/>
        <pc:sldMkLst>
          <pc:docMk/>
          <pc:sldMk cId="616776045" sldId="401"/>
        </pc:sldMkLst>
        <pc:spChg chg="add mod ord">
          <ac:chgData name="Gansukh Damba" userId="0ed516e19de5688b" providerId="LiveId" clId="{56408DAE-058F-4023-8399-F04B03B9D01A}" dt="2025-02-09T05:49:00.952" v="3718" actId="1076"/>
          <ac:spMkLst>
            <pc:docMk/>
            <pc:sldMk cId="616776045" sldId="401"/>
            <ac:spMk id="3" creationId="{BB0B8D53-2186-4572-EB28-3285FFB87F02}"/>
          </ac:spMkLst>
        </pc:spChg>
        <pc:spChg chg="add mod ord">
          <ac:chgData name="Gansukh Damba" userId="0ed516e19de5688b" providerId="LiveId" clId="{56408DAE-058F-4023-8399-F04B03B9D01A}" dt="2025-02-09T05:49:11.376" v="3721" actId="1076"/>
          <ac:spMkLst>
            <pc:docMk/>
            <pc:sldMk cId="616776045" sldId="401"/>
            <ac:spMk id="4" creationId="{CA00A98E-5A1A-F82C-C2F6-3781F5F9FD04}"/>
          </ac:spMkLst>
        </pc:spChg>
        <pc:picChg chg="add mod">
          <ac:chgData name="Gansukh Damba" userId="0ed516e19de5688b" providerId="LiveId" clId="{56408DAE-058F-4023-8399-F04B03B9D01A}" dt="2025-02-06T10:39:07.722" v="1497"/>
          <ac:picMkLst>
            <pc:docMk/>
            <pc:sldMk cId="616776045" sldId="401"/>
            <ac:picMk id="2" creationId="{412CDC30-2680-09AE-FBA0-50068EDA2813}"/>
          </ac:picMkLst>
        </pc:picChg>
      </pc:sldChg>
      <pc:sldChg chg="addSp modSp new mod ord modClrScheme chgLayout">
        <pc:chgData name="Gansukh Damba" userId="0ed516e19de5688b" providerId="LiveId" clId="{56408DAE-058F-4023-8399-F04B03B9D01A}" dt="2025-02-07T07:12:27.857" v="3523"/>
        <pc:sldMkLst>
          <pc:docMk/>
          <pc:sldMk cId="361113587" sldId="402"/>
        </pc:sldMkLst>
        <pc:spChg chg="add mod ord">
          <ac:chgData name="Gansukh Damba" userId="0ed516e19de5688b" providerId="LiveId" clId="{56408DAE-058F-4023-8399-F04B03B9D01A}" dt="2025-02-06T10:44:59.560" v="1538" actId="1076"/>
          <ac:spMkLst>
            <pc:docMk/>
            <pc:sldMk cId="361113587" sldId="402"/>
            <ac:spMk id="3" creationId="{B542DEA5-0718-3F6B-D683-9634E85A17B5}"/>
          </ac:spMkLst>
        </pc:spChg>
        <pc:spChg chg="add mod ord">
          <ac:chgData name="Gansukh Damba" userId="0ed516e19de5688b" providerId="LiveId" clId="{56408DAE-058F-4023-8399-F04B03B9D01A}" dt="2025-02-06T10:44:55.642" v="1537" actId="14100"/>
          <ac:spMkLst>
            <pc:docMk/>
            <pc:sldMk cId="361113587" sldId="402"/>
            <ac:spMk id="4" creationId="{0E723D14-A05C-69FB-21EF-6E19B552997F}"/>
          </ac:spMkLst>
        </pc:spChg>
        <pc:picChg chg="add mod">
          <ac:chgData name="Gansukh Damba" userId="0ed516e19de5688b" providerId="LiveId" clId="{56408DAE-058F-4023-8399-F04B03B9D01A}" dt="2025-02-06T10:43:27.531" v="1518"/>
          <ac:picMkLst>
            <pc:docMk/>
            <pc:sldMk cId="361113587" sldId="402"/>
            <ac:picMk id="2" creationId="{65896ECF-C14A-15E2-1913-73CD7941BA51}"/>
          </ac:picMkLst>
        </pc:picChg>
      </pc:sldChg>
      <pc:sldChg chg="addSp modSp new mod modClrScheme chgLayout">
        <pc:chgData name="Gansukh Damba" userId="0ed516e19de5688b" providerId="LiveId" clId="{56408DAE-058F-4023-8399-F04B03B9D01A}" dt="2025-02-07T06:38:01.824" v="3470" actId="1076"/>
        <pc:sldMkLst>
          <pc:docMk/>
          <pc:sldMk cId="90345278" sldId="403"/>
        </pc:sldMkLst>
        <pc:spChg chg="add mod ord">
          <ac:chgData name="Gansukh Damba" userId="0ed516e19de5688b" providerId="LiveId" clId="{56408DAE-058F-4023-8399-F04B03B9D01A}" dt="2025-02-07T06:36:16.692" v="3456" actId="122"/>
          <ac:spMkLst>
            <pc:docMk/>
            <pc:sldMk cId="90345278" sldId="403"/>
            <ac:spMk id="3" creationId="{D6E493DD-D69C-E587-55A9-D9F41A187EFC}"/>
          </ac:spMkLst>
        </pc:spChg>
        <pc:spChg chg="add mod ord">
          <ac:chgData name="Gansukh Damba" userId="0ed516e19de5688b" providerId="LiveId" clId="{56408DAE-058F-4023-8399-F04B03B9D01A}" dt="2025-02-07T06:38:01.824" v="3470" actId="1076"/>
          <ac:spMkLst>
            <pc:docMk/>
            <pc:sldMk cId="90345278" sldId="403"/>
            <ac:spMk id="4" creationId="{FA70A84F-B871-26B1-3727-637070B65AE9}"/>
          </ac:spMkLst>
        </pc:spChg>
        <pc:spChg chg="add mod ord">
          <ac:chgData name="Gansukh Damba" userId="0ed516e19de5688b" providerId="LiveId" clId="{56408DAE-058F-4023-8399-F04B03B9D01A}" dt="2025-02-07T06:36:42.839" v="3460" actId="122"/>
          <ac:spMkLst>
            <pc:docMk/>
            <pc:sldMk cId="90345278" sldId="403"/>
            <ac:spMk id="5" creationId="{B609FEDB-C119-B2DF-C789-A281FF1D0BC8}"/>
          </ac:spMkLst>
        </pc:spChg>
        <pc:spChg chg="add mod ord">
          <ac:chgData name="Gansukh Damba" userId="0ed516e19de5688b" providerId="LiveId" clId="{56408DAE-058F-4023-8399-F04B03B9D01A}" dt="2025-02-07T06:36:51.446" v="3462" actId="1076"/>
          <ac:spMkLst>
            <pc:docMk/>
            <pc:sldMk cId="90345278" sldId="403"/>
            <ac:spMk id="6" creationId="{9DF6BF5B-5880-F3DC-892D-689FC3245549}"/>
          </ac:spMkLst>
        </pc:spChg>
        <pc:spChg chg="add mod ord">
          <ac:chgData name="Gansukh Damba" userId="0ed516e19de5688b" providerId="LiveId" clId="{56408DAE-058F-4023-8399-F04B03B9D01A}" dt="2025-02-07T06:37:54.292" v="3469" actId="113"/>
          <ac:spMkLst>
            <pc:docMk/>
            <pc:sldMk cId="90345278" sldId="403"/>
            <ac:spMk id="7" creationId="{085382FC-74ED-B96E-A2E3-3D798667F6B0}"/>
          </ac:spMkLst>
        </pc:spChg>
        <pc:picChg chg="add mod">
          <ac:chgData name="Gansukh Damba" userId="0ed516e19de5688b" providerId="LiveId" clId="{56408DAE-058F-4023-8399-F04B03B9D01A}" dt="2025-02-07T06:18:46.668" v="2845" actId="1076"/>
          <ac:picMkLst>
            <pc:docMk/>
            <pc:sldMk cId="90345278" sldId="403"/>
            <ac:picMk id="2" creationId="{92AFDAC1-BB46-6A35-39DA-6A6572EA980D}"/>
          </ac:picMkLst>
        </pc:picChg>
      </pc:sldChg>
      <pc:sldChg chg="addSp modSp new mod">
        <pc:chgData name="Gansukh Damba" userId="0ed516e19de5688b" providerId="LiveId" clId="{56408DAE-058F-4023-8399-F04B03B9D01A}" dt="2025-02-09T05:53:50.033" v="3750" actId="14100"/>
        <pc:sldMkLst>
          <pc:docMk/>
          <pc:sldMk cId="1192003197" sldId="404"/>
        </pc:sldMkLst>
        <pc:spChg chg="add mod">
          <ac:chgData name="Gansukh Damba" userId="0ed516e19de5688b" providerId="LiveId" clId="{56408DAE-058F-4023-8399-F04B03B9D01A}" dt="2025-02-07T07:39:50.537" v="3578" actId="1076"/>
          <ac:spMkLst>
            <pc:docMk/>
            <pc:sldMk cId="1192003197" sldId="404"/>
            <ac:spMk id="4" creationId="{AA496D0B-89CB-1F45-FA9D-049FE8124B54}"/>
          </ac:spMkLst>
        </pc:spChg>
        <pc:picChg chg="add mod">
          <ac:chgData name="Gansukh Damba" userId="0ed516e19de5688b" providerId="LiveId" clId="{56408DAE-058F-4023-8399-F04B03B9D01A}" dt="2025-02-07T07:38:17.633" v="3570" actId="1076"/>
          <ac:picMkLst>
            <pc:docMk/>
            <pc:sldMk cId="1192003197" sldId="404"/>
            <ac:picMk id="2" creationId="{81D12C5B-E745-0BB0-0A5C-EC795B4EE2EE}"/>
          </ac:picMkLst>
        </pc:picChg>
        <pc:picChg chg="add mod">
          <ac:chgData name="Gansukh Damba" userId="0ed516e19de5688b" providerId="LiveId" clId="{56408DAE-058F-4023-8399-F04B03B9D01A}" dt="2025-02-07T07:38:41.274" v="3572" actId="1076"/>
          <ac:picMkLst>
            <pc:docMk/>
            <pc:sldMk cId="1192003197" sldId="404"/>
            <ac:picMk id="3" creationId="{9ECA2AFA-7DED-934A-BF33-6C2AEB2E7C69}"/>
          </ac:picMkLst>
        </pc:picChg>
        <pc:picChg chg="add mod">
          <ac:chgData name="Gansukh Damba" userId="0ed516e19de5688b" providerId="LiveId" clId="{56408DAE-058F-4023-8399-F04B03B9D01A}" dt="2025-02-09T05:53:50.033" v="3750" actId="14100"/>
          <ac:picMkLst>
            <pc:docMk/>
            <pc:sldMk cId="1192003197" sldId="404"/>
            <ac:picMk id="5" creationId="{1B25F784-6DC2-600F-BDB4-C3C6880E315F}"/>
          </ac:picMkLst>
        </pc:picChg>
      </pc:sldChg>
      <pc:sldChg chg="addSp delSp modSp new del mod setBg">
        <pc:chgData name="Gansukh Damba" userId="0ed516e19de5688b" providerId="LiveId" clId="{56408DAE-058F-4023-8399-F04B03B9D01A}" dt="2025-02-09T05:47:09.390" v="3700" actId="2696"/>
        <pc:sldMkLst>
          <pc:docMk/>
          <pc:sldMk cId="2472942972" sldId="405"/>
        </pc:sldMkLst>
        <pc:spChg chg="add mod">
          <ac:chgData name="Gansukh Damba" userId="0ed516e19de5688b" providerId="LiveId" clId="{56408DAE-058F-4023-8399-F04B03B9D01A}" dt="2025-02-09T05:45:41.090" v="3690" actId="207"/>
          <ac:spMkLst>
            <pc:docMk/>
            <pc:sldMk cId="2472942972" sldId="405"/>
            <ac:spMk id="5" creationId="{92678B01-9F1B-07F0-4E8C-FE5DB2A0FDE2}"/>
          </ac:spMkLst>
        </pc:spChg>
        <pc:spChg chg="add">
          <ac:chgData name="Gansukh Damba" userId="0ed516e19de5688b" providerId="LiveId" clId="{56408DAE-058F-4023-8399-F04B03B9D01A}" dt="2025-02-09T05:44:48.678" v="3683" actId="26606"/>
          <ac:spMkLst>
            <pc:docMk/>
            <pc:sldMk cId="2472942972" sldId="405"/>
            <ac:spMk id="10" creationId="{B210AC1D-4063-4C6E-9528-FA9C4C0C18E6}"/>
          </ac:spMkLst>
        </pc:spChg>
        <pc:spChg chg="add">
          <ac:chgData name="Gansukh Damba" userId="0ed516e19de5688b" providerId="LiveId" clId="{56408DAE-058F-4023-8399-F04B03B9D01A}" dt="2025-02-09T05:44:48.678" v="3683" actId="26606"/>
          <ac:spMkLst>
            <pc:docMk/>
            <pc:sldMk cId="2472942972" sldId="405"/>
            <ac:spMk id="12" creationId="{02F8C595-E68C-4306-AED8-DC7826A0A506}"/>
          </ac:spMkLst>
        </pc:spChg>
        <pc:picChg chg="add mod">
          <ac:chgData name="Gansukh Damba" userId="0ed516e19de5688b" providerId="LiveId" clId="{56408DAE-058F-4023-8399-F04B03B9D01A}" dt="2025-02-09T05:41:47.356" v="3591"/>
          <ac:picMkLst>
            <pc:docMk/>
            <pc:sldMk cId="2472942972" sldId="405"/>
            <ac:picMk id="2" creationId="{CC60DF62-8C51-A697-2FE0-20DFFEDFCFFC}"/>
          </ac:picMkLst>
        </pc:picChg>
        <pc:picChg chg="add del mod ord">
          <ac:chgData name="Gansukh Damba" userId="0ed516e19de5688b" providerId="LiveId" clId="{56408DAE-058F-4023-8399-F04B03B9D01A}" dt="2025-02-09T05:43:01.383" v="3598" actId="21"/>
          <ac:picMkLst>
            <pc:docMk/>
            <pc:sldMk cId="2472942972" sldId="405"/>
            <ac:picMk id="3" creationId="{4C1015CE-4990-6D02-07BF-3D3FFF18B016}"/>
          </ac:picMkLst>
        </pc:picChg>
        <pc:picChg chg="add mod">
          <ac:chgData name="Gansukh Damba" userId="0ed516e19de5688b" providerId="LiveId" clId="{56408DAE-058F-4023-8399-F04B03B9D01A}" dt="2025-02-09T05:44:48.678" v="3683" actId="26606"/>
          <ac:picMkLst>
            <pc:docMk/>
            <pc:sldMk cId="2472942972" sldId="405"/>
            <ac:picMk id="4" creationId="{F41B8603-7D1B-F303-502F-88D31591AD43}"/>
          </ac:picMkLst>
        </pc:picChg>
      </pc:sldChg>
      <pc:sldChg chg="addSp modSp new mod ord">
        <pc:chgData name="Gansukh Damba" userId="0ed516e19de5688b" providerId="LiveId" clId="{56408DAE-058F-4023-8399-F04B03B9D01A}" dt="2025-02-09T05:47:28.027" v="3703"/>
        <pc:sldMkLst>
          <pc:docMk/>
          <pc:sldMk cId="337043030" sldId="406"/>
        </pc:sldMkLst>
        <pc:picChg chg="add mod">
          <ac:chgData name="Gansukh Damba" userId="0ed516e19de5688b" providerId="LiveId" clId="{56408DAE-058F-4023-8399-F04B03B9D01A}" dt="2025-02-09T05:46:00.119" v="3692"/>
          <ac:picMkLst>
            <pc:docMk/>
            <pc:sldMk cId="337043030" sldId="406"/>
            <ac:picMk id="2" creationId="{5C2A8B2E-5368-59EE-C59C-4B6B77F9E155}"/>
          </ac:picMkLst>
        </pc:picChg>
        <pc:picChg chg="add mod">
          <ac:chgData name="Gansukh Damba" userId="0ed516e19de5688b" providerId="LiveId" clId="{56408DAE-058F-4023-8399-F04B03B9D01A}" dt="2025-02-09T05:46:40.707" v="3699" actId="1076"/>
          <ac:picMkLst>
            <pc:docMk/>
            <pc:sldMk cId="337043030" sldId="406"/>
            <ac:picMk id="3" creationId="{EFDD7B6D-C2F6-12F0-E4FE-8C1C1EF2CA3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CB7EAE-97CC-4120-ACDF-E28B16870CF1}" type="datetimeFigureOut">
              <a:rPr lang="en-US" smtClean="0"/>
              <a:t>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5B121F-E699-4F33-A98B-64C5956CFD75}" type="slidenum">
              <a:rPr lang="en-US" smtClean="0"/>
              <a:t>‹#›</a:t>
            </a:fld>
            <a:endParaRPr lang="en-US"/>
          </a:p>
        </p:txBody>
      </p:sp>
    </p:spTree>
    <p:extLst>
      <p:ext uri="{BB962C8B-B14F-4D97-AF65-F5344CB8AC3E}">
        <p14:creationId xmlns:p14="http://schemas.microsoft.com/office/powerpoint/2010/main" val="24793523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n-MN" dirty="0"/>
              <a:t>•	Санал болгож байгаа хөтөлбөрийг амжилттай туршин хэрэгжүүлсэн “Тойлогт”, “Байгаль Үүд” жуулчны баазууд 2 жил, харин “Леона Ресорт”, “Баян-Улаан” жуулчны баазууд болон “Дангинаа хатан” гэр буудал нь 1 жилийн хугацаатайгаар эко гэрчилгээний болзлыг хангасан тул гэрчилгээг 2023 оны 12 сарын 23-ний өдөр Байгаль Орчин, Аялал Жуулчлалын сайд Б.Бат-Эрдэнэ гардуулсан болно.</a:t>
            </a:r>
            <a:endParaRPr lang="en-US" dirty="0"/>
          </a:p>
        </p:txBody>
      </p:sp>
      <p:sp>
        <p:nvSpPr>
          <p:cNvPr id="4" name="Slide Number Placeholder 3"/>
          <p:cNvSpPr>
            <a:spLocks noGrp="1"/>
          </p:cNvSpPr>
          <p:nvPr>
            <p:ph type="sldNum" sz="quarter" idx="5"/>
          </p:nvPr>
        </p:nvSpPr>
        <p:spPr/>
        <p:txBody>
          <a:bodyPr/>
          <a:lstStyle/>
          <a:p>
            <a:fld id="{B65B121F-E699-4F33-A98B-64C5956CFD75}" type="slidenum">
              <a:rPr lang="en-US" smtClean="0"/>
              <a:t>42</a:t>
            </a:fld>
            <a:endParaRPr lang="en-US"/>
          </a:p>
        </p:txBody>
      </p:sp>
    </p:spTree>
    <p:extLst>
      <p:ext uri="{BB962C8B-B14F-4D97-AF65-F5344CB8AC3E}">
        <p14:creationId xmlns:p14="http://schemas.microsoft.com/office/powerpoint/2010/main" val="1503331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n-MN" dirty="0"/>
              <a:t>Дэлхийн цэвэр тэг ялгаруулалт гэдэг нь тухайн хугацаанд хүний үйл ажиллагаанаас үүдэлтэй хүлэмжийн хийн ялгарал болон эдгээр хийн ялгаралт тэнцвэртэй байгаа төлөвийг тодорхойлдог. Үүнийг ихэвчлэн цэвэр тэг гэж нэрлэдэг. Зарим тохиолдолд ялгаруулалт гэдэг нь бүх хүлэмжийн хийн ялгаралтыг илэрхийлдэг бол зарим тохиолдолд зөвхөн нүүрстөрөгчийн давхар ислийн (</a:t>
            </a:r>
            <a:r>
              <a:rPr lang="en-US" dirty="0"/>
              <a:t>CO2) </a:t>
            </a:r>
            <a:r>
              <a:rPr lang="mn-MN" dirty="0"/>
              <a:t>ялгаралтыг илэрхийлдэг. Цэвэр тэг-д хүрэхийн тулд утааг бууруулах арга хэмжээ авах шаардлагатай. </a:t>
            </a:r>
            <a:endParaRPr lang="en-US" dirty="0"/>
          </a:p>
        </p:txBody>
      </p:sp>
      <p:sp>
        <p:nvSpPr>
          <p:cNvPr id="4" name="Slide Number Placeholder 3"/>
          <p:cNvSpPr>
            <a:spLocks noGrp="1"/>
          </p:cNvSpPr>
          <p:nvPr>
            <p:ph type="sldNum" sz="quarter" idx="5"/>
          </p:nvPr>
        </p:nvSpPr>
        <p:spPr/>
        <p:txBody>
          <a:bodyPr/>
          <a:lstStyle/>
          <a:p>
            <a:fld id="{B65B121F-E699-4F33-A98B-64C5956CFD75}" type="slidenum">
              <a:rPr lang="en-US" smtClean="0"/>
              <a:t>47</a:t>
            </a:fld>
            <a:endParaRPr lang="en-US"/>
          </a:p>
        </p:txBody>
      </p:sp>
    </p:spTree>
    <p:extLst>
      <p:ext uri="{BB962C8B-B14F-4D97-AF65-F5344CB8AC3E}">
        <p14:creationId xmlns:p14="http://schemas.microsoft.com/office/powerpoint/2010/main" val="2940296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268B4ED-DCFC-4496-9F9C-92B5CC1F98BB}" type="datetimeFigureOut">
              <a:rPr lang="en-US" smtClean="0"/>
              <a:t>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7B3880-B346-4561-922C-21DF7AE24EF0}" type="slidenum">
              <a:rPr lang="en-US" smtClean="0"/>
              <a:t>‹#›</a:t>
            </a:fld>
            <a:endParaRPr lang="en-US"/>
          </a:p>
        </p:txBody>
      </p:sp>
    </p:spTree>
    <p:extLst>
      <p:ext uri="{BB962C8B-B14F-4D97-AF65-F5344CB8AC3E}">
        <p14:creationId xmlns:p14="http://schemas.microsoft.com/office/powerpoint/2010/main" val="1329871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68B4ED-DCFC-4496-9F9C-92B5CC1F98BB}" type="datetimeFigureOut">
              <a:rPr lang="en-US" smtClean="0"/>
              <a:t>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7B3880-B346-4561-922C-21DF7AE24EF0}" type="slidenum">
              <a:rPr lang="en-US" smtClean="0"/>
              <a:t>‹#›</a:t>
            </a:fld>
            <a:endParaRPr lang="en-US"/>
          </a:p>
        </p:txBody>
      </p:sp>
    </p:spTree>
    <p:extLst>
      <p:ext uri="{BB962C8B-B14F-4D97-AF65-F5344CB8AC3E}">
        <p14:creationId xmlns:p14="http://schemas.microsoft.com/office/powerpoint/2010/main" val="288615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68B4ED-DCFC-4496-9F9C-92B5CC1F98BB}" type="datetimeFigureOut">
              <a:rPr lang="en-US" smtClean="0"/>
              <a:t>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7B3880-B346-4561-922C-21DF7AE24EF0}" type="slidenum">
              <a:rPr lang="en-US" smtClean="0"/>
              <a:t>‹#›</a:t>
            </a:fld>
            <a:endParaRPr lang="en-US"/>
          </a:p>
        </p:txBody>
      </p:sp>
    </p:spTree>
    <p:extLst>
      <p:ext uri="{BB962C8B-B14F-4D97-AF65-F5344CB8AC3E}">
        <p14:creationId xmlns:p14="http://schemas.microsoft.com/office/powerpoint/2010/main" val="35308085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A4F37-1A23-5B9A-2891-ED066C6BD6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FE9EE42-AD5E-27AF-4CB2-DA342A1D91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AB1CE81-9098-61DA-ECE3-B4DC86E5DE4C}"/>
              </a:ext>
            </a:extLst>
          </p:cNvPr>
          <p:cNvSpPr>
            <a:spLocks noGrp="1"/>
          </p:cNvSpPr>
          <p:nvPr>
            <p:ph type="dt" sz="half" idx="10"/>
          </p:nvPr>
        </p:nvSpPr>
        <p:spPr/>
        <p:txBody>
          <a:bodyPr/>
          <a:lstStyle/>
          <a:p>
            <a:fld id="{ADD5CF18-312D-4362-A2D6-5FDAE4B7AD41}" type="datetimeFigureOut">
              <a:rPr lang="en-US" smtClean="0"/>
              <a:t>2/9/2025</a:t>
            </a:fld>
            <a:endParaRPr lang="en-US"/>
          </a:p>
        </p:txBody>
      </p:sp>
      <p:sp>
        <p:nvSpPr>
          <p:cNvPr id="5" name="Footer Placeholder 4">
            <a:extLst>
              <a:ext uri="{FF2B5EF4-FFF2-40B4-BE49-F238E27FC236}">
                <a16:creationId xmlns:a16="http://schemas.microsoft.com/office/drawing/2014/main" id="{FC804C97-E472-3313-B9F2-8580FA6994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1F09DC-4729-2B2E-40A8-2F0DFA9F0DD8}"/>
              </a:ext>
            </a:extLst>
          </p:cNvPr>
          <p:cNvSpPr>
            <a:spLocks noGrp="1"/>
          </p:cNvSpPr>
          <p:nvPr>
            <p:ph type="sldNum" sz="quarter" idx="12"/>
          </p:nvPr>
        </p:nvSpPr>
        <p:spPr/>
        <p:txBody>
          <a:bodyPr/>
          <a:lstStyle/>
          <a:p>
            <a:fld id="{3A0C6231-762C-4ADA-A4AA-295393A13CB3}" type="slidenum">
              <a:rPr lang="en-US" smtClean="0"/>
              <a:t>‹#›</a:t>
            </a:fld>
            <a:endParaRPr lang="en-US"/>
          </a:p>
        </p:txBody>
      </p:sp>
    </p:spTree>
    <p:extLst>
      <p:ext uri="{BB962C8B-B14F-4D97-AF65-F5344CB8AC3E}">
        <p14:creationId xmlns:p14="http://schemas.microsoft.com/office/powerpoint/2010/main" val="26422643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4E3BF-32F6-C995-30B0-45F03AA070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BDB963-3118-2613-6F2C-CBF3844615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64CD76-CEA8-B15D-9217-986F0DE3E34F}"/>
              </a:ext>
            </a:extLst>
          </p:cNvPr>
          <p:cNvSpPr>
            <a:spLocks noGrp="1"/>
          </p:cNvSpPr>
          <p:nvPr>
            <p:ph type="dt" sz="half" idx="10"/>
          </p:nvPr>
        </p:nvSpPr>
        <p:spPr/>
        <p:txBody>
          <a:bodyPr/>
          <a:lstStyle/>
          <a:p>
            <a:fld id="{ADD5CF18-312D-4362-A2D6-5FDAE4B7AD41}" type="datetimeFigureOut">
              <a:rPr lang="en-US" smtClean="0"/>
              <a:t>2/9/2025</a:t>
            </a:fld>
            <a:endParaRPr lang="en-US"/>
          </a:p>
        </p:txBody>
      </p:sp>
      <p:sp>
        <p:nvSpPr>
          <p:cNvPr id="5" name="Footer Placeholder 4">
            <a:extLst>
              <a:ext uri="{FF2B5EF4-FFF2-40B4-BE49-F238E27FC236}">
                <a16:creationId xmlns:a16="http://schemas.microsoft.com/office/drawing/2014/main" id="{435DC2EA-FAF3-81B2-76C4-DF7E8F4C69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326F4C-AE9E-38F6-1640-80EC4C2CF8F5}"/>
              </a:ext>
            </a:extLst>
          </p:cNvPr>
          <p:cNvSpPr>
            <a:spLocks noGrp="1"/>
          </p:cNvSpPr>
          <p:nvPr>
            <p:ph type="sldNum" sz="quarter" idx="12"/>
          </p:nvPr>
        </p:nvSpPr>
        <p:spPr/>
        <p:txBody>
          <a:bodyPr/>
          <a:lstStyle/>
          <a:p>
            <a:fld id="{3A0C6231-762C-4ADA-A4AA-295393A13CB3}" type="slidenum">
              <a:rPr lang="en-US" smtClean="0"/>
              <a:t>‹#›</a:t>
            </a:fld>
            <a:endParaRPr lang="en-US"/>
          </a:p>
        </p:txBody>
      </p:sp>
    </p:spTree>
    <p:extLst>
      <p:ext uri="{BB962C8B-B14F-4D97-AF65-F5344CB8AC3E}">
        <p14:creationId xmlns:p14="http://schemas.microsoft.com/office/powerpoint/2010/main" val="41733009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92546-D4E9-1C05-5AEF-CF25A2D91F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720749F-BDB8-00BD-1C56-801A6E2EAE4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D5ADE9-341F-A6C8-6DC7-32EBEE9FFF6B}"/>
              </a:ext>
            </a:extLst>
          </p:cNvPr>
          <p:cNvSpPr>
            <a:spLocks noGrp="1"/>
          </p:cNvSpPr>
          <p:nvPr>
            <p:ph type="dt" sz="half" idx="10"/>
          </p:nvPr>
        </p:nvSpPr>
        <p:spPr/>
        <p:txBody>
          <a:bodyPr/>
          <a:lstStyle/>
          <a:p>
            <a:fld id="{ADD5CF18-312D-4362-A2D6-5FDAE4B7AD41}" type="datetimeFigureOut">
              <a:rPr lang="en-US" smtClean="0"/>
              <a:t>2/9/2025</a:t>
            </a:fld>
            <a:endParaRPr lang="en-US"/>
          </a:p>
        </p:txBody>
      </p:sp>
      <p:sp>
        <p:nvSpPr>
          <p:cNvPr id="5" name="Footer Placeholder 4">
            <a:extLst>
              <a:ext uri="{FF2B5EF4-FFF2-40B4-BE49-F238E27FC236}">
                <a16:creationId xmlns:a16="http://schemas.microsoft.com/office/drawing/2014/main" id="{456D6EA4-D494-3F96-AE82-C9846977A0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929AB0-5F5A-4FBB-311B-A2E7A316D4F6}"/>
              </a:ext>
            </a:extLst>
          </p:cNvPr>
          <p:cNvSpPr>
            <a:spLocks noGrp="1"/>
          </p:cNvSpPr>
          <p:nvPr>
            <p:ph type="sldNum" sz="quarter" idx="12"/>
          </p:nvPr>
        </p:nvSpPr>
        <p:spPr/>
        <p:txBody>
          <a:bodyPr/>
          <a:lstStyle/>
          <a:p>
            <a:fld id="{3A0C6231-762C-4ADA-A4AA-295393A13CB3}" type="slidenum">
              <a:rPr lang="en-US" smtClean="0"/>
              <a:t>‹#›</a:t>
            </a:fld>
            <a:endParaRPr lang="en-US"/>
          </a:p>
        </p:txBody>
      </p:sp>
    </p:spTree>
    <p:extLst>
      <p:ext uri="{BB962C8B-B14F-4D97-AF65-F5344CB8AC3E}">
        <p14:creationId xmlns:p14="http://schemas.microsoft.com/office/powerpoint/2010/main" val="29126481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4C7C3-48EC-281E-122C-6721732591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4EA774-119A-786C-0BF6-4458617F33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CBDB29-5CD8-EFA9-CC90-836186CCE9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E518FF-99A1-6F80-FFD2-BAF714813C2C}"/>
              </a:ext>
            </a:extLst>
          </p:cNvPr>
          <p:cNvSpPr>
            <a:spLocks noGrp="1"/>
          </p:cNvSpPr>
          <p:nvPr>
            <p:ph type="dt" sz="half" idx="10"/>
          </p:nvPr>
        </p:nvSpPr>
        <p:spPr/>
        <p:txBody>
          <a:bodyPr/>
          <a:lstStyle/>
          <a:p>
            <a:fld id="{ADD5CF18-312D-4362-A2D6-5FDAE4B7AD41}" type="datetimeFigureOut">
              <a:rPr lang="en-US" smtClean="0"/>
              <a:t>2/9/2025</a:t>
            </a:fld>
            <a:endParaRPr lang="en-US"/>
          </a:p>
        </p:txBody>
      </p:sp>
      <p:sp>
        <p:nvSpPr>
          <p:cNvPr id="6" name="Footer Placeholder 5">
            <a:extLst>
              <a:ext uri="{FF2B5EF4-FFF2-40B4-BE49-F238E27FC236}">
                <a16:creationId xmlns:a16="http://schemas.microsoft.com/office/drawing/2014/main" id="{4ED6280A-9F73-B74E-DB7C-8BF0A3CD76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7697CF-600D-47ED-6C95-D89B63F6C48B}"/>
              </a:ext>
            </a:extLst>
          </p:cNvPr>
          <p:cNvSpPr>
            <a:spLocks noGrp="1"/>
          </p:cNvSpPr>
          <p:nvPr>
            <p:ph type="sldNum" sz="quarter" idx="12"/>
          </p:nvPr>
        </p:nvSpPr>
        <p:spPr/>
        <p:txBody>
          <a:bodyPr/>
          <a:lstStyle/>
          <a:p>
            <a:fld id="{3A0C6231-762C-4ADA-A4AA-295393A13CB3}" type="slidenum">
              <a:rPr lang="en-US" smtClean="0"/>
              <a:t>‹#›</a:t>
            </a:fld>
            <a:endParaRPr lang="en-US"/>
          </a:p>
        </p:txBody>
      </p:sp>
    </p:spTree>
    <p:extLst>
      <p:ext uri="{BB962C8B-B14F-4D97-AF65-F5344CB8AC3E}">
        <p14:creationId xmlns:p14="http://schemas.microsoft.com/office/powerpoint/2010/main" val="3114621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E72E8-AADD-17E6-7EBD-D9613E8EB51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D40806-F9A3-78F0-B455-7A3C9B6167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43D8C7-5FBC-9D84-DB13-46B2002F81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824789-F871-B9B2-B386-082015DD7F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D6A848-933F-1822-8713-1B995B121D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230F99-6D7D-360F-8FDD-988174B4CD67}"/>
              </a:ext>
            </a:extLst>
          </p:cNvPr>
          <p:cNvSpPr>
            <a:spLocks noGrp="1"/>
          </p:cNvSpPr>
          <p:nvPr>
            <p:ph type="dt" sz="half" idx="10"/>
          </p:nvPr>
        </p:nvSpPr>
        <p:spPr/>
        <p:txBody>
          <a:bodyPr/>
          <a:lstStyle/>
          <a:p>
            <a:fld id="{ADD5CF18-312D-4362-A2D6-5FDAE4B7AD41}" type="datetimeFigureOut">
              <a:rPr lang="en-US" smtClean="0"/>
              <a:t>2/9/2025</a:t>
            </a:fld>
            <a:endParaRPr lang="en-US"/>
          </a:p>
        </p:txBody>
      </p:sp>
      <p:sp>
        <p:nvSpPr>
          <p:cNvPr id="8" name="Footer Placeholder 7">
            <a:extLst>
              <a:ext uri="{FF2B5EF4-FFF2-40B4-BE49-F238E27FC236}">
                <a16:creationId xmlns:a16="http://schemas.microsoft.com/office/drawing/2014/main" id="{9ECC6D0B-103B-BE91-7954-B0C077267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3BA42D-6DC0-B31E-9625-6C8179A102D4}"/>
              </a:ext>
            </a:extLst>
          </p:cNvPr>
          <p:cNvSpPr>
            <a:spLocks noGrp="1"/>
          </p:cNvSpPr>
          <p:nvPr>
            <p:ph type="sldNum" sz="quarter" idx="12"/>
          </p:nvPr>
        </p:nvSpPr>
        <p:spPr/>
        <p:txBody>
          <a:bodyPr/>
          <a:lstStyle/>
          <a:p>
            <a:fld id="{3A0C6231-762C-4ADA-A4AA-295393A13CB3}" type="slidenum">
              <a:rPr lang="en-US" smtClean="0"/>
              <a:t>‹#›</a:t>
            </a:fld>
            <a:endParaRPr lang="en-US"/>
          </a:p>
        </p:txBody>
      </p:sp>
    </p:spTree>
    <p:extLst>
      <p:ext uri="{BB962C8B-B14F-4D97-AF65-F5344CB8AC3E}">
        <p14:creationId xmlns:p14="http://schemas.microsoft.com/office/powerpoint/2010/main" val="28974109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65696-E9EF-45AE-784F-7BC8D245E0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E294C5-747F-075A-B41A-CBB8124CD228}"/>
              </a:ext>
            </a:extLst>
          </p:cNvPr>
          <p:cNvSpPr>
            <a:spLocks noGrp="1"/>
          </p:cNvSpPr>
          <p:nvPr>
            <p:ph type="dt" sz="half" idx="10"/>
          </p:nvPr>
        </p:nvSpPr>
        <p:spPr/>
        <p:txBody>
          <a:bodyPr/>
          <a:lstStyle/>
          <a:p>
            <a:fld id="{ADD5CF18-312D-4362-A2D6-5FDAE4B7AD41}" type="datetimeFigureOut">
              <a:rPr lang="en-US" smtClean="0"/>
              <a:t>2/9/2025</a:t>
            </a:fld>
            <a:endParaRPr lang="en-US"/>
          </a:p>
        </p:txBody>
      </p:sp>
      <p:sp>
        <p:nvSpPr>
          <p:cNvPr id="4" name="Footer Placeholder 3">
            <a:extLst>
              <a:ext uri="{FF2B5EF4-FFF2-40B4-BE49-F238E27FC236}">
                <a16:creationId xmlns:a16="http://schemas.microsoft.com/office/drawing/2014/main" id="{164D72F0-725D-E830-5775-4432702E33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F05684-2129-22DA-B9C8-378A734E8CC3}"/>
              </a:ext>
            </a:extLst>
          </p:cNvPr>
          <p:cNvSpPr>
            <a:spLocks noGrp="1"/>
          </p:cNvSpPr>
          <p:nvPr>
            <p:ph type="sldNum" sz="quarter" idx="12"/>
          </p:nvPr>
        </p:nvSpPr>
        <p:spPr/>
        <p:txBody>
          <a:bodyPr/>
          <a:lstStyle/>
          <a:p>
            <a:fld id="{3A0C6231-762C-4ADA-A4AA-295393A13CB3}" type="slidenum">
              <a:rPr lang="en-US" smtClean="0"/>
              <a:t>‹#›</a:t>
            </a:fld>
            <a:endParaRPr lang="en-US"/>
          </a:p>
        </p:txBody>
      </p:sp>
    </p:spTree>
    <p:extLst>
      <p:ext uri="{BB962C8B-B14F-4D97-AF65-F5344CB8AC3E}">
        <p14:creationId xmlns:p14="http://schemas.microsoft.com/office/powerpoint/2010/main" val="25340942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825005-61AF-3A23-39A8-283BE10DBC86}"/>
              </a:ext>
            </a:extLst>
          </p:cNvPr>
          <p:cNvSpPr>
            <a:spLocks noGrp="1"/>
          </p:cNvSpPr>
          <p:nvPr>
            <p:ph type="dt" sz="half" idx="10"/>
          </p:nvPr>
        </p:nvSpPr>
        <p:spPr/>
        <p:txBody>
          <a:bodyPr/>
          <a:lstStyle/>
          <a:p>
            <a:fld id="{ADD5CF18-312D-4362-A2D6-5FDAE4B7AD41}" type="datetimeFigureOut">
              <a:rPr lang="en-US" smtClean="0"/>
              <a:t>2/9/2025</a:t>
            </a:fld>
            <a:endParaRPr lang="en-US"/>
          </a:p>
        </p:txBody>
      </p:sp>
      <p:sp>
        <p:nvSpPr>
          <p:cNvPr id="3" name="Footer Placeholder 2">
            <a:extLst>
              <a:ext uri="{FF2B5EF4-FFF2-40B4-BE49-F238E27FC236}">
                <a16:creationId xmlns:a16="http://schemas.microsoft.com/office/drawing/2014/main" id="{752FAFEA-4EC4-59A2-6609-36C267EF27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FE6ACB-F83D-8105-162C-D3EEED4620EA}"/>
              </a:ext>
            </a:extLst>
          </p:cNvPr>
          <p:cNvSpPr>
            <a:spLocks noGrp="1"/>
          </p:cNvSpPr>
          <p:nvPr>
            <p:ph type="sldNum" sz="quarter" idx="12"/>
          </p:nvPr>
        </p:nvSpPr>
        <p:spPr/>
        <p:txBody>
          <a:bodyPr/>
          <a:lstStyle/>
          <a:p>
            <a:fld id="{3A0C6231-762C-4ADA-A4AA-295393A13CB3}" type="slidenum">
              <a:rPr lang="en-US" smtClean="0"/>
              <a:t>‹#›</a:t>
            </a:fld>
            <a:endParaRPr lang="en-US"/>
          </a:p>
        </p:txBody>
      </p:sp>
    </p:spTree>
    <p:extLst>
      <p:ext uri="{BB962C8B-B14F-4D97-AF65-F5344CB8AC3E}">
        <p14:creationId xmlns:p14="http://schemas.microsoft.com/office/powerpoint/2010/main" val="14873807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6AB0B-0927-A0E9-2724-B55F7D2591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BFBBF2-63AA-3769-99A3-7C80D2299E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672614-D5AE-2B1F-0A77-F6C8B7343E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9196EE-704D-3400-30A1-DBC74B85017B}"/>
              </a:ext>
            </a:extLst>
          </p:cNvPr>
          <p:cNvSpPr>
            <a:spLocks noGrp="1"/>
          </p:cNvSpPr>
          <p:nvPr>
            <p:ph type="dt" sz="half" idx="10"/>
          </p:nvPr>
        </p:nvSpPr>
        <p:spPr/>
        <p:txBody>
          <a:bodyPr/>
          <a:lstStyle/>
          <a:p>
            <a:fld id="{ADD5CF18-312D-4362-A2D6-5FDAE4B7AD41}" type="datetimeFigureOut">
              <a:rPr lang="en-US" smtClean="0"/>
              <a:t>2/9/2025</a:t>
            </a:fld>
            <a:endParaRPr lang="en-US"/>
          </a:p>
        </p:txBody>
      </p:sp>
      <p:sp>
        <p:nvSpPr>
          <p:cNvPr id="6" name="Footer Placeholder 5">
            <a:extLst>
              <a:ext uri="{FF2B5EF4-FFF2-40B4-BE49-F238E27FC236}">
                <a16:creationId xmlns:a16="http://schemas.microsoft.com/office/drawing/2014/main" id="{56EE9C3A-AFDB-F456-B597-C838200424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924333-EC89-BF59-01F2-0FEBD6CD3BF6}"/>
              </a:ext>
            </a:extLst>
          </p:cNvPr>
          <p:cNvSpPr>
            <a:spLocks noGrp="1"/>
          </p:cNvSpPr>
          <p:nvPr>
            <p:ph type="sldNum" sz="quarter" idx="12"/>
          </p:nvPr>
        </p:nvSpPr>
        <p:spPr/>
        <p:txBody>
          <a:bodyPr/>
          <a:lstStyle/>
          <a:p>
            <a:fld id="{3A0C6231-762C-4ADA-A4AA-295393A13CB3}" type="slidenum">
              <a:rPr lang="en-US" smtClean="0"/>
              <a:t>‹#›</a:t>
            </a:fld>
            <a:endParaRPr lang="en-US"/>
          </a:p>
        </p:txBody>
      </p:sp>
    </p:spTree>
    <p:extLst>
      <p:ext uri="{BB962C8B-B14F-4D97-AF65-F5344CB8AC3E}">
        <p14:creationId xmlns:p14="http://schemas.microsoft.com/office/powerpoint/2010/main" val="3748227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68B4ED-DCFC-4496-9F9C-92B5CC1F98BB}" type="datetimeFigureOut">
              <a:rPr lang="en-US" smtClean="0"/>
              <a:t>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7B3880-B346-4561-922C-21DF7AE24EF0}" type="slidenum">
              <a:rPr lang="en-US" smtClean="0"/>
              <a:t>‹#›</a:t>
            </a:fld>
            <a:endParaRPr lang="en-US"/>
          </a:p>
        </p:txBody>
      </p:sp>
    </p:spTree>
    <p:extLst>
      <p:ext uri="{BB962C8B-B14F-4D97-AF65-F5344CB8AC3E}">
        <p14:creationId xmlns:p14="http://schemas.microsoft.com/office/powerpoint/2010/main" val="25323967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86EE2-E721-7C85-E3DF-704A603CA7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ACD2DF-A15E-A896-4FAC-B9BC274F30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0A4A14-6246-54DD-EF42-3EC3299231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D0F6A6-558A-6F46-8AE9-223BC771D8CD}"/>
              </a:ext>
            </a:extLst>
          </p:cNvPr>
          <p:cNvSpPr>
            <a:spLocks noGrp="1"/>
          </p:cNvSpPr>
          <p:nvPr>
            <p:ph type="dt" sz="half" idx="10"/>
          </p:nvPr>
        </p:nvSpPr>
        <p:spPr/>
        <p:txBody>
          <a:bodyPr/>
          <a:lstStyle/>
          <a:p>
            <a:fld id="{ADD5CF18-312D-4362-A2D6-5FDAE4B7AD41}" type="datetimeFigureOut">
              <a:rPr lang="en-US" smtClean="0"/>
              <a:t>2/9/2025</a:t>
            </a:fld>
            <a:endParaRPr lang="en-US"/>
          </a:p>
        </p:txBody>
      </p:sp>
      <p:sp>
        <p:nvSpPr>
          <p:cNvPr id="6" name="Footer Placeholder 5">
            <a:extLst>
              <a:ext uri="{FF2B5EF4-FFF2-40B4-BE49-F238E27FC236}">
                <a16:creationId xmlns:a16="http://schemas.microsoft.com/office/drawing/2014/main" id="{040346E4-45EA-9A63-0910-2F01B382C4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FA5758-DD2E-793B-6633-31A02A7132A7}"/>
              </a:ext>
            </a:extLst>
          </p:cNvPr>
          <p:cNvSpPr>
            <a:spLocks noGrp="1"/>
          </p:cNvSpPr>
          <p:nvPr>
            <p:ph type="sldNum" sz="quarter" idx="12"/>
          </p:nvPr>
        </p:nvSpPr>
        <p:spPr/>
        <p:txBody>
          <a:bodyPr/>
          <a:lstStyle/>
          <a:p>
            <a:fld id="{3A0C6231-762C-4ADA-A4AA-295393A13CB3}" type="slidenum">
              <a:rPr lang="en-US" smtClean="0"/>
              <a:t>‹#›</a:t>
            </a:fld>
            <a:endParaRPr lang="en-US"/>
          </a:p>
        </p:txBody>
      </p:sp>
    </p:spTree>
    <p:extLst>
      <p:ext uri="{BB962C8B-B14F-4D97-AF65-F5344CB8AC3E}">
        <p14:creationId xmlns:p14="http://schemas.microsoft.com/office/powerpoint/2010/main" val="2204663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06D7F-C813-7817-B70D-D5D05807C5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BFBCF0-708B-3CAB-CC28-1440FC81C7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65374-BE8F-8ECA-3E9A-78D013CE2BDE}"/>
              </a:ext>
            </a:extLst>
          </p:cNvPr>
          <p:cNvSpPr>
            <a:spLocks noGrp="1"/>
          </p:cNvSpPr>
          <p:nvPr>
            <p:ph type="dt" sz="half" idx="10"/>
          </p:nvPr>
        </p:nvSpPr>
        <p:spPr/>
        <p:txBody>
          <a:bodyPr/>
          <a:lstStyle/>
          <a:p>
            <a:fld id="{ADD5CF18-312D-4362-A2D6-5FDAE4B7AD41}" type="datetimeFigureOut">
              <a:rPr lang="en-US" smtClean="0"/>
              <a:t>2/9/2025</a:t>
            </a:fld>
            <a:endParaRPr lang="en-US"/>
          </a:p>
        </p:txBody>
      </p:sp>
      <p:sp>
        <p:nvSpPr>
          <p:cNvPr id="5" name="Footer Placeholder 4">
            <a:extLst>
              <a:ext uri="{FF2B5EF4-FFF2-40B4-BE49-F238E27FC236}">
                <a16:creationId xmlns:a16="http://schemas.microsoft.com/office/drawing/2014/main" id="{48010BCF-3676-2D83-BAC5-299E6DD081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F0DF9B-55A8-E235-4C51-A31723E00D2D}"/>
              </a:ext>
            </a:extLst>
          </p:cNvPr>
          <p:cNvSpPr>
            <a:spLocks noGrp="1"/>
          </p:cNvSpPr>
          <p:nvPr>
            <p:ph type="sldNum" sz="quarter" idx="12"/>
          </p:nvPr>
        </p:nvSpPr>
        <p:spPr/>
        <p:txBody>
          <a:bodyPr/>
          <a:lstStyle/>
          <a:p>
            <a:fld id="{3A0C6231-762C-4ADA-A4AA-295393A13CB3}" type="slidenum">
              <a:rPr lang="en-US" smtClean="0"/>
              <a:t>‹#›</a:t>
            </a:fld>
            <a:endParaRPr lang="en-US"/>
          </a:p>
        </p:txBody>
      </p:sp>
    </p:spTree>
    <p:extLst>
      <p:ext uri="{BB962C8B-B14F-4D97-AF65-F5344CB8AC3E}">
        <p14:creationId xmlns:p14="http://schemas.microsoft.com/office/powerpoint/2010/main" val="15310497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2FB424-F56E-7405-871B-FC0BE3078B4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D88563-65CA-B9EC-1725-F947EA2147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29F81D-7548-203F-4CCA-1508034E3A12}"/>
              </a:ext>
            </a:extLst>
          </p:cNvPr>
          <p:cNvSpPr>
            <a:spLocks noGrp="1"/>
          </p:cNvSpPr>
          <p:nvPr>
            <p:ph type="dt" sz="half" idx="10"/>
          </p:nvPr>
        </p:nvSpPr>
        <p:spPr/>
        <p:txBody>
          <a:bodyPr/>
          <a:lstStyle/>
          <a:p>
            <a:fld id="{ADD5CF18-312D-4362-A2D6-5FDAE4B7AD41}" type="datetimeFigureOut">
              <a:rPr lang="en-US" smtClean="0"/>
              <a:t>2/9/2025</a:t>
            </a:fld>
            <a:endParaRPr lang="en-US"/>
          </a:p>
        </p:txBody>
      </p:sp>
      <p:sp>
        <p:nvSpPr>
          <p:cNvPr id="5" name="Footer Placeholder 4">
            <a:extLst>
              <a:ext uri="{FF2B5EF4-FFF2-40B4-BE49-F238E27FC236}">
                <a16:creationId xmlns:a16="http://schemas.microsoft.com/office/drawing/2014/main" id="{245B06D8-3CD1-C267-7AB7-7BFBCE4A0D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BCD2BB-BBEC-3B7E-717E-C83A3E1C9D8E}"/>
              </a:ext>
            </a:extLst>
          </p:cNvPr>
          <p:cNvSpPr>
            <a:spLocks noGrp="1"/>
          </p:cNvSpPr>
          <p:nvPr>
            <p:ph type="sldNum" sz="quarter" idx="12"/>
          </p:nvPr>
        </p:nvSpPr>
        <p:spPr/>
        <p:txBody>
          <a:bodyPr/>
          <a:lstStyle/>
          <a:p>
            <a:fld id="{3A0C6231-762C-4ADA-A4AA-295393A13CB3}" type="slidenum">
              <a:rPr lang="en-US" smtClean="0"/>
              <a:t>‹#›</a:t>
            </a:fld>
            <a:endParaRPr lang="en-US"/>
          </a:p>
        </p:txBody>
      </p:sp>
    </p:spTree>
    <p:extLst>
      <p:ext uri="{BB962C8B-B14F-4D97-AF65-F5344CB8AC3E}">
        <p14:creationId xmlns:p14="http://schemas.microsoft.com/office/powerpoint/2010/main" val="25544562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cSld name="1_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400799"/>
            <a:ext cx="12192000" cy="457200"/>
          </a:xfrm>
          <a:custGeom>
            <a:avLst/>
            <a:gdLst/>
            <a:ahLst/>
            <a:cxnLst/>
            <a:rect l="l" t="t" r="r" b="b"/>
            <a:pathLst>
              <a:path w="12192000" h="457200">
                <a:moveTo>
                  <a:pt x="12192000" y="0"/>
                </a:moveTo>
                <a:lnTo>
                  <a:pt x="0" y="0"/>
                </a:lnTo>
                <a:lnTo>
                  <a:pt x="0" y="457199"/>
                </a:lnTo>
                <a:lnTo>
                  <a:pt x="12192000" y="457199"/>
                </a:lnTo>
                <a:lnTo>
                  <a:pt x="12192000" y="0"/>
                </a:lnTo>
                <a:close/>
              </a:path>
            </a:pathLst>
          </a:custGeom>
          <a:solidFill>
            <a:srgbClr val="BC572C"/>
          </a:solidFill>
        </p:spPr>
        <p:txBody>
          <a:bodyPr wrap="square" lIns="0" tIns="0" rIns="0" bIns="0" rtlCol="0"/>
          <a:lstStyle/>
          <a:p>
            <a:endParaRPr/>
          </a:p>
        </p:txBody>
      </p:sp>
      <p:sp>
        <p:nvSpPr>
          <p:cNvPr id="17" name="bg object 17"/>
          <p:cNvSpPr/>
          <p:nvPr/>
        </p:nvSpPr>
        <p:spPr>
          <a:xfrm>
            <a:off x="0" y="6333744"/>
            <a:ext cx="12192000" cy="67310"/>
          </a:xfrm>
          <a:custGeom>
            <a:avLst/>
            <a:gdLst/>
            <a:ahLst/>
            <a:cxnLst/>
            <a:rect l="l" t="t" r="r" b="b"/>
            <a:pathLst>
              <a:path w="12192000" h="67310">
                <a:moveTo>
                  <a:pt x="12192000" y="0"/>
                </a:moveTo>
                <a:lnTo>
                  <a:pt x="0" y="0"/>
                </a:lnTo>
                <a:lnTo>
                  <a:pt x="0" y="67055"/>
                </a:lnTo>
                <a:lnTo>
                  <a:pt x="12192000" y="67055"/>
                </a:lnTo>
                <a:lnTo>
                  <a:pt x="12192000" y="0"/>
                </a:lnTo>
                <a:close/>
              </a:path>
            </a:pathLst>
          </a:custGeom>
          <a:solidFill>
            <a:srgbClr val="E38312"/>
          </a:solidFill>
        </p:spPr>
        <p:txBody>
          <a:bodyPr wrap="square" lIns="0" tIns="0" rIns="0" bIns="0" rtlCol="0"/>
          <a:lstStyle/>
          <a:p>
            <a:endParaRPr/>
          </a:p>
        </p:txBody>
      </p:sp>
      <p:sp>
        <p:nvSpPr>
          <p:cNvPr id="18" name="bg object 18"/>
          <p:cNvSpPr/>
          <p:nvPr/>
        </p:nvSpPr>
        <p:spPr>
          <a:xfrm>
            <a:off x="1193291" y="1737360"/>
            <a:ext cx="9966960" cy="0"/>
          </a:xfrm>
          <a:custGeom>
            <a:avLst/>
            <a:gdLst/>
            <a:ahLst/>
            <a:cxnLst/>
            <a:rect l="l" t="t" r="r" b="b"/>
            <a:pathLst>
              <a:path w="9966960">
                <a:moveTo>
                  <a:pt x="0" y="0"/>
                </a:moveTo>
                <a:lnTo>
                  <a:pt x="9966960" y="0"/>
                </a:lnTo>
              </a:path>
            </a:pathLst>
          </a:custGeom>
          <a:ln w="6096">
            <a:solidFill>
              <a:srgbClr val="7E7E7E"/>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800" b="0" i="1">
                <a:solidFill>
                  <a:srgbClr val="404040"/>
                </a:solidFill>
                <a:latin typeface="Calibri Light"/>
                <a:cs typeface="Calibri Light"/>
              </a:defRPr>
            </a:lvl1pPr>
          </a:lstStyle>
          <a:p>
            <a:endParaRPr/>
          </a:p>
        </p:txBody>
      </p:sp>
      <p:sp>
        <p:nvSpPr>
          <p:cNvPr id="3" name="Holder 3"/>
          <p:cNvSpPr>
            <a:spLocks noGrp="1"/>
          </p:cNvSpPr>
          <p:nvPr>
            <p:ph sz="half" idx="2"/>
          </p:nvPr>
        </p:nvSpPr>
        <p:spPr>
          <a:xfrm>
            <a:off x="1234846" y="1834134"/>
            <a:ext cx="4316095" cy="3675379"/>
          </a:xfrm>
          <a:prstGeom prst="rect">
            <a:avLst/>
          </a:prstGeom>
        </p:spPr>
        <p:txBody>
          <a:bodyPr wrap="square" lIns="0" tIns="0" rIns="0" bIns="0">
            <a:spAutoFit/>
          </a:bodyPr>
          <a:lstStyle>
            <a:lvl1pPr>
              <a:defRPr sz="1800" b="1" i="0">
                <a:solidFill>
                  <a:schemeClr val="tx1"/>
                </a:solidFill>
                <a:latin typeface="Arial"/>
                <a:cs typeface="Arial"/>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2/9/2025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90395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68B4ED-DCFC-4496-9F9C-92B5CC1F98BB}" type="datetimeFigureOut">
              <a:rPr lang="en-US" smtClean="0"/>
              <a:t>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7B3880-B346-4561-922C-21DF7AE24EF0}" type="slidenum">
              <a:rPr lang="en-US" smtClean="0"/>
              <a:t>‹#›</a:t>
            </a:fld>
            <a:endParaRPr lang="en-US"/>
          </a:p>
        </p:txBody>
      </p:sp>
    </p:spTree>
    <p:extLst>
      <p:ext uri="{BB962C8B-B14F-4D97-AF65-F5344CB8AC3E}">
        <p14:creationId xmlns:p14="http://schemas.microsoft.com/office/powerpoint/2010/main" val="2206492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68B4ED-DCFC-4496-9F9C-92B5CC1F98BB}" type="datetimeFigureOut">
              <a:rPr lang="en-US" smtClean="0"/>
              <a:t>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7B3880-B346-4561-922C-21DF7AE24EF0}" type="slidenum">
              <a:rPr lang="en-US" smtClean="0"/>
              <a:t>‹#›</a:t>
            </a:fld>
            <a:endParaRPr lang="en-US"/>
          </a:p>
        </p:txBody>
      </p:sp>
    </p:spTree>
    <p:extLst>
      <p:ext uri="{BB962C8B-B14F-4D97-AF65-F5344CB8AC3E}">
        <p14:creationId xmlns:p14="http://schemas.microsoft.com/office/powerpoint/2010/main" val="1340230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268B4ED-DCFC-4496-9F9C-92B5CC1F98BB}" type="datetimeFigureOut">
              <a:rPr lang="en-US" smtClean="0"/>
              <a:t>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7B3880-B346-4561-922C-21DF7AE24EF0}" type="slidenum">
              <a:rPr lang="en-US" smtClean="0"/>
              <a:t>‹#›</a:t>
            </a:fld>
            <a:endParaRPr lang="en-US"/>
          </a:p>
        </p:txBody>
      </p:sp>
    </p:spTree>
    <p:extLst>
      <p:ext uri="{BB962C8B-B14F-4D97-AF65-F5344CB8AC3E}">
        <p14:creationId xmlns:p14="http://schemas.microsoft.com/office/powerpoint/2010/main" val="1351923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268B4ED-DCFC-4496-9F9C-92B5CC1F98BB}" type="datetimeFigureOut">
              <a:rPr lang="en-US" smtClean="0"/>
              <a:t>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7B3880-B346-4561-922C-21DF7AE24EF0}" type="slidenum">
              <a:rPr lang="en-US" smtClean="0"/>
              <a:t>‹#›</a:t>
            </a:fld>
            <a:endParaRPr lang="en-US"/>
          </a:p>
        </p:txBody>
      </p:sp>
    </p:spTree>
    <p:extLst>
      <p:ext uri="{BB962C8B-B14F-4D97-AF65-F5344CB8AC3E}">
        <p14:creationId xmlns:p14="http://schemas.microsoft.com/office/powerpoint/2010/main" val="1071053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68B4ED-DCFC-4496-9F9C-92B5CC1F98BB}" type="datetimeFigureOut">
              <a:rPr lang="en-US" smtClean="0"/>
              <a:t>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7B3880-B346-4561-922C-21DF7AE24EF0}" type="slidenum">
              <a:rPr lang="en-US" smtClean="0"/>
              <a:t>‹#›</a:t>
            </a:fld>
            <a:endParaRPr lang="en-US"/>
          </a:p>
        </p:txBody>
      </p:sp>
    </p:spTree>
    <p:extLst>
      <p:ext uri="{BB962C8B-B14F-4D97-AF65-F5344CB8AC3E}">
        <p14:creationId xmlns:p14="http://schemas.microsoft.com/office/powerpoint/2010/main" val="657849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268B4ED-DCFC-4496-9F9C-92B5CC1F98BB}" type="datetimeFigureOut">
              <a:rPr lang="en-US" smtClean="0"/>
              <a:t>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7B3880-B346-4561-922C-21DF7AE24EF0}" type="slidenum">
              <a:rPr lang="en-US" smtClean="0"/>
              <a:t>‹#›</a:t>
            </a:fld>
            <a:endParaRPr lang="en-US"/>
          </a:p>
        </p:txBody>
      </p:sp>
    </p:spTree>
    <p:extLst>
      <p:ext uri="{BB962C8B-B14F-4D97-AF65-F5344CB8AC3E}">
        <p14:creationId xmlns:p14="http://schemas.microsoft.com/office/powerpoint/2010/main" val="16723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268B4ED-DCFC-4496-9F9C-92B5CC1F98BB}" type="datetimeFigureOut">
              <a:rPr lang="en-US" smtClean="0"/>
              <a:t>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7B3880-B346-4561-922C-21DF7AE24EF0}" type="slidenum">
              <a:rPr lang="en-US" smtClean="0"/>
              <a:t>‹#›</a:t>
            </a:fld>
            <a:endParaRPr lang="en-US"/>
          </a:p>
        </p:txBody>
      </p:sp>
    </p:spTree>
    <p:extLst>
      <p:ext uri="{BB962C8B-B14F-4D97-AF65-F5344CB8AC3E}">
        <p14:creationId xmlns:p14="http://schemas.microsoft.com/office/powerpoint/2010/main" val="2939546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68B4ED-DCFC-4496-9F9C-92B5CC1F98BB}" type="datetimeFigureOut">
              <a:rPr lang="en-US" smtClean="0"/>
              <a:t>2/9/2025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7B3880-B346-4561-922C-21DF7AE24EF0}" type="slidenum">
              <a:rPr lang="en-US" smtClean="0"/>
              <a:t>‹#›</a:t>
            </a:fld>
            <a:endParaRPr lang="en-US"/>
          </a:p>
        </p:txBody>
      </p:sp>
    </p:spTree>
    <p:extLst>
      <p:ext uri="{BB962C8B-B14F-4D97-AF65-F5344CB8AC3E}">
        <p14:creationId xmlns:p14="http://schemas.microsoft.com/office/powerpoint/2010/main" val="39124567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A3B6BE-B2E5-FDE9-624A-913EC5DC62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CD9A9EB-2A5C-66DC-EFE7-4E14E7348C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905E0D-717B-A6D1-68A8-4DFC9BD30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DD5CF18-312D-4362-A2D6-5FDAE4B7AD41}" type="datetimeFigureOut">
              <a:rPr lang="en-US" smtClean="0"/>
              <a:t>2/9/2025</a:t>
            </a:fld>
            <a:endParaRPr lang="en-US"/>
          </a:p>
        </p:txBody>
      </p:sp>
      <p:sp>
        <p:nvSpPr>
          <p:cNvPr id="5" name="Footer Placeholder 4">
            <a:extLst>
              <a:ext uri="{FF2B5EF4-FFF2-40B4-BE49-F238E27FC236}">
                <a16:creationId xmlns:a16="http://schemas.microsoft.com/office/drawing/2014/main" id="{2F73DBA4-7706-2E28-0A5B-7DB5C251F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E4DB665-C910-2623-5417-CC31C2972C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A0C6231-762C-4ADA-A4AA-295393A13CB3}" type="slidenum">
              <a:rPr lang="en-US" smtClean="0"/>
              <a:t>‹#›</a:t>
            </a:fld>
            <a:endParaRPr lang="en-US"/>
          </a:p>
        </p:txBody>
      </p:sp>
    </p:spTree>
    <p:extLst>
      <p:ext uri="{BB962C8B-B14F-4D97-AF65-F5344CB8AC3E}">
        <p14:creationId xmlns:p14="http://schemas.microsoft.com/office/powerpoint/2010/main" val="20509619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jp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jp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jpg"/><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jp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hyperlink" Target="https://gogo.mn/r/kx1yv" TargetMode="External"/><Relationship Id="rId2" Type="http://schemas.openxmlformats.org/officeDocument/2006/relationships/image" Target="../media/image5.jp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jp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jp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jp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jp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jp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jp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jp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jp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jp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jp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jpg"/><Relationship Id="rId1" Type="http://schemas.openxmlformats.org/officeDocument/2006/relationships/slideLayout" Target="../slideLayouts/slideLayout15.xml"/><Relationship Id="rId5" Type="http://schemas.openxmlformats.org/officeDocument/2006/relationships/image" Target="../media/image38.png"/><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jp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jp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jp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jpg"/><Relationship Id="rId1" Type="http://schemas.openxmlformats.org/officeDocument/2006/relationships/slideLayout" Target="../slideLayouts/slideLayout15.xml"/><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45.png"/><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jp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jp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49.png"/><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jpg"/><Relationship Id="rId1" Type="http://schemas.openxmlformats.org/officeDocument/2006/relationships/slideLayout" Target="../slideLayouts/slideLayout18.xml"/><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jp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jp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jp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hyperlink" Target="https://youtu.be/MhE_NxPHRjE?si=kcMzJh-o9qXWJDfQ" TargetMode="External"/><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jpg"/><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jpg"/><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jpg"/><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jpg"/><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youtu.be/BI4yvKgGkQk?si=REgBKNHiZXSLKE-J" TargetMode="External"/><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98"/>
            <a:ext cx="12192000" cy="6852004"/>
          </a:xfrm>
          <a:prstGeom prst="rect">
            <a:avLst/>
          </a:prstGeom>
        </p:spPr>
      </p:pic>
      <p:sp>
        <p:nvSpPr>
          <p:cNvPr id="5" name="TextBox 4"/>
          <p:cNvSpPr txBox="1"/>
          <p:nvPr/>
        </p:nvSpPr>
        <p:spPr>
          <a:xfrm>
            <a:off x="3200563" y="4412618"/>
            <a:ext cx="6217920" cy="230704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mn-MN" sz="2400" b="0" i="0" u="none" strike="noStrike" kern="1200" cap="none" spc="0" normalizeH="0" baseline="0" noProof="0" dirty="0">
                <a:ln>
                  <a:noFill/>
                </a:ln>
                <a:solidFill>
                  <a:schemeClr val="bg2"/>
                </a:solidFill>
                <a:effectLst/>
                <a:uLnTx/>
                <a:uFillTx/>
                <a:latin typeface="Aptos" panose="02110004020202020204"/>
                <a:ea typeface="+mn-ea"/>
                <a:cs typeface="+mn-cs"/>
              </a:rPr>
              <a:t>Аялал Жуулчлалын Тогтвортой Хөгжлийн Төвийн УЗ-ийн дарга, доктор, проф. </a:t>
            </a:r>
            <a:r>
              <a:rPr kumimoji="0" lang="mn-MN" sz="2400" b="1" i="0" u="none" strike="noStrike" kern="1200" cap="none" spc="0" normalizeH="0" baseline="0" noProof="0" dirty="0">
                <a:ln>
                  <a:noFill/>
                </a:ln>
                <a:solidFill>
                  <a:schemeClr val="bg2"/>
                </a:solidFill>
                <a:effectLst/>
                <a:uLnTx/>
                <a:uFillTx/>
                <a:latin typeface="Aptos" panose="02110004020202020204"/>
                <a:ea typeface="+mn-ea"/>
                <a:cs typeface="+mn-cs"/>
              </a:rPr>
              <a:t>Д.ГАНСҮХ</a:t>
            </a:r>
            <a:endParaRPr kumimoji="0" lang="en-US" sz="2400" b="1" i="0" u="none" strike="noStrike" kern="1200" cap="none" spc="0" normalizeH="0" baseline="0" noProof="0" dirty="0">
              <a:ln>
                <a:noFill/>
              </a:ln>
              <a:solidFill>
                <a:schemeClr val="bg2"/>
              </a:solidFill>
              <a:effectLst/>
              <a:uLnTx/>
              <a:uFillTx/>
              <a:latin typeface="Aptos" panose="0211000402020202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0E2841"/>
              </a:solidFill>
              <a:effectLst/>
              <a:uLnTx/>
              <a:uFillTx/>
              <a:latin typeface="Aptos" panose="0211000402020202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mn-MN" sz="2000" b="1" i="0" u="none" strike="noStrike" kern="1200" cap="none" spc="0" normalizeH="0" baseline="0" noProof="0" dirty="0">
                <a:ln>
                  <a:noFill/>
                </a:ln>
                <a:solidFill>
                  <a:srgbClr val="0E2841"/>
                </a:solidFill>
                <a:effectLst/>
                <a:uLnTx/>
                <a:uFillTx/>
                <a:latin typeface="Aptos" panose="02110004020202020204"/>
                <a:ea typeface="+mn-ea"/>
                <a:cs typeface="+mn-cs"/>
              </a:rPr>
              <a:t>Улаанбаатар хот. </a:t>
            </a:r>
            <a:endParaRPr kumimoji="0" lang="en-US" sz="2000" b="1" i="0" u="none" strike="noStrike" kern="1200" cap="none" spc="0" normalizeH="0" baseline="0" noProof="0" dirty="0">
              <a:ln>
                <a:noFill/>
              </a:ln>
              <a:solidFill>
                <a:srgbClr val="0E2841"/>
              </a:solidFill>
              <a:effectLst/>
              <a:uLnTx/>
              <a:uFillTx/>
              <a:latin typeface="Aptos" panose="0211000402020202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mn-MN" sz="2000" b="1" i="0" u="none" strike="noStrike" kern="1200" cap="none" spc="0" normalizeH="0" baseline="0" noProof="0" dirty="0">
                <a:ln>
                  <a:noFill/>
                </a:ln>
                <a:solidFill>
                  <a:srgbClr val="0E2841"/>
                </a:solidFill>
                <a:effectLst/>
                <a:uLnTx/>
                <a:uFillTx/>
                <a:latin typeface="Aptos" panose="02110004020202020204"/>
                <a:ea typeface="+mn-ea"/>
                <a:cs typeface="+mn-cs"/>
              </a:rPr>
              <a:t>2025.02.12</a:t>
            </a:r>
            <a:endParaRPr kumimoji="0" lang="en-US" sz="2000" b="1" i="0" u="none" strike="noStrike" kern="1200" cap="none" spc="0" normalizeH="0" baseline="0" noProof="0" dirty="0">
              <a:ln>
                <a:noFill/>
              </a:ln>
              <a:solidFill>
                <a:srgbClr val="0E2841"/>
              </a:solidFill>
              <a:effectLst/>
              <a:uLnTx/>
              <a:uFillTx/>
              <a:latin typeface="Aptos" panose="02110004020202020204"/>
              <a:ea typeface="+mn-ea"/>
              <a:cs typeface="+mn-cs"/>
            </a:endParaRPr>
          </a:p>
        </p:txBody>
      </p:sp>
      <p:sp>
        <p:nvSpPr>
          <p:cNvPr id="6" name="TextBox 5"/>
          <p:cNvSpPr txBox="1"/>
          <p:nvPr/>
        </p:nvSpPr>
        <p:spPr>
          <a:xfrm>
            <a:off x="1386038" y="1864781"/>
            <a:ext cx="10530038" cy="1754326"/>
          </a:xfrm>
          <a:prstGeom prst="rect">
            <a:avLst/>
          </a:prstGeom>
          <a:noFill/>
        </p:spPr>
        <p:txBody>
          <a:bodyPr wrap="square" rtlCol="0">
            <a:spAutoFit/>
          </a:bodyPr>
          <a:lstStyle/>
          <a:p>
            <a:pPr algn="ctr"/>
            <a:r>
              <a:rPr lang="ru-RU" sz="5400" b="1" dirty="0">
                <a:solidFill>
                  <a:schemeClr val="accent6">
                    <a:lumMod val="60000"/>
                    <a:lumOff val="40000"/>
                  </a:schemeClr>
                </a:solidFill>
                <a:latin typeface="Roboto" panose="02000000000000000000" pitchFamily="2" charset="0"/>
                <a:ea typeface="Roboto" panose="02000000000000000000" pitchFamily="2" charset="0"/>
              </a:rPr>
              <a:t>Аялал жуулчлалын тогтвортой хөгжил ба чиг хандлага</a:t>
            </a:r>
            <a:endParaRPr lang="en-US" sz="5400" b="1" dirty="0">
              <a:solidFill>
                <a:schemeClr val="accent6">
                  <a:lumMod val="60000"/>
                  <a:lumOff val="40000"/>
                </a:schemeClr>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2939028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F6765-48BC-8210-47B5-01D2429D35F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7BCDBD6-3A78-72B2-B44C-4FD1E97D78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98"/>
            <a:ext cx="12192000" cy="6852004"/>
          </a:xfrm>
          <a:prstGeom prst="rect">
            <a:avLst/>
          </a:prstGeom>
        </p:spPr>
      </p:pic>
      <p:sp>
        <p:nvSpPr>
          <p:cNvPr id="2" name="Title 1">
            <a:extLst>
              <a:ext uri="{FF2B5EF4-FFF2-40B4-BE49-F238E27FC236}">
                <a16:creationId xmlns:a16="http://schemas.microsoft.com/office/drawing/2014/main" id="{5B8B0BE0-C769-8C1C-9D40-A03048C2732C}"/>
              </a:ext>
            </a:extLst>
          </p:cNvPr>
          <p:cNvSpPr>
            <a:spLocks noGrp="1"/>
          </p:cNvSpPr>
          <p:nvPr>
            <p:ph type="title"/>
          </p:nvPr>
        </p:nvSpPr>
        <p:spPr/>
        <p:txBody>
          <a:bodyPr>
            <a:normAutofit/>
          </a:bodyPr>
          <a:lstStyle/>
          <a:p>
            <a:pPr algn="ctr"/>
            <a:r>
              <a:rPr lang="mn-MN" sz="5400" b="1" dirty="0">
                <a:solidFill>
                  <a:schemeClr val="accent6">
                    <a:lumMod val="75000"/>
                  </a:schemeClr>
                </a:solidFill>
              </a:rPr>
              <a:t>Аялал жуулчлалын тогтвортой хөгжил яагаад чухал вэ?</a:t>
            </a:r>
            <a:endParaRPr lang="en-US" sz="5400" b="1" dirty="0">
              <a:solidFill>
                <a:schemeClr val="accent6">
                  <a:lumMod val="75000"/>
                </a:schemeClr>
              </a:solidFill>
            </a:endParaRPr>
          </a:p>
        </p:txBody>
      </p:sp>
      <p:sp>
        <p:nvSpPr>
          <p:cNvPr id="4" name="Text Placeholder 3">
            <a:extLst>
              <a:ext uri="{FF2B5EF4-FFF2-40B4-BE49-F238E27FC236}">
                <a16:creationId xmlns:a16="http://schemas.microsoft.com/office/drawing/2014/main" id="{7A853E7D-44D3-235F-D32D-A2E49B9D5CE8}"/>
              </a:ext>
            </a:extLst>
          </p:cNvPr>
          <p:cNvSpPr>
            <a:spLocks noGrp="1"/>
          </p:cNvSpPr>
          <p:nvPr>
            <p:ph type="body" idx="1"/>
          </p:nvPr>
        </p:nvSpPr>
        <p:spPr/>
        <p:txBody>
          <a:bodyPr/>
          <a:lstStyle/>
          <a:p>
            <a:pPr algn="ctr"/>
            <a:r>
              <a:rPr lang="mn-MN" b="1" dirty="0">
                <a:solidFill>
                  <a:schemeClr val="accent6">
                    <a:lumMod val="75000"/>
                  </a:schemeClr>
                </a:solidFill>
              </a:rPr>
              <a:t>Хоёрдугаар хэсэг</a:t>
            </a:r>
            <a:endParaRPr lang="en-US" b="1" dirty="0">
              <a:solidFill>
                <a:schemeClr val="accent6">
                  <a:lumMod val="75000"/>
                </a:schemeClr>
              </a:solidFill>
            </a:endParaRPr>
          </a:p>
        </p:txBody>
      </p:sp>
    </p:spTree>
    <p:extLst>
      <p:ext uri="{BB962C8B-B14F-4D97-AF65-F5344CB8AC3E}">
        <p14:creationId xmlns:p14="http://schemas.microsoft.com/office/powerpoint/2010/main" val="15125079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B4DE6-20CE-5000-5D50-50618B113BD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7379353-4601-026A-E3FE-3051DA4B1A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98"/>
            <a:ext cx="12192000" cy="6852004"/>
          </a:xfrm>
          <a:prstGeom prst="rect">
            <a:avLst/>
          </a:prstGeom>
        </p:spPr>
      </p:pic>
      <p:pic>
        <p:nvPicPr>
          <p:cNvPr id="2" name="Picture 1">
            <a:extLst>
              <a:ext uri="{FF2B5EF4-FFF2-40B4-BE49-F238E27FC236}">
                <a16:creationId xmlns:a16="http://schemas.microsoft.com/office/drawing/2014/main" id="{B7C30434-6227-664C-902B-08162AEF1A86}"/>
              </a:ext>
            </a:extLst>
          </p:cNvPr>
          <p:cNvPicPr>
            <a:picLocks noChangeAspect="1"/>
          </p:cNvPicPr>
          <p:nvPr/>
        </p:nvPicPr>
        <p:blipFill>
          <a:blip r:embed="rId3"/>
          <a:stretch>
            <a:fillRect/>
          </a:stretch>
        </p:blipFill>
        <p:spPr>
          <a:xfrm>
            <a:off x="1387011" y="773895"/>
            <a:ext cx="9554967" cy="5374669"/>
          </a:xfrm>
          <a:prstGeom prst="rect">
            <a:avLst/>
          </a:prstGeom>
        </p:spPr>
      </p:pic>
    </p:spTree>
    <p:extLst>
      <p:ext uri="{BB962C8B-B14F-4D97-AF65-F5344CB8AC3E}">
        <p14:creationId xmlns:p14="http://schemas.microsoft.com/office/powerpoint/2010/main" val="27285499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90446C-1508-27EB-D163-A8C4F00E68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98"/>
            <a:ext cx="12192000" cy="6852004"/>
          </a:xfrm>
          <a:prstGeom prst="rect">
            <a:avLst/>
          </a:prstGeom>
        </p:spPr>
      </p:pic>
      <p:pic>
        <p:nvPicPr>
          <p:cNvPr id="3" name="Picture 2">
            <a:extLst>
              <a:ext uri="{FF2B5EF4-FFF2-40B4-BE49-F238E27FC236}">
                <a16:creationId xmlns:a16="http://schemas.microsoft.com/office/drawing/2014/main" id="{4924EDD0-8C9D-8E55-CB51-9AA4A79130A1}"/>
              </a:ext>
            </a:extLst>
          </p:cNvPr>
          <p:cNvPicPr>
            <a:picLocks noChangeAspect="1"/>
          </p:cNvPicPr>
          <p:nvPr/>
        </p:nvPicPr>
        <p:blipFill>
          <a:blip r:embed="rId3"/>
          <a:stretch>
            <a:fillRect/>
          </a:stretch>
        </p:blipFill>
        <p:spPr>
          <a:xfrm>
            <a:off x="1337475" y="791110"/>
            <a:ext cx="9591782" cy="5395377"/>
          </a:xfrm>
          <a:prstGeom prst="rect">
            <a:avLst/>
          </a:prstGeom>
        </p:spPr>
      </p:pic>
    </p:spTree>
    <p:extLst>
      <p:ext uri="{BB962C8B-B14F-4D97-AF65-F5344CB8AC3E}">
        <p14:creationId xmlns:p14="http://schemas.microsoft.com/office/powerpoint/2010/main" val="23273614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93808-DD71-59C9-F429-2E2A1EDDA54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8F92FCB-EF44-D4B7-CEA3-7721DA0714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98"/>
            <a:ext cx="12192000" cy="6852004"/>
          </a:xfrm>
          <a:prstGeom prst="rect">
            <a:avLst/>
          </a:prstGeom>
        </p:spPr>
      </p:pic>
      <p:pic>
        <p:nvPicPr>
          <p:cNvPr id="6" name="Picture 5">
            <a:extLst>
              <a:ext uri="{FF2B5EF4-FFF2-40B4-BE49-F238E27FC236}">
                <a16:creationId xmlns:a16="http://schemas.microsoft.com/office/drawing/2014/main" id="{100F0467-3AF0-69D8-A150-5261E509C0E9}"/>
              </a:ext>
            </a:extLst>
          </p:cNvPr>
          <p:cNvPicPr>
            <a:picLocks noChangeAspect="1"/>
          </p:cNvPicPr>
          <p:nvPr/>
        </p:nvPicPr>
        <p:blipFill>
          <a:blip r:embed="rId3"/>
          <a:stretch>
            <a:fillRect/>
          </a:stretch>
        </p:blipFill>
        <p:spPr>
          <a:xfrm>
            <a:off x="1428107" y="778268"/>
            <a:ext cx="9380305" cy="5276422"/>
          </a:xfrm>
          <a:prstGeom prst="rect">
            <a:avLst/>
          </a:prstGeom>
        </p:spPr>
      </p:pic>
    </p:spTree>
    <p:extLst>
      <p:ext uri="{BB962C8B-B14F-4D97-AF65-F5344CB8AC3E}">
        <p14:creationId xmlns:p14="http://schemas.microsoft.com/office/powerpoint/2010/main" val="17284774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3E9B06-8C9C-9238-824F-FD49164834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98"/>
            <a:ext cx="12192000" cy="6852004"/>
          </a:xfrm>
          <a:prstGeom prst="rect">
            <a:avLst/>
          </a:prstGeom>
        </p:spPr>
      </p:pic>
      <p:sp>
        <p:nvSpPr>
          <p:cNvPr id="3" name="Title 2">
            <a:extLst>
              <a:ext uri="{FF2B5EF4-FFF2-40B4-BE49-F238E27FC236}">
                <a16:creationId xmlns:a16="http://schemas.microsoft.com/office/drawing/2014/main" id="{C7466B77-7FFC-48AE-75B6-B8E2D5D1E52C}"/>
              </a:ext>
            </a:extLst>
          </p:cNvPr>
          <p:cNvSpPr>
            <a:spLocks noGrp="1"/>
          </p:cNvSpPr>
          <p:nvPr>
            <p:ph type="title"/>
          </p:nvPr>
        </p:nvSpPr>
        <p:spPr/>
        <p:txBody>
          <a:bodyPr/>
          <a:lstStyle/>
          <a:p>
            <a:r>
              <a:rPr lang="mn-MN" dirty="0"/>
              <a:t>Жуулчид ?</a:t>
            </a:r>
            <a:endParaRPr lang="en-US" dirty="0"/>
          </a:p>
        </p:txBody>
      </p:sp>
      <p:sp>
        <p:nvSpPr>
          <p:cNvPr id="4" name="Text Placeholder 3">
            <a:extLst>
              <a:ext uri="{FF2B5EF4-FFF2-40B4-BE49-F238E27FC236}">
                <a16:creationId xmlns:a16="http://schemas.microsoft.com/office/drawing/2014/main" id="{BB73A9B0-6324-11D9-4429-FA8D3DC0C608}"/>
              </a:ext>
            </a:extLst>
          </p:cNvPr>
          <p:cNvSpPr>
            <a:spLocks noGrp="1"/>
          </p:cNvSpPr>
          <p:nvPr>
            <p:ph type="body" idx="1"/>
          </p:nvPr>
        </p:nvSpPr>
        <p:spPr/>
        <p:txBody>
          <a:bodyPr/>
          <a:lstStyle/>
          <a:p>
            <a:r>
              <a:rPr lang="mn-MN" dirty="0"/>
              <a:t>Олон улсын жуулчдын дунд явуулсан судалгааны дүнгээс, 2024</a:t>
            </a:r>
            <a:endParaRPr lang="en-US" dirty="0"/>
          </a:p>
        </p:txBody>
      </p:sp>
      <p:pic>
        <p:nvPicPr>
          <p:cNvPr id="5" name="Picture 4">
            <a:extLst>
              <a:ext uri="{FF2B5EF4-FFF2-40B4-BE49-F238E27FC236}">
                <a16:creationId xmlns:a16="http://schemas.microsoft.com/office/drawing/2014/main" id="{B923FF5A-331D-5759-B8CB-DFD1C306B723}"/>
              </a:ext>
            </a:extLst>
          </p:cNvPr>
          <p:cNvPicPr>
            <a:picLocks noChangeAspect="1"/>
          </p:cNvPicPr>
          <p:nvPr/>
        </p:nvPicPr>
        <p:blipFill>
          <a:blip r:embed="rId3"/>
          <a:stretch>
            <a:fillRect/>
          </a:stretch>
        </p:blipFill>
        <p:spPr>
          <a:xfrm>
            <a:off x="6575978" y="333612"/>
            <a:ext cx="5115280" cy="3628788"/>
          </a:xfrm>
          <a:prstGeom prst="rect">
            <a:avLst/>
          </a:prstGeom>
        </p:spPr>
      </p:pic>
    </p:spTree>
    <p:extLst>
      <p:ext uri="{BB962C8B-B14F-4D97-AF65-F5344CB8AC3E}">
        <p14:creationId xmlns:p14="http://schemas.microsoft.com/office/powerpoint/2010/main" val="19009977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5F66C-D2F7-A04F-4834-DE7B3AADDA1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C744BC0-2188-025D-C960-246CA0EC58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98"/>
            <a:ext cx="12192000" cy="6852004"/>
          </a:xfrm>
          <a:prstGeom prst="rect">
            <a:avLst/>
          </a:prstGeom>
        </p:spPr>
      </p:pic>
      <p:pic>
        <p:nvPicPr>
          <p:cNvPr id="2" name="Picture 1">
            <a:extLst>
              <a:ext uri="{FF2B5EF4-FFF2-40B4-BE49-F238E27FC236}">
                <a16:creationId xmlns:a16="http://schemas.microsoft.com/office/drawing/2014/main" id="{E9C2E804-82BA-2EB5-5A87-F1E581DD8DA7}"/>
              </a:ext>
            </a:extLst>
          </p:cNvPr>
          <p:cNvPicPr>
            <a:picLocks noChangeAspect="1"/>
          </p:cNvPicPr>
          <p:nvPr/>
        </p:nvPicPr>
        <p:blipFill>
          <a:blip r:embed="rId3"/>
          <a:stretch>
            <a:fillRect/>
          </a:stretch>
        </p:blipFill>
        <p:spPr>
          <a:xfrm>
            <a:off x="7058346" y="707048"/>
            <a:ext cx="4569121" cy="6150952"/>
          </a:xfrm>
          <a:prstGeom prst="rect">
            <a:avLst/>
          </a:prstGeom>
        </p:spPr>
      </p:pic>
      <p:pic>
        <p:nvPicPr>
          <p:cNvPr id="4" name="Picture 3">
            <a:extLst>
              <a:ext uri="{FF2B5EF4-FFF2-40B4-BE49-F238E27FC236}">
                <a16:creationId xmlns:a16="http://schemas.microsoft.com/office/drawing/2014/main" id="{030922AE-5E22-9977-E468-F4B4F21ABDB1}"/>
              </a:ext>
            </a:extLst>
          </p:cNvPr>
          <p:cNvPicPr>
            <a:picLocks noChangeAspect="1"/>
          </p:cNvPicPr>
          <p:nvPr/>
        </p:nvPicPr>
        <p:blipFill>
          <a:blip r:embed="rId4"/>
          <a:stretch>
            <a:fillRect/>
          </a:stretch>
        </p:blipFill>
        <p:spPr>
          <a:xfrm>
            <a:off x="1191802" y="749720"/>
            <a:ext cx="4078823" cy="6093663"/>
          </a:xfrm>
          <a:prstGeom prst="rect">
            <a:avLst/>
          </a:prstGeom>
        </p:spPr>
      </p:pic>
    </p:spTree>
    <p:extLst>
      <p:ext uri="{BB962C8B-B14F-4D97-AF65-F5344CB8AC3E}">
        <p14:creationId xmlns:p14="http://schemas.microsoft.com/office/powerpoint/2010/main" val="36441034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D346D-AB85-3022-EC08-C7B4EB015F3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9309244-D747-79A0-DE54-49900BC531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98"/>
            <a:ext cx="12192000" cy="6852004"/>
          </a:xfrm>
          <a:prstGeom prst="rect">
            <a:avLst/>
          </a:prstGeom>
        </p:spPr>
      </p:pic>
      <p:pic>
        <p:nvPicPr>
          <p:cNvPr id="2" name="Picture 1">
            <a:extLst>
              <a:ext uri="{FF2B5EF4-FFF2-40B4-BE49-F238E27FC236}">
                <a16:creationId xmlns:a16="http://schemas.microsoft.com/office/drawing/2014/main" id="{831AA88C-1BD5-3BEE-98D2-F33640000B17}"/>
              </a:ext>
            </a:extLst>
          </p:cNvPr>
          <p:cNvPicPr>
            <a:picLocks noChangeAspect="1"/>
          </p:cNvPicPr>
          <p:nvPr/>
        </p:nvPicPr>
        <p:blipFill>
          <a:blip r:embed="rId3"/>
          <a:stretch>
            <a:fillRect/>
          </a:stretch>
        </p:blipFill>
        <p:spPr>
          <a:xfrm>
            <a:off x="1110343" y="801778"/>
            <a:ext cx="4040972" cy="5946781"/>
          </a:xfrm>
          <a:prstGeom prst="rect">
            <a:avLst/>
          </a:prstGeom>
        </p:spPr>
      </p:pic>
      <p:pic>
        <p:nvPicPr>
          <p:cNvPr id="4" name="Picture 3">
            <a:extLst>
              <a:ext uri="{FF2B5EF4-FFF2-40B4-BE49-F238E27FC236}">
                <a16:creationId xmlns:a16="http://schemas.microsoft.com/office/drawing/2014/main" id="{21FE7C1C-D446-F3A0-6EBD-648AC8BD723B}"/>
              </a:ext>
            </a:extLst>
          </p:cNvPr>
          <p:cNvPicPr>
            <a:picLocks noChangeAspect="1"/>
          </p:cNvPicPr>
          <p:nvPr/>
        </p:nvPicPr>
        <p:blipFill>
          <a:blip r:embed="rId4"/>
          <a:stretch>
            <a:fillRect/>
          </a:stretch>
        </p:blipFill>
        <p:spPr>
          <a:xfrm>
            <a:off x="7040687" y="801778"/>
            <a:ext cx="4292167" cy="5946781"/>
          </a:xfrm>
          <a:prstGeom prst="rect">
            <a:avLst/>
          </a:prstGeom>
        </p:spPr>
      </p:pic>
    </p:spTree>
    <p:extLst>
      <p:ext uri="{BB962C8B-B14F-4D97-AF65-F5344CB8AC3E}">
        <p14:creationId xmlns:p14="http://schemas.microsoft.com/office/powerpoint/2010/main" val="11120112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2887B-EF45-71EF-C805-D7E8DC014B5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E4CCCFA-8B32-DC79-633F-69771D6D57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98"/>
            <a:ext cx="12192000" cy="6852004"/>
          </a:xfrm>
          <a:prstGeom prst="rect">
            <a:avLst/>
          </a:prstGeom>
        </p:spPr>
      </p:pic>
      <p:pic>
        <p:nvPicPr>
          <p:cNvPr id="2" name="Picture 1">
            <a:extLst>
              <a:ext uri="{FF2B5EF4-FFF2-40B4-BE49-F238E27FC236}">
                <a16:creationId xmlns:a16="http://schemas.microsoft.com/office/drawing/2014/main" id="{E9D318A4-D837-C72B-447B-383DC519D164}"/>
              </a:ext>
            </a:extLst>
          </p:cNvPr>
          <p:cNvPicPr>
            <a:picLocks noChangeAspect="1"/>
          </p:cNvPicPr>
          <p:nvPr/>
        </p:nvPicPr>
        <p:blipFill>
          <a:blip r:embed="rId3"/>
          <a:stretch>
            <a:fillRect/>
          </a:stretch>
        </p:blipFill>
        <p:spPr>
          <a:xfrm>
            <a:off x="1354230" y="770562"/>
            <a:ext cx="9590898" cy="5394879"/>
          </a:xfrm>
          <a:prstGeom prst="rect">
            <a:avLst/>
          </a:prstGeom>
        </p:spPr>
      </p:pic>
    </p:spTree>
    <p:extLst>
      <p:ext uri="{BB962C8B-B14F-4D97-AF65-F5344CB8AC3E}">
        <p14:creationId xmlns:p14="http://schemas.microsoft.com/office/powerpoint/2010/main" val="3614538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243B2-9C16-4C7D-F47A-82F7CC46220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943B20D-BD24-91E7-C872-4EBA6ECD2F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98"/>
            <a:ext cx="12192000" cy="6852004"/>
          </a:xfrm>
          <a:prstGeom prst="rect">
            <a:avLst/>
          </a:prstGeom>
        </p:spPr>
      </p:pic>
      <p:sp>
        <p:nvSpPr>
          <p:cNvPr id="4" name="Content Placeholder 3">
            <a:extLst>
              <a:ext uri="{FF2B5EF4-FFF2-40B4-BE49-F238E27FC236}">
                <a16:creationId xmlns:a16="http://schemas.microsoft.com/office/drawing/2014/main" id="{44D7669C-F995-D9B8-32F2-4D844A212AEF}"/>
              </a:ext>
            </a:extLst>
          </p:cNvPr>
          <p:cNvSpPr>
            <a:spLocks noGrp="1"/>
          </p:cNvSpPr>
          <p:nvPr>
            <p:ph sz="half" idx="1"/>
          </p:nvPr>
        </p:nvSpPr>
        <p:spPr>
          <a:xfrm>
            <a:off x="780837" y="760288"/>
            <a:ext cx="5414480" cy="5416675"/>
          </a:xfrm>
          <a:solidFill>
            <a:srgbClr val="92D050"/>
          </a:solidFill>
        </p:spPr>
        <p:txBody>
          <a:bodyPr>
            <a:normAutofit fontScale="85000" lnSpcReduction="10000"/>
          </a:bodyPr>
          <a:lstStyle/>
          <a:p>
            <a:r>
              <a:rPr lang="mn-MN" dirty="0"/>
              <a:t>Монгол улсын Засгийн газар аялал жуулчлалыг үндэсний хөгжлийн гурван тулгуурын нэг болгосон нь эдийн засгийн энэхүү бүтцийг өөрчлөх өндөр хүсэл эрмэлзэлтэй байгаагийн илрэл гэж үзэж байна. </a:t>
            </a:r>
          </a:p>
          <a:p>
            <a:r>
              <a:rPr lang="mn-MN" b="1" dirty="0">
                <a:solidFill>
                  <a:schemeClr val="bg1"/>
                </a:solidFill>
              </a:rPr>
              <a:t>Яваандаа уул уурхайн нөөц баялаг дуусах болно. Харин аялал жуулчлалын нөөц баялаг нь зохих ёсоор хадгалж хамгаалж чадвал тогтвортой байх боломжтой. Тийм ч учраас Монгол дахь аялал жуулчлалын салбарын үнэ цэнэ үүнд оршино.</a:t>
            </a:r>
            <a:endParaRPr lang="en-US" b="1" dirty="0">
              <a:solidFill>
                <a:schemeClr val="bg1"/>
              </a:solidFill>
            </a:endParaRPr>
          </a:p>
          <a:p>
            <a:endParaRPr lang="mn-MN" dirty="0"/>
          </a:p>
          <a:p>
            <a:pPr marL="0" indent="0" algn="r">
              <a:buNone/>
            </a:pPr>
            <a:r>
              <a:rPr lang="en-US" b="1" dirty="0"/>
              <a:t>JICA</a:t>
            </a:r>
            <a:r>
              <a:rPr lang="en-US" dirty="0"/>
              <a:t>., </a:t>
            </a:r>
            <a:r>
              <a:rPr lang="mn-MN" dirty="0"/>
              <a:t>судалгааны тайлан. 2021 он</a:t>
            </a:r>
            <a:endParaRPr lang="en-US" dirty="0"/>
          </a:p>
        </p:txBody>
      </p:sp>
      <p:sp>
        <p:nvSpPr>
          <p:cNvPr id="5" name="Content Placeholder 4">
            <a:extLst>
              <a:ext uri="{FF2B5EF4-FFF2-40B4-BE49-F238E27FC236}">
                <a16:creationId xmlns:a16="http://schemas.microsoft.com/office/drawing/2014/main" id="{B073C149-98EC-0D65-AEC4-2A28837C3AEF}"/>
              </a:ext>
            </a:extLst>
          </p:cNvPr>
          <p:cNvSpPr>
            <a:spLocks noGrp="1"/>
          </p:cNvSpPr>
          <p:nvPr>
            <p:ph sz="half" idx="2"/>
          </p:nvPr>
        </p:nvSpPr>
        <p:spPr>
          <a:xfrm>
            <a:off x="6515100" y="1294544"/>
            <a:ext cx="5181600" cy="4615291"/>
          </a:xfrm>
          <a:solidFill>
            <a:schemeClr val="accent3">
              <a:lumMod val="60000"/>
              <a:lumOff val="40000"/>
            </a:schemeClr>
          </a:solidFill>
        </p:spPr>
        <p:txBody>
          <a:bodyPr>
            <a:normAutofit fontScale="85000" lnSpcReduction="10000"/>
          </a:bodyPr>
          <a:lstStyle/>
          <a:p>
            <a:r>
              <a:rPr lang="mn-MN" b="1" dirty="0">
                <a:solidFill>
                  <a:schemeClr val="bg1"/>
                </a:solidFill>
              </a:rPr>
              <a:t>Аялал жуулчлалынхан тогтвортой хөгжлийг дэмжихэд чиглүүлэн өөрчлөгдөхгүй бол шинэ үеийн сонголтоос хасагдана.</a:t>
            </a:r>
          </a:p>
          <a:p>
            <a:endParaRPr lang="mn-MN" dirty="0"/>
          </a:p>
          <a:p>
            <a:pPr marL="0" indent="0" algn="r">
              <a:buNone/>
            </a:pPr>
            <a:r>
              <a:rPr lang="mn-MN" dirty="0"/>
              <a:t>Жалса Урубшуров</a:t>
            </a:r>
          </a:p>
          <a:p>
            <a:pPr marL="0" indent="0" algn="r">
              <a:buNone/>
            </a:pPr>
            <a:r>
              <a:rPr lang="en-US" i="1" dirty="0"/>
              <a:t>Founder &amp; CEO, </a:t>
            </a:r>
          </a:p>
          <a:p>
            <a:pPr marL="0" indent="0" algn="r">
              <a:buNone/>
            </a:pPr>
            <a:r>
              <a:rPr lang="en-US" i="1" dirty="0"/>
              <a:t>Nomadic Expeditions &amp; Three Camel Lodge</a:t>
            </a:r>
            <a:endParaRPr lang="mn-MN" i="1" dirty="0"/>
          </a:p>
          <a:p>
            <a:endParaRPr lang="en-US" dirty="0"/>
          </a:p>
          <a:p>
            <a:pPr marL="0" indent="0" algn="ctr">
              <a:buNone/>
            </a:pPr>
            <a:r>
              <a:rPr lang="en-US" dirty="0">
                <a:hlinkClick r:id="rId3"/>
              </a:rPr>
              <a:t>https://gogo.mn/r/kx1yv</a:t>
            </a:r>
            <a:r>
              <a:rPr lang="en-US" dirty="0"/>
              <a:t> </a:t>
            </a:r>
          </a:p>
        </p:txBody>
      </p:sp>
    </p:spTree>
    <p:extLst>
      <p:ext uri="{BB962C8B-B14F-4D97-AF65-F5344CB8AC3E}">
        <p14:creationId xmlns:p14="http://schemas.microsoft.com/office/powerpoint/2010/main" val="34609890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16890-F5DF-A58C-FA31-5B163183B55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89E18A5-515A-171D-548D-B4A90B1EED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98"/>
            <a:ext cx="12192000" cy="6852004"/>
          </a:xfrm>
          <a:prstGeom prst="rect">
            <a:avLst/>
          </a:prstGeom>
        </p:spPr>
      </p:pic>
      <p:sp>
        <p:nvSpPr>
          <p:cNvPr id="3" name="Title 2">
            <a:extLst>
              <a:ext uri="{FF2B5EF4-FFF2-40B4-BE49-F238E27FC236}">
                <a16:creationId xmlns:a16="http://schemas.microsoft.com/office/drawing/2014/main" id="{243ADB13-56AE-6B40-302F-CF3AA795A845}"/>
              </a:ext>
            </a:extLst>
          </p:cNvPr>
          <p:cNvSpPr>
            <a:spLocks noGrp="1"/>
          </p:cNvSpPr>
          <p:nvPr>
            <p:ph type="title"/>
          </p:nvPr>
        </p:nvSpPr>
        <p:spPr/>
        <p:txBody>
          <a:bodyPr>
            <a:normAutofit/>
          </a:bodyPr>
          <a:lstStyle/>
          <a:p>
            <a:r>
              <a:rPr lang="mn-MN" sz="5400" b="1" dirty="0">
                <a:solidFill>
                  <a:schemeClr val="accent6">
                    <a:lumMod val="75000"/>
                  </a:schemeClr>
                </a:solidFill>
              </a:rPr>
              <a:t>Аялал жуулчлалын тогтвортой хөгжлийг хангах арга замууд</a:t>
            </a:r>
            <a:endParaRPr lang="en-US" sz="5400" b="1" dirty="0">
              <a:solidFill>
                <a:schemeClr val="accent6">
                  <a:lumMod val="75000"/>
                </a:schemeClr>
              </a:solidFill>
            </a:endParaRPr>
          </a:p>
        </p:txBody>
      </p:sp>
      <p:sp>
        <p:nvSpPr>
          <p:cNvPr id="4" name="Text Placeholder 3">
            <a:extLst>
              <a:ext uri="{FF2B5EF4-FFF2-40B4-BE49-F238E27FC236}">
                <a16:creationId xmlns:a16="http://schemas.microsoft.com/office/drawing/2014/main" id="{978234E3-A7FC-798C-0CCB-62DEAD543A55}"/>
              </a:ext>
            </a:extLst>
          </p:cNvPr>
          <p:cNvSpPr>
            <a:spLocks noGrp="1"/>
          </p:cNvSpPr>
          <p:nvPr>
            <p:ph type="body" idx="1"/>
          </p:nvPr>
        </p:nvSpPr>
        <p:spPr/>
        <p:txBody>
          <a:bodyPr/>
          <a:lstStyle/>
          <a:p>
            <a:pPr algn="ctr"/>
            <a:r>
              <a:rPr lang="mn-MN" b="1" dirty="0">
                <a:solidFill>
                  <a:schemeClr val="accent6">
                    <a:lumMod val="75000"/>
                  </a:schemeClr>
                </a:solidFill>
              </a:rPr>
              <a:t>Гуравдугаар хэсэг</a:t>
            </a:r>
            <a:endParaRPr lang="en-US" b="1" dirty="0">
              <a:solidFill>
                <a:schemeClr val="accent6">
                  <a:lumMod val="75000"/>
                </a:schemeClr>
              </a:solidFill>
            </a:endParaRPr>
          </a:p>
        </p:txBody>
      </p:sp>
    </p:spTree>
    <p:extLst>
      <p:ext uri="{BB962C8B-B14F-4D97-AF65-F5344CB8AC3E}">
        <p14:creationId xmlns:p14="http://schemas.microsoft.com/office/powerpoint/2010/main" val="3513732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2A8B2E-5368-59EE-C59C-4B6B77F9E1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98"/>
            <a:ext cx="12192000" cy="6852004"/>
          </a:xfrm>
          <a:prstGeom prst="rect">
            <a:avLst/>
          </a:prstGeom>
        </p:spPr>
      </p:pic>
      <p:pic>
        <p:nvPicPr>
          <p:cNvPr id="3" name="Picture 2">
            <a:extLst>
              <a:ext uri="{FF2B5EF4-FFF2-40B4-BE49-F238E27FC236}">
                <a16:creationId xmlns:a16="http://schemas.microsoft.com/office/drawing/2014/main" id="{EFDD7B6D-C2F6-12F0-E4FE-8C1C1EF2CA36}"/>
              </a:ext>
            </a:extLst>
          </p:cNvPr>
          <p:cNvPicPr>
            <a:picLocks noChangeAspect="1"/>
          </p:cNvPicPr>
          <p:nvPr/>
        </p:nvPicPr>
        <p:blipFill>
          <a:blip r:embed="rId3"/>
          <a:stretch>
            <a:fillRect/>
          </a:stretch>
        </p:blipFill>
        <p:spPr>
          <a:xfrm>
            <a:off x="548046" y="479650"/>
            <a:ext cx="11095907" cy="6241447"/>
          </a:xfrm>
          <a:prstGeom prst="rect">
            <a:avLst/>
          </a:prstGeom>
        </p:spPr>
      </p:pic>
    </p:spTree>
    <p:extLst>
      <p:ext uri="{BB962C8B-B14F-4D97-AF65-F5344CB8AC3E}">
        <p14:creationId xmlns:p14="http://schemas.microsoft.com/office/powerpoint/2010/main" val="3370430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98"/>
            <a:ext cx="12192000" cy="6852004"/>
          </a:xfrm>
          <a:prstGeom prst="rect">
            <a:avLst/>
          </a:prstGeom>
        </p:spPr>
      </p:pic>
      <p:pic>
        <p:nvPicPr>
          <p:cNvPr id="3" name="Picture 2">
            <a:extLst>
              <a:ext uri="{FF2B5EF4-FFF2-40B4-BE49-F238E27FC236}">
                <a16:creationId xmlns:a16="http://schemas.microsoft.com/office/drawing/2014/main" id="{31B18A93-9F85-2713-B1C9-56B8D51B116C}"/>
              </a:ext>
            </a:extLst>
          </p:cNvPr>
          <p:cNvPicPr>
            <a:picLocks noChangeAspect="1"/>
          </p:cNvPicPr>
          <p:nvPr/>
        </p:nvPicPr>
        <p:blipFill>
          <a:blip r:embed="rId3"/>
          <a:stretch>
            <a:fillRect/>
          </a:stretch>
        </p:blipFill>
        <p:spPr>
          <a:xfrm>
            <a:off x="1273629" y="636874"/>
            <a:ext cx="9863558" cy="5548253"/>
          </a:xfrm>
          <a:prstGeom prst="rect">
            <a:avLst/>
          </a:prstGeom>
        </p:spPr>
      </p:pic>
    </p:spTree>
    <p:extLst>
      <p:ext uri="{BB962C8B-B14F-4D97-AF65-F5344CB8AC3E}">
        <p14:creationId xmlns:p14="http://schemas.microsoft.com/office/powerpoint/2010/main" val="20484783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1DD313-1D9E-9F20-98D1-50E0565DFBC8}"/>
              </a:ext>
            </a:extLst>
          </p:cNvPr>
          <p:cNvPicPr>
            <a:picLocks noChangeAspect="1"/>
          </p:cNvPicPr>
          <p:nvPr/>
        </p:nvPicPr>
        <p:blipFill>
          <a:blip r:embed="rId2"/>
          <a:stretch>
            <a:fillRect/>
          </a:stretch>
        </p:blipFill>
        <p:spPr>
          <a:xfrm>
            <a:off x="0" y="0"/>
            <a:ext cx="12192000" cy="6857999"/>
          </a:xfrm>
          <a:prstGeom prst="rect">
            <a:avLst/>
          </a:prstGeom>
        </p:spPr>
      </p:pic>
      <p:pic>
        <p:nvPicPr>
          <p:cNvPr id="3" name="Picture 2">
            <a:extLst>
              <a:ext uri="{FF2B5EF4-FFF2-40B4-BE49-F238E27FC236}">
                <a16:creationId xmlns:a16="http://schemas.microsoft.com/office/drawing/2014/main" id="{EE51A150-0372-2BE2-0FC1-390BC675D142}"/>
              </a:ext>
            </a:extLst>
          </p:cNvPr>
          <p:cNvPicPr>
            <a:picLocks noChangeAspect="1"/>
          </p:cNvPicPr>
          <p:nvPr/>
        </p:nvPicPr>
        <p:blipFill>
          <a:blip r:embed="rId3"/>
          <a:stretch>
            <a:fillRect/>
          </a:stretch>
        </p:blipFill>
        <p:spPr>
          <a:xfrm>
            <a:off x="1147647" y="773565"/>
            <a:ext cx="9999813" cy="5366198"/>
          </a:xfrm>
          <a:prstGeom prst="rect">
            <a:avLst/>
          </a:prstGeom>
        </p:spPr>
      </p:pic>
    </p:spTree>
    <p:extLst>
      <p:ext uri="{BB962C8B-B14F-4D97-AF65-F5344CB8AC3E}">
        <p14:creationId xmlns:p14="http://schemas.microsoft.com/office/powerpoint/2010/main" val="33725003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770767-8A9F-F3B8-A17D-FA6F650E0537}"/>
              </a:ext>
            </a:extLst>
          </p:cNvPr>
          <p:cNvPicPr>
            <a:picLocks noChangeAspect="1"/>
          </p:cNvPicPr>
          <p:nvPr/>
        </p:nvPicPr>
        <p:blipFill>
          <a:blip r:embed="rId2"/>
          <a:stretch>
            <a:fillRect/>
          </a:stretch>
        </p:blipFill>
        <p:spPr>
          <a:xfrm>
            <a:off x="0" y="0"/>
            <a:ext cx="12192000" cy="6857999"/>
          </a:xfrm>
          <a:prstGeom prst="rect">
            <a:avLst/>
          </a:prstGeom>
        </p:spPr>
      </p:pic>
      <p:pic>
        <p:nvPicPr>
          <p:cNvPr id="3" name="Picture 2">
            <a:extLst>
              <a:ext uri="{FF2B5EF4-FFF2-40B4-BE49-F238E27FC236}">
                <a16:creationId xmlns:a16="http://schemas.microsoft.com/office/drawing/2014/main" id="{522A0B1C-96F4-12D7-078F-44370CD43918}"/>
              </a:ext>
            </a:extLst>
          </p:cNvPr>
          <p:cNvPicPr>
            <a:picLocks noChangeAspect="1"/>
          </p:cNvPicPr>
          <p:nvPr/>
        </p:nvPicPr>
        <p:blipFill>
          <a:blip r:embed="rId3"/>
          <a:stretch>
            <a:fillRect/>
          </a:stretch>
        </p:blipFill>
        <p:spPr>
          <a:xfrm>
            <a:off x="1366463" y="762856"/>
            <a:ext cx="9657708" cy="5432462"/>
          </a:xfrm>
          <a:prstGeom prst="rect">
            <a:avLst/>
          </a:prstGeom>
        </p:spPr>
      </p:pic>
    </p:spTree>
    <p:extLst>
      <p:ext uri="{BB962C8B-B14F-4D97-AF65-F5344CB8AC3E}">
        <p14:creationId xmlns:p14="http://schemas.microsoft.com/office/powerpoint/2010/main" val="6435105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132D04-01D4-F9D3-1F49-5584E654AC0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B5B30C9-EB54-30E0-6838-D97F90C636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98"/>
            <a:ext cx="12192000" cy="6852004"/>
          </a:xfrm>
          <a:prstGeom prst="rect">
            <a:avLst/>
          </a:prstGeom>
        </p:spPr>
      </p:pic>
      <p:pic>
        <p:nvPicPr>
          <p:cNvPr id="2" name="Picture 1">
            <a:extLst>
              <a:ext uri="{FF2B5EF4-FFF2-40B4-BE49-F238E27FC236}">
                <a16:creationId xmlns:a16="http://schemas.microsoft.com/office/drawing/2014/main" id="{1CFBF864-013D-4765-565D-1B60906F9D0B}"/>
              </a:ext>
            </a:extLst>
          </p:cNvPr>
          <p:cNvPicPr>
            <a:picLocks noChangeAspect="1"/>
          </p:cNvPicPr>
          <p:nvPr/>
        </p:nvPicPr>
        <p:blipFill>
          <a:blip r:embed="rId3"/>
          <a:stretch>
            <a:fillRect/>
          </a:stretch>
        </p:blipFill>
        <p:spPr>
          <a:xfrm>
            <a:off x="1337827" y="719191"/>
            <a:ext cx="9704859" cy="5458983"/>
          </a:xfrm>
          <a:prstGeom prst="rect">
            <a:avLst/>
          </a:prstGeom>
        </p:spPr>
      </p:pic>
    </p:spTree>
    <p:extLst>
      <p:ext uri="{BB962C8B-B14F-4D97-AF65-F5344CB8AC3E}">
        <p14:creationId xmlns:p14="http://schemas.microsoft.com/office/powerpoint/2010/main" val="14345102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80320-A37E-052C-C485-5AA0C692B0D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4CCC74D-CD03-4393-A022-0F4AE1DA1F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98"/>
            <a:ext cx="12192000" cy="6852004"/>
          </a:xfrm>
          <a:prstGeom prst="rect">
            <a:avLst/>
          </a:prstGeom>
        </p:spPr>
      </p:pic>
      <p:sp>
        <p:nvSpPr>
          <p:cNvPr id="2" name="Title 1">
            <a:extLst>
              <a:ext uri="{FF2B5EF4-FFF2-40B4-BE49-F238E27FC236}">
                <a16:creationId xmlns:a16="http://schemas.microsoft.com/office/drawing/2014/main" id="{53343A06-00A7-8384-070D-615E6D802507}"/>
              </a:ext>
            </a:extLst>
          </p:cNvPr>
          <p:cNvSpPr>
            <a:spLocks noGrp="1"/>
          </p:cNvSpPr>
          <p:nvPr>
            <p:ph type="title"/>
          </p:nvPr>
        </p:nvSpPr>
        <p:spPr/>
        <p:txBody>
          <a:bodyPr/>
          <a:lstStyle/>
          <a:p>
            <a:pPr algn="ctr"/>
            <a:r>
              <a:rPr lang="mn-MN" dirty="0"/>
              <a:t>Стандарт уу сайн дурын гэрчилгээжүүлэлт үү?</a:t>
            </a:r>
            <a:endParaRPr lang="en-US" dirty="0"/>
          </a:p>
        </p:txBody>
      </p:sp>
      <p:sp>
        <p:nvSpPr>
          <p:cNvPr id="4" name="Text Placeholder 3">
            <a:extLst>
              <a:ext uri="{FF2B5EF4-FFF2-40B4-BE49-F238E27FC236}">
                <a16:creationId xmlns:a16="http://schemas.microsoft.com/office/drawing/2014/main" id="{DCBEFFCF-544D-E3FD-9959-BA0FCA63A471}"/>
              </a:ext>
            </a:extLst>
          </p:cNvPr>
          <p:cNvSpPr>
            <a:spLocks noGrp="1"/>
          </p:cNvSpPr>
          <p:nvPr>
            <p:ph type="body" idx="1"/>
          </p:nvPr>
        </p:nvSpPr>
        <p:spPr>
          <a:xfrm>
            <a:off x="831850" y="4589463"/>
            <a:ext cx="10515600" cy="1051049"/>
          </a:xfrm>
        </p:spPr>
        <p:txBody>
          <a:bodyPr/>
          <a:lstStyle/>
          <a:p>
            <a:r>
              <a:rPr lang="mn-MN" dirty="0"/>
              <a:t>Шийдэл хайсан асуулт</a:t>
            </a:r>
            <a:endParaRPr lang="en-US" dirty="0"/>
          </a:p>
        </p:txBody>
      </p:sp>
    </p:spTree>
    <p:extLst>
      <p:ext uri="{BB962C8B-B14F-4D97-AF65-F5344CB8AC3E}">
        <p14:creationId xmlns:p14="http://schemas.microsoft.com/office/powerpoint/2010/main" val="34775157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1FAEE-4825-86AC-9B72-2178571C2A0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289D924-78C6-F8CC-A191-CB4EB99D4A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98"/>
            <a:ext cx="12192000" cy="6852004"/>
          </a:xfrm>
          <a:prstGeom prst="rect">
            <a:avLst/>
          </a:prstGeom>
        </p:spPr>
      </p:pic>
      <p:pic>
        <p:nvPicPr>
          <p:cNvPr id="2" name="Picture 1">
            <a:extLst>
              <a:ext uri="{FF2B5EF4-FFF2-40B4-BE49-F238E27FC236}">
                <a16:creationId xmlns:a16="http://schemas.microsoft.com/office/drawing/2014/main" id="{508622C4-1063-BFFD-032C-60CFA306FAFA}"/>
              </a:ext>
            </a:extLst>
          </p:cNvPr>
          <p:cNvPicPr>
            <a:picLocks noChangeAspect="1"/>
          </p:cNvPicPr>
          <p:nvPr/>
        </p:nvPicPr>
        <p:blipFill>
          <a:blip r:embed="rId3"/>
          <a:stretch>
            <a:fillRect/>
          </a:stretch>
        </p:blipFill>
        <p:spPr>
          <a:xfrm>
            <a:off x="1223768" y="688369"/>
            <a:ext cx="9779854" cy="5501168"/>
          </a:xfrm>
          <a:prstGeom prst="rect">
            <a:avLst/>
          </a:prstGeom>
        </p:spPr>
      </p:pic>
    </p:spTree>
    <p:extLst>
      <p:ext uri="{BB962C8B-B14F-4D97-AF65-F5344CB8AC3E}">
        <p14:creationId xmlns:p14="http://schemas.microsoft.com/office/powerpoint/2010/main" val="14237173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E54752-16DA-1534-86D9-1C5202CDFD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98"/>
            <a:ext cx="12192000" cy="6852004"/>
          </a:xfrm>
          <a:prstGeom prst="rect">
            <a:avLst/>
          </a:prstGeom>
        </p:spPr>
      </p:pic>
      <p:pic>
        <p:nvPicPr>
          <p:cNvPr id="3" name="Picture 2">
            <a:extLst>
              <a:ext uri="{FF2B5EF4-FFF2-40B4-BE49-F238E27FC236}">
                <a16:creationId xmlns:a16="http://schemas.microsoft.com/office/drawing/2014/main" id="{6B96ADDA-8B1A-A62D-E6F2-D722A5553172}"/>
              </a:ext>
            </a:extLst>
          </p:cNvPr>
          <p:cNvPicPr>
            <a:picLocks noChangeAspect="1"/>
          </p:cNvPicPr>
          <p:nvPr/>
        </p:nvPicPr>
        <p:blipFill>
          <a:blip r:embed="rId3"/>
          <a:stretch>
            <a:fillRect/>
          </a:stretch>
        </p:blipFill>
        <p:spPr>
          <a:xfrm>
            <a:off x="1349829" y="759279"/>
            <a:ext cx="9506857" cy="5347607"/>
          </a:xfrm>
          <a:prstGeom prst="rect">
            <a:avLst/>
          </a:prstGeom>
        </p:spPr>
      </p:pic>
    </p:spTree>
    <p:extLst>
      <p:ext uri="{BB962C8B-B14F-4D97-AF65-F5344CB8AC3E}">
        <p14:creationId xmlns:p14="http://schemas.microsoft.com/office/powerpoint/2010/main" val="26652723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F6559-4285-56DF-82E8-692A7CB41C3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B0B568A-B2A0-0F52-2B22-BF518430D6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98"/>
            <a:ext cx="12192000" cy="6852004"/>
          </a:xfrm>
          <a:prstGeom prst="rect">
            <a:avLst/>
          </a:prstGeom>
        </p:spPr>
      </p:pic>
      <p:pic>
        <p:nvPicPr>
          <p:cNvPr id="2" name="Picture 1">
            <a:extLst>
              <a:ext uri="{FF2B5EF4-FFF2-40B4-BE49-F238E27FC236}">
                <a16:creationId xmlns:a16="http://schemas.microsoft.com/office/drawing/2014/main" id="{101F7890-6A87-E6AD-BDD8-BBCB7F957662}"/>
              </a:ext>
            </a:extLst>
          </p:cNvPr>
          <p:cNvPicPr>
            <a:picLocks noChangeAspect="1"/>
          </p:cNvPicPr>
          <p:nvPr/>
        </p:nvPicPr>
        <p:blipFill>
          <a:blip r:embed="rId3"/>
          <a:stretch>
            <a:fillRect/>
          </a:stretch>
        </p:blipFill>
        <p:spPr>
          <a:xfrm>
            <a:off x="1369890" y="770562"/>
            <a:ext cx="9520718" cy="5355405"/>
          </a:xfrm>
          <a:prstGeom prst="rect">
            <a:avLst/>
          </a:prstGeom>
        </p:spPr>
      </p:pic>
    </p:spTree>
    <p:extLst>
      <p:ext uri="{BB962C8B-B14F-4D97-AF65-F5344CB8AC3E}">
        <p14:creationId xmlns:p14="http://schemas.microsoft.com/office/powerpoint/2010/main" val="26125985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F1617-54BF-1622-8CBC-07281A40E6C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D2DEFDE-D3D6-C26E-E620-5849245E9C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98"/>
            <a:ext cx="12192000" cy="6852004"/>
          </a:xfrm>
          <a:prstGeom prst="rect">
            <a:avLst/>
          </a:prstGeom>
        </p:spPr>
      </p:pic>
      <p:pic>
        <p:nvPicPr>
          <p:cNvPr id="2" name="Picture 1">
            <a:extLst>
              <a:ext uri="{FF2B5EF4-FFF2-40B4-BE49-F238E27FC236}">
                <a16:creationId xmlns:a16="http://schemas.microsoft.com/office/drawing/2014/main" id="{1770463A-9624-D990-974F-2416E8D7BBC8}"/>
              </a:ext>
            </a:extLst>
          </p:cNvPr>
          <p:cNvPicPr>
            <a:picLocks noChangeAspect="1"/>
          </p:cNvPicPr>
          <p:nvPr/>
        </p:nvPicPr>
        <p:blipFill>
          <a:blip r:embed="rId3"/>
          <a:stretch>
            <a:fillRect/>
          </a:stretch>
        </p:blipFill>
        <p:spPr>
          <a:xfrm>
            <a:off x="1530848" y="780836"/>
            <a:ext cx="9656457" cy="5431757"/>
          </a:xfrm>
          <a:prstGeom prst="rect">
            <a:avLst/>
          </a:prstGeom>
        </p:spPr>
      </p:pic>
    </p:spTree>
    <p:extLst>
      <p:ext uri="{BB962C8B-B14F-4D97-AF65-F5344CB8AC3E}">
        <p14:creationId xmlns:p14="http://schemas.microsoft.com/office/powerpoint/2010/main" val="16662046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D5D0C-DBDD-F634-901B-ED19D4D5DEB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D38F138-2A86-809B-EB2A-339449B549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98"/>
            <a:ext cx="12192000" cy="6852004"/>
          </a:xfrm>
          <a:prstGeom prst="rect">
            <a:avLst/>
          </a:prstGeom>
        </p:spPr>
      </p:pic>
      <p:sp>
        <p:nvSpPr>
          <p:cNvPr id="2" name="Title 1">
            <a:extLst>
              <a:ext uri="{FF2B5EF4-FFF2-40B4-BE49-F238E27FC236}">
                <a16:creationId xmlns:a16="http://schemas.microsoft.com/office/drawing/2014/main" id="{B79D7F3B-FADA-E6CF-065D-DE20931E0F28}"/>
              </a:ext>
            </a:extLst>
          </p:cNvPr>
          <p:cNvSpPr>
            <a:spLocks noGrp="1"/>
          </p:cNvSpPr>
          <p:nvPr>
            <p:ph type="title"/>
          </p:nvPr>
        </p:nvSpPr>
        <p:spPr/>
        <p:txBody>
          <a:bodyPr>
            <a:normAutofit/>
          </a:bodyPr>
          <a:lstStyle/>
          <a:p>
            <a:pPr algn="ctr"/>
            <a:r>
              <a:rPr lang="mn-MN" sz="5400" b="1" dirty="0">
                <a:solidFill>
                  <a:schemeClr val="accent6">
                    <a:lumMod val="75000"/>
                  </a:schemeClr>
                </a:solidFill>
              </a:rPr>
              <a:t>Аялал жуулчлалын тогтвортой хөгжлийг хангахад гол оролцогч талууд юу хийх вэ?</a:t>
            </a:r>
            <a:endParaRPr lang="en-US" sz="5400" b="1" dirty="0">
              <a:solidFill>
                <a:schemeClr val="accent6">
                  <a:lumMod val="75000"/>
                </a:schemeClr>
              </a:solidFill>
            </a:endParaRPr>
          </a:p>
        </p:txBody>
      </p:sp>
      <p:sp>
        <p:nvSpPr>
          <p:cNvPr id="4" name="Text Placeholder 3">
            <a:extLst>
              <a:ext uri="{FF2B5EF4-FFF2-40B4-BE49-F238E27FC236}">
                <a16:creationId xmlns:a16="http://schemas.microsoft.com/office/drawing/2014/main" id="{F11DFA6B-6A3B-8DD4-C572-C90F998EC6F9}"/>
              </a:ext>
            </a:extLst>
          </p:cNvPr>
          <p:cNvSpPr>
            <a:spLocks noGrp="1"/>
          </p:cNvSpPr>
          <p:nvPr>
            <p:ph type="body" idx="1"/>
          </p:nvPr>
        </p:nvSpPr>
        <p:spPr/>
        <p:txBody>
          <a:bodyPr/>
          <a:lstStyle/>
          <a:p>
            <a:pPr algn="ctr"/>
            <a:r>
              <a:rPr lang="mn-MN" b="1" dirty="0">
                <a:solidFill>
                  <a:schemeClr val="accent6">
                    <a:lumMod val="75000"/>
                  </a:schemeClr>
                </a:solidFill>
              </a:rPr>
              <a:t>Дөрөвдүгээр хэсэг</a:t>
            </a:r>
            <a:endParaRPr lang="en-US" b="1" dirty="0">
              <a:solidFill>
                <a:schemeClr val="accent6">
                  <a:lumMod val="75000"/>
                </a:schemeClr>
              </a:solidFill>
            </a:endParaRPr>
          </a:p>
        </p:txBody>
      </p:sp>
    </p:spTree>
    <p:extLst>
      <p:ext uri="{BB962C8B-B14F-4D97-AF65-F5344CB8AC3E}">
        <p14:creationId xmlns:p14="http://schemas.microsoft.com/office/powerpoint/2010/main" val="235117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98"/>
            <a:ext cx="12192000" cy="6852004"/>
          </a:xfrm>
          <a:prstGeom prst="rect">
            <a:avLst/>
          </a:prstGeom>
        </p:spPr>
      </p:pic>
      <p:sp>
        <p:nvSpPr>
          <p:cNvPr id="3" name="Title 2">
            <a:extLst>
              <a:ext uri="{FF2B5EF4-FFF2-40B4-BE49-F238E27FC236}">
                <a16:creationId xmlns:a16="http://schemas.microsoft.com/office/drawing/2014/main" id="{C829675B-566E-DEB4-EA36-69D340C8C86C}"/>
              </a:ext>
            </a:extLst>
          </p:cNvPr>
          <p:cNvSpPr>
            <a:spLocks noGrp="1"/>
          </p:cNvSpPr>
          <p:nvPr>
            <p:ph type="title"/>
          </p:nvPr>
        </p:nvSpPr>
        <p:spPr/>
        <p:txBody>
          <a:bodyPr/>
          <a:lstStyle/>
          <a:p>
            <a:pPr algn="ctr"/>
            <a:r>
              <a:rPr lang="mn-MN" b="1" dirty="0">
                <a:latin typeface="Arial" panose="020B0604020202020204" pitchFamily="34" charset="0"/>
                <a:cs typeface="Arial" panose="020B0604020202020204" pitchFamily="34" charset="0"/>
              </a:rPr>
              <a:t>Агуулга</a:t>
            </a:r>
            <a:r>
              <a:rPr lang="mn-MN" dirty="0"/>
              <a:t> </a:t>
            </a:r>
            <a:endParaRPr lang="en-US" dirty="0"/>
          </a:p>
        </p:txBody>
      </p:sp>
      <p:sp>
        <p:nvSpPr>
          <p:cNvPr id="4" name="Content Placeholder 3">
            <a:extLst>
              <a:ext uri="{FF2B5EF4-FFF2-40B4-BE49-F238E27FC236}">
                <a16:creationId xmlns:a16="http://schemas.microsoft.com/office/drawing/2014/main" id="{EF5196A9-A89F-46AC-193A-43E76D5CF6ED}"/>
              </a:ext>
            </a:extLst>
          </p:cNvPr>
          <p:cNvSpPr>
            <a:spLocks noGrp="1"/>
          </p:cNvSpPr>
          <p:nvPr>
            <p:ph idx="1"/>
          </p:nvPr>
        </p:nvSpPr>
        <p:spPr/>
        <p:txBody>
          <a:bodyPr>
            <a:normAutofit/>
          </a:bodyPr>
          <a:lstStyle/>
          <a:p>
            <a:pPr marL="571500" indent="-571500">
              <a:buFont typeface="+mj-lt"/>
              <a:buAutoNum type="romanUcPeriod"/>
            </a:pPr>
            <a:r>
              <a:rPr lang="mn-MN" dirty="0"/>
              <a:t>Тогтвортой хөгжил-Аялал жуулчлалын тогтвортой хөгжил үндсэн ойлголт</a:t>
            </a:r>
          </a:p>
          <a:p>
            <a:pPr marL="571500" indent="-571500">
              <a:buFont typeface="+mj-lt"/>
              <a:buAutoNum type="romanUcPeriod"/>
            </a:pPr>
            <a:r>
              <a:rPr lang="mn-MN" dirty="0"/>
              <a:t>Аялал жуулчлалын тогтвортой хөгжил яагаад чухал вэ?</a:t>
            </a:r>
          </a:p>
          <a:p>
            <a:pPr marL="571500" indent="-571500">
              <a:buFont typeface="+mj-lt"/>
              <a:buAutoNum type="romanUcPeriod"/>
            </a:pPr>
            <a:r>
              <a:rPr lang="mn-MN" dirty="0"/>
              <a:t>Аялал жуулчлалын тогтвортой хөгжлийг хангах арга замууд</a:t>
            </a:r>
          </a:p>
          <a:p>
            <a:pPr marL="571500" indent="-571500">
              <a:buFont typeface="+mj-lt"/>
              <a:buAutoNum type="romanUcPeriod"/>
            </a:pPr>
            <a:r>
              <a:rPr lang="mn-MN" dirty="0"/>
              <a:t>Гол оролцогч талууд юу хийх вэ?</a:t>
            </a:r>
          </a:p>
          <a:p>
            <a:pPr marL="571500" indent="-571500">
              <a:buFont typeface="+mj-lt"/>
              <a:buAutoNum type="romanUcPeriod"/>
            </a:pPr>
            <a:r>
              <a:rPr lang="mn-MN" dirty="0"/>
              <a:t>Монгол улсад хийж байгаа ажлууд, сорил, бэрхшээл</a:t>
            </a:r>
          </a:p>
          <a:p>
            <a:pPr marL="571500" indent="-571500">
              <a:buFont typeface="+mj-lt"/>
              <a:buAutoNum type="romanUcPeriod"/>
            </a:pPr>
            <a:r>
              <a:rPr lang="mn-MN" dirty="0"/>
              <a:t>Олон улсын чиг хандлага</a:t>
            </a:r>
          </a:p>
          <a:p>
            <a:pPr marL="571500" indent="-571500">
              <a:buFont typeface="+mj-lt"/>
              <a:buAutoNum type="romanUcPeriod"/>
            </a:pPr>
            <a:r>
              <a:rPr lang="mn-MN" dirty="0"/>
              <a:t>АЖ тогтвортой хөгжлийн гүйцэтгэлийг хэрхэн үнэлэх вэ?</a:t>
            </a:r>
          </a:p>
        </p:txBody>
      </p:sp>
    </p:spTree>
    <p:extLst>
      <p:ext uri="{BB962C8B-B14F-4D97-AF65-F5344CB8AC3E}">
        <p14:creationId xmlns:p14="http://schemas.microsoft.com/office/powerpoint/2010/main" val="17969692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2137E8-9551-A9A9-AA04-9E7FCBA29416}"/>
              </a:ext>
            </a:extLst>
          </p:cNvPr>
          <p:cNvPicPr>
            <a:picLocks noChangeAspect="1"/>
          </p:cNvPicPr>
          <p:nvPr/>
        </p:nvPicPr>
        <p:blipFill>
          <a:blip r:embed="rId2"/>
          <a:stretch>
            <a:fillRect/>
          </a:stretch>
        </p:blipFill>
        <p:spPr>
          <a:xfrm>
            <a:off x="0" y="0"/>
            <a:ext cx="12192000" cy="6857999"/>
          </a:xfrm>
          <a:prstGeom prst="rect">
            <a:avLst/>
          </a:prstGeom>
        </p:spPr>
      </p:pic>
      <p:pic>
        <p:nvPicPr>
          <p:cNvPr id="3" name="Picture 2">
            <a:extLst>
              <a:ext uri="{FF2B5EF4-FFF2-40B4-BE49-F238E27FC236}">
                <a16:creationId xmlns:a16="http://schemas.microsoft.com/office/drawing/2014/main" id="{8DCD9E2F-3F12-DA60-DB8D-6DADD0B905BA}"/>
              </a:ext>
            </a:extLst>
          </p:cNvPr>
          <p:cNvPicPr>
            <a:picLocks noChangeAspect="1"/>
          </p:cNvPicPr>
          <p:nvPr/>
        </p:nvPicPr>
        <p:blipFill>
          <a:blip r:embed="rId3"/>
          <a:stretch>
            <a:fillRect/>
          </a:stretch>
        </p:blipFill>
        <p:spPr>
          <a:xfrm>
            <a:off x="1149896" y="739739"/>
            <a:ext cx="9660803" cy="5434203"/>
          </a:xfrm>
          <a:prstGeom prst="rect">
            <a:avLst/>
          </a:prstGeom>
        </p:spPr>
      </p:pic>
    </p:spTree>
    <p:extLst>
      <p:ext uri="{BB962C8B-B14F-4D97-AF65-F5344CB8AC3E}">
        <p14:creationId xmlns:p14="http://schemas.microsoft.com/office/powerpoint/2010/main" val="26902867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D39790-91CC-843C-864E-D47FC913B0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98"/>
            <a:ext cx="12192000" cy="6852004"/>
          </a:xfrm>
          <a:prstGeom prst="rect">
            <a:avLst/>
          </a:prstGeom>
        </p:spPr>
      </p:pic>
      <p:pic>
        <p:nvPicPr>
          <p:cNvPr id="4" name="Picture 3">
            <a:extLst>
              <a:ext uri="{FF2B5EF4-FFF2-40B4-BE49-F238E27FC236}">
                <a16:creationId xmlns:a16="http://schemas.microsoft.com/office/drawing/2014/main" id="{83900B88-7951-A67A-2376-ECCAECA701CC}"/>
              </a:ext>
            </a:extLst>
          </p:cNvPr>
          <p:cNvPicPr>
            <a:picLocks noChangeAspect="1"/>
          </p:cNvPicPr>
          <p:nvPr/>
        </p:nvPicPr>
        <p:blipFill>
          <a:blip r:embed="rId3"/>
          <a:stretch>
            <a:fillRect/>
          </a:stretch>
        </p:blipFill>
        <p:spPr>
          <a:xfrm>
            <a:off x="1231186" y="692542"/>
            <a:ext cx="9729628" cy="5472915"/>
          </a:xfrm>
          <a:prstGeom prst="rect">
            <a:avLst/>
          </a:prstGeom>
        </p:spPr>
      </p:pic>
    </p:spTree>
    <p:extLst>
      <p:ext uri="{BB962C8B-B14F-4D97-AF65-F5344CB8AC3E}">
        <p14:creationId xmlns:p14="http://schemas.microsoft.com/office/powerpoint/2010/main" val="17915140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E63E7-5C2B-0FFD-1AF6-2207E70FFB1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33319F7-C383-E4EF-78A3-3E82C203D3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98"/>
            <a:ext cx="12192000" cy="6852004"/>
          </a:xfrm>
          <a:prstGeom prst="rect">
            <a:avLst/>
          </a:prstGeom>
        </p:spPr>
      </p:pic>
      <p:pic>
        <p:nvPicPr>
          <p:cNvPr id="2" name="Picture 1">
            <a:extLst>
              <a:ext uri="{FF2B5EF4-FFF2-40B4-BE49-F238E27FC236}">
                <a16:creationId xmlns:a16="http://schemas.microsoft.com/office/drawing/2014/main" id="{327303B3-0CEA-0B64-EC2E-AF808AE6A533}"/>
              </a:ext>
            </a:extLst>
          </p:cNvPr>
          <p:cNvPicPr>
            <a:picLocks noChangeAspect="1"/>
          </p:cNvPicPr>
          <p:nvPr/>
        </p:nvPicPr>
        <p:blipFill>
          <a:blip r:embed="rId3"/>
          <a:stretch>
            <a:fillRect/>
          </a:stretch>
        </p:blipFill>
        <p:spPr>
          <a:xfrm>
            <a:off x="2286000" y="756558"/>
            <a:ext cx="7859486" cy="5894614"/>
          </a:xfrm>
          <a:prstGeom prst="rect">
            <a:avLst/>
          </a:prstGeom>
        </p:spPr>
      </p:pic>
    </p:spTree>
    <p:extLst>
      <p:ext uri="{BB962C8B-B14F-4D97-AF65-F5344CB8AC3E}">
        <p14:creationId xmlns:p14="http://schemas.microsoft.com/office/powerpoint/2010/main" val="12346663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EB3137-7218-3C88-2B23-EC0FFBECFF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98"/>
            <a:ext cx="12192000" cy="6852004"/>
          </a:xfrm>
          <a:prstGeom prst="rect">
            <a:avLst/>
          </a:prstGeom>
        </p:spPr>
      </p:pic>
      <p:pic>
        <p:nvPicPr>
          <p:cNvPr id="3" name="Picture 2">
            <a:extLst>
              <a:ext uri="{FF2B5EF4-FFF2-40B4-BE49-F238E27FC236}">
                <a16:creationId xmlns:a16="http://schemas.microsoft.com/office/drawing/2014/main" id="{5724914D-6999-6CCD-34F3-BA798586A010}"/>
              </a:ext>
            </a:extLst>
          </p:cNvPr>
          <p:cNvPicPr>
            <a:picLocks noChangeAspect="1"/>
          </p:cNvPicPr>
          <p:nvPr/>
        </p:nvPicPr>
        <p:blipFill>
          <a:blip r:embed="rId3"/>
          <a:stretch>
            <a:fillRect/>
          </a:stretch>
        </p:blipFill>
        <p:spPr>
          <a:xfrm>
            <a:off x="1351624" y="760288"/>
            <a:ext cx="9534418" cy="5363110"/>
          </a:xfrm>
          <a:prstGeom prst="rect">
            <a:avLst/>
          </a:prstGeom>
        </p:spPr>
      </p:pic>
    </p:spTree>
    <p:extLst>
      <p:ext uri="{BB962C8B-B14F-4D97-AF65-F5344CB8AC3E}">
        <p14:creationId xmlns:p14="http://schemas.microsoft.com/office/powerpoint/2010/main" val="19610940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E88C1-CAF9-5383-840F-C3514364B78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34AA592-C492-BD95-CC1F-002525F199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98"/>
            <a:ext cx="12192000" cy="6852004"/>
          </a:xfrm>
          <a:prstGeom prst="rect">
            <a:avLst/>
          </a:prstGeom>
        </p:spPr>
      </p:pic>
      <p:pic>
        <p:nvPicPr>
          <p:cNvPr id="2" name="Picture 1">
            <a:extLst>
              <a:ext uri="{FF2B5EF4-FFF2-40B4-BE49-F238E27FC236}">
                <a16:creationId xmlns:a16="http://schemas.microsoft.com/office/drawing/2014/main" id="{8B44B1F6-D807-6567-18B6-F2CD4824D8E2}"/>
              </a:ext>
            </a:extLst>
          </p:cNvPr>
          <p:cNvPicPr>
            <a:picLocks noChangeAspect="1"/>
          </p:cNvPicPr>
          <p:nvPr/>
        </p:nvPicPr>
        <p:blipFill>
          <a:blip r:embed="rId3"/>
          <a:stretch>
            <a:fillRect/>
          </a:stretch>
        </p:blipFill>
        <p:spPr>
          <a:xfrm>
            <a:off x="1446373" y="760288"/>
            <a:ext cx="9552682" cy="5373384"/>
          </a:xfrm>
          <a:prstGeom prst="rect">
            <a:avLst/>
          </a:prstGeom>
        </p:spPr>
      </p:pic>
    </p:spTree>
    <p:extLst>
      <p:ext uri="{BB962C8B-B14F-4D97-AF65-F5344CB8AC3E}">
        <p14:creationId xmlns:p14="http://schemas.microsoft.com/office/powerpoint/2010/main" val="11399195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5ECF7-EA9B-F42A-05F6-9D3CE699EA2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435848E-5A2B-CC51-4969-F5109B97EE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98"/>
            <a:ext cx="12192000" cy="6852004"/>
          </a:xfrm>
          <a:prstGeom prst="rect">
            <a:avLst/>
          </a:prstGeom>
        </p:spPr>
      </p:pic>
      <p:pic>
        <p:nvPicPr>
          <p:cNvPr id="2" name="Picture 1">
            <a:extLst>
              <a:ext uri="{FF2B5EF4-FFF2-40B4-BE49-F238E27FC236}">
                <a16:creationId xmlns:a16="http://schemas.microsoft.com/office/drawing/2014/main" id="{6B9479D1-7F9D-4BA3-7E08-722B7E7961CB}"/>
              </a:ext>
            </a:extLst>
          </p:cNvPr>
          <p:cNvPicPr>
            <a:picLocks noChangeAspect="1"/>
          </p:cNvPicPr>
          <p:nvPr/>
        </p:nvPicPr>
        <p:blipFill>
          <a:blip r:embed="rId3"/>
          <a:stretch>
            <a:fillRect/>
          </a:stretch>
        </p:blipFill>
        <p:spPr>
          <a:xfrm>
            <a:off x="1385870" y="770562"/>
            <a:ext cx="9689475" cy="5450329"/>
          </a:xfrm>
          <a:prstGeom prst="rect">
            <a:avLst/>
          </a:prstGeom>
        </p:spPr>
      </p:pic>
    </p:spTree>
    <p:extLst>
      <p:ext uri="{BB962C8B-B14F-4D97-AF65-F5344CB8AC3E}">
        <p14:creationId xmlns:p14="http://schemas.microsoft.com/office/powerpoint/2010/main" val="26679693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11159-E2BF-AAF1-BFD1-A570B310FB5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C92AC5F-C703-1785-1AD7-6EEB3A2DE8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98"/>
            <a:ext cx="12192000" cy="6852004"/>
          </a:xfrm>
          <a:prstGeom prst="rect">
            <a:avLst/>
          </a:prstGeom>
        </p:spPr>
      </p:pic>
      <p:sp>
        <p:nvSpPr>
          <p:cNvPr id="2" name="Title 1">
            <a:extLst>
              <a:ext uri="{FF2B5EF4-FFF2-40B4-BE49-F238E27FC236}">
                <a16:creationId xmlns:a16="http://schemas.microsoft.com/office/drawing/2014/main" id="{30249ABB-E511-96A2-9832-12229442E092}"/>
              </a:ext>
            </a:extLst>
          </p:cNvPr>
          <p:cNvSpPr>
            <a:spLocks noGrp="1"/>
          </p:cNvSpPr>
          <p:nvPr>
            <p:ph type="title"/>
          </p:nvPr>
        </p:nvSpPr>
        <p:spPr/>
        <p:txBody>
          <a:bodyPr>
            <a:normAutofit/>
          </a:bodyPr>
          <a:lstStyle/>
          <a:p>
            <a:pPr algn="ctr"/>
            <a:r>
              <a:rPr lang="mn-MN" sz="5400" b="1" dirty="0">
                <a:solidFill>
                  <a:schemeClr val="accent6">
                    <a:lumMod val="75000"/>
                  </a:schemeClr>
                </a:solidFill>
              </a:rPr>
              <a:t>Монгол улсад хийж байгаа ажлууд, сорил, бэрхшээл</a:t>
            </a:r>
            <a:endParaRPr lang="en-US" sz="5400" b="1" dirty="0">
              <a:solidFill>
                <a:schemeClr val="accent6">
                  <a:lumMod val="75000"/>
                </a:schemeClr>
              </a:solidFill>
            </a:endParaRPr>
          </a:p>
        </p:txBody>
      </p:sp>
      <p:sp>
        <p:nvSpPr>
          <p:cNvPr id="4" name="Text Placeholder 3">
            <a:extLst>
              <a:ext uri="{FF2B5EF4-FFF2-40B4-BE49-F238E27FC236}">
                <a16:creationId xmlns:a16="http://schemas.microsoft.com/office/drawing/2014/main" id="{34CF2E2B-C05A-BC8B-EBF9-9F50E2AEDB97}"/>
              </a:ext>
            </a:extLst>
          </p:cNvPr>
          <p:cNvSpPr>
            <a:spLocks noGrp="1"/>
          </p:cNvSpPr>
          <p:nvPr>
            <p:ph type="body" idx="1"/>
          </p:nvPr>
        </p:nvSpPr>
        <p:spPr/>
        <p:txBody>
          <a:bodyPr/>
          <a:lstStyle/>
          <a:p>
            <a:pPr algn="ctr"/>
            <a:r>
              <a:rPr lang="mn-MN" b="1" dirty="0">
                <a:solidFill>
                  <a:schemeClr val="accent6">
                    <a:lumMod val="75000"/>
                  </a:schemeClr>
                </a:solidFill>
              </a:rPr>
              <a:t>Тавдугаар хэсэг</a:t>
            </a:r>
            <a:endParaRPr lang="en-US" b="1" dirty="0">
              <a:solidFill>
                <a:schemeClr val="accent6">
                  <a:lumMod val="75000"/>
                </a:schemeClr>
              </a:solidFill>
            </a:endParaRPr>
          </a:p>
        </p:txBody>
      </p:sp>
    </p:spTree>
    <p:extLst>
      <p:ext uri="{BB962C8B-B14F-4D97-AF65-F5344CB8AC3E}">
        <p14:creationId xmlns:p14="http://schemas.microsoft.com/office/powerpoint/2010/main" val="32165804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A6AFA-BBDB-0F17-C54B-ED32A0B6264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27BBC42-EF77-4382-6334-1A551B5EB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98"/>
            <a:ext cx="12192000" cy="6852004"/>
          </a:xfrm>
          <a:prstGeom prst="rect">
            <a:avLst/>
          </a:prstGeom>
        </p:spPr>
      </p:pic>
      <p:pic>
        <p:nvPicPr>
          <p:cNvPr id="2" name="Picture 1">
            <a:extLst>
              <a:ext uri="{FF2B5EF4-FFF2-40B4-BE49-F238E27FC236}">
                <a16:creationId xmlns:a16="http://schemas.microsoft.com/office/drawing/2014/main" id="{8E1E19AC-56FD-6AC0-751B-34E22A80B080}"/>
              </a:ext>
            </a:extLst>
          </p:cNvPr>
          <p:cNvPicPr>
            <a:picLocks noChangeAspect="1"/>
          </p:cNvPicPr>
          <p:nvPr/>
        </p:nvPicPr>
        <p:blipFill>
          <a:blip r:embed="rId3"/>
          <a:stretch>
            <a:fillRect/>
          </a:stretch>
        </p:blipFill>
        <p:spPr>
          <a:xfrm>
            <a:off x="1034503" y="778390"/>
            <a:ext cx="5462587" cy="3009839"/>
          </a:xfrm>
          <a:prstGeom prst="rect">
            <a:avLst/>
          </a:prstGeom>
        </p:spPr>
      </p:pic>
      <p:pic>
        <p:nvPicPr>
          <p:cNvPr id="4" name="Picture 3">
            <a:extLst>
              <a:ext uri="{FF2B5EF4-FFF2-40B4-BE49-F238E27FC236}">
                <a16:creationId xmlns:a16="http://schemas.microsoft.com/office/drawing/2014/main" id="{B783F003-5577-4055-BBDC-EBA014FE4483}"/>
              </a:ext>
            </a:extLst>
          </p:cNvPr>
          <p:cNvPicPr>
            <a:picLocks noChangeAspect="1"/>
          </p:cNvPicPr>
          <p:nvPr/>
        </p:nvPicPr>
        <p:blipFill>
          <a:blip r:embed="rId4"/>
          <a:stretch>
            <a:fillRect/>
          </a:stretch>
        </p:blipFill>
        <p:spPr>
          <a:xfrm>
            <a:off x="2078747" y="3907071"/>
            <a:ext cx="2765396" cy="2765396"/>
          </a:xfrm>
          <a:prstGeom prst="rect">
            <a:avLst/>
          </a:prstGeom>
        </p:spPr>
      </p:pic>
      <p:pic>
        <p:nvPicPr>
          <p:cNvPr id="5" name="Picture 4">
            <a:extLst>
              <a:ext uri="{FF2B5EF4-FFF2-40B4-BE49-F238E27FC236}">
                <a16:creationId xmlns:a16="http://schemas.microsoft.com/office/drawing/2014/main" id="{B4CD0493-4371-50E4-D37E-80185509451F}"/>
              </a:ext>
            </a:extLst>
          </p:cNvPr>
          <p:cNvPicPr>
            <a:picLocks noChangeAspect="1"/>
          </p:cNvPicPr>
          <p:nvPr/>
        </p:nvPicPr>
        <p:blipFill>
          <a:blip r:embed="rId5"/>
          <a:stretch>
            <a:fillRect/>
          </a:stretch>
        </p:blipFill>
        <p:spPr>
          <a:xfrm>
            <a:off x="7531593" y="704451"/>
            <a:ext cx="4224977" cy="5968016"/>
          </a:xfrm>
          <a:prstGeom prst="rect">
            <a:avLst/>
          </a:prstGeom>
        </p:spPr>
      </p:pic>
    </p:spTree>
    <p:extLst>
      <p:ext uri="{BB962C8B-B14F-4D97-AF65-F5344CB8AC3E}">
        <p14:creationId xmlns:p14="http://schemas.microsoft.com/office/powerpoint/2010/main" val="2681319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5BEBA-3AC7-12BD-ACF6-825FCFB8A6D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D222CDD-8349-ECBF-927B-244FCD6896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98"/>
            <a:ext cx="12192000" cy="6852004"/>
          </a:xfrm>
          <a:prstGeom prst="rect">
            <a:avLst/>
          </a:prstGeom>
        </p:spPr>
      </p:pic>
      <p:pic>
        <p:nvPicPr>
          <p:cNvPr id="2" name="Picture 1">
            <a:extLst>
              <a:ext uri="{FF2B5EF4-FFF2-40B4-BE49-F238E27FC236}">
                <a16:creationId xmlns:a16="http://schemas.microsoft.com/office/drawing/2014/main" id="{A70C9EC6-11A8-BC93-81A9-83EC265A9878}"/>
              </a:ext>
            </a:extLst>
          </p:cNvPr>
          <p:cNvPicPr>
            <a:picLocks noChangeAspect="1"/>
          </p:cNvPicPr>
          <p:nvPr/>
        </p:nvPicPr>
        <p:blipFill>
          <a:blip r:embed="rId3"/>
          <a:stretch>
            <a:fillRect/>
          </a:stretch>
        </p:blipFill>
        <p:spPr>
          <a:xfrm>
            <a:off x="1278565" y="719191"/>
            <a:ext cx="9622316" cy="5412553"/>
          </a:xfrm>
          <a:prstGeom prst="rect">
            <a:avLst/>
          </a:prstGeom>
        </p:spPr>
      </p:pic>
    </p:spTree>
    <p:extLst>
      <p:ext uri="{BB962C8B-B14F-4D97-AF65-F5344CB8AC3E}">
        <p14:creationId xmlns:p14="http://schemas.microsoft.com/office/powerpoint/2010/main" val="17481933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4435C-EB6C-D5F5-95CF-928438E6801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EA675A1-AA18-78A9-BFA3-07C234EE4C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98"/>
            <a:ext cx="12192000" cy="6852004"/>
          </a:xfrm>
          <a:prstGeom prst="rect">
            <a:avLst/>
          </a:prstGeom>
        </p:spPr>
      </p:pic>
      <p:pic>
        <p:nvPicPr>
          <p:cNvPr id="2" name="Picture 1">
            <a:extLst>
              <a:ext uri="{FF2B5EF4-FFF2-40B4-BE49-F238E27FC236}">
                <a16:creationId xmlns:a16="http://schemas.microsoft.com/office/drawing/2014/main" id="{C87E0377-AD85-CE94-EA72-A59E533DB06D}"/>
              </a:ext>
            </a:extLst>
          </p:cNvPr>
          <p:cNvPicPr>
            <a:picLocks noChangeAspect="1"/>
          </p:cNvPicPr>
          <p:nvPr/>
        </p:nvPicPr>
        <p:blipFill>
          <a:blip r:embed="rId3"/>
          <a:stretch>
            <a:fillRect/>
          </a:stretch>
        </p:blipFill>
        <p:spPr>
          <a:xfrm>
            <a:off x="1305960" y="678094"/>
            <a:ext cx="9788597" cy="5506085"/>
          </a:xfrm>
          <a:prstGeom prst="rect">
            <a:avLst/>
          </a:prstGeom>
        </p:spPr>
      </p:pic>
    </p:spTree>
    <p:extLst>
      <p:ext uri="{BB962C8B-B14F-4D97-AF65-F5344CB8AC3E}">
        <p14:creationId xmlns:p14="http://schemas.microsoft.com/office/powerpoint/2010/main" val="3233346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98"/>
            <a:ext cx="12192000" cy="6852004"/>
          </a:xfrm>
          <a:prstGeom prst="rect">
            <a:avLst/>
          </a:prstGeom>
        </p:spPr>
      </p:pic>
      <p:sp>
        <p:nvSpPr>
          <p:cNvPr id="2" name="Title 1">
            <a:extLst>
              <a:ext uri="{FF2B5EF4-FFF2-40B4-BE49-F238E27FC236}">
                <a16:creationId xmlns:a16="http://schemas.microsoft.com/office/drawing/2014/main" id="{98E795F0-3BB2-C4A7-FCC1-C005966711CB}"/>
              </a:ext>
            </a:extLst>
          </p:cNvPr>
          <p:cNvSpPr>
            <a:spLocks noGrp="1"/>
          </p:cNvSpPr>
          <p:nvPr>
            <p:ph type="title"/>
          </p:nvPr>
        </p:nvSpPr>
        <p:spPr/>
        <p:txBody>
          <a:bodyPr>
            <a:normAutofit/>
          </a:bodyPr>
          <a:lstStyle/>
          <a:p>
            <a:pPr algn="ctr"/>
            <a:r>
              <a:rPr lang="mn-MN" sz="4800" b="1" dirty="0">
                <a:solidFill>
                  <a:schemeClr val="accent6">
                    <a:lumMod val="75000"/>
                  </a:schemeClr>
                </a:solidFill>
              </a:rPr>
              <a:t>Тогтвортой хөгжил-Аялал жуулчлалын тогтвортой хөгжил үндсэн ойлголт</a:t>
            </a:r>
            <a:endParaRPr lang="en-US" sz="4800" b="1" dirty="0">
              <a:solidFill>
                <a:schemeClr val="accent6">
                  <a:lumMod val="75000"/>
                </a:schemeClr>
              </a:solidFill>
            </a:endParaRPr>
          </a:p>
        </p:txBody>
      </p:sp>
      <p:sp>
        <p:nvSpPr>
          <p:cNvPr id="4" name="Text Placeholder 3">
            <a:extLst>
              <a:ext uri="{FF2B5EF4-FFF2-40B4-BE49-F238E27FC236}">
                <a16:creationId xmlns:a16="http://schemas.microsoft.com/office/drawing/2014/main" id="{5EB37232-5E04-935E-BDC4-B99ABACAD5F5}"/>
              </a:ext>
            </a:extLst>
          </p:cNvPr>
          <p:cNvSpPr>
            <a:spLocks noGrp="1"/>
          </p:cNvSpPr>
          <p:nvPr>
            <p:ph type="body" idx="1"/>
          </p:nvPr>
        </p:nvSpPr>
        <p:spPr/>
        <p:txBody>
          <a:bodyPr/>
          <a:lstStyle/>
          <a:p>
            <a:pPr algn="ctr"/>
            <a:r>
              <a:rPr lang="mn-MN" b="1" dirty="0">
                <a:solidFill>
                  <a:schemeClr val="accent6">
                    <a:lumMod val="75000"/>
                  </a:schemeClr>
                </a:solidFill>
              </a:rPr>
              <a:t>Нэгдүгээр хэсэг</a:t>
            </a:r>
            <a:endParaRPr lang="en-US" b="1" dirty="0">
              <a:solidFill>
                <a:schemeClr val="accent6">
                  <a:lumMod val="75000"/>
                </a:schemeClr>
              </a:solidFill>
            </a:endParaRPr>
          </a:p>
        </p:txBody>
      </p:sp>
    </p:spTree>
    <p:extLst>
      <p:ext uri="{BB962C8B-B14F-4D97-AF65-F5344CB8AC3E}">
        <p14:creationId xmlns:p14="http://schemas.microsoft.com/office/powerpoint/2010/main" val="11331550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EE89E-9245-64B6-5A3A-2853B7BB778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B9141A6-C60C-1431-3DDD-D716556AEE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98"/>
            <a:ext cx="12192000" cy="6852004"/>
          </a:xfrm>
          <a:prstGeom prst="rect">
            <a:avLst/>
          </a:prstGeom>
        </p:spPr>
      </p:pic>
      <p:pic>
        <p:nvPicPr>
          <p:cNvPr id="2" name="Picture 1">
            <a:extLst>
              <a:ext uri="{FF2B5EF4-FFF2-40B4-BE49-F238E27FC236}">
                <a16:creationId xmlns:a16="http://schemas.microsoft.com/office/drawing/2014/main" id="{7E9EFD26-9F92-7759-E132-0C6DEBA8096B}"/>
              </a:ext>
            </a:extLst>
          </p:cNvPr>
          <p:cNvPicPr>
            <a:picLocks noChangeAspect="1"/>
          </p:cNvPicPr>
          <p:nvPr/>
        </p:nvPicPr>
        <p:blipFill>
          <a:blip r:embed="rId3"/>
          <a:stretch>
            <a:fillRect/>
          </a:stretch>
        </p:blipFill>
        <p:spPr>
          <a:xfrm>
            <a:off x="1293690" y="739259"/>
            <a:ext cx="9699658" cy="5456057"/>
          </a:xfrm>
          <a:prstGeom prst="rect">
            <a:avLst/>
          </a:prstGeom>
        </p:spPr>
      </p:pic>
    </p:spTree>
    <p:extLst>
      <p:ext uri="{BB962C8B-B14F-4D97-AF65-F5344CB8AC3E}">
        <p14:creationId xmlns:p14="http://schemas.microsoft.com/office/powerpoint/2010/main" val="32249887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5B6D9-A126-5FEF-FE0F-5784477C158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B8DD64E-5583-DAC1-ADF6-74D4341521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98"/>
            <a:ext cx="12192000" cy="6852004"/>
          </a:xfrm>
          <a:prstGeom prst="rect">
            <a:avLst/>
          </a:prstGeom>
        </p:spPr>
      </p:pic>
      <p:pic>
        <p:nvPicPr>
          <p:cNvPr id="4" name="Picture 3">
            <a:extLst>
              <a:ext uri="{FF2B5EF4-FFF2-40B4-BE49-F238E27FC236}">
                <a16:creationId xmlns:a16="http://schemas.microsoft.com/office/drawing/2014/main" id="{AD475ECD-EB33-0787-8C77-7D0D4DC56B4B}"/>
              </a:ext>
            </a:extLst>
          </p:cNvPr>
          <p:cNvPicPr>
            <a:picLocks noChangeAspect="1"/>
          </p:cNvPicPr>
          <p:nvPr/>
        </p:nvPicPr>
        <p:blipFill>
          <a:blip r:embed="rId3"/>
          <a:stretch>
            <a:fillRect/>
          </a:stretch>
        </p:blipFill>
        <p:spPr>
          <a:xfrm>
            <a:off x="250370" y="1291997"/>
            <a:ext cx="6779383" cy="3813403"/>
          </a:xfrm>
          <a:prstGeom prst="rect">
            <a:avLst/>
          </a:prstGeom>
        </p:spPr>
      </p:pic>
      <p:pic>
        <p:nvPicPr>
          <p:cNvPr id="5" name="Picture 4">
            <a:extLst>
              <a:ext uri="{FF2B5EF4-FFF2-40B4-BE49-F238E27FC236}">
                <a16:creationId xmlns:a16="http://schemas.microsoft.com/office/drawing/2014/main" id="{90D6443B-DBC4-0A35-C389-A78BDD40C515}"/>
              </a:ext>
            </a:extLst>
          </p:cNvPr>
          <p:cNvPicPr>
            <a:picLocks noChangeAspect="1"/>
          </p:cNvPicPr>
          <p:nvPr/>
        </p:nvPicPr>
        <p:blipFill>
          <a:blip r:embed="rId4"/>
          <a:stretch>
            <a:fillRect/>
          </a:stretch>
        </p:blipFill>
        <p:spPr>
          <a:xfrm>
            <a:off x="7478561" y="759002"/>
            <a:ext cx="4264630" cy="6019800"/>
          </a:xfrm>
          <a:prstGeom prst="rect">
            <a:avLst/>
          </a:prstGeom>
        </p:spPr>
      </p:pic>
    </p:spTree>
    <p:extLst>
      <p:ext uri="{BB962C8B-B14F-4D97-AF65-F5344CB8AC3E}">
        <p14:creationId xmlns:p14="http://schemas.microsoft.com/office/powerpoint/2010/main" val="41425156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D09F1-587C-A4AD-A529-7B147F10CCC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231F14B-5F77-8223-8121-480EF63D2A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98"/>
            <a:ext cx="12192000" cy="6852004"/>
          </a:xfrm>
          <a:prstGeom prst="rect">
            <a:avLst/>
          </a:prstGeom>
        </p:spPr>
      </p:pic>
      <p:pic>
        <p:nvPicPr>
          <p:cNvPr id="2" name="Picture 1">
            <a:extLst>
              <a:ext uri="{FF2B5EF4-FFF2-40B4-BE49-F238E27FC236}">
                <a16:creationId xmlns:a16="http://schemas.microsoft.com/office/drawing/2014/main" id="{AC2EE4B7-C314-96DC-99D0-A04AB3800FBF}"/>
              </a:ext>
            </a:extLst>
          </p:cNvPr>
          <p:cNvPicPr>
            <a:picLocks noChangeAspect="1"/>
          </p:cNvPicPr>
          <p:nvPr/>
        </p:nvPicPr>
        <p:blipFill>
          <a:blip r:embed="rId4"/>
          <a:stretch>
            <a:fillRect/>
          </a:stretch>
        </p:blipFill>
        <p:spPr>
          <a:xfrm>
            <a:off x="6451053" y="1257404"/>
            <a:ext cx="5305335" cy="3856399"/>
          </a:xfrm>
          <a:prstGeom prst="rect">
            <a:avLst/>
          </a:prstGeom>
        </p:spPr>
      </p:pic>
      <p:pic>
        <p:nvPicPr>
          <p:cNvPr id="4" name="Picture 3">
            <a:extLst>
              <a:ext uri="{FF2B5EF4-FFF2-40B4-BE49-F238E27FC236}">
                <a16:creationId xmlns:a16="http://schemas.microsoft.com/office/drawing/2014/main" id="{32918CC1-514E-3906-C3FB-6AE0D3FAA840}"/>
              </a:ext>
            </a:extLst>
          </p:cNvPr>
          <p:cNvPicPr>
            <a:picLocks noChangeAspect="1"/>
          </p:cNvPicPr>
          <p:nvPr/>
        </p:nvPicPr>
        <p:blipFill>
          <a:blip r:embed="rId5"/>
          <a:stretch>
            <a:fillRect/>
          </a:stretch>
        </p:blipFill>
        <p:spPr>
          <a:xfrm>
            <a:off x="355053" y="1154303"/>
            <a:ext cx="5740947" cy="4059514"/>
          </a:xfrm>
          <a:prstGeom prst="rect">
            <a:avLst/>
          </a:prstGeom>
        </p:spPr>
      </p:pic>
    </p:spTree>
    <p:extLst>
      <p:ext uri="{BB962C8B-B14F-4D97-AF65-F5344CB8AC3E}">
        <p14:creationId xmlns:p14="http://schemas.microsoft.com/office/powerpoint/2010/main" val="38806455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FFF6A-C38B-1273-C848-B0A865AC46D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596ABEA-8C83-C60A-7255-62207C0D02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98"/>
            <a:ext cx="12192000" cy="6852004"/>
          </a:xfrm>
          <a:prstGeom prst="rect">
            <a:avLst/>
          </a:prstGeom>
        </p:spPr>
      </p:pic>
      <p:pic>
        <p:nvPicPr>
          <p:cNvPr id="2" name="Picture 1">
            <a:extLst>
              <a:ext uri="{FF2B5EF4-FFF2-40B4-BE49-F238E27FC236}">
                <a16:creationId xmlns:a16="http://schemas.microsoft.com/office/drawing/2014/main" id="{A1BC1CFF-0E1A-B2F5-A468-9966469D37D1}"/>
              </a:ext>
            </a:extLst>
          </p:cNvPr>
          <p:cNvPicPr>
            <a:picLocks noChangeAspect="1"/>
          </p:cNvPicPr>
          <p:nvPr/>
        </p:nvPicPr>
        <p:blipFill>
          <a:blip r:embed="rId3"/>
          <a:stretch>
            <a:fillRect/>
          </a:stretch>
        </p:blipFill>
        <p:spPr>
          <a:xfrm>
            <a:off x="1336076" y="768116"/>
            <a:ext cx="9688095" cy="5449554"/>
          </a:xfrm>
          <a:prstGeom prst="rect">
            <a:avLst/>
          </a:prstGeom>
        </p:spPr>
      </p:pic>
    </p:spTree>
    <p:extLst>
      <p:ext uri="{BB962C8B-B14F-4D97-AF65-F5344CB8AC3E}">
        <p14:creationId xmlns:p14="http://schemas.microsoft.com/office/powerpoint/2010/main" val="38921475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AFDAC1-BB46-6A35-39DA-6A6572EA98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96"/>
            <a:ext cx="12192000" cy="6852004"/>
          </a:xfrm>
          <a:prstGeom prst="rect">
            <a:avLst/>
          </a:prstGeom>
        </p:spPr>
      </p:pic>
      <p:sp>
        <p:nvSpPr>
          <p:cNvPr id="3" name="Title 2">
            <a:extLst>
              <a:ext uri="{FF2B5EF4-FFF2-40B4-BE49-F238E27FC236}">
                <a16:creationId xmlns:a16="http://schemas.microsoft.com/office/drawing/2014/main" id="{D6E493DD-D69C-E587-55A9-D9F41A187EFC}"/>
              </a:ext>
            </a:extLst>
          </p:cNvPr>
          <p:cNvSpPr>
            <a:spLocks noGrp="1"/>
          </p:cNvSpPr>
          <p:nvPr>
            <p:ph type="title"/>
          </p:nvPr>
        </p:nvSpPr>
        <p:spPr/>
        <p:txBody>
          <a:bodyPr/>
          <a:lstStyle/>
          <a:p>
            <a:pPr algn="ctr"/>
            <a:r>
              <a:rPr lang="mn-MN" b="1" dirty="0">
                <a:solidFill>
                  <a:schemeClr val="bg2"/>
                </a:solidFill>
              </a:rPr>
              <a:t>Гол үр дүнгээс...</a:t>
            </a:r>
            <a:endParaRPr lang="en-US" b="1" dirty="0">
              <a:solidFill>
                <a:schemeClr val="bg2"/>
              </a:solidFill>
            </a:endParaRPr>
          </a:p>
        </p:txBody>
      </p:sp>
      <p:sp>
        <p:nvSpPr>
          <p:cNvPr id="5" name="Text Placeholder 4">
            <a:extLst>
              <a:ext uri="{FF2B5EF4-FFF2-40B4-BE49-F238E27FC236}">
                <a16:creationId xmlns:a16="http://schemas.microsoft.com/office/drawing/2014/main" id="{B609FEDB-C119-B2DF-C789-A281FF1D0BC8}"/>
              </a:ext>
            </a:extLst>
          </p:cNvPr>
          <p:cNvSpPr>
            <a:spLocks noGrp="1"/>
          </p:cNvSpPr>
          <p:nvPr>
            <p:ph type="body" idx="1"/>
          </p:nvPr>
        </p:nvSpPr>
        <p:spPr>
          <a:xfrm>
            <a:off x="839790" y="1438616"/>
            <a:ext cx="4420580" cy="485094"/>
          </a:xfrm>
        </p:spPr>
        <p:txBody>
          <a:bodyPr/>
          <a:lstStyle/>
          <a:p>
            <a:pPr algn="ctr"/>
            <a:r>
              <a:rPr lang="mn-MN" dirty="0">
                <a:solidFill>
                  <a:schemeClr val="bg2"/>
                </a:solidFill>
              </a:rPr>
              <a:t>Хийж гүйцэтгэсэн:</a:t>
            </a:r>
            <a:endParaRPr lang="en-US" dirty="0">
              <a:solidFill>
                <a:schemeClr val="bg2"/>
              </a:solidFill>
            </a:endParaRPr>
          </a:p>
        </p:txBody>
      </p:sp>
      <p:sp>
        <p:nvSpPr>
          <p:cNvPr id="4" name="Content Placeholder 3">
            <a:extLst>
              <a:ext uri="{FF2B5EF4-FFF2-40B4-BE49-F238E27FC236}">
                <a16:creationId xmlns:a16="http://schemas.microsoft.com/office/drawing/2014/main" id="{FA70A84F-B871-26B1-3727-637070B65AE9}"/>
              </a:ext>
            </a:extLst>
          </p:cNvPr>
          <p:cNvSpPr>
            <a:spLocks noGrp="1"/>
          </p:cNvSpPr>
          <p:nvPr>
            <p:ph sz="half" idx="2"/>
          </p:nvPr>
        </p:nvSpPr>
        <p:spPr>
          <a:xfrm>
            <a:off x="201386" y="2175995"/>
            <a:ext cx="5594804" cy="3330417"/>
          </a:xfrm>
          <a:solidFill>
            <a:schemeClr val="accent3">
              <a:lumMod val="40000"/>
              <a:lumOff val="60000"/>
            </a:schemeClr>
          </a:solidFill>
        </p:spPr>
        <p:txBody>
          <a:bodyPr>
            <a:normAutofit fontScale="70000" lnSpcReduction="20000"/>
          </a:bodyPr>
          <a:lstStyle/>
          <a:p>
            <a:pPr marL="514350" indent="-514350">
              <a:buFont typeface="+mj-lt"/>
              <a:buAutoNum type="arabicPeriod"/>
            </a:pPr>
            <a:r>
              <a:rPr lang="mn-MN" dirty="0"/>
              <a:t>Аялал жуулчлалын тогтвортой хөгжлийн бодлого МУ-ын аялал жуулчлалын хууль эрх зүй, бодлогын баримт бичгүүдэд тодорхойлогдсон.</a:t>
            </a:r>
          </a:p>
          <a:p>
            <a:pPr marL="514350" indent="-514350">
              <a:buFont typeface="+mj-lt"/>
              <a:buAutoNum type="arabicPeriod"/>
            </a:pPr>
            <a:r>
              <a:rPr lang="mn-MN" dirty="0"/>
              <a:t>Жуулчны бааз ба малчин өрхийн эко гэрчилгээжүүлэлтийн үндсэн шаардлагуудыг боловсруулсан.</a:t>
            </a:r>
          </a:p>
          <a:p>
            <a:pPr marL="514350" indent="-514350">
              <a:buFont typeface="+mj-lt"/>
              <a:buAutoNum type="arabicPeriod"/>
            </a:pPr>
            <a:r>
              <a:rPr lang="mn-MN" dirty="0"/>
              <a:t>Эко гэрчилгээжүүлэлтийн үндсэн загвар, хэрэгжүүлэх механизмын төсөл-санал хийгдсэн.</a:t>
            </a:r>
          </a:p>
          <a:p>
            <a:pPr marL="514350" indent="-514350">
              <a:buFont typeface="+mj-lt"/>
              <a:buAutoNum type="arabicPeriod"/>
            </a:pPr>
            <a:r>
              <a:rPr lang="mn-MN" dirty="0"/>
              <a:t>Сургалт, зөвлөлгөө өгөх үндэсний хүчин чадалтай</a:t>
            </a:r>
            <a:endParaRPr lang="en-US" dirty="0"/>
          </a:p>
        </p:txBody>
      </p:sp>
      <p:sp>
        <p:nvSpPr>
          <p:cNvPr id="6" name="Text Placeholder 5">
            <a:extLst>
              <a:ext uri="{FF2B5EF4-FFF2-40B4-BE49-F238E27FC236}">
                <a16:creationId xmlns:a16="http://schemas.microsoft.com/office/drawing/2014/main" id="{9DF6BF5B-5880-F3DC-892D-689FC3245549}"/>
              </a:ext>
            </a:extLst>
          </p:cNvPr>
          <p:cNvSpPr>
            <a:spLocks noGrp="1"/>
          </p:cNvSpPr>
          <p:nvPr>
            <p:ph type="body" sz="quarter" idx="3"/>
          </p:nvPr>
        </p:nvSpPr>
        <p:spPr>
          <a:xfrm>
            <a:off x="6254394" y="1387156"/>
            <a:ext cx="5183188" cy="485094"/>
          </a:xfrm>
        </p:spPr>
        <p:txBody>
          <a:bodyPr/>
          <a:lstStyle/>
          <a:p>
            <a:pPr algn="ctr"/>
            <a:r>
              <a:rPr lang="mn-MN" dirty="0">
                <a:solidFill>
                  <a:schemeClr val="bg2"/>
                </a:solidFill>
              </a:rPr>
              <a:t>Хараахан хийж амжаагүй байгаа:</a:t>
            </a:r>
            <a:endParaRPr lang="en-US" dirty="0">
              <a:solidFill>
                <a:schemeClr val="bg2"/>
              </a:solidFill>
            </a:endParaRPr>
          </a:p>
        </p:txBody>
      </p:sp>
      <p:sp>
        <p:nvSpPr>
          <p:cNvPr id="7" name="Content Placeholder 6">
            <a:extLst>
              <a:ext uri="{FF2B5EF4-FFF2-40B4-BE49-F238E27FC236}">
                <a16:creationId xmlns:a16="http://schemas.microsoft.com/office/drawing/2014/main" id="{085382FC-74ED-B96E-A2E3-3D798667F6B0}"/>
              </a:ext>
            </a:extLst>
          </p:cNvPr>
          <p:cNvSpPr>
            <a:spLocks noGrp="1"/>
          </p:cNvSpPr>
          <p:nvPr>
            <p:ph sz="quarter" idx="4"/>
          </p:nvPr>
        </p:nvSpPr>
        <p:spPr>
          <a:xfrm>
            <a:off x="5997575" y="1923710"/>
            <a:ext cx="6074559" cy="4139846"/>
          </a:xfrm>
          <a:solidFill>
            <a:srgbClr val="FFFF00"/>
          </a:solidFill>
        </p:spPr>
        <p:txBody>
          <a:bodyPr>
            <a:normAutofit fontScale="70000" lnSpcReduction="20000"/>
          </a:bodyPr>
          <a:lstStyle/>
          <a:p>
            <a:r>
              <a:rPr lang="mn-MN" dirty="0"/>
              <a:t>НҮБ ХХ, АХБ-ны төслийн үр дүнг бүрэн хэрэгжүүлээгүй..</a:t>
            </a:r>
          </a:p>
          <a:p>
            <a:r>
              <a:rPr lang="mn-MN" dirty="0"/>
              <a:t>Аялал жуулчлалынТХ-ийн үйл ажиллагааг үнэлэх, магадлах </a:t>
            </a:r>
            <a:r>
              <a:rPr lang="mn-MN" b="1" dirty="0"/>
              <a:t>тогтолцоо</a:t>
            </a:r>
            <a:r>
              <a:rPr lang="mn-MN" dirty="0"/>
              <a:t> бүрдээгүй.</a:t>
            </a:r>
          </a:p>
          <a:p>
            <a:r>
              <a:rPr lang="mn-MN" dirty="0"/>
              <a:t>Сайн жишээ, үйл ажиллагааг дэмжин </a:t>
            </a:r>
            <a:r>
              <a:rPr lang="mn-MN" b="1" dirty="0"/>
              <a:t>урамшуулах болон алдаршуулах </a:t>
            </a:r>
            <a:r>
              <a:rPr lang="mn-MN" dirty="0"/>
              <a:t>механизм дутмаг.</a:t>
            </a:r>
          </a:p>
          <a:p>
            <a:r>
              <a:rPr lang="en-US" dirty="0"/>
              <a:t>ISO 14001 </a:t>
            </a:r>
            <a:r>
              <a:rPr lang="mn-MN" dirty="0"/>
              <a:t>болон БОМТ, эко гэрчилгээжүүлэлтэнд хамрагдсан АЖ байгууллагууд цөөхөн.</a:t>
            </a:r>
          </a:p>
          <a:p>
            <a:r>
              <a:rPr lang="mn-MN" dirty="0"/>
              <a:t>Жуулчны зорих </a:t>
            </a:r>
            <a:r>
              <a:rPr lang="mn-MN" b="1" dirty="0"/>
              <a:t>газрууд-аймгууд болон Тур операторуудын түвшинд</a:t>
            </a:r>
            <a:r>
              <a:rPr lang="en-US" b="1" dirty="0"/>
              <a:t> </a:t>
            </a:r>
            <a:r>
              <a:rPr lang="mn-MN" dirty="0"/>
              <a:t>тогтвортой хөгжлийн ахиц дэвшлийг тодорхойлох үнэлэх үндэсний аргачлал, тогтолцоог бий болгох шаардлагатай.</a:t>
            </a:r>
          </a:p>
          <a:p>
            <a:r>
              <a:rPr lang="mn-MN" dirty="0"/>
              <a:t>Энэ чиглэлээр </a:t>
            </a:r>
            <a:r>
              <a:rPr lang="mn-MN" b="1" dirty="0"/>
              <a:t>сургалт, сурталчилгаа </a:t>
            </a:r>
            <a:r>
              <a:rPr lang="mn-MN" dirty="0"/>
              <a:t>салбарын хэмжээнд хангалтгүй байна.</a:t>
            </a:r>
          </a:p>
          <a:p>
            <a:endParaRPr lang="en-US" dirty="0"/>
          </a:p>
        </p:txBody>
      </p:sp>
    </p:spTree>
    <p:extLst>
      <p:ext uri="{BB962C8B-B14F-4D97-AF65-F5344CB8AC3E}">
        <p14:creationId xmlns:p14="http://schemas.microsoft.com/office/powerpoint/2010/main" val="903452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30E83-9F65-60ED-62AC-9DEF2A66AD9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32AE8F5-85ED-4CCC-68E1-E455E88332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98"/>
            <a:ext cx="12192000" cy="6852004"/>
          </a:xfrm>
          <a:prstGeom prst="rect">
            <a:avLst/>
          </a:prstGeom>
        </p:spPr>
      </p:pic>
      <p:sp>
        <p:nvSpPr>
          <p:cNvPr id="2" name="Title 1">
            <a:extLst>
              <a:ext uri="{FF2B5EF4-FFF2-40B4-BE49-F238E27FC236}">
                <a16:creationId xmlns:a16="http://schemas.microsoft.com/office/drawing/2014/main" id="{0836B98E-DE0D-2191-9A52-439C2A4067B5}"/>
              </a:ext>
            </a:extLst>
          </p:cNvPr>
          <p:cNvSpPr>
            <a:spLocks noGrp="1"/>
          </p:cNvSpPr>
          <p:nvPr>
            <p:ph type="title"/>
          </p:nvPr>
        </p:nvSpPr>
        <p:spPr/>
        <p:txBody>
          <a:bodyPr>
            <a:normAutofit/>
          </a:bodyPr>
          <a:lstStyle/>
          <a:p>
            <a:pPr algn="ctr"/>
            <a:r>
              <a:rPr lang="mn-MN" sz="5400" b="1" dirty="0">
                <a:solidFill>
                  <a:schemeClr val="accent6">
                    <a:lumMod val="75000"/>
                  </a:schemeClr>
                </a:solidFill>
              </a:rPr>
              <a:t>Олон улсын чиг хандлага</a:t>
            </a:r>
            <a:endParaRPr lang="en-US" sz="5400" b="1" dirty="0">
              <a:solidFill>
                <a:schemeClr val="accent6">
                  <a:lumMod val="75000"/>
                </a:schemeClr>
              </a:solidFill>
            </a:endParaRPr>
          </a:p>
        </p:txBody>
      </p:sp>
      <p:sp>
        <p:nvSpPr>
          <p:cNvPr id="4" name="Text Placeholder 3">
            <a:extLst>
              <a:ext uri="{FF2B5EF4-FFF2-40B4-BE49-F238E27FC236}">
                <a16:creationId xmlns:a16="http://schemas.microsoft.com/office/drawing/2014/main" id="{72DCFF89-3445-7FDD-B979-83B00E22CDD7}"/>
              </a:ext>
            </a:extLst>
          </p:cNvPr>
          <p:cNvSpPr>
            <a:spLocks noGrp="1"/>
          </p:cNvSpPr>
          <p:nvPr>
            <p:ph type="body" idx="1"/>
          </p:nvPr>
        </p:nvSpPr>
        <p:spPr/>
        <p:txBody>
          <a:bodyPr/>
          <a:lstStyle/>
          <a:p>
            <a:pPr algn="ctr"/>
            <a:r>
              <a:rPr lang="mn-MN" b="1" dirty="0">
                <a:solidFill>
                  <a:schemeClr val="accent6">
                    <a:lumMod val="75000"/>
                  </a:schemeClr>
                </a:solidFill>
              </a:rPr>
              <a:t>Зургаадугаар хэсэг</a:t>
            </a:r>
            <a:endParaRPr lang="en-US" b="1" dirty="0">
              <a:solidFill>
                <a:schemeClr val="accent6">
                  <a:lumMod val="75000"/>
                </a:schemeClr>
              </a:solidFill>
            </a:endParaRPr>
          </a:p>
        </p:txBody>
      </p:sp>
    </p:spTree>
    <p:extLst>
      <p:ext uri="{BB962C8B-B14F-4D97-AF65-F5344CB8AC3E}">
        <p14:creationId xmlns:p14="http://schemas.microsoft.com/office/powerpoint/2010/main" val="23558059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D425C-F3CA-A3B9-5F15-004D0AB0F26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478997A-D457-3277-AD9C-9C1500AA5B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98"/>
            <a:ext cx="12192000" cy="6852004"/>
          </a:xfrm>
          <a:prstGeom prst="rect">
            <a:avLst/>
          </a:prstGeom>
        </p:spPr>
      </p:pic>
      <p:pic>
        <p:nvPicPr>
          <p:cNvPr id="2" name="Picture 1">
            <a:extLst>
              <a:ext uri="{FF2B5EF4-FFF2-40B4-BE49-F238E27FC236}">
                <a16:creationId xmlns:a16="http://schemas.microsoft.com/office/drawing/2014/main" id="{6189B74F-A8F1-3F8B-4F0B-51E8700DBCB0}"/>
              </a:ext>
            </a:extLst>
          </p:cNvPr>
          <p:cNvPicPr>
            <a:picLocks noChangeAspect="1"/>
          </p:cNvPicPr>
          <p:nvPr/>
        </p:nvPicPr>
        <p:blipFill>
          <a:blip r:embed="rId3"/>
          <a:stretch>
            <a:fillRect/>
          </a:stretch>
        </p:blipFill>
        <p:spPr>
          <a:xfrm>
            <a:off x="1230663" y="780836"/>
            <a:ext cx="9629122" cy="5416380"/>
          </a:xfrm>
          <a:prstGeom prst="rect">
            <a:avLst/>
          </a:prstGeom>
        </p:spPr>
      </p:pic>
    </p:spTree>
    <p:extLst>
      <p:ext uri="{BB962C8B-B14F-4D97-AF65-F5344CB8AC3E}">
        <p14:creationId xmlns:p14="http://schemas.microsoft.com/office/powerpoint/2010/main" val="12252022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58C9F-AFB4-D139-EB59-298ADAB3A66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1B9E2E0-0DFA-BF9A-CA80-5DB84F459C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98"/>
            <a:ext cx="12192000" cy="6852004"/>
          </a:xfrm>
          <a:prstGeom prst="rect">
            <a:avLst/>
          </a:prstGeom>
        </p:spPr>
      </p:pic>
      <p:pic>
        <p:nvPicPr>
          <p:cNvPr id="2" name="Picture 1">
            <a:extLst>
              <a:ext uri="{FF2B5EF4-FFF2-40B4-BE49-F238E27FC236}">
                <a16:creationId xmlns:a16="http://schemas.microsoft.com/office/drawing/2014/main" id="{35773E5D-A1FA-8628-B3AA-489F289D6771}"/>
              </a:ext>
            </a:extLst>
          </p:cNvPr>
          <p:cNvPicPr>
            <a:picLocks noChangeAspect="1"/>
          </p:cNvPicPr>
          <p:nvPr/>
        </p:nvPicPr>
        <p:blipFill>
          <a:blip r:embed="rId4"/>
          <a:stretch>
            <a:fillRect/>
          </a:stretch>
        </p:blipFill>
        <p:spPr>
          <a:xfrm>
            <a:off x="614218" y="871133"/>
            <a:ext cx="3974937" cy="5566130"/>
          </a:xfrm>
          <a:prstGeom prst="rect">
            <a:avLst/>
          </a:prstGeom>
        </p:spPr>
      </p:pic>
      <p:pic>
        <p:nvPicPr>
          <p:cNvPr id="4" name="Picture 3">
            <a:extLst>
              <a:ext uri="{FF2B5EF4-FFF2-40B4-BE49-F238E27FC236}">
                <a16:creationId xmlns:a16="http://schemas.microsoft.com/office/drawing/2014/main" id="{5FFE96B1-762E-AE0D-A4D1-C805DC1DC726}"/>
              </a:ext>
            </a:extLst>
          </p:cNvPr>
          <p:cNvPicPr>
            <a:picLocks noChangeAspect="1"/>
          </p:cNvPicPr>
          <p:nvPr/>
        </p:nvPicPr>
        <p:blipFill>
          <a:blip r:embed="rId5"/>
          <a:stretch>
            <a:fillRect/>
          </a:stretch>
        </p:blipFill>
        <p:spPr>
          <a:xfrm>
            <a:off x="4974773" y="1451202"/>
            <a:ext cx="7032170" cy="3955595"/>
          </a:xfrm>
          <a:prstGeom prst="rect">
            <a:avLst/>
          </a:prstGeom>
        </p:spPr>
      </p:pic>
    </p:spTree>
    <p:extLst>
      <p:ext uri="{BB962C8B-B14F-4D97-AF65-F5344CB8AC3E}">
        <p14:creationId xmlns:p14="http://schemas.microsoft.com/office/powerpoint/2010/main" val="42219345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D12C5B-E745-0BB0-0A5C-EC795B4EE2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70"/>
            <a:ext cx="12192000" cy="6852004"/>
          </a:xfrm>
          <a:prstGeom prst="rect">
            <a:avLst/>
          </a:prstGeom>
        </p:spPr>
      </p:pic>
      <p:pic>
        <p:nvPicPr>
          <p:cNvPr id="3" name="Picture 2">
            <a:extLst>
              <a:ext uri="{FF2B5EF4-FFF2-40B4-BE49-F238E27FC236}">
                <a16:creationId xmlns:a16="http://schemas.microsoft.com/office/drawing/2014/main" id="{9ECA2AFA-7DED-934A-BF33-6C2AEB2E7C69}"/>
              </a:ext>
            </a:extLst>
          </p:cNvPr>
          <p:cNvPicPr>
            <a:picLocks noChangeAspect="1"/>
          </p:cNvPicPr>
          <p:nvPr/>
        </p:nvPicPr>
        <p:blipFill>
          <a:blip r:embed="rId3"/>
          <a:stretch>
            <a:fillRect/>
          </a:stretch>
        </p:blipFill>
        <p:spPr>
          <a:xfrm>
            <a:off x="1119149" y="745009"/>
            <a:ext cx="3135085" cy="6102025"/>
          </a:xfrm>
          <a:prstGeom prst="rect">
            <a:avLst/>
          </a:prstGeom>
        </p:spPr>
      </p:pic>
      <p:sp>
        <p:nvSpPr>
          <p:cNvPr id="4" name="TextBox 3">
            <a:extLst>
              <a:ext uri="{FF2B5EF4-FFF2-40B4-BE49-F238E27FC236}">
                <a16:creationId xmlns:a16="http://schemas.microsoft.com/office/drawing/2014/main" id="{AA496D0B-89CB-1F45-FA9D-049FE8124B54}"/>
              </a:ext>
            </a:extLst>
          </p:cNvPr>
          <p:cNvSpPr txBox="1"/>
          <p:nvPr/>
        </p:nvSpPr>
        <p:spPr>
          <a:xfrm>
            <a:off x="4792161" y="3429000"/>
            <a:ext cx="7304193" cy="369332"/>
          </a:xfrm>
          <a:prstGeom prst="rect">
            <a:avLst/>
          </a:prstGeom>
          <a:noFill/>
        </p:spPr>
        <p:txBody>
          <a:bodyPr wrap="square" rtlCol="0">
            <a:spAutoFit/>
          </a:bodyPr>
          <a:lstStyle/>
          <a:p>
            <a:r>
              <a:rPr lang="en-US" dirty="0">
                <a:solidFill>
                  <a:schemeClr val="bg1"/>
                </a:solidFill>
              </a:rPr>
              <a:t>https://wttc.org/events-webinars/webinars/accelerating-climate-action</a:t>
            </a:r>
          </a:p>
        </p:txBody>
      </p:sp>
      <p:pic>
        <p:nvPicPr>
          <p:cNvPr id="5" name="Picture 4">
            <a:extLst>
              <a:ext uri="{FF2B5EF4-FFF2-40B4-BE49-F238E27FC236}">
                <a16:creationId xmlns:a16="http://schemas.microsoft.com/office/drawing/2014/main" id="{1B25F784-6DC2-600F-BDB4-C3C6880E315F}"/>
              </a:ext>
            </a:extLst>
          </p:cNvPr>
          <p:cNvPicPr>
            <a:picLocks noChangeAspect="1"/>
          </p:cNvPicPr>
          <p:nvPr/>
        </p:nvPicPr>
        <p:blipFill>
          <a:blip r:embed="rId4"/>
          <a:stretch>
            <a:fillRect/>
          </a:stretch>
        </p:blipFill>
        <p:spPr>
          <a:xfrm>
            <a:off x="7400871" y="942708"/>
            <a:ext cx="1804774" cy="1804774"/>
          </a:xfrm>
          <a:prstGeom prst="rect">
            <a:avLst/>
          </a:prstGeom>
        </p:spPr>
      </p:pic>
    </p:spTree>
    <p:extLst>
      <p:ext uri="{BB962C8B-B14F-4D97-AF65-F5344CB8AC3E}">
        <p14:creationId xmlns:p14="http://schemas.microsoft.com/office/powerpoint/2010/main" val="11920031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07C6CD-9185-6CD6-795C-FCD288EBBF1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F566815-0761-55A1-F556-E2F4A0ECE5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98"/>
            <a:ext cx="12192000" cy="6852004"/>
          </a:xfrm>
          <a:prstGeom prst="rect">
            <a:avLst/>
          </a:prstGeom>
        </p:spPr>
      </p:pic>
      <p:pic>
        <p:nvPicPr>
          <p:cNvPr id="4" name="Picture 3">
            <a:extLst>
              <a:ext uri="{FF2B5EF4-FFF2-40B4-BE49-F238E27FC236}">
                <a16:creationId xmlns:a16="http://schemas.microsoft.com/office/drawing/2014/main" id="{1A03623C-0792-134F-8291-5A3CF1D8358D}"/>
              </a:ext>
            </a:extLst>
          </p:cNvPr>
          <p:cNvPicPr>
            <a:picLocks noChangeAspect="1"/>
          </p:cNvPicPr>
          <p:nvPr/>
        </p:nvPicPr>
        <p:blipFill>
          <a:blip r:embed="rId3"/>
          <a:stretch>
            <a:fillRect/>
          </a:stretch>
        </p:blipFill>
        <p:spPr>
          <a:xfrm>
            <a:off x="1222625" y="740229"/>
            <a:ext cx="9793718" cy="5401355"/>
          </a:xfrm>
          <a:prstGeom prst="rect">
            <a:avLst/>
          </a:prstGeom>
        </p:spPr>
      </p:pic>
    </p:spTree>
    <p:extLst>
      <p:ext uri="{BB962C8B-B14F-4D97-AF65-F5344CB8AC3E}">
        <p14:creationId xmlns:p14="http://schemas.microsoft.com/office/powerpoint/2010/main" val="9798298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34CD6-4A43-9640-9D43-9A248F3254C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A3E7FD5-B66F-8233-783B-6A88428EFF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98"/>
            <a:ext cx="12192000" cy="6852004"/>
          </a:xfrm>
          <a:prstGeom prst="rect">
            <a:avLst/>
          </a:prstGeom>
        </p:spPr>
      </p:pic>
      <p:pic>
        <p:nvPicPr>
          <p:cNvPr id="2" name="Picture 1">
            <a:extLst>
              <a:ext uri="{FF2B5EF4-FFF2-40B4-BE49-F238E27FC236}">
                <a16:creationId xmlns:a16="http://schemas.microsoft.com/office/drawing/2014/main" id="{CB584AAB-9A4F-A407-000F-641D210246EB}"/>
              </a:ext>
            </a:extLst>
          </p:cNvPr>
          <p:cNvPicPr>
            <a:picLocks noChangeAspect="1"/>
          </p:cNvPicPr>
          <p:nvPr/>
        </p:nvPicPr>
        <p:blipFill>
          <a:blip r:embed="rId3"/>
          <a:stretch>
            <a:fillRect/>
          </a:stretch>
        </p:blipFill>
        <p:spPr>
          <a:xfrm>
            <a:off x="1285409" y="791110"/>
            <a:ext cx="9534418" cy="5363110"/>
          </a:xfrm>
          <a:prstGeom prst="rect">
            <a:avLst/>
          </a:prstGeom>
        </p:spPr>
      </p:pic>
    </p:spTree>
    <p:extLst>
      <p:ext uri="{BB962C8B-B14F-4D97-AF65-F5344CB8AC3E}">
        <p14:creationId xmlns:p14="http://schemas.microsoft.com/office/powerpoint/2010/main" val="550146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E3354-5355-6A69-BD81-C29D3D50D7C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FA8AA3A-937F-08F0-EA0B-4D183A0CD5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98"/>
            <a:ext cx="12192000" cy="6852004"/>
          </a:xfrm>
          <a:prstGeom prst="rect">
            <a:avLst/>
          </a:prstGeom>
        </p:spPr>
      </p:pic>
      <p:pic>
        <p:nvPicPr>
          <p:cNvPr id="2" name="Picture 1">
            <a:extLst>
              <a:ext uri="{FF2B5EF4-FFF2-40B4-BE49-F238E27FC236}">
                <a16:creationId xmlns:a16="http://schemas.microsoft.com/office/drawing/2014/main" id="{7AE33B2E-3ED7-B392-BCD9-70DAB168E14F}"/>
              </a:ext>
            </a:extLst>
          </p:cNvPr>
          <p:cNvPicPr>
            <a:picLocks noChangeAspect="1"/>
          </p:cNvPicPr>
          <p:nvPr/>
        </p:nvPicPr>
        <p:blipFill>
          <a:blip r:embed="rId3"/>
          <a:stretch>
            <a:fillRect/>
          </a:stretch>
        </p:blipFill>
        <p:spPr>
          <a:xfrm>
            <a:off x="3080657" y="753697"/>
            <a:ext cx="5762462" cy="6104303"/>
          </a:xfrm>
          <a:prstGeom prst="rect">
            <a:avLst/>
          </a:prstGeom>
        </p:spPr>
      </p:pic>
    </p:spTree>
    <p:extLst>
      <p:ext uri="{BB962C8B-B14F-4D97-AF65-F5344CB8AC3E}">
        <p14:creationId xmlns:p14="http://schemas.microsoft.com/office/powerpoint/2010/main" val="3692503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C7B7C-E9F5-3793-A5C4-AC82EFAAE48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C621F3A-4450-EA18-8427-0DEF51EDE7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98"/>
            <a:ext cx="12192000" cy="6852004"/>
          </a:xfrm>
          <a:prstGeom prst="rect">
            <a:avLst/>
          </a:prstGeom>
        </p:spPr>
      </p:pic>
      <p:pic>
        <p:nvPicPr>
          <p:cNvPr id="2" name="Picture 1">
            <a:extLst>
              <a:ext uri="{FF2B5EF4-FFF2-40B4-BE49-F238E27FC236}">
                <a16:creationId xmlns:a16="http://schemas.microsoft.com/office/drawing/2014/main" id="{938537E3-47C1-B872-4720-20CC1DFA76C4}"/>
              </a:ext>
            </a:extLst>
          </p:cNvPr>
          <p:cNvPicPr>
            <a:picLocks noChangeAspect="1"/>
          </p:cNvPicPr>
          <p:nvPr/>
        </p:nvPicPr>
        <p:blipFill>
          <a:blip r:embed="rId3"/>
          <a:stretch>
            <a:fillRect/>
          </a:stretch>
        </p:blipFill>
        <p:spPr>
          <a:xfrm>
            <a:off x="1397285" y="780835"/>
            <a:ext cx="9372315" cy="5271927"/>
          </a:xfrm>
          <a:prstGeom prst="rect">
            <a:avLst/>
          </a:prstGeom>
        </p:spPr>
      </p:pic>
    </p:spTree>
    <p:extLst>
      <p:ext uri="{BB962C8B-B14F-4D97-AF65-F5344CB8AC3E}">
        <p14:creationId xmlns:p14="http://schemas.microsoft.com/office/powerpoint/2010/main" val="3493305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8E0716-331A-5BB0-DE35-BD989AFB3F16}"/>
              </a:ext>
            </a:extLst>
          </p:cNvPr>
          <p:cNvPicPr>
            <a:picLocks noChangeAspect="1"/>
          </p:cNvPicPr>
          <p:nvPr/>
        </p:nvPicPr>
        <p:blipFill>
          <a:blip r:embed="rId2"/>
          <a:stretch>
            <a:fillRect/>
          </a:stretch>
        </p:blipFill>
        <p:spPr>
          <a:xfrm>
            <a:off x="3451980" y="0"/>
            <a:ext cx="5288040" cy="6858000"/>
          </a:xfrm>
          <a:prstGeom prst="rect">
            <a:avLst/>
          </a:prstGeom>
        </p:spPr>
      </p:pic>
    </p:spTree>
    <p:extLst>
      <p:ext uri="{BB962C8B-B14F-4D97-AF65-F5344CB8AC3E}">
        <p14:creationId xmlns:p14="http://schemas.microsoft.com/office/powerpoint/2010/main" val="1663759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896ECF-C14A-15E2-1913-73CD7941BA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98"/>
            <a:ext cx="12192000" cy="6852004"/>
          </a:xfrm>
          <a:prstGeom prst="rect">
            <a:avLst/>
          </a:prstGeom>
        </p:spPr>
      </p:pic>
      <p:sp>
        <p:nvSpPr>
          <p:cNvPr id="3" name="Title 2">
            <a:extLst>
              <a:ext uri="{FF2B5EF4-FFF2-40B4-BE49-F238E27FC236}">
                <a16:creationId xmlns:a16="http://schemas.microsoft.com/office/drawing/2014/main" id="{B542DEA5-0718-3F6B-D683-9634E85A17B5}"/>
              </a:ext>
            </a:extLst>
          </p:cNvPr>
          <p:cNvSpPr>
            <a:spLocks noGrp="1"/>
          </p:cNvSpPr>
          <p:nvPr>
            <p:ph type="title"/>
          </p:nvPr>
        </p:nvSpPr>
        <p:spPr>
          <a:xfrm>
            <a:off x="976044" y="907023"/>
            <a:ext cx="10515600" cy="1325563"/>
          </a:xfrm>
        </p:spPr>
        <p:txBody>
          <a:bodyPr>
            <a:normAutofit/>
          </a:bodyPr>
          <a:lstStyle/>
          <a:p>
            <a:pPr algn="l"/>
            <a:r>
              <a:rPr lang="en-US" dirty="0"/>
              <a:t>Video-</a:t>
            </a:r>
            <a:r>
              <a:rPr lang="en-US" sz="3600" i="0" dirty="0">
                <a:solidFill>
                  <a:srgbClr val="0F0F0F"/>
                </a:solidFill>
                <a:effectLst/>
                <a:latin typeface="Roboto" panose="02000000000000000000" pitchFamily="2" charset="0"/>
              </a:rPr>
              <a:t>NEOM |</a:t>
            </a:r>
            <a:r>
              <a:rPr lang="en-US" sz="3600" b="1" i="0" dirty="0">
                <a:solidFill>
                  <a:srgbClr val="0F0F0F"/>
                </a:solidFill>
                <a:effectLst/>
                <a:latin typeface="Roboto" panose="02000000000000000000" pitchFamily="2" charset="0"/>
              </a:rPr>
              <a:t> </a:t>
            </a:r>
            <a:r>
              <a:rPr lang="en-US" sz="3600" i="0" dirty="0">
                <a:solidFill>
                  <a:srgbClr val="0F0F0F"/>
                </a:solidFill>
                <a:effectLst/>
                <a:latin typeface="Roboto" panose="02000000000000000000" pitchFamily="2" charset="0"/>
              </a:rPr>
              <a:t>The future of sustainable tourism</a:t>
            </a:r>
            <a:endParaRPr lang="en-US" sz="3600" dirty="0"/>
          </a:p>
        </p:txBody>
      </p:sp>
      <p:sp>
        <p:nvSpPr>
          <p:cNvPr id="4" name="Content Placeholder 3">
            <a:extLst>
              <a:ext uri="{FF2B5EF4-FFF2-40B4-BE49-F238E27FC236}">
                <a16:creationId xmlns:a16="http://schemas.microsoft.com/office/drawing/2014/main" id="{0E723D14-A05C-69FB-21EF-6E19B552997F}"/>
              </a:ext>
            </a:extLst>
          </p:cNvPr>
          <p:cNvSpPr>
            <a:spLocks noGrp="1"/>
          </p:cNvSpPr>
          <p:nvPr>
            <p:ph idx="1"/>
          </p:nvPr>
        </p:nvSpPr>
        <p:spPr>
          <a:xfrm>
            <a:off x="976044" y="2363055"/>
            <a:ext cx="10623479" cy="3698697"/>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1:00</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hlinkClick r:id="rId3"/>
              </a:rPr>
              <a:t>https://youtu.be/MhE_NxPHRjE?si=kcMzJh-o9qXWJDfQ</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a:t>
            </a:r>
          </a:p>
          <a:p>
            <a:endParaRPr lang="en-US" dirty="0"/>
          </a:p>
        </p:txBody>
      </p:sp>
    </p:spTree>
    <p:extLst>
      <p:ext uri="{BB962C8B-B14F-4D97-AF65-F5344CB8AC3E}">
        <p14:creationId xmlns:p14="http://schemas.microsoft.com/office/powerpoint/2010/main" val="3611135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D45473-5A21-5F54-9632-DA1065E988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98"/>
            <a:ext cx="12192000" cy="6852004"/>
          </a:xfrm>
          <a:prstGeom prst="rect">
            <a:avLst/>
          </a:prstGeom>
        </p:spPr>
      </p:pic>
      <p:sp>
        <p:nvSpPr>
          <p:cNvPr id="3" name="Title 2">
            <a:extLst>
              <a:ext uri="{FF2B5EF4-FFF2-40B4-BE49-F238E27FC236}">
                <a16:creationId xmlns:a16="http://schemas.microsoft.com/office/drawing/2014/main" id="{F252924C-B1F8-73D5-1AF7-D256460360C4}"/>
              </a:ext>
            </a:extLst>
          </p:cNvPr>
          <p:cNvSpPr>
            <a:spLocks noGrp="1"/>
          </p:cNvSpPr>
          <p:nvPr>
            <p:ph type="title"/>
          </p:nvPr>
        </p:nvSpPr>
        <p:spPr/>
        <p:txBody>
          <a:bodyPr>
            <a:normAutofit/>
          </a:bodyPr>
          <a:lstStyle/>
          <a:p>
            <a:pPr algn="ctr"/>
            <a:r>
              <a:rPr lang="mn-MN" sz="5400" b="1" dirty="0">
                <a:solidFill>
                  <a:schemeClr val="accent6">
                    <a:lumMod val="75000"/>
                  </a:schemeClr>
                </a:solidFill>
              </a:rPr>
              <a:t>Аялал жуулчлалын тогтвортой хөгжлийн гүйцэтгэлийг хэрхэн үнэлэх вэ?</a:t>
            </a:r>
            <a:endParaRPr lang="en-US" sz="5400" b="1" dirty="0">
              <a:solidFill>
                <a:schemeClr val="accent6">
                  <a:lumMod val="75000"/>
                </a:schemeClr>
              </a:solidFill>
            </a:endParaRPr>
          </a:p>
        </p:txBody>
      </p:sp>
      <p:sp>
        <p:nvSpPr>
          <p:cNvPr id="4" name="Text Placeholder 3">
            <a:extLst>
              <a:ext uri="{FF2B5EF4-FFF2-40B4-BE49-F238E27FC236}">
                <a16:creationId xmlns:a16="http://schemas.microsoft.com/office/drawing/2014/main" id="{3A54DEAD-B8A8-8E39-9129-48F3FECCC3BE}"/>
              </a:ext>
            </a:extLst>
          </p:cNvPr>
          <p:cNvSpPr>
            <a:spLocks noGrp="1"/>
          </p:cNvSpPr>
          <p:nvPr>
            <p:ph type="body" idx="1"/>
          </p:nvPr>
        </p:nvSpPr>
        <p:spPr/>
        <p:txBody>
          <a:bodyPr/>
          <a:lstStyle/>
          <a:p>
            <a:pPr algn="ctr"/>
            <a:r>
              <a:rPr lang="mn-MN" b="1" dirty="0">
                <a:solidFill>
                  <a:schemeClr val="accent6">
                    <a:lumMod val="75000"/>
                  </a:schemeClr>
                </a:solidFill>
              </a:rPr>
              <a:t>Долоодугаар хэсэг</a:t>
            </a:r>
          </a:p>
          <a:p>
            <a:pPr algn="ctr"/>
            <a:endParaRPr lang="mn-MN" b="1" dirty="0">
              <a:solidFill>
                <a:schemeClr val="accent6">
                  <a:lumMod val="75000"/>
                </a:schemeClr>
              </a:solidFill>
            </a:endParaRPr>
          </a:p>
          <a:p>
            <a:pPr algn="ctr"/>
            <a:r>
              <a:rPr lang="mn-MN" i="1" dirty="0">
                <a:solidFill>
                  <a:schemeClr val="accent6">
                    <a:lumMod val="75000"/>
                  </a:schemeClr>
                </a:solidFill>
              </a:rPr>
              <a:t>Олон улсын практикаас</a:t>
            </a:r>
            <a:endParaRPr lang="en-US" i="1" dirty="0">
              <a:solidFill>
                <a:schemeClr val="accent6">
                  <a:lumMod val="75000"/>
                </a:schemeClr>
              </a:solidFill>
            </a:endParaRPr>
          </a:p>
        </p:txBody>
      </p:sp>
    </p:spTree>
    <p:extLst>
      <p:ext uri="{BB962C8B-B14F-4D97-AF65-F5344CB8AC3E}">
        <p14:creationId xmlns:p14="http://schemas.microsoft.com/office/powerpoint/2010/main" val="28708479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B4F45-9D94-2A5A-88B3-D1ABEA13122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347118B-69E1-BA6B-F665-AD83A543E2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98"/>
            <a:ext cx="12192000" cy="6852004"/>
          </a:xfrm>
          <a:prstGeom prst="rect">
            <a:avLst/>
          </a:prstGeom>
        </p:spPr>
      </p:pic>
      <p:pic>
        <p:nvPicPr>
          <p:cNvPr id="2" name="Picture 1">
            <a:extLst>
              <a:ext uri="{FF2B5EF4-FFF2-40B4-BE49-F238E27FC236}">
                <a16:creationId xmlns:a16="http://schemas.microsoft.com/office/drawing/2014/main" id="{0E761342-3812-4EA9-FFD5-6A44D9F2EBF5}"/>
              </a:ext>
            </a:extLst>
          </p:cNvPr>
          <p:cNvPicPr>
            <a:picLocks noChangeAspect="1"/>
          </p:cNvPicPr>
          <p:nvPr/>
        </p:nvPicPr>
        <p:blipFill>
          <a:blip r:embed="rId3"/>
          <a:stretch>
            <a:fillRect/>
          </a:stretch>
        </p:blipFill>
        <p:spPr>
          <a:xfrm>
            <a:off x="1293688" y="770562"/>
            <a:ext cx="9483903" cy="5334695"/>
          </a:xfrm>
          <a:prstGeom prst="rect">
            <a:avLst/>
          </a:prstGeom>
        </p:spPr>
      </p:pic>
    </p:spTree>
    <p:extLst>
      <p:ext uri="{BB962C8B-B14F-4D97-AF65-F5344CB8AC3E}">
        <p14:creationId xmlns:p14="http://schemas.microsoft.com/office/powerpoint/2010/main" val="32573900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4E8C5-EA30-206E-9286-2700D37407E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B82DA87-F02A-3673-F6F8-5CFB3E5A69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98"/>
            <a:ext cx="12192000" cy="6852004"/>
          </a:xfrm>
          <a:prstGeom prst="rect">
            <a:avLst/>
          </a:prstGeom>
        </p:spPr>
      </p:pic>
      <p:pic>
        <p:nvPicPr>
          <p:cNvPr id="2" name="Picture 1">
            <a:extLst>
              <a:ext uri="{FF2B5EF4-FFF2-40B4-BE49-F238E27FC236}">
                <a16:creationId xmlns:a16="http://schemas.microsoft.com/office/drawing/2014/main" id="{DF8586BC-3A45-AAFA-8B49-0A45B5634670}"/>
              </a:ext>
            </a:extLst>
          </p:cNvPr>
          <p:cNvPicPr>
            <a:picLocks noChangeAspect="1"/>
          </p:cNvPicPr>
          <p:nvPr/>
        </p:nvPicPr>
        <p:blipFill>
          <a:blip r:embed="rId3"/>
          <a:stretch>
            <a:fillRect/>
          </a:stretch>
        </p:blipFill>
        <p:spPr>
          <a:xfrm>
            <a:off x="1394743" y="804448"/>
            <a:ext cx="9536960" cy="5364541"/>
          </a:xfrm>
          <a:prstGeom prst="rect">
            <a:avLst/>
          </a:prstGeom>
        </p:spPr>
      </p:pic>
    </p:spTree>
    <p:extLst>
      <p:ext uri="{BB962C8B-B14F-4D97-AF65-F5344CB8AC3E}">
        <p14:creationId xmlns:p14="http://schemas.microsoft.com/office/powerpoint/2010/main" val="35398691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92861-5BFE-7E03-154A-BE2F8A3A13F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ABF6CE7-75D8-BDF2-1FF0-7A4302B3E6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98"/>
            <a:ext cx="12192000" cy="6852004"/>
          </a:xfrm>
          <a:prstGeom prst="rect">
            <a:avLst/>
          </a:prstGeom>
        </p:spPr>
      </p:pic>
      <p:pic>
        <p:nvPicPr>
          <p:cNvPr id="2" name="Picture 1">
            <a:extLst>
              <a:ext uri="{FF2B5EF4-FFF2-40B4-BE49-F238E27FC236}">
                <a16:creationId xmlns:a16="http://schemas.microsoft.com/office/drawing/2014/main" id="{CD2C4EF2-D0CC-02C2-160F-D2A0DD7B783A}"/>
              </a:ext>
            </a:extLst>
          </p:cNvPr>
          <p:cNvPicPr>
            <a:picLocks noChangeAspect="1"/>
          </p:cNvPicPr>
          <p:nvPr/>
        </p:nvPicPr>
        <p:blipFill>
          <a:blip r:embed="rId3"/>
          <a:stretch>
            <a:fillRect/>
          </a:stretch>
        </p:blipFill>
        <p:spPr>
          <a:xfrm>
            <a:off x="1346859" y="750013"/>
            <a:ext cx="9677311" cy="5443487"/>
          </a:xfrm>
          <a:prstGeom prst="rect">
            <a:avLst/>
          </a:prstGeom>
        </p:spPr>
      </p:pic>
    </p:spTree>
    <p:extLst>
      <p:ext uri="{BB962C8B-B14F-4D97-AF65-F5344CB8AC3E}">
        <p14:creationId xmlns:p14="http://schemas.microsoft.com/office/powerpoint/2010/main" val="39952252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1F491-91E5-FEFE-6863-73C372F54CD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9EA1C93-D7AF-2AC9-925E-B447AAAF14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98"/>
            <a:ext cx="12192000" cy="6852004"/>
          </a:xfrm>
          <a:prstGeom prst="rect">
            <a:avLst/>
          </a:prstGeom>
        </p:spPr>
      </p:pic>
      <p:pic>
        <p:nvPicPr>
          <p:cNvPr id="2" name="Picture 1">
            <a:extLst>
              <a:ext uri="{FF2B5EF4-FFF2-40B4-BE49-F238E27FC236}">
                <a16:creationId xmlns:a16="http://schemas.microsoft.com/office/drawing/2014/main" id="{3A030E7A-CF97-E9FD-8ED8-4EF8CADE6F11}"/>
              </a:ext>
            </a:extLst>
          </p:cNvPr>
          <p:cNvPicPr>
            <a:picLocks noChangeAspect="1"/>
          </p:cNvPicPr>
          <p:nvPr/>
        </p:nvPicPr>
        <p:blipFill>
          <a:blip r:embed="rId3"/>
          <a:stretch>
            <a:fillRect/>
          </a:stretch>
        </p:blipFill>
        <p:spPr>
          <a:xfrm>
            <a:off x="1149565" y="757719"/>
            <a:ext cx="9617752" cy="5409986"/>
          </a:xfrm>
          <a:prstGeom prst="rect">
            <a:avLst/>
          </a:prstGeom>
        </p:spPr>
      </p:pic>
    </p:spTree>
    <p:extLst>
      <p:ext uri="{BB962C8B-B14F-4D97-AF65-F5344CB8AC3E}">
        <p14:creationId xmlns:p14="http://schemas.microsoft.com/office/powerpoint/2010/main" val="4603524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89507D8C-826A-8F34-F00E-83057227DF80}"/>
              </a:ext>
            </a:extLst>
          </p:cNvPr>
          <p:cNvPicPr>
            <a:picLocks noChangeAspect="1"/>
          </p:cNvPicPr>
          <p:nvPr/>
        </p:nvPicPr>
        <p:blipFill>
          <a:blip r:embed="rId2"/>
          <a:srcRect t="1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1AFDD4EE-38EA-F85C-4274-9343AF05EE39}"/>
              </a:ext>
            </a:extLst>
          </p:cNvPr>
          <p:cNvSpPr txBox="1"/>
          <p:nvPr/>
        </p:nvSpPr>
        <p:spPr>
          <a:xfrm>
            <a:off x="3989798" y="102741"/>
            <a:ext cx="2106202" cy="461665"/>
          </a:xfrm>
          <a:prstGeom prst="rect">
            <a:avLst/>
          </a:prstGeom>
          <a:noFill/>
        </p:spPr>
        <p:txBody>
          <a:bodyPr wrap="square" rtlCol="0">
            <a:spAutoFit/>
          </a:bodyPr>
          <a:lstStyle/>
          <a:p>
            <a:pPr algn="ctr"/>
            <a:r>
              <a:rPr lang="mn-MN" sz="2400" b="1" dirty="0">
                <a:solidFill>
                  <a:schemeClr val="accent6">
                    <a:lumMod val="75000"/>
                  </a:schemeClr>
                </a:solidFill>
              </a:rPr>
              <a:t>ДҮГНЭЛТ</a:t>
            </a:r>
            <a:endParaRPr lang="en-US" sz="2400" b="1" dirty="0">
              <a:solidFill>
                <a:schemeClr val="accent6">
                  <a:lumMod val="75000"/>
                </a:schemeClr>
              </a:solidFill>
            </a:endParaRPr>
          </a:p>
        </p:txBody>
      </p:sp>
    </p:spTree>
    <p:extLst>
      <p:ext uri="{BB962C8B-B14F-4D97-AF65-F5344CB8AC3E}">
        <p14:creationId xmlns:p14="http://schemas.microsoft.com/office/powerpoint/2010/main" val="4141313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A718C-0273-BCA0-C8E2-586DF9628B8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349E39F-6489-0B5A-782A-AD0A132AD8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98"/>
            <a:ext cx="12192000" cy="6852004"/>
          </a:xfrm>
          <a:prstGeom prst="rect">
            <a:avLst/>
          </a:prstGeom>
        </p:spPr>
      </p:pic>
      <p:pic>
        <p:nvPicPr>
          <p:cNvPr id="2" name="Picture 1">
            <a:extLst>
              <a:ext uri="{FF2B5EF4-FFF2-40B4-BE49-F238E27FC236}">
                <a16:creationId xmlns:a16="http://schemas.microsoft.com/office/drawing/2014/main" id="{77104085-9CF7-0544-6F14-98C8EEF88FF5}"/>
              </a:ext>
            </a:extLst>
          </p:cNvPr>
          <p:cNvPicPr>
            <a:picLocks noChangeAspect="1"/>
          </p:cNvPicPr>
          <p:nvPr/>
        </p:nvPicPr>
        <p:blipFill>
          <a:blip r:embed="rId3"/>
          <a:stretch>
            <a:fillRect/>
          </a:stretch>
        </p:blipFill>
        <p:spPr>
          <a:xfrm>
            <a:off x="4111084" y="978128"/>
            <a:ext cx="7704198" cy="4333611"/>
          </a:xfrm>
          <a:prstGeom prst="rect">
            <a:avLst/>
          </a:prstGeom>
        </p:spPr>
      </p:pic>
      <p:pic>
        <p:nvPicPr>
          <p:cNvPr id="4" name="Picture 3">
            <a:extLst>
              <a:ext uri="{FF2B5EF4-FFF2-40B4-BE49-F238E27FC236}">
                <a16:creationId xmlns:a16="http://schemas.microsoft.com/office/drawing/2014/main" id="{443E3A47-3B2D-9480-9F8C-35FA020E1715}"/>
              </a:ext>
            </a:extLst>
          </p:cNvPr>
          <p:cNvPicPr>
            <a:picLocks noChangeAspect="1"/>
          </p:cNvPicPr>
          <p:nvPr/>
        </p:nvPicPr>
        <p:blipFill>
          <a:blip r:embed="rId4"/>
          <a:stretch>
            <a:fillRect/>
          </a:stretch>
        </p:blipFill>
        <p:spPr>
          <a:xfrm>
            <a:off x="263704" y="1722053"/>
            <a:ext cx="3589106" cy="1778089"/>
          </a:xfrm>
          <a:prstGeom prst="rect">
            <a:avLst/>
          </a:prstGeom>
        </p:spPr>
      </p:pic>
    </p:spTree>
    <p:extLst>
      <p:ext uri="{BB962C8B-B14F-4D97-AF65-F5344CB8AC3E}">
        <p14:creationId xmlns:p14="http://schemas.microsoft.com/office/powerpoint/2010/main" val="16750902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21975AE-73DE-7C89-EEAC-9DD8AE7938A8}"/>
            </a:ext>
          </a:extLst>
        </p:cNvPr>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group of people with speech bubbles&#10;&#10;AI-generated content may be incorrect.">
            <a:extLst>
              <a:ext uri="{FF2B5EF4-FFF2-40B4-BE49-F238E27FC236}">
                <a16:creationId xmlns:a16="http://schemas.microsoft.com/office/drawing/2014/main" id="{62219601-D32D-3E7B-BB92-702E5E56D0A9}"/>
              </a:ext>
            </a:extLst>
          </p:cNvPr>
          <p:cNvPicPr>
            <a:picLocks noChangeAspect="1"/>
          </p:cNvPicPr>
          <p:nvPr/>
        </p:nvPicPr>
        <p:blipFill>
          <a:blip r:embed="rId2"/>
          <a:srcRect r="-2" b="27496"/>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Picture 4" descr="A blue background with white text&#10;&#10;AI-generated content may be incorrect.">
            <a:extLst>
              <a:ext uri="{FF2B5EF4-FFF2-40B4-BE49-F238E27FC236}">
                <a16:creationId xmlns:a16="http://schemas.microsoft.com/office/drawing/2014/main" id="{245C0B11-7CE3-0605-0642-FEF971635B5A}"/>
              </a:ext>
            </a:extLst>
          </p:cNvPr>
          <p:cNvPicPr>
            <a:picLocks noChangeAspect="1"/>
          </p:cNvPicPr>
          <p:nvPr/>
        </p:nvPicPr>
        <p:blipFill>
          <a:blip r:embed="rId3"/>
          <a:srcRect r="-2" b="18151"/>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35" name="Freeform: Shape 34">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7" name="Freeform: Shape 36">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9" name="Rectangle 38">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41" name="Rectangle 40">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TextBox 3">
            <a:extLst>
              <a:ext uri="{FF2B5EF4-FFF2-40B4-BE49-F238E27FC236}">
                <a16:creationId xmlns:a16="http://schemas.microsoft.com/office/drawing/2014/main" id="{C7E2CD2C-206A-2449-F3C2-F4C9337618AB}"/>
              </a:ext>
            </a:extLst>
          </p:cNvPr>
          <p:cNvSpPr txBox="1"/>
          <p:nvPr/>
        </p:nvSpPr>
        <p:spPr>
          <a:xfrm>
            <a:off x="449544" y="2340864"/>
            <a:ext cx="4832803" cy="2821285"/>
          </a:xfrm>
          <a:prstGeom prst="rect">
            <a:avLst/>
          </a:prstGeom>
        </p:spPr>
        <p:txBody>
          <a:bodyPr vert="horz" lIns="91440" tIns="45720" rIns="91440" bIns="45720" rtlCol="0">
            <a:normAutofit/>
          </a:bodyPr>
          <a:lstStyle/>
          <a:p>
            <a:pPr algn="ctr">
              <a:lnSpc>
                <a:spcPct val="90000"/>
              </a:lnSpc>
              <a:spcAft>
                <a:spcPts val="600"/>
              </a:spcAft>
            </a:pPr>
            <a:r>
              <a:rPr lang="en-US" sz="4400" b="1" dirty="0" err="1"/>
              <a:t>Анхаарал</a:t>
            </a:r>
            <a:r>
              <a:rPr lang="en-US" sz="4400" b="1" dirty="0"/>
              <a:t> </a:t>
            </a:r>
            <a:r>
              <a:rPr lang="en-US" sz="4400" b="1" dirty="0" err="1"/>
              <a:t>тавьсанд</a:t>
            </a:r>
            <a:r>
              <a:rPr lang="en-US" sz="4400" b="1" dirty="0"/>
              <a:t> </a:t>
            </a:r>
            <a:r>
              <a:rPr lang="en-US" sz="4400" b="1" dirty="0" err="1"/>
              <a:t>баярлалаа</a:t>
            </a:r>
            <a:endParaRPr lang="en-US" sz="4400" b="1" dirty="0"/>
          </a:p>
        </p:txBody>
      </p:sp>
    </p:spTree>
    <p:extLst>
      <p:ext uri="{BB962C8B-B14F-4D97-AF65-F5344CB8AC3E}">
        <p14:creationId xmlns:p14="http://schemas.microsoft.com/office/powerpoint/2010/main" val="27624684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09A11-8BAC-D738-D3E8-7F70B74B77C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EBCD389-28C5-1DF0-5F7F-AEC24D4BA2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98"/>
            <a:ext cx="12192000" cy="6852004"/>
          </a:xfrm>
          <a:prstGeom prst="rect">
            <a:avLst/>
          </a:prstGeom>
        </p:spPr>
      </p:pic>
      <p:pic>
        <p:nvPicPr>
          <p:cNvPr id="2" name="Picture 1">
            <a:extLst>
              <a:ext uri="{FF2B5EF4-FFF2-40B4-BE49-F238E27FC236}">
                <a16:creationId xmlns:a16="http://schemas.microsoft.com/office/drawing/2014/main" id="{742DE8C6-6E2E-2AF0-D38B-A350ED8006FB}"/>
              </a:ext>
            </a:extLst>
          </p:cNvPr>
          <p:cNvPicPr>
            <a:picLocks noChangeAspect="1"/>
          </p:cNvPicPr>
          <p:nvPr/>
        </p:nvPicPr>
        <p:blipFill>
          <a:blip r:embed="rId3"/>
          <a:stretch>
            <a:fillRect/>
          </a:stretch>
        </p:blipFill>
        <p:spPr>
          <a:xfrm>
            <a:off x="1489753" y="816429"/>
            <a:ext cx="9428617" cy="5303596"/>
          </a:xfrm>
          <a:prstGeom prst="rect">
            <a:avLst/>
          </a:prstGeom>
        </p:spPr>
      </p:pic>
    </p:spTree>
    <p:extLst>
      <p:ext uri="{BB962C8B-B14F-4D97-AF65-F5344CB8AC3E}">
        <p14:creationId xmlns:p14="http://schemas.microsoft.com/office/powerpoint/2010/main" val="29739446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7D193B-0A75-82C8-7498-6CB92A1A2B6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C3EB512-A319-7470-58D5-FDD0C16723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98"/>
            <a:ext cx="12192000" cy="6852004"/>
          </a:xfrm>
          <a:prstGeom prst="rect">
            <a:avLst/>
          </a:prstGeom>
        </p:spPr>
      </p:pic>
      <p:pic>
        <p:nvPicPr>
          <p:cNvPr id="2" name="Picture 1">
            <a:extLst>
              <a:ext uri="{FF2B5EF4-FFF2-40B4-BE49-F238E27FC236}">
                <a16:creationId xmlns:a16="http://schemas.microsoft.com/office/drawing/2014/main" id="{25577F31-38DD-EA8A-C2A1-1CC62BF65790}"/>
              </a:ext>
            </a:extLst>
          </p:cNvPr>
          <p:cNvPicPr>
            <a:picLocks noChangeAspect="1"/>
          </p:cNvPicPr>
          <p:nvPr/>
        </p:nvPicPr>
        <p:blipFill>
          <a:blip r:embed="rId3"/>
          <a:stretch>
            <a:fillRect/>
          </a:stretch>
        </p:blipFill>
        <p:spPr>
          <a:xfrm>
            <a:off x="1259375" y="750228"/>
            <a:ext cx="9771481" cy="5496460"/>
          </a:xfrm>
          <a:prstGeom prst="rect">
            <a:avLst/>
          </a:prstGeom>
        </p:spPr>
      </p:pic>
    </p:spTree>
    <p:extLst>
      <p:ext uri="{BB962C8B-B14F-4D97-AF65-F5344CB8AC3E}">
        <p14:creationId xmlns:p14="http://schemas.microsoft.com/office/powerpoint/2010/main" val="12129092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2CDC30-2680-09AE-FBA0-50068EDA28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98"/>
            <a:ext cx="12192000" cy="6852004"/>
          </a:xfrm>
          <a:prstGeom prst="rect">
            <a:avLst/>
          </a:prstGeom>
        </p:spPr>
      </p:pic>
      <p:sp>
        <p:nvSpPr>
          <p:cNvPr id="3" name="Title 2">
            <a:extLst>
              <a:ext uri="{FF2B5EF4-FFF2-40B4-BE49-F238E27FC236}">
                <a16:creationId xmlns:a16="http://schemas.microsoft.com/office/drawing/2014/main" id="{BB0B8D53-2186-4572-EB28-3285FFB87F02}"/>
              </a:ext>
            </a:extLst>
          </p:cNvPr>
          <p:cNvSpPr>
            <a:spLocks noGrp="1"/>
          </p:cNvSpPr>
          <p:nvPr>
            <p:ph type="title"/>
          </p:nvPr>
        </p:nvSpPr>
        <p:spPr>
          <a:xfrm>
            <a:off x="838200" y="896794"/>
            <a:ext cx="10515600" cy="2647790"/>
          </a:xfrm>
        </p:spPr>
        <p:txBody>
          <a:bodyPr>
            <a:normAutofit fontScale="90000"/>
          </a:bodyPr>
          <a:lstStyle/>
          <a:p>
            <a:pPr algn="ctr"/>
            <a:r>
              <a:rPr lang="mn-MN" b="1" dirty="0"/>
              <a:t>Бусад улс орнууд аялал жуулчлалын тогтвортой хөгжлийн чиглэлээр хэрхэн ажиллаж байна вэ?</a:t>
            </a:r>
            <a:br>
              <a:rPr lang="mn-MN" b="1" dirty="0"/>
            </a:br>
            <a:br>
              <a:rPr lang="en-US" b="1" dirty="0"/>
            </a:br>
            <a:r>
              <a:rPr lang="en-US" b="1" dirty="0"/>
              <a:t>Video-Best practice</a:t>
            </a:r>
            <a:r>
              <a:rPr lang="en-US" dirty="0"/>
              <a:t>:</a:t>
            </a:r>
            <a:br>
              <a:rPr lang="en-US" dirty="0"/>
            </a:br>
            <a:r>
              <a:rPr lang="en-US" sz="4000" dirty="0">
                <a:solidFill>
                  <a:schemeClr val="accent6">
                    <a:lumMod val="75000"/>
                  </a:schemeClr>
                </a:solidFill>
              </a:rPr>
              <a:t>Sustainable Tourism in </a:t>
            </a:r>
            <a:r>
              <a:rPr lang="en-US" sz="4000" b="1" dirty="0">
                <a:solidFill>
                  <a:schemeClr val="accent6">
                    <a:lumMod val="75000"/>
                  </a:schemeClr>
                </a:solidFill>
              </a:rPr>
              <a:t>Indonesia</a:t>
            </a:r>
          </a:p>
        </p:txBody>
      </p:sp>
      <p:sp>
        <p:nvSpPr>
          <p:cNvPr id="4" name="Content Placeholder 3">
            <a:extLst>
              <a:ext uri="{FF2B5EF4-FFF2-40B4-BE49-F238E27FC236}">
                <a16:creationId xmlns:a16="http://schemas.microsoft.com/office/drawing/2014/main" id="{CA00A98E-5A1A-F82C-C2F6-3781F5F9FD04}"/>
              </a:ext>
            </a:extLst>
          </p:cNvPr>
          <p:cNvSpPr>
            <a:spLocks noGrp="1"/>
          </p:cNvSpPr>
          <p:nvPr>
            <p:ph idx="1"/>
          </p:nvPr>
        </p:nvSpPr>
        <p:spPr>
          <a:xfrm>
            <a:off x="838200" y="3906374"/>
            <a:ext cx="10515600" cy="2003461"/>
          </a:xfrm>
        </p:spPr>
        <p:txBody>
          <a:bodyPr/>
          <a:lstStyle/>
          <a:p>
            <a:pPr marL="0" indent="0">
              <a:buNone/>
            </a:pPr>
            <a:r>
              <a:rPr lang="en-US" dirty="0"/>
              <a:t>1:30</a:t>
            </a:r>
            <a:r>
              <a:rPr lang="mn-MN" dirty="0"/>
              <a:t> минут</a:t>
            </a:r>
            <a:endParaRPr lang="en-US" dirty="0"/>
          </a:p>
          <a:p>
            <a:r>
              <a:rPr lang="en-US" dirty="0">
                <a:hlinkClick r:id="rId3"/>
              </a:rPr>
              <a:t>https://youtu.be/BI4yvKgGkQk?si=REgBKNHiZXSLKE-J</a:t>
            </a:r>
            <a:r>
              <a:rPr lang="en-US" dirty="0"/>
              <a:t> </a:t>
            </a:r>
          </a:p>
          <a:p>
            <a:endParaRPr lang="en-US" dirty="0"/>
          </a:p>
        </p:txBody>
      </p:sp>
    </p:spTree>
    <p:extLst>
      <p:ext uri="{BB962C8B-B14F-4D97-AF65-F5344CB8AC3E}">
        <p14:creationId xmlns:p14="http://schemas.microsoft.com/office/powerpoint/2010/main" val="616776045"/>
      </p:ext>
    </p:extLst>
  </p:cSld>
  <p:clrMapOvr>
    <a:masterClrMapping/>
  </p:clrMapOvr>
</p:sld>
</file>

<file path=ppt/theme/theme1.xml><?xml version="1.0" encoding="utf-8"?>
<a:theme xmlns:a="http://schemas.openxmlformats.org/drawingml/2006/main" name="Presentation tourism week Las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Presentation tourism week Last</Template>
  <TotalTime>839</TotalTime>
  <Words>612</Words>
  <Application>Microsoft Office PowerPoint</Application>
  <PresentationFormat>Widescreen</PresentationFormat>
  <Paragraphs>72</Paragraphs>
  <Slides>60</Slides>
  <Notes>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60</vt:i4>
      </vt:variant>
    </vt:vector>
  </HeadingPairs>
  <TitlesOfParts>
    <vt:vector size="68" baseType="lpstr">
      <vt:lpstr>Aptos</vt:lpstr>
      <vt:lpstr>Aptos Display</vt:lpstr>
      <vt:lpstr>Arial</vt:lpstr>
      <vt:lpstr>Calibri</vt:lpstr>
      <vt:lpstr>Calibri Light</vt:lpstr>
      <vt:lpstr>Roboto</vt:lpstr>
      <vt:lpstr>Presentation tourism week Last</vt:lpstr>
      <vt:lpstr>Office Theme</vt:lpstr>
      <vt:lpstr>PowerPoint Presentation</vt:lpstr>
      <vt:lpstr>PowerPoint Presentation</vt:lpstr>
      <vt:lpstr>Агуулга </vt:lpstr>
      <vt:lpstr>Тогтвортой хөгжил-Аялал жуулчлалын тогтвортой хөгжил үндсэн ойлголт</vt:lpstr>
      <vt:lpstr>PowerPoint Presentation</vt:lpstr>
      <vt:lpstr>PowerPoint Presentation</vt:lpstr>
      <vt:lpstr>PowerPoint Presentation</vt:lpstr>
      <vt:lpstr>PowerPoint Presentation</vt:lpstr>
      <vt:lpstr>Бусад улс орнууд аялал жуулчлалын тогтвортой хөгжлийн чиглэлээр хэрхэн ажиллаж байна вэ?  Video-Best practice: Sustainable Tourism in Indonesia</vt:lpstr>
      <vt:lpstr>Аялал жуулчлалын тогтвортой хөгжил яагаад чухал вэ?</vt:lpstr>
      <vt:lpstr>PowerPoint Presentation</vt:lpstr>
      <vt:lpstr>PowerPoint Presentation</vt:lpstr>
      <vt:lpstr>PowerPoint Presentation</vt:lpstr>
      <vt:lpstr>Жуулчид ?</vt:lpstr>
      <vt:lpstr>PowerPoint Presentation</vt:lpstr>
      <vt:lpstr>PowerPoint Presentation</vt:lpstr>
      <vt:lpstr>PowerPoint Presentation</vt:lpstr>
      <vt:lpstr>PowerPoint Presentation</vt:lpstr>
      <vt:lpstr>Аялал жуулчлалын тогтвортой хөгжлийг хангах арга замууд</vt:lpstr>
      <vt:lpstr>PowerPoint Presentation</vt:lpstr>
      <vt:lpstr>PowerPoint Presentation</vt:lpstr>
      <vt:lpstr>PowerPoint Presentation</vt:lpstr>
      <vt:lpstr>PowerPoint Presentation</vt:lpstr>
      <vt:lpstr>Стандарт уу сайн дурын гэрчилгээжүүлэлт үү?</vt:lpstr>
      <vt:lpstr>PowerPoint Presentation</vt:lpstr>
      <vt:lpstr>PowerPoint Presentation</vt:lpstr>
      <vt:lpstr>PowerPoint Presentation</vt:lpstr>
      <vt:lpstr>PowerPoint Presentation</vt:lpstr>
      <vt:lpstr>Аялал жуулчлалын тогтвортой хөгжлийг хангахад гол оролцогч талууд юу хийх вэ?</vt:lpstr>
      <vt:lpstr>PowerPoint Presentation</vt:lpstr>
      <vt:lpstr>PowerPoint Presentation</vt:lpstr>
      <vt:lpstr>PowerPoint Presentation</vt:lpstr>
      <vt:lpstr>PowerPoint Presentation</vt:lpstr>
      <vt:lpstr>PowerPoint Presentation</vt:lpstr>
      <vt:lpstr>PowerPoint Presentation</vt:lpstr>
      <vt:lpstr>Монгол улсад хийж байгаа ажлууд, сорил, бэрхшээл</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Гол үр дүнгээс...</vt:lpstr>
      <vt:lpstr>Олон улсын чиг хандлага</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Video-NEOM | The future of sustainable tourism</vt:lpstr>
      <vt:lpstr>Аялал жуулчлалын тогтвортой хөгжлийн гүйцэтгэлийг хэрхэн үнэлэх вэ?</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Gansukh Damba</cp:lastModifiedBy>
  <cp:revision>12</cp:revision>
  <dcterms:created xsi:type="dcterms:W3CDTF">2025-01-24T07:18:57Z</dcterms:created>
  <dcterms:modified xsi:type="dcterms:W3CDTF">2025-02-09T05:54:16Z</dcterms:modified>
</cp:coreProperties>
</file>