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9" r:id="rId5"/>
    <p:sldId id="268" r:id="rId6"/>
    <p:sldId id="266" r:id="rId7"/>
    <p:sldId id="267" r:id="rId8"/>
    <p:sldId id="450" r:id="rId9"/>
    <p:sldId id="445"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75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17FA5-0A1D-486C-8C49-64D7E6DDD282}"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38DCA-763D-4E7A-88CA-CD6ABD552D7D}" type="slidenum">
              <a:rPr lang="en-US" smtClean="0"/>
              <a:t>‹#›</a:t>
            </a:fld>
            <a:endParaRPr lang="en-US"/>
          </a:p>
        </p:txBody>
      </p:sp>
    </p:spTree>
    <p:extLst>
      <p:ext uri="{BB962C8B-B14F-4D97-AF65-F5344CB8AC3E}">
        <p14:creationId xmlns:p14="http://schemas.microsoft.com/office/powerpoint/2010/main" val="270870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97526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263850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87300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4927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68B4ED-DCFC-4496-9F9C-92B5CC1F98BB}"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2844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68B4ED-DCFC-4496-9F9C-92B5CC1F98BB}"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16129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68B4ED-DCFC-4496-9F9C-92B5CC1F98BB}"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21816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68B4ED-DCFC-4496-9F9C-92B5CC1F98BB}"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5267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8B4ED-DCFC-4496-9F9C-92B5CC1F98BB}"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8270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8B4ED-DCFC-4496-9F9C-92B5CC1F98BB}"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7718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8B4ED-DCFC-4496-9F9C-92B5CC1F98BB}"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09806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8B4ED-DCFC-4496-9F9C-92B5CC1F98BB}" type="datetimeFigureOut">
              <a:rPr lang="en-US" smtClean="0"/>
              <a:t>2/19/2025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B3880-B346-4561-922C-21DF7AE24EF0}" type="slidenum">
              <a:rPr lang="en-US" smtClean="0"/>
              <a:t>‹#›</a:t>
            </a:fld>
            <a:endParaRPr lang="en-US"/>
          </a:p>
        </p:txBody>
      </p:sp>
    </p:spTree>
    <p:extLst>
      <p:ext uri="{BB962C8B-B14F-4D97-AF65-F5344CB8AC3E}">
        <p14:creationId xmlns:p14="http://schemas.microsoft.com/office/powerpoint/2010/main" val="261359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6"/>
            <a:ext cx="12192000" cy="6852004"/>
          </a:xfrm>
          <a:prstGeom prst="rect">
            <a:avLst/>
          </a:prstGeom>
        </p:spPr>
      </p:pic>
      <p:sp>
        <p:nvSpPr>
          <p:cNvPr id="5" name="TextBox 4"/>
          <p:cNvSpPr txBox="1"/>
          <p:nvPr/>
        </p:nvSpPr>
        <p:spPr>
          <a:xfrm>
            <a:off x="867956" y="6068646"/>
            <a:ext cx="6217920" cy="461665"/>
          </a:xfrm>
          <a:prstGeom prst="rect">
            <a:avLst/>
          </a:prstGeom>
          <a:noFill/>
        </p:spPr>
        <p:txBody>
          <a:bodyPr wrap="square" rtlCol="0">
            <a:spAutoFit/>
          </a:bodyPr>
          <a:lstStyle/>
          <a:p>
            <a:r>
              <a:rPr lang="mn-MN" sz="2400" dirty="0">
                <a:solidFill>
                  <a:schemeClr val="bg1"/>
                </a:solidFill>
                <a:latin typeface="Roboto" panose="02000000000000000000" pitchFamily="2" charset="0"/>
                <a:ea typeface="Roboto" panose="02000000000000000000" pitchFamily="2" charset="0"/>
              </a:rPr>
              <a:t>Хуульч Р.Лхагвабаяр</a:t>
            </a:r>
            <a:endParaRPr lang="en-US" sz="2400" dirty="0">
              <a:solidFill>
                <a:schemeClr val="bg1"/>
              </a:solidFill>
              <a:latin typeface="Roboto" panose="02000000000000000000" pitchFamily="2" charset="0"/>
              <a:ea typeface="Roboto" panose="02000000000000000000" pitchFamily="2" charset="0"/>
            </a:endParaRPr>
          </a:p>
        </p:txBody>
      </p:sp>
      <p:sp>
        <p:nvSpPr>
          <p:cNvPr id="6" name="TextBox 5"/>
          <p:cNvSpPr txBox="1"/>
          <p:nvPr/>
        </p:nvSpPr>
        <p:spPr>
          <a:xfrm>
            <a:off x="1596571" y="2378893"/>
            <a:ext cx="8998858" cy="1754326"/>
          </a:xfrm>
          <a:prstGeom prst="rect">
            <a:avLst/>
          </a:prstGeom>
          <a:noFill/>
        </p:spPr>
        <p:txBody>
          <a:bodyPr wrap="square" rtlCol="0">
            <a:spAutoFit/>
          </a:bodyPr>
          <a:lstStyle/>
          <a:p>
            <a:pPr lvl="1" algn="ctr"/>
            <a:r>
              <a:rPr lang="mn-MN" sz="3600" b="1" dirty="0">
                <a:solidFill>
                  <a:schemeClr val="bg1"/>
                </a:solidFill>
                <a:latin typeface="Arial" panose="020B0604020202020204" pitchFamily="34" charset="0"/>
                <a:cs typeface="Arial" panose="020B0604020202020204" pitchFamily="34" charset="0"/>
              </a:rPr>
              <a:t>НИЙТИЙН ЭРХ ЗҮЙН ХУУЛИЙН ЭТГЭЭДИЙН ХУУЛЬД ЗААСАН ЧИГ ҮҮРЭГ БА ОНЦЛОГ ЗОХИЦУУЛАЛТ</a:t>
            </a:r>
          </a:p>
        </p:txBody>
      </p:sp>
    </p:spTree>
    <p:extLst>
      <p:ext uri="{BB962C8B-B14F-4D97-AF65-F5344CB8AC3E}">
        <p14:creationId xmlns:p14="http://schemas.microsoft.com/office/powerpoint/2010/main" val="429390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p:cNvSpPr txBox="1"/>
          <p:nvPr/>
        </p:nvSpPr>
        <p:spPr>
          <a:xfrm>
            <a:off x="2804160" y="2644170"/>
            <a:ext cx="6583680" cy="1569660"/>
          </a:xfrm>
          <a:prstGeom prst="rect">
            <a:avLst/>
          </a:prstGeom>
          <a:noFill/>
        </p:spPr>
        <p:txBody>
          <a:bodyPr wrap="square" rtlCol="0">
            <a:spAutoFit/>
          </a:bodyPr>
          <a:lstStyle/>
          <a:p>
            <a:pPr algn="ctr"/>
            <a:r>
              <a:rPr lang="mn-MN" sz="4800" b="1" cap="all" dirty="0">
                <a:solidFill>
                  <a:schemeClr val="bg1"/>
                </a:solidFill>
                <a:latin typeface="Roboto" panose="02000000000000000000" pitchFamily="2" charset="0"/>
                <a:ea typeface="Roboto" panose="02000000000000000000" pitchFamily="2" charset="0"/>
              </a:rPr>
              <a:t>Өнө мөнхөд</a:t>
            </a:r>
          </a:p>
          <a:p>
            <a:pPr algn="ctr"/>
            <a:r>
              <a:rPr lang="mn-MN" sz="4800" b="1" cap="all" dirty="0">
                <a:solidFill>
                  <a:schemeClr val="bg1"/>
                </a:solidFill>
                <a:latin typeface="Roboto" panose="02000000000000000000" pitchFamily="2" charset="0"/>
                <a:ea typeface="Roboto" panose="02000000000000000000" pitchFamily="2" charset="0"/>
              </a:rPr>
              <a:t>Өөдөө тэмүүл</a:t>
            </a:r>
            <a:endParaRPr lang="en-US" sz="4800" b="1" cap="all"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3284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3" name="Google Shape;1218;p26">
            <a:extLst>
              <a:ext uri="{FF2B5EF4-FFF2-40B4-BE49-F238E27FC236}">
                <a16:creationId xmlns:a16="http://schemas.microsoft.com/office/drawing/2014/main" id="{8C6F1C14-9209-4630-B4DE-2C9E9E524C2A}"/>
              </a:ext>
            </a:extLst>
          </p:cNvPr>
          <p:cNvSpPr txBox="1"/>
          <p:nvPr/>
        </p:nvSpPr>
        <p:spPr>
          <a:xfrm>
            <a:off x="6460754" y="1437595"/>
            <a:ext cx="20637" cy="4800600"/>
          </a:xfrm>
          <a:prstGeom prst="rect">
            <a:avLst/>
          </a:prstGeom>
          <a:solidFill>
            <a:srgbClr val="80828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4" name="Google Shape;1219;p26">
            <a:extLst>
              <a:ext uri="{FF2B5EF4-FFF2-40B4-BE49-F238E27FC236}">
                <a16:creationId xmlns:a16="http://schemas.microsoft.com/office/drawing/2014/main" id="{4FDB0458-C861-4FAF-8DAD-F768ABDD8B7E}"/>
              </a:ext>
            </a:extLst>
          </p:cNvPr>
          <p:cNvSpPr txBox="1"/>
          <p:nvPr/>
        </p:nvSpPr>
        <p:spPr>
          <a:xfrm>
            <a:off x="2022512" y="1437595"/>
            <a:ext cx="19050" cy="4800600"/>
          </a:xfrm>
          <a:prstGeom prst="rect">
            <a:avLst/>
          </a:prstGeom>
          <a:solidFill>
            <a:srgbClr val="80828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5" name="Google Shape;1221;p26">
            <a:extLst>
              <a:ext uri="{FF2B5EF4-FFF2-40B4-BE49-F238E27FC236}">
                <a16:creationId xmlns:a16="http://schemas.microsoft.com/office/drawing/2014/main" id="{FD81F2AF-F7F4-4833-8342-D6D33A1EEA00}"/>
              </a:ext>
            </a:extLst>
          </p:cNvPr>
          <p:cNvSpPr txBox="1"/>
          <p:nvPr/>
        </p:nvSpPr>
        <p:spPr>
          <a:xfrm>
            <a:off x="3432212" y="4599895"/>
            <a:ext cx="1300162" cy="3079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31F20"/>
              </a:buClr>
              <a:buSzPts val="2000"/>
              <a:buFont typeface="Open Sans SemiBold"/>
              <a:buNone/>
            </a:pPr>
            <a:r>
              <a:rPr lang="mn-MN" sz="2000" b="1" i="0" u="none" dirty="0">
                <a:solidFill>
                  <a:srgbClr val="231F20"/>
                </a:solidFill>
                <a:latin typeface="Arial" panose="020B0604020202020204" pitchFamily="34" charset="0"/>
                <a:ea typeface="Open Sans SemiBold"/>
                <a:cs typeface="Arial" panose="020B0604020202020204" pitchFamily="34" charset="0"/>
                <a:sym typeface="Open Sans SemiBold"/>
              </a:rPr>
              <a:t>Герман</a:t>
            </a:r>
            <a:endParaRPr dirty="0">
              <a:latin typeface="Arial" panose="020B0604020202020204" pitchFamily="34" charset="0"/>
              <a:cs typeface="Arial" panose="020B0604020202020204" pitchFamily="34" charset="0"/>
            </a:endParaRPr>
          </a:p>
        </p:txBody>
      </p:sp>
      <p:sp>
        <p:nvSpPr>
          <p:cNvPr id="6" name="Google Shape;1222;p26">
            <a:extLst>
              <a:ext uri="{FF2B5EF4-FFF2-40B4-BE49-F238E27FC236}">
                <a16:creationId xmlns:a16="http://schemas.microsoft.com/office/drawing/2014/main" id="{3D25BC9A-4C27-4C96-A3D0-284714D77B93}"/>
              </a:ext>
            </a:extLst>
          </p:cNvPr>
          <p:cNvSpPr txBox="1"/>
          <p:nvPr/>
        </p:nvSpPr>
        <p:spPr>
          <a:xfrm>
            <a:off x="8297384" y="4550683"/>
            <a:ext cx="1213064" cy="3079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31F20"/>
              </a:buClr>
              <a:buSzPts val="2000"/>
              <a:buFont typeface="Open Sans SemiBold"/>
              <a:buNone/>
            </a:pPr>
            <a:r>
              <a:rPr lang="mn-MN" sz="2000" b="1" dirty="0">
                <a:solidFill>
                  <a:srgbClr val="231F20"/>
                </a:solidFill>
                <a:latin typeface="Arial" panose="020B0604020202020204" pitchFamily="34" charset="0"/>
                <a:ea typeface="Open Sans SemiBold"/>
                <a:cs typeface="Arial" panose="020B0604020202020204" pitchFamily="34" charset="0"/>
                <a:sym typeface="Open Sans SemiBold"/>
              </a:rPr>
              <a:t>Франц</a:t>
            </a:r>
            <a:endParaRPr dirty="0">
              <a:latin typeface="Arial" panose="020B0604020202020204" pitchFamily="34" charset="0"/>
              <a:cs typeface="Arial" panose="020B0604020202020204" pitchFamily="34" charset="0"/>
            </a:endParaRPr>
          </a:p>
        </p:txBody>
      </p:sp>
      <p:sp>
        <p:nvSpPr>
          <p:cNvPr id="7" name="Google Shape;1224;p26">
            <a:extLst>
              <a:ext uri="{FF2B5EF4-FFF2-40B4-BE49-F238E27FC236}">
                <a16:creationId xmlns:a16="http://schemas.microsoft.com/office/drawing/2014/main" id="{0077AD24-0F95-42E4-B334-8649AEC25A26}"/>
              </a:ext>
            </a:extLst>
          </p:cNvPr>
          <p:cNvSpPr/>
          <p:nvPr/>
        </p:nvSpPr>
        <p:spPr>
          <a:xfrm>
            <a:off x="7566062" y="1423308"/>
            <a:ext cx="2308225" cy="3068637"/>
          </a:xfrm>
          <a:custGeom>
            <a:avLst/>
            <a:gdLst/>
            <a:ahLst/>
            <a:cxnLst/>
            <a:rect l="l" t="t" r="r" b="b"/>
            <a:pathLst>
              <a:path w="581" h="772" extrusionOk="0">
                <a:moveTo>
                  <a:pt x="142" y="436"/>
                </a:moveTo>
                <a:cubicBezTo>
                  <a:pt x="142" y="436"/>
                  <a:pt x="142" y="436"/>
                  <a:pt x="142" y="435"/>
                </a:cubicBezTo>
                <a:cubicBezTo>
                  <a:pt x="141" y="433"/>
                  <a:pt x="139" y="431"/>
                  <a:pt x="138" y="428"/>
                </a:cubicBezTo>
                <a:cubicBezTo>
                  <a:pt x="138" y="426"/>
                  <a:pt x="139" y="426"/>
                  <a:pt x="139" y="424"/>
                </a:cubicBezTo>
                <a:cubicBezTo>
                  <a:pt x="138" y="425"/>
                  <a:pt x="139" y="423"/>
                  <a:pt x="138" y="422"/>
                </a:cubicBezTo>
                <a:cubicBezTo>
                  <a:pt x="138" y="422"/>
                  <a:pt x="138" y="422"/>
                  <a:pt x="138" y="422"/>
                </a:cubicBezTo>
                <a:cubicBezTo>
                  <a:pt x="138" y="422"/>
                  <a:pt x="138" y="422"/>
                  <a:pt x="137" y="422"/>
                </a:cubicBezTo>
                <a:cubicBezTo>
                  <a:pt x="136" y="420"/>
                  <a:pt x="136" y="419"/>
                  <a:pt x="136" y="417"/>
                </a:cubicBezTo>
                <a:cubicBezTo>
                  <a:pt x="136" y="417"/>
                  <a:pt x="136" y="417"/>
                  <a:pt x="136" y="416"/>
                </a:cubicBezTo>
                <a:cubicBezTo>
                  <a:pt x="136" y="416"/>
                  <a:pt x="136" y="416"/>
                  <a:pt x="136" y="415"/>
                </a:cubicBezTo>
                <a:cubicBezTo>
                  <a:pt x="135" y="415"/>
                  <a:pt x="135" y="414"/>
                  <a:pt x="133" y="413"/>
                </a:cubicBezTo>
                <a:cubicBezTo>
                  <a:pt x="133" y="412"/>
                  <a:pt x="132" y="413"/>
                  <a:pt x="131" y="412"/>
                </a:cubicBezTo>
                <a:cubicBezTo>
                  <a:pt x="131" y="412"/>
                  <a:pt x="131" y="411"/>
                  <a:pt x="131" y="410"/>
                </a:cubicBezTo>
                <a:cubicBezTo>
                  <a:pt x="130" y="410"/>
                  <a:pt x="129" y="410"/>
                  <a:pt x="127" y="410"/>
                </a:cubicBezTo>
                <a:cubicBezTo>
                  <a:pt x="128" y="409"/>
                  <a:pt x="129" y="408"/>
                  <a:pt x="130" y="407"/>
                </a:cubicBezTo>
                <a:cubicBezTo>
                  <a:pt x="130" y="405"/>
                  <a:pt x="134" y="407"/>
                  <a:pt x="133" y="404"/>
                </a:cubicBezTo>
                <a:cubicBezTo>
                  <a:pt x="131" y="404"/>
                  <a:pt x="128" y="404"/>
                  <a:pt x="127" y="401"/>
                </a:cubicBezTo>
                <a:cubicBezTo>
                  <a:pt x="126" y="398"/>
                  <a:pt x="130" y="399"/>
                  <a:pt x="129" y="396"/>
                </a:cubicBezTo>
                <a:cubicBezTo>
                  <a:pt x="128" y="396"/>
                  <a:pt x="127" y="396"/>
                  <a:pt x="125" y="396"/>
                </a:cubicBezTo>
                <a:cubicBezTo>
                  <a:pt x="124" y="396"/>
                  <a:pt x="124" y="398"/>
                  <a:pt x="123" y="398"/>
                </a:cubicBezTo>
                <a:cubicBezTo>
                  <a:pt x="123" y="396"/>
                  <a:pt x="123" y="394"/>
                  <a:pt x="122" y="393"/>
                </a:cubicBezTo>
                <a:cubicBezTo>
                  <a:pt x="121" y="393"/>
                  <a:pt x="121" y="392"/>
                  <a:pt x="119" y="392"/>
                </a:cubicBezTo>
                <a:cubicBezTo>
                  <a:pt x="117" y="393"/>
                  <a:pt x="117" y="391"/>
                  <a:pt x="117" y="390"/>
                </a:cubicBezTo>
                <a:cubicBezTo>
                  <a:pt x="116" y="390"/>
                  <a:pt x="116" y="389"/>
                  <a:pt x="116" y="388"/>
                </a:cubicBezTo>
                <a:cubicBezTo>
                  <a:pt x="114" y="388"/>
                  <a:pt x="112" y="387"/>
                  <a:pt x="109" y="387"/>
                </a:cubicBezTo>
                <a:cubicBezTo>
                  <a:pt x="109" y="388"/>
                  <a:pt x="108" y="389"/>
                  <a:pt x="108" y="390"/>
                </a:cubicBezTo>
                <a:cubicBezTo>
                  <a:pt x="109" y="390"/>
                  <a:pt x="109" y="392"/>
                  <a:pt x="109" y="393"/>
                </a:cubicBezTo>
                <a:cubicBezTo>
                  <a:pt x="108" y="394"/>
                  <a:pt x="106" y="394"/>
                  <a:pt x="103" y="394"/>
                </a:cubicBezTo>
                <a:cubicBezTo>
                  <a:pt x="103" y="395"/>
                  <a:pt x="103" y="395"/>
                  <a:pt x="102" y="396"/>
                </a:cubicBezTo>
                <a:cubicBezTo>
                  <a:pt x="102" y="396"/>
                  <a:pt x="102" y="396"/>
                  <a:pt x="102" y="396"/>
                </a:cubicBezTo>
                <a:cubicBezTo>
                  <a:pt x="99" y="396"/>
                  <a:pt x="98" y="398"/>
                  <a:pt x="98" y="400"/>
                </a:cubicBezTo>
                <a:cubicBezTo>
                  <a:pt x="97" y="400"/>
                  <a:pt x="97" y="401"/>
                  <a:pt x="97" y="401"/>
                </a:cubicBezTo>
                <a:cubicBezTo>
                  <a:pt x="96" y="401"/>
                  <a:pt x="95" y="402"/>
                  <a:pt x="94" y="402"/>
                </a:cubicBezTo>
                <a:cubicBezTo>
                  <a:pt x="93" y="404"/>
                  <a:pt x="94" y="407"/>
                  <a:pt x="91" y="407"/>
                </a:cubicBezTo>
                <a:cubicBezTo>
                  <a:pt x="89" y="408"/>
                  <a:pt x="86" y="409"/>
                  <a:pt x="83" y="408"/>
                </a:cubicBezTo>
                <a:cubicBezTo>
                  <a:pt x="83" y="410"/>
                  <a:pt x="82" y="412"/>
                  <a:pt x="81" y="412"/>
                </a:cubicBezTo>
                <a:cubicBezTo>
                  <a:pt x="79" y="413"/>
                  <a:pt x="77" y="414"/>
                  <a:pt x="75" y="414"/>
                </a:cubicBezTo>
                <a:cubicBezTo>
                  <a:pt x="74" y="414"/>
                  <a:pt x="73" y="413"/>
                  <a:pt x="71" y="413"/>
                </a:cubicBezTo>
                <a:cubicBezTo>
                  <a:pt x="71" y="412"/>
                  <a:pt x="71" y="412"/>
                  <a:pt x="71" y="412"/>
                </a:cubicBezTo>
                <a:cubicBezTo>
                  <a:pt x="69" y="411"/>
                  <a:pt x="67" y="413"/>
                  <a:pt x="66" y="410"/>
                </a:cubicBezTo>
                <a:cubicBezTo>
                  <a:pt x="66" y="410"/>
                  <a:pt x="66" y="410"/>
                  <a:pt x="66" y="410"/>
                </a:cubicBezTo>
                <a:cubicBezTo>
                  <a:pt x="65" y="409"/>
                  <a:pt x="65" y="408"/>
                  <a:pt x="64" y="408"/>
                </a:cubicBezTo>
                <a:cubicBezTo>
                  <a:pt x="63" y="408"/>
                  <a:pt x="63" y="407"/>
                  <a:pt x="63" y="405"/>
                </a:cubicBezTo>
                <a:cubicBezTo>
                  <a:pt x="63" y="404"/>
                  <a:pt x="62" y="405"/>
                  <a:pt x="61" y="404"/>
                </a:cubicBezTo>
                <a:cubicBezTo>
                  <a:pt x="61" y="406"/>
                  <a:pt x="60" y="406"/>
                  <a:pt x="60" y="407"/>
                </a:cubicBezTo>
                <a:cubicBezTo>
                  <a:pt x="60" y="409"/>
                  <a:pt x="61" y="409"/>
                  <a:pt x="61" y="410"/>
                </a:cubicBezTo>
                <a:cubicBezTo>
                  <a:pt x="60" y="410"/>
                  <a:pt x="60" y="412"/>
                  <a:pt x="60" y="412"/>
                </a:cubicBezTo>
                <a:cubicBezTo>
                  <a:pt x="59" y="414"/>
                  <a:pt x="58" y="415"/>
                  <a:pt x="58" y="417"/>
                </a:cubicBezTo>
                <a:cubicBezTo>
                  <a:pt x="57" y="421"/>
                  <a:pt x="59" y="424"/>
                  <a:pt x="58" y="426"/>
                </a:cubicBezTo>
                <a:cubicBezTo>
                  <a:pt x="58" y="426"/>
                  <a:pt x="58" y="426"/>
                  <a:pt x="58" y="426"/>
                </a:cubicBezTo>
                <a:cubicBezTo>
                  <a:pt x="59" y="427"/>
                  <a:pt x="58" y="430"/>
                  <a:pt x="61" y="430"/>
                </a:cubicBezTo>
                <a:cubicBezTo>
                  <a:pt x="62" y="431"/>
                  <a:pt x="62" y="431"/>
                  <a:pt x="62" y="431"/>
                </a:cubicBezTo>
                <a:cubicBezTo>
                  <a:pt x="62" y="431"/>
                  <a:pt x="62" y="431"/>
                  <a:pt x="62" y="431"/>
                </a:cubicBezTo>
                <a:cubicBezTo>
                  <a:pt x="62" y="431"/>
                  <a:pt x="62" y="431"/>
                  <a:pt x="63" y="431"/>
                </a:cubicBezTo>
                <a:cubicBezTo>
                  <a:pt x="62" y="433"/>
                  <a:pt x="65" y="433"/>
                  <a:pt x="66" y="435"/>
                </a:cubicBezTo>
                <a:cubicBezTo>
                  <a:pt x="67" y="435"/>
                  <a:pt x="67" y="435"/>
                  <a:pt x="67" y="435"/>
                </a:cubicBezTo>
                <a:cubicBezTo>
                  <a:pt x="67" y="435"/>
                  <a:pt x="67" y="435"/>
                  <a:pt x="67" y="435"/>
                </a:cubicBezTo>
                <a:cubicBezTo>
                  <a:pt x="67" y="437"/>
                  <a:pt x="68" y="437"/>
                  <a:pt x="68" y="438"/>
                </a:cubicBezTo>
                <a:cubicBezTo>
                  <a:pt x="68" y="441"/>
                  <a:pt x="68" y="445"/>
                  <a:pt x="68" y="448"/>
                </a:cubicBezTo>
                <a:cubicBezTo>
                  <a:pt x="69" y="449"/>
                  <a:pt x="72" y="448"/>
                  <a:pt x="72" y="452"/>
                </a:cubicBezTo>
                <a:cubicBezTo>
                  <a:pt x="72" y="453"/>
                  <a:pt x="71" y="455"/>
                  <a:pt x="71" y="457"/>
                </a:cubicBezTo>
                <a:cubicBezTo>
                  <a:pt x="71" y="459"/>
                  <a:pt x="71" y="462"/>
                  <a:pt x="71" y="464"/>
                </a:cubicBezTo>
                <a:cubicBezTo>
                  <a:pt x="71" y="464"/>
                  <a:pt x="69" y="463"/>
                  <a:pt x="69" y="464"/>
                </a:cubicBezTo>
                <a:cubicBezTo>
                  <a:pt x="68" y="464"/>
                  <a:pt x="69" y="465"/>
                  <a:pt x="69" y="466"/>
                </a:cubicBezTo>
                <a:cubicBezTo>
                  <a:pt x="69" y="467"/>
                  <a:pt x="69" y="467"/>
                  <a:pt x="70" y="468"/>
                </a:cubicBezTo>
                <a:cubicBezTo>
                  <a:pt x="71" y="467"/>
                  <a:pt x="71" y="468"/>
                  <a:pt x="71" y="469"/>
                </a:cubicBezTo>
                <a:cubicBezTo>
                  <a:pt x="70" y="470"/>
                  <a:pt x="69" y="471"/>
                  <a:pt x="68" y="472"/>
                </a:cubicBezTo>
                <a:cubicBezTo>
                  <a:pt x="68" y="473"/>
                  <a:pt x="68" y="475"/>
                  <a:pt x="68" y="477"/>
                </a:cubicBezTo>
                <a:cubicBezTo>
                  <a:pt x="69" y="478"/>
                  <a:pt x="70" y="478"/>
                  <a:pt x="72" y="477"/>
                </a:cubicBezTo>
                <a:cubicBezTo>
                  <a:pt x="73" y="475"/>
                  <a:pt x="74" y="477"/>
                  <a:pt x="75" y="477"/>
                </a:cubicBezTo>
                <a:cubicBezTo>
                  <a:pt x="76" y="480"/>
                  <a:pt x="73" y="481"/>
                  <a:pt x="73" y="484"/>
                </a:cubicBezTo>
                <a:cubicBezTo>
                  <a:pt x="74" y="484"/>
                  <a:pt x="74" y="486"/>
                  <a:pt x="74" y="487"/>
                </a:cubicBezTo>
                <a:cubicBezTo>
                  <a:pt x="76" y="486"/>
                  <a:pt x="76" y="488"/>
                  <a:pt x="75" y="488"/>
                </a:cubicBezTo>
                <a:cubicBezTo>
                  <a:pt x="72" y="488"/>
                  <a:pt x="73" y="486"/>
                  <a:pt x="72" y="485"/>
                </a:cubicBezTo>
                <a:cubicBezTo>
                  <a:pt x="70" y="485"/>
                  <a:pt x="71" y="482"/>
                  <a:pt x="70" y="482"/>
                </a:cubicBezTo>
                <a:cubicBezTo>
                  <a:pt x="67" y="485"/>
                  <a:pt x="71" y="488"/>
                  <a:pt x="70" y="493"/>
                </a:cubicBezTo>
                <a:cubicBezTo>
                  <a:pt x="69" y="493"/>
                  <a:pt x="69" y="494"/>
                  <a:pt x="69" y="495"/>
                </a:cubicBezTo>
                <a:cubicBezTo>
                  <a:pt x="69" y="495"/>
                  <a:pt x="69" y="495"/>
                  <a:pt x="69" y="495"/>
                </a:cubicBezTo>
                <a:cubicBezTo>
                  <a:pt x="69" y="497"/>
                  <a:pt x="68" y="498"/>
                  <a:pt x="67" y="500"/>
                </a:cubicBezTo>
                <a:cubicBezTo>
                  <a:pt x="67" y="500"/>
                  <a:pt x="66" y="500"/>
                  <a:pt x="66" y="500"/>
                </a:cubicBezTo>
                <a:cubicBezTo>
                  <a:pt x="66" y="501"/>
                  <a:pt x="66" y="502"/>
                  <a:pt x="65" y="502"/>
                </a:cubicBezTo>
                <a:cubicBezTo>
                  <a:pt x="65" y="504"/>
                  <a:pt x="66" y="504"/>
                  <a:pt x="66" y="506"/>
                </a:cubicBezTo>
                <a:cubicBezTo>
                  <a:pt x="66" y="506"/>
                  <a:pt x="65" y="506"/>
                  <a:pt x="65" y="507"/>
                </a:cubicBezTo>
                <a:cubicBezTo>
                  <a:pt x="65" y="507"/>
                  <a:pt x="65" y="507"/>
                  <a:pt x="65" y="507"/>
                </a:cubicBezTo>
                <a:cubicBezTo>
                  <a:pt x="65" y="507"/>
                  <a:pt x="65" y="507"/>
                  <a:pt x="65" y="508"/>
                </a:cubicBezTo>
                <a:cubicBezTo>
                  <a:pt x="63" y="510"/>
                  <a:pt x="65" y="511"/>
                  <a:pt x="66" y="513"/>
                </a:cubicBezTo>
                <a:cubicBezTo>
                  <a:pt x="66" y="513"/>
                  <a:pt x="66" y="513"/>
                  <a:pt x="66" y="513"/>
                </a:cubicBezTo>
                <a:cubicBezTo>
                  <a:pt x="66" y="514"/>
                  <a:pt x="67" y="514"/>
                  <a:pt x="67" y="515"/>
                </a:cubicBezTo>
                <a:cubicBezTo>
                  <a:pt x="65" y="516"/>
                  <a:pt x="64" y="518"/>
                  <a:pt x="64" y="520"/>
                </a:cubicBezTo>
                <a:cubicBezTo>
                  <a:pt x="65" y="520"/>
                  <a:pt x="65" y="522"/>
                  <a:pt x="65" y="523"/>
                </a:cubicBezTo>
                <a:cubicBezTo>
                  <a:pt x="66" y="523"/>
                  <a:pt x="66" y="524"/>
                  <a:pt x="66" y="525"/>
                </a:cubicBezTo>
                <a:cubicBezTo>
                  <a:pt x="68" y="525"/>
                  <a:pt x="69" y="526"/>
                  <a:pt x="70" y="527"/>
                </a:cubicBezTo>
                <a:cubicBezTo>
                  <a:pt x="70" y="530"/>
                  <a:pt x="73" y="531"/>
                  <a:pt x="74" y="533"/>
                </a:cubicBezTo>
                <a:cubicBezTo>
                  <a:pt x="73" y="535"/>
                  <a:pt x="75" y="536"/>
                  <a:pt x="75" y="537"/>
                </a:cubicBezTo>
                <a:cubicBezTo>
                  <a:pt x="75" y="539"/>
                  <a:pt x="75" y="540"/>
                  <a:pt x="75" y="542"/>
                </a:cubicBezTo>
                <a:cubicBezTo>
                  <a:pt x="76" y="543"/>
                  <a:pt x="77" y="543"/>
                  <a:pt x="77" y="544"/>
                </a:cubicBezTo>
                <a:cubicBezTo>
                  <a:pt x="77" y="544"/>
                  <a:pt x="77" y="544"/>
                  <a:pt x="77" y="544"/>
                </a:cubicBezTo>
                <a:cubicBezTo>
                  <a:pt x="78" y="544"/>
                  <a:pt x="78" y="544"/>
                  <a:pt x="78" y="544"/>
                </a:cubicBezTo>
                <a:cubicBezTo>
                  <a:pt x="80" y="544"/>
                  <a:pt x="80" y="542"/>
                  <a:pt x="81" y="541"/>
                </a:cubicBezTo>
                <a:cubicBezTo>
                  <a:pt x="81" y="540"/>
                  <a:pt x="81" y="540"/>
                  <a:pt x="81" y="540"/>
                </a:cubicBezTo>
                <a:cubicBezTo>
                  <a:pt x="82" y="540"/>
                  <a:pt x="82" y="540"/>
                  <a:pt x="82" y="540"/>
                </a:cubicBezTo>
                <a:cubicBezTo>
                  <a:pt x="83" y="541"/>
                  <a:pt x="84" y="542"/>
                  <a:pt x="85" y="542"/>
                </a:cubicBezTo>
                <a:cubicBezTo>
                  <a:pt x="86" y="543"/>
                  <a:pt x="88" y="542"/>
                  <a:pt x="88" y="543"/>
                </a:cubicBezTo>
                <a:cubicBezTo>
                  <a:pt x="92" y="544"/>
                  <a:pt x="90" y="540"/>
                  <a:pt x="94" y="540"/>
                </a:cubicBezTo>
                <a:cubicBezTo>
                  <a:pt x="95" y="538"/>
                  <a:pt x="96" y="536"/>
                  <a:pt x="99" y="536"/>
                </a:cubicBezTo>
                <a:cubicBezTo>
                  <a:pt x="98" y="533"/>
                  <a:pt x="100" y="532"/>
                  <a:pt x="100" y="530"/>
                </a:cubicBezTo>
                <a:cubicBezTo>
                  <a:pt x="100" y="528"/>
                  <a:pt x="97" y="529"/>
                  <a:pt x="98" y="526"/>
                </a:cubicBezTo>
                <a:cubicBezTo>
                  <a:pt x="99" y="526"/>
                  <a:pt x="99" y="526"/>
                  <a:pt x="100" y="525"/>
                </a:cubicBezTo>
                <a:cubicBezTo>
                  <a:pt x="100" y="525"/>
                  <a:pt x="100" y="525"/>
                  <a:pt x="100" y="525"/>
                </a:cubicBezTo>
                <a:cubicBezTo>
                  <a:pt x="100" y="522"/>
                  <a:pt x="103" y="523"/>
                  <a:pt x="105" y="523"/>
                </a:cubicBezTo>
                <a:cubicBezTo>
                  <a:pt x="105" y="523"/>
                  <a:pt x="105" y="523"/>
                  <a:pt x="106" y="523"/>
                </a:cubicBezTo>
                <a:cubicBezTo>
                  <a:pt x="106" y="523"/>
                  <a:pt x="106" y="523"/>
                  <a:pt x="106" y="523"/>
                </a:cubicBezTo>
                <a:cubicBezTo>
                  <a:pt x="106" y="522"/>
                  <a:pt x="107" y="521"/>
                  <a:pt x="109" y="521"/>
                </a:cubicBezTo>
                <a:cubicBezTo>
                  <a:pt x="109" y="522"/>
                  <a:pt x="112" y="522"/>
                  <a:pt x="113" y="522"/>
                </a:cubicBezTo>
                <a:cubicBezTo>
                  <a:pt x="115" y="525"/>
                  <a:pt x="117" y="528"/>
                  <a:pt x="122" y="527"/>
                </a:cubicBezTo>
                <a:cubicBezTo>
                  <a:pt x="122" y="528"/>
                  <a:pt x="122" y="530"/>
                  <a:pt x="123" y="530"/>
                </a:cubicBezTo>
                <a:cubicBezTo>
                  <a:pt x="124" y="528"/>
                  <a:pt x="125" y="527"/>
                  <a:pt x="127" y="526"/>
                </a:cubicBezTo>
                <a:cubicBezTo>
                  <a:pt x="127" y="523"/>
                  <a:pt x="127" y="521"/>
                  <a:pt x="127" y="518"/>
                </a:cubicBezTo>
                <a:cubicBezTo>
                  <a:pt x="128" y="517"/>
                  <a:pt x="131" y="518"/>
                  <a:pt x="130" y="515"/>
                </a:cubicBezTo>
                <a:cubicBezTo>
                  <a:pt x="130" y="514"/>
                  <a:pt x="129" y="514"/>
                  <a:pt x="128" y="514"/>
                </a:cubicBezTo>
                <a:cubicBezTo>
                  <a:pt x="128" y="513"/>
                  <a:pt x="128" y="513"/>
                  <a:pt x="128" y="512"/>
                </a:cubicBezTo>
                <a:cubicBezTo>
                  <a:pt x="128" y="512"/>
                  <a:pt x="128" y="512"/>
                  <a:pt x="128" y="512"/>
                </a:cubicBezTo>
                <a:cubicBezTo>
                  <a:pt x="130" y="511"/>
                  <a:pt x="131" y="509"/>
                  <a:pt x="131" y="507"/>
                </a:cubicBezTo>
                <a:cubicBezTo>
                  <a:pt x="131" y="507"/>
                  <a:pt x="131" y="507"/>
                  <a:pt x="131" y="507"/>
                </a:cubicBezTo>
                <a:cubicBezTo>
                  <a:pt x="131" y="506"/>
                  <a:pt x="131" y="505"/>
                  <a:pt x="131" y="505"/>
                </a:cubicBezTo>
                <a:cubicBezTo>
                  <a:pt x="132" y="502"/>
                  <a:pt x="129" y="503"/>
                  <a:pt x="129" y="501"/>
                </a:cubicBezTo>
                <a:cubicBezTo>
                  <a:pt x="130" y="501"/>
                  <a:pt x="131" y="501"/>
                  <a:pt x="131" y="500"/>
                </a:cubicBezTo>
                <a:cubicBezTo>
                  <a:pt x="131" y="500"/>
                  <a:pt x="131" y="500"/>
                  <a:pt x="131" y="500"/>
                </a:cubicBezTo>
                <a:cubicBezTo>
                  <a:pt x="131" y="499"/>
                  <a:pt x="131" y="498"/>
                  <a:pt x="131" y="496"/>
                </a:cubicBezTo>
                <a:cubicBezTo>
                  <a:pt x="131" y="496"/>
                  <a:pt x="131" y="496"/>
                  <a:pt x="131" y="496"/>
                </a:cubicBezTo>
                <a:cubicBezTo>
                  <a:pt x="131" y="495"/>
                  <a:pt x="131" y="494"/>
                  <a:pt x="131" y="493"/>
                </a:cubicBezTo>
                <a:cubicBezTo>
                  <a:pt x="132" y="491"/>
                  <a:pt x="133" y="490"/>
                  <a:pt x="133" y="488"/>
                </a:cubicBezTo>
                <a:cubicBezTo>
                  <a:pt x="132" y="481"/>
                  <a:pt x="135" y="475"/>
                  <a:pt x="133" y="471"/>
                </a:cubicBezTo>
                <a:cubicBezTo>
                  <a:pt x="134" y="469"/>
                  <a:pt x="136" y="468"/>
                  <a:pt x="135" y="465"/>
                </a:cubicBezTo>
                <a:cubicBezTo>
                  <a:pt x="134" y="462"/>
                  <a:pt x="132" y="461"/>
                  <a:pt x="131" y="459"/>
                </a:cubicBezTo>
                <a:cubicBezTo>
                  <a:pt x="131" y="457"/>
                  <a:pt x="131" y="455"/>
                  <a:pt x="131" y="454"/>
                </a:cubicBezTo>
                <a:cubicBezTo>
                  <a:pt x="132" y="451"/>
                  <a:pt x="135" y="450"/>
                  <a:pt x="135" y="448"/>
                </a:cubicBezTo>
                <a:cubicBezTo>
                  <a:pt x="137" y="448"/>
                  <a:pt x="137" y="445"/>
                  <a:pt x="139" y="446"/>
                </a:cubicBezTo>
                <a:cubicBezTo>
                  <a:pt x="139" y="444"/>
                  <a:pt x="140" y="443"/>
                  <a:pt x="140" y="442"/>
                </a:cubicBezTo>
                <a:cubicBezTo>
                  <a:pt x="140" y="442"/>
                  <a:pt x="140" y="442"/>
                  <a:pt x="141" y="442"/>
                </a:cubicBezTo>
                <a:cubicBezTo>
                  <a:pt x="142" y="440"/>
                  <a:pt x="144" y="438"/>
                  <a:pt x="142" y="436"/>
                </a:cubicBezTo>
                <a:cubicBezTo>
                  <a:pt x="142" y="436"/>
                  <a:pt x="142" y="436"/>
                  <a:pt x="142" y="436"/>
                </a:cubicBezTo>
                <a:close/>
                <a:moveTo>
                  <a:pt x="118" y="387"/>
                </a:moveTo>
                <a:cubicBezTo>
                  <a:pt x="118" y="388"/>
                  <a:pt x="117" y="389"/>
                  <a:pt x="117" y="390"/>
                </a:cubicBezTo>
                <a:cubicBezTo>
                  <a:pt x="118" y="390"/>
                  <a:pt x="118" y="390"/>
                  <a:pt x="119" y="390"/>
                </a:cubicBezTo>
                <a:cubicBezTo>
                  <a:pt x="119" y="389"/>
                  <a:pt x="119" y="387"/>
                  <a:pt x="118" y="387"/>
                </a:cubicBezTo>
                <a:close/>
                <a:moveTo>
                  <a:pt x="120" y="391"/>
                </a:moveTo>
                <a:cubicBezTo>
                  <a:pt x="120" y="391"/>
                  <a:pt x="121" y="391"/>
                  <a:pt x="121" y="391"/>
                </a:cubicBezTo>
                <a:cubicBezTo>
                  <a:pt x="122" y="392"/>
                  <a:pt x="122" y="392"/>
                  <a:pt x="123" y="393"/>
                </a:cubicBezTo>
                <a:cubicBezTo>
                  <a:pt x="123" y="393"/>
                  <a:pt x="123" y="393"/>
                  <a:pt x="123" y="393"/>
                </a:cubicBezTo>
                <a:cubicBezTo>
                  <a:pt x="123" y="395"/>
                  <a:pt x="125" y="393"/>
                  <a:pt x="126" y="394"/>
                </a:cubicBezTo>
                <a:cubicBezTo>
                  <a:pt x="126" y="393"/>
                  <a:pt x="124" y="392"/>
                  <a:pt x="126" y="391"/>
                </a:cubicBezTo>
                <a:cubicBezTo>
                  <a:pt x="126" y="391"/>
                  <a:pt x="126" y="391"/>
                  <a:pt x="126" y="391"/>
                </a:cubicBezTo>
                <a:cubicBezTo>
                  <a:pt x="126" y="390"/>
                  <a:pt x="126" y="389"/>
                  <a:pt x="126" y="388"/>
                </a:cubicBezTo>
                <a:cubicBezTo>
                  <a:pt x="125" y="388"/>
                  <a:pt x="124" y="388"/>
                  <a:pt x="124" y="389"/>
                </a:cubicBezTo>
                <a:cubicBezTo>
                  <a:pt x="124" y="389"/>
                  <a:pt x="124" y="390"/>
                  <a:pt x="124" y="390"/>
                </a:cubicBezTo>
                <a:cubicBezTo>
                  <a:pt x="124" y="390"/>
                  <a:pt x="124" y="390"/>
                  <a:pt x="124" y="390"/>
                </a:cubicBezTo>
                <a:cubicBezTo>
                  <a:pt x="124" y="390"/>
                  <a:pt x="123" y="390"/>
                  <a:pt x="123" y="390"/>
                </a:cubicBezTo>
                <a:cubicBezTo>
                  <a:pt x="123" y="390"/>
                  <a:pt x="123" y="390"/>
                  <a:pt x="123" y="390"/>
                </a:cubicBezTo>
                <a:cubicBezTo>
                  <a:pt x="123" y="389"/>
                  <a:pt x="123" y="388"/>
                  <a:pt x="123" y="387"/>
                </a:cubicBezTo>
                <a:cubicBezTo>
                  <a:pt x="120" y="386"/>
                  <a:pt x="122" y="391"/>
                  <a:pt x="119" y="390"/>
                </a:cubicBezTo>
                <a:cubicBezTo>
                  <a:pt x="119" y="391"/>
                  <a:pt x="120" y="391"/>
                  <a:pt x="120" y="391"/>
                </a:cubicBezTo>
                <a:close/>
                <a:moveTo>
                  <a:pt x="65" y="394"/>
                </a:moveTo>
                <a:cubicBezTo>
                  <a:pt x="65" y="395"/>
                  <a:pt x="65" y="396"/>
                  <a:pt x="65" y="397"/>
                </a:cubicBezTo>
                <a:cubicBezTo>
                  <a:pt x="65" y="399"/>
                  <a:pt x="60" y="401"/>
                  <a:pt x="63" y="402"/>
                </a:cubicBezTo>
                <a:cubicBezTo>
                  <a:pt x="63" y="401"/>
                  <a:pt x="64" y="401"/>
                  <a:pt x="65" y="401"/>
                </a:cubicBezTo>
                <a:cubicBezTo>
                  <a:pt x="65" y="400"/>
                  <a:pt x="65" y="399"/>
                  <a:pt x="66" y="399"/>
                </a:cubicBezTo>
                <a:cubicBezTo>
                  <a:pt x="67" y="399"/>
                  <a:pt x="68" y="399"/>
                  <a:pt x="69" y="398"/>
                </a:cubicBezTo>
                <a:cubicBezTo>
                  <a:pt x="69" y="396"/>
                  <a:pt x="70" y="396"/>
                  <a:pt x="70" y="394"/>
                </a:cubicBezTo>
                <a:cubicBezTo>
                  <a:pt x="68" y="394"/>
                  <a:pt x="66" y="394"/>
                  <a:pt x="65" y="394"/>
                </a:cubicBezTo>
                <a:close/>
                <a:moveTo>
                  <a:pt x="137" y="410"/>
                </a:moveTo>
                <a:cubicBezTo>
                  <a:pt x="140" y="410"/>
                  <a:pt x="136" y="406"/>
                  <a:pt x="137" y="410"/>
                </a:cubicBezTo>
                <a:close/>
                <a:moveTo>
                  <a:pt x="133" y="411"/>
                </a:moveTo>
                <a:cubicBezTo>
                  <a:pt x="134" y="412"/>
                  <a:pt x="135" y="412"/>
                  <a:pt x="136" y="411"/>
                </a:cubicBezTo>
                <a:cubicBezTo>
                  <a:pt x="137" y="411"/>
                  <a:pt x="137" y="411"/>
                  <a:pt x="137" y="410"/>
                </a:cubicBezTo>
                <a:cubicBezTo>
                  <a:pt x="136" y="410"/>
                  <a:pt x="133" y="410"/>
                  <a:pt x="133" y="411"/>
                </a:cubicBezTo>
                <a:close/>
                <a:moveTo>
                  <a:pt x="137" y="412"/>
                </a:moveTo>
                <a:cubicBezTo>
                  <a:pt x="137" y="412"/>
                  <a:pt x="137" y="412"/>
                  <a:pt x="137" y="412"/>
                </a:cubicBezTo>
                <a:cubicBezTo>
                  <a:pt x="136" y="412"/>
                  <a:pt x="136" y="412"/>
                  <a:pt x="136" y="412"/>
                </a:cubicBezTo>
                <a:cubicBezTo>
                  <a:pt x="136" y="412"/>
                  <a:pt x="136" y="413"/>
                  <a:pt x="136" y="413"/>
                </a:cubicBezTo>
                <a:cubicBezTo>
                  <a:pt x="136" y="413"/>
                  <a:pt x="136" y="413"/>
                  <a:pt x="136" y="413"/>
                </a:cubicBezTo>
                <a:cubicBezTo>
                  <a:pt x="135" y="415"/>
                  <a:pt x="138" y="413"/>
                  <a:pt x="138" y="415"/>
                </a:cubicBezTo>
                <a:cubicBezTo>
                  <a:pt x="138" y="414"/>
                  <a:pt x="139" y="411"/>
                  <a:pt x="137" y="412"/>
                </a:cubicBezTo>
                <a:close/>
                <a:moveTo>
                  <a:pt x="56" y="524"/>
                </a:moveTo>
                <a:cubicBezTo>
                  <a:pt x="58" y="525"/>
                  <a:pt x="57" y="528"/>
                  <a:pt x="61" y="528"/>
                </a:cubicBezTo>
                <a:cubicBezTo>
                  <a:pt x="61" y="526"/>
                  <a:pt x="62" y="523"/>
                  <a:pt x="62" y="520"/>
                </a:cubicBezTo>
                <a:cubicBezTo>
                  <a:pt x="58" y="520"/>
                  <a:pt x="57" y="522"/>
                  <a:pt x="56" y="524"/>
                </a:cubicBezTo>
                <a:close/>
                <a:moveTo>
                  <a:pt x="70" y="529"/>
                </a:moveTo>
                <a:cubicBezTo>
                  <a:pt x="68" y="528"/>
                  <a:pt x="67" y="526"/>
                  <a:pt x="64" y="527"/>
                </a:cubicBezTo>
                <a:cubicBezTo>
                  <a:pt x="63" y="528"/>
                  <a:pt x="62" y="529"/>
                  <a:pt x="63" y="531"/>
                </a:cubicBezTo>
                <a:cubicBezTo>
                  <a:pt x="65" y="533"/>
                  <a:pt x="63" y="538"/>
                  <a:pt x="68" y="537"/>
                </a:cubicBezTo>
                <a:cubicBezTo>
                  <a:pt x="69" y="537"/>
                  <a:pt x="69" y="535"/>
                  <a:pt x="69" y="533"/>
                </a:cubicBezTo>
                <a:cubicBezTo>
                  <a:pt x="69" y="532"/>
                  <a:pt x="70" y="531"/>
                  <a:pt x="70" y="529"/>
                </a:cubicBezTo>
                <a:close/>
                <a:moveTo>
                  <a:pt x="144" y="274"/>
                </a:moveTo>
                <a:cubicBezTo>
                  <a:pt x="148" y="273"/>
                  <a:pt x="147" y="272"/>
                  <a:pt x="146" y="269"/>
                </a:cubicBezTo>
                <a:cubicBezTo>
                  <a:pt x="147" y="269"/>
                  <a:pt x="148" y="268"/>
                  <a:pt x="148" y="267"/>
                </a:cubicBezTo>
                <a:cubicBezTo>
                  <a:pt x="144" y="267"/>
                  <a:pt x="144" y="270"/>
                  <a:pt x="144" y="274"/>
                </a:cubicBezTo>
                <a:close/>
                <a:moveTo>
                  <a:pt x="175" y="282"/>
                </a:moveTo>
                <a:cubicBezTo>
                  <a:pt x="172" y="281"/>
                  <a:pt x="173" y="284"/>
                  <a:pt x="170" y="285"/>
                </a:cubicBezTo>
                <a:cubicBezTo>
                  <a:pt x="170" y="284"/>
                  <a:pt x="168" y="283"/>
                  <a:pt x="166" y="284"/>
                </a:cubicBezTo>
                <a:cubicBezTo>
                  <a:pt x="167" y="285"/>
                  <a:pt x="166" y="285"/>
                  <a:pt x="165" y="286"/>
                </a:cubicBezTo>
                <a:cubicBezTo>
                  <a:pt x="165" y="283"/>
                  <a:pt x="161" y="285"/>
                  <a:pt x="159" y="285"/>
                </a:cubicBezTo>
                <a:cubicBezTo>
                  <a:pt x="158" y="287"/>
                  <a:pt x="156" y="289"/>
                  <a:pt x="159" y="291"/>
                </a:cubicBezTo>
                <a:cubicBezTo>
                  <a:pt x="160" y="291"/>
                  <a:pt x="161" y="291"/>
                  <a:pt x="160" y="292"/>
                </a:cubicBezTo>
                <a:cubicBezTo>
                  <a:pt x="161" y="292"/>
                  <a:pt x="163" y="292"/>
                  <a:pt x="163" y="294"/>
                </a:cubicBezTo>
                <a:cubicBezTo>
                  <a:pt x="166" y="294"/>
                  <a:pt x="165" y="291"/>
                  <a:pt x="168" y="292"/>
                </a:cubicBezTo>
                <a:cubicBezTo>
                  <a:pt x="169" y="292"/>
                  <a:pt x="171" y="292"/>
                  <a:pt x="171" y="294"/>
                </a:cubicBezTo>
                <a:cubicBezTo>
                  <a:pt x="172" y="294"/>
                  <a:pt x="173" y="295"/>
                  <a:pt x="174" y="295"/>
                </a:cubicBezTo>
                <a:cubicBezTo>
                  <a:pt x="176" y="293"/>
                  <a:pt x="176" y="290"/>
                  <a:pt x="176" y="288"/>
                </a:cubicBezTo>
                <a:cubicBezTo>
                  <a:pt x="176" y="286"/>
                  <a:pt x="178" y="285"/>
                  <a:pt x="177" y="284"/>
                </a:cubicBezTo>
                <a:cubicBezTo>
                  <a:pt x="177" y="283"/>
                  <a:pt x="176" y="283"/>
                  <a:pt x="175" y="282"/>
                </a:cubicBezTo>
                <a:close/>
                <a:moveTo>
                  <a:pt x="157" y="298"/>
                </a:moveTo>
                <a:cubicBezTo>
                  <a:pt x="158" y="299"/>
                  <a:pt x="156" y="303"/>
                  <a:pt x="159" y="302"/>
                </a:cubicBezTo>
                <a:cubicBezTo>
                  <a:pt x="160" y="299"/>
                  <a:pt x="159" y="298"/>
                  <a:pt x="157" y="298"/>
                </a:cubicBezTo>
                <a:close/>
                <a:moveTo>
                  <a:pt x="166" y="316"/>
                </a:moveTo>
                <a:cubicBezTo>
                  <a:pt x="167" y="316"/>
                  <a:pt x="168" y="316"/>
                  <a:pt x="167" y="317"/>
                </a:cubicBezTo>
                <a:cubicBezTo>
                  <a:pt x="168" y="317"/>
                  <a:pt x="167" y="319"/>
                  <a:pt x="167" y="319"/>
                </a:cubicBezTo>
                <a:cubicBezTo>
                  <a:pt x="170" y="320"/>
                  <a:pt x="171" y="316"/>
                  <a:pt x="169" y="315"/>
                </a:cubicBezTo>
                <a:cubicBezTo>
                  <a:pt x="168" y="315"/>
                  <a:pt x="167" y="315"/>
                  <a:pt x="166" y="316"/>
                </a:cubicBezTo>
                <a:close/>
                <a:moveTo>
                  <a:pt x="199" y="317"/>
                </a:moveTo>
                <a:cubicBezTo>
                  <a:pt x="198" y="317"/>
                  <a:pt x="197" y="316"/>
                  <a:pt x="199" y="316"/>
                </a:cubicBezTo>
                <a:cubicBezTo>
                  <a:pt x="199" y="315"/>
                  <a:pt x="199" y="315"/>
                  <a:pt x="199" y="315"/>
                </a:cubicBezTo>
                <a:cubicBezTo>
                  <a:pt x="196" y="315"/>
                  <a:pt x="194" y="315"/>
                  <a:pt x="194" y="317"/>
                </a:cubicBezTo>
                <a:cubicBezTo>
                  <a:pt x="196" y="317"/>
                  <a:pt x="196" y="319"/>
                  <a:pt x="198" y="320"/>
                </a:cubicBezTo>
                <a:cubicBezTo>
                  <a:pt x="198" y="319"/>
                  <a:pt x="198" y="319"/>
                  <a:pt x="199" y="319"/>
                </a:cubicBezTo>
                <a:cubicBezTo>
                  <a:pt x="199" y="318"/>
                  <a:pt x="200" y="317"/>
                  <a:pt x="199" y="317"/>
                </a:cubicBezTo>
                <a:close/>
                <a:moveTo>
                  <a:pt x="205" y="322"/>
                </a:moveTo>
                <a:cubicBezTo>
                  <a:pt x="205" y="323"/>
                  <a:pt x="205" y="324"/>
                  <a:pt x="205" y="325"/>
                </a:cubicBezTo>
                <a:cubicBezTo>
                  <a:pt x="205" y="325"/>
                  <a:pt x="206" y="325"/>
                  <a:pt x="207" y="325"/>
                </a:cubicBezTo>
                <a:cubicBezTo>
                  <a:pt x="207" y="324"/>
                  <a:pt x="208" y="323"/>
                  <a:pt x="208" y="322"/>
                </a:cubicBezTo>
                <a:cubicBezTo>
                  <a:pt x="207" y="322"/>
                  <a:pt x="206" y="322"/>
                  <a:pt x="205" y="322"/>
                </a:cubicBezTo>
                <a:close/>
                <a:moveTo>
                  <a:pt x="305" y="410"/>
                </a:moveTo>
                <a:cubicBezTo>
                  <a:pt x="304" y="410"/>
                  <a:pt x="302" y="409"/>
                  <a:pt x="302" y="410"/>
                </a:cubicBezTo>
                <a:cubicBezTo>
                  <a:pt x="302" y="411"/>
                  <a:pt x="302" y="411"/>
                  <a:pt x="302" y="411"/>
                </a:cubicBezTo>
                <a:cubicBezTo>
                  <a:pt x="304" y="411"/>
                  <a:pt x="305" y="411"/>
                  <a:pt x="305" y="410"/>
                </a:cubicBezTo>
                <a:close/>
                <a:moveTo>
                  <a:pt x="294" y="414"/>
                </a:moveTo>
                <a:cubicBezTo>
                  <a:pt x="294" y="413"/>
                  <a:pt x="294" y="412"/>
                  <a:pt x="294" y="410"/>
                </a:cubicBezTo>
                <a:cubicBezTo>
                  <a:pt x="290" y="410"/>
                  <a:pt x="290" y="415"/>
                  <a:pt x="294" y="414"/>
                </a:cubicBezTo>
                <a:close/>
                <a:moveTo>
                  <a:pt x="302" y="411"/>
                </a:moveTo>
                <a:cubicBezTo>
                  <a:pt x="302" y="411"/>
                  <a:pt x="302" y="411"/>
                  <a:pt x="301" y="411"/>
                </a:cubicBezTo>
                <a:cubicBezTo>
                  <a:pt x="300" y="411"/>
                  <a:pt x="300" y="412"/>
                  <a:pt x="300" y="412"/>
                </a:cubicBezTo>
                <a:cubicBezTo>
                  <a:pt x="301" y="412"/>
                  <a:pt x="302" y="412"/>
                  <a:pt x="302" y="411"/>
                </a:cubicBezTo>
                <a:close/>
                <a:moveTo>
                  <a:pt x="300" y="412"/>
                </a:moveTo>
                <a:cubicBezTo>
                  <a:pt x="299" y="412"/>
                  <a:pt x="297" y="412"/>
                  <a:pt x="297" y="413"/>
                </a:cubicBezTo>
                <a:cubicBezTo>
                  <a:pt x="297" y="414"/>
                  <a:pt x="295" y="414"/>
                  <a:pt x="295" y="415"/>
                </a:cubicBezTo>
                <a:cubicBezTo>
                  <a:pt x="296" y="415"/>
                  <a:pt x="296" y="417"/>
                  <a:pt x="296" y="417"/>
                </a:cubicBezTo>
                <a:cubicBezTo>
                  <a:pt x="299" y="418"/>
                  <a:pt x="300" y="415"/>
                  <a:pt x="300" y="412"/>
                </a:cubicBezTo>
                <a:close/>
                <a:moveTo>
                  <a:pt x="343" y="423"/>
                </a:moveTo>
                <a:cubicBezTo>
                  <a:pt x="343" y="424"/>
                  <a:pt x="343" y="425"/>
                  <a:pt x="342" y="424"/>
                </a:cubicBezTo>
                <a:cubicBezTo>
                  <a:pt x="342" y="425"/>
                  <a:pt x="342" y="426"/>
                  <a:pt x="341" y="424"/>
                </a:cubicBezTo>
                <a:cubicBezTo>
                  <a:pt x="341" y="424"/>
                  <a:pt x="341" y="424"/>
                  <a:pt x="340" y="424"/>
                </a:cubicBezTo>
                <a:cubicBezTo>
                  <a:pt x="340" y="427"/>
                  <a:pt x="342" y="426"/>
                  <a:pt x="342" y="428"/>
                </a:cubicBezTo>
                <a:cubicBezTo>
                  <a:pt x="346" y="429"/>
                  <a:pt x="345" y="425"/>
                  <a:pt x="348" y="426"/>
                </a:cubicBezTo>
                <a:cubicBezTo>
                  <a:pt x="350" y="426"/>
                  <a:pt x="348" y="426"/>
                  <a:pt x="348" y="424"/>
                </a:cubicBezTo>
                <a:cubicBezTo>
                  <a:pt x="347" y="424"/>
                  <a:pt x="344" y="421"/>
                  <a:pt x="343" y="423"/>
                </a:cubicBezTo>
                <a:close/>
                <a:moveTo>
                  <a:pt x="358" y="437"/>
                </a:moveTo>
                <a:cubicBezTo>
                  <a:pt x="359" y="438"/>
                  <a:pt x="361" y="437"/>
                  <a:pt x="362" y="438"/>
                </a:cubicBezTo>
                <a:cubicBezTo>
                  <a:pt x="361" y="438"/>
                  <a:pt x="360" y="440"/>
                  <a:pt x="362" y="440"/>
                </a:cubicBezTo>
                <a:cubicBezTo>
                  <a:pt x="362" y="439"/>
                  <a:pt x="364" y="439"/>
                  <a:pt x="364" y="435"/>
                </a:cubicBezTo>
                <a:cubicBezTo>
                  <a:pt x="362" y="436"/>
                  <a:pt x="361" y="435"/>
                  <a:pt x="361" y="434"/>
                </a:cubicBezTo>
                <a:cubicBezTo>
                  <a:pt x="361" y="437"/>
                  <a:pt x="356" y="434"/>
                  <a:pt x="358" y="437"/>
                </a:cubicBezTo>
                <a:close/>
                <a:moveTo>
                  <a:pt x="579" y="452"/>
                </a:moveTo>
                <a:cubicBezTo>
                  <a:pt x="579" y="452"/>
                  <a:pt x="579" y="452"/>
                  <a:pt x="579" y="452"/>
                </a:cubicBezTo>
                <a:cubicBezTo>
                  <a:pt x="579" y="452"/>
                  <a:pt x="578" y="452"/>
                  <a:pt x="578" y="452"/>
                </a:cubicBezTo>
                <a:cubicBezTo>
                  <a:pt x="578" y="449"/>
                  <a:pt x="578" y="447"/>
                  <a:pt x="577" y="446"/>
                </a:cubicBezTo>
                <a:cubicBezTo>
                  <a:pt x="577" y="443"/>
                  <a:pt x="573" y="444"/>
                  <a:pt x="574" y="440"/>
                </a:cubicBezTo>
                <a:cubicBezTo>
                  <a:pt x="572" y="440"/>
                  <a:pt x="571" y="438"/>
                  <a:pt x="569" y="437"/>
                </a:cubicBezTo>
                <a:cubicBezTo>
                  <a:pt x="569" y="435"/>
                  <a:pt x="566" y="435"/>
                  <a:pt x="565" y="434"/>
                </a:cubicBezTo>
                <a:cubicBezTo>
                  <a:pt x="565" y="433"/>
                  <a:pt x="563" y="434"/>
                  <a:pt x="563" y="432"/>
                </a:cubicBezTo>
                <a:cubicBezTo>
                  <a:pt x="563" y="432"/>
                  <a:pt x="562" y="432"/>
                  <a:pt x="562" y="432"/>
                </a:cubicBezTo>
                <a:cubicBezTo>
                  <a:pt x="562" y="432"/>
                  <a:pt x="562" y="432"/>
                  <a:pt x="562" y="432"/>
                </a:cubicBezTo>
                <a:cubicBezTo>
                  <a:pt x="561" y="431"/>
                  <a:pt x="560" y="431"/>
                  <a:pt x="559" y="430"/>
                </a:cubicBezTo>
                <a:cubicBezTo>
                  <a:pt x="559" y="430"/>
                  <a:pt x="559" y="430"/>
                  <a:pt x="559" y="430"/>
                </a:cubicBezTo>
                <a:cubicBezTo>
                  <a:pt x="557" y="429"/>
                  <a:pt x="556" y="427"/>
                  <a:pt x="555" y="426"/>
                </a:cubicBezTo>
                <a:cubicBezTo>
                  <a:pt x="555" y="426"/>
                  <a:pt x="555" y="426"/>
                  <a:pt x="555" y="426"/>
                </a:cubicBezTo>
                <a:cubicBezTo>
                  <a:pt x="554" y="425"/>
                  <a:pt x="553" y="424"/>
                  <a:pt x="554" y="421"/>
                </a:cubicBezTo>
                <a:cubicBezTo>
                  <a:pt x="552" y="421"/>
                  <a:pt x="551" y="421"/>
                  <a:pt x="551" y="419"/>
                </a:cubicBezTo>
                <a:cubicBezTo>
                  <a:pt x="545" y="419"/>
                  <a:pt x="545" y="419"/>
                  <a:pt x="545" y="419"/>
                </a:cubicBezTo>
                <a:cubicBezTo>
                  <a:pt x="545" y="417"/>
                  <a:pt x="541" y="419"/>
                  <a:pt x="542" y="416"/>
                </a:cubicBezTo>
                <a:cubicBezTo>
                  <a:pt x="539" y="416"/>
                  <a:pt x="539" y="416"/>
                  <a:pt x="539" y="416"/>
                </a:cubicBezTo>
                <a:cubicBezTo>
                  <a:pt x="539" y="416"/>
                  <a:pt x="539" y="416"/>
                  <a:pt x="539" y="416"/>
                </a:cubicBezTo>
                <a:cubicBezTo>
                  <a:pt x="537" y="415"/>
                  <a:pt x="535" y="415"/>
                  <a:pt x="533" y="414"/>
                </a:cubicBezTo>
                <a:cubicBezTo>
                  <a:pt x="533" y="414"/>
                  <a:pt x="533" y="414"/>
                  <a:pt x="533" y="414"/>
                </a:cubicBezTo>
                <a:cubicBezTo>
                  <a:pt x="533" y="414"/>
                  <a:pt x="532" y="414"/>
                  <a:pt x="532" y="414"/>
                </a:cubicBezTo>
                <a:cubicBezTo>
                  <a:pt x="531" y="413"/>
                  <a:pt x="529" y="412"/>
                  <a:pt x="527" y="412"/>
                </a:cubicBezTo>
                <a:cubicBezTo>
                  <a:pt x="527" y="412"/>
                  <a:pt x="527" y="412"/>
                  <a:pt x="527" y="412"/>
                </a:cubicBezTo>
                <a:cubicBezTo>
                  <a:pt x="526" y="412"/>
                  <a:pt x="526" y="411"/>
                  <a:pt x="525" y="411"/>
                </a:cubicBezTo>
                <a:cubicBezTo>
                  <a:pt x="524" y="409"/>
                  <a:pt x="521" y="409"/>
                  <a:pt x="521" y="407"/>
                </a:cubicBezTo>
                <a:cubicBezTo>
                  <a:pt x="519" y="407"/>
                  <a:pt x="518" y="406"/>
                  <a:pt x="517" y="405"/>
                </a:cubicBezTo>
                <a:cubicBezTo>
                  <a:pt x="517" y="404"/>
                  <a:pt x="517" y="404"/>
                  <a:pt x="517" y="404"/>
                </a:cubicBezTo>
                <a:cubicBezTo>
                  <a:pt x="516" y="402"/>
                  <a:pt x="513" y="403"/>
                  <a:pt x="512" y="401"/>
                </a:cubicBezTo>
                <a:cubicBezTo>
                  <a:pt x="512" y="401"/>
                  <a:pt x="512" y="401"/>
                  <a:pt x="512" y="401"/>
                </a:cubicBezTo>
                <a:cubicBezTo>
                  <a:pt x="511" y="400"/>
                  <a:pt x="510" y="399"/>
                  <a:pt x="509" y="399"/>
                </a:cubicBezTo>
                <a:cubicBezTo>
                  <a:pt x="509" y="399"/>
                  <a:pt x="509" y="399"/>
                  <a:pt x="508" y="399"/>
                </a:cubicBezTo>
                <a:cubicBezTo>
                  <a:pt x="507" y="398"/>
                  <a:pt x="506" y="397"/>
                  <a:pt x="504" y="397"/>
                </a:cubicBezTo>
                <a:cubicBezTo>
                  <a:pt x="504" y="397"/>
                  <a:pt x="504" y="397"/>
                  <a:pt x="504" y="397"/>
                </a:cubicBezTo>
                <a:cubicBezTo>
                  <a:pt x="503" y="397"/>
                  <a:pt x="503" y="396"/>
                  <a:pt x="502" y="396"/>
                </a:cubicBezTo>
                <a:cubicBezTo>
                  <a:pt x="502" y="394"/>
                  <a:pt x="499" y="395"/>
                  <a:pt x="498" y="393"/>
                </a:cubicBezTo>
                <a:cubicBezTo>
                  <a:pt x="495" y="394"/>
                  <a:pt x="494" y="392"/>
                  <a:pt x="490" y="392"/>
                </a:cubicBezTo>
                <a:cubicBezTo>
                  <a:pt x="489" y="392"/>
                  <a:pt x="489" y="391"/>
                  <a:pt x="487" y="391"/>
                </a:cubicBezTo>
                <a:cubicBezTo>
                  <a:pt x="487" y="390"/>
                  <a:pt x="485" y="391"/>
                  <a:pt x="485" y="389"/>
                </a:cubicBezTo>
                <a:cubicBezTo>
                  <a:pt x="481" y="389"/>
                  <a:pt x="480" y="387"/>
                  <a:pt x="475" y="387"/>
                </a:cubicBezTo>
                <a:cubicBezTo>
                  <a:pt x="475" y="385"/>
                  <a:pt x="472" y="386"/>
                  <a:pt x="472" y="384"/>
                </a:cubicBezTo>
                <a:cubicBezTo>
                  <a:pt x="471" y="384"/>
                  <a:pt x="470" y="383"/>
                  <a:pt x="469" y="382"/>
                </a:cubicBezTo>
                <a:cubicBezTo>
                  <a:pt x="462" y="382"/>
                  <a:pt x="460" y="378"/>
                  <a:pt x="454" y="377"/>
                </a:cubicBezTo>
                <a:cubicBezTo>
                  <a:pt x="454" y="377"/>
                  <a:pt x="453" y="377"/>
                  <a:pt x="453" y="376"/>
                </a:cubicBezTo>
                <a:cubicBezTo>
                  <a:pt x="451" y="376"/>
                  <a:pt x="451" y="376"/>
                  <a:pt x="451" y="376"/>
                </a:cubicBezTo>
                <a:cubicBezTo>
                  <a:pt x="450" y="375"/>
                  <a:pt x="449" y="375"/>
                  <a:pt x="447" y="375"/>
                </a:cubicBezTo>
                <a:cubicBezTo>
                  <a:pt x="446" y="373"/>
                  <a:pt x="445" y="370"/>
                  <a:pt x="443" y="368"/>
                </a:cubicBezTo>
                <a:cubicBezTo>
                  <a:pt x="443" y="365"/>
                  <a:pt x="445" y="364"/>
                  <a:pt x="446" y="362"/>
                </a:cubicBezTo>
                <a:cubicBezTo>
                  <a:pt x="447" y="363"/>
                  <a:pt x="447" y="361"/>
                  <a:pt x="447" y="361"/>
                </a:cubicBezTo>
                <a:cubicBezTo>
                  <a:pt x="448" y="361"/>
                  <a:pt x="448" y="361"/>
                  <a:pt x="449" y="361"/>
                </a:cubicBezTo>
                <a:cubicBezTo>
                  <a:pt x="449" y="361"/>
                  <a:pt x="449" y="360"/>
                  <a:pt x="450" y="360"/>
                </a:cubicBezTo>
                <a:cubicBezTo>
                  <a:pt x="450" y="360"/>
                  <a:pt x="450" y="360"/>
                  <a:pt x="450" y="361"/>
                </a:cubicBezTo>
                <a:cubicBezTo>
                  <a:pt x="450" y="361"/>
                  <a:pt x="450" y="361"/>
                  <a:pt x="451" y="361"/>
                </a:cubicBezTo>
                <a:cubicBezTo>
                  <a:pt x="451" y="360"/>
                  <a:pt x="452" y="359"/>
                  <a:pt x="454" y="358"/>
                </a:cubicBezTo>
                <a:cubicBezTo>
                  <a:pt x="454" y="358"/>
                  <a:pt x="454" y="357"/>
                  <a:pt x="454" y="357"/>
                </a:cubicBezTo>
                <a:cubicBezTo>
                  <a:pt x="454" y="357"/>
                  <a:pt x="454" y="357"/>
                  <a:pt x="454" y="357"/>
                </a:cubicBezTo>
                <a:cubicBezTo>
                  <a:pt x="454" y="357"/>
                  <a:pt x="455" y="357"/>
                  <a:pt x="455" y="357"/>
                </a:cubicBezTo>
                <a:cubicBezTo>
                  <a:pt x="456" y="357"/>
                  <a:pt x="457" y="356"/>
                  <a:pt x="457" y="353"/>
                </a:cubicBezTo>
                <a:cubicBezTo>
                  <a:pt x="457" y="353"/>
                  <a:pt x="457" y="353"/>
                  <a:pt x="457" y="353"/>
                </a:cubicBezTo>
                <a:cubicBezTo>
                  <a:pt x="457" y="348"/>
                  <a:pt x="455" y="346"/>
                  <a:pt x="453" y="343"/>
                </a:cubicBezTo>
                <a:cubicBezTo>
                  <a:pt x="452" y="343"/>
                  <a:pt x="451" y="343"/>
                  <a:pt x="451" y="342"/>
                </a:cubicBezTo>
                <a:cubicBezTo>
                  <a:pt x="445" y="342"/>
                  <a:pt x="445" y="342"/>
                  <a:pt x="445" y="342"/>
                </a:cubicBezTo>
                <a:cubicBezTo>
                  <a:pt x="441" y="342"/>
                  <a:pt x="437" y="344"/>
                  <a:pt x="432" y="344"/>
                </a:cubicBezTo>
                <a:cubicBezTo>
                  <a:pt x="430" y="344"/>
                  <a:pt x="430" y="345"/>
                  <a:pt x="429" y="345"/>
                </a:cubicBezTo>
                <a:cubicBezTo>
                  <a:pt x="424" y="345"/>
                  <a:pt x="419" y="345"/>
                  <a:pt x="415" y="345"/>
                </a:cubicBezTo>
                <a:cubicBezTo>
                  <a:pt x="414" y="345"/>
                  <a:pt x="413" y="345"/>
                  <a:pt x="412" y="345"/>
                </a:cubicBezTo>
                <a:cubicBezTo>
                  <a:pt x="411" y="345"/>
                  <a:pt x="412" y="344"/>
                  <a:pt x="411" y="344"/>
                </a:cubicBezTo>
                <a:cubicBezTo>
                  <a:pt x="409" y="344"/>
                  <a:pt x="409" y="345"/>
                  <a:pt x="407" y="345"/>
                </a:cubicBezTo>
                <a:cubicBezTo>
                  <a:pt x="405" y="344"/>
                  <a:pt x="404" y="342"/>
                  <a:pt x="401" y="342"/>
                </a:cubicBezTo>
                <a:cubicBezTo>
                  <a:pt x="400" y="340"/>
                  <a:pt x="397" y="340"/>
                  <a:pt x="397" y="338"/>
                </a:cubicBezTo>
                <a:cubicBezTo>
                  <a:pt x="394" y="338"/>
                  <a:pt x="391" y="338"/>
                  <a:pt x="390" y="337"/>
                </a:cubicBezTo>
                <a:cubicBezTo>
                  <a:pt x="389" y="337"/>
                  <a:pt x="389" y="337"/>
                  <a:pt x="389" y="336"/>
                </a:cubicBezTo>
                <a:cubicBezTo>
                  <a:pt x="388" y="336"/>
                  <a:pt x="388" y="336"/>
                  <a:pt x="388" y="336"/>
                </a:cubicBezTo>
                <a:cubicBezTo>
                  <a:pt x="388" y="334"/>
                  <a:pt x="385" y="335"/>
                  <a:pt x="386" y="332"/>
                </a:cubicBezTo>
                <a:cubicBezTo>
                  <a:pt x="385" y="332"/>
                  <a:pt x="385" y="332"/>
                  <a:pt x="385" y="331"/>
                </a:cubicBezTo>
                <a:cubicBezTo>
                  <a:pt x="385" y="329"/>
                  <a:pt x="385" y="329"/>
                  <a:pt x="385" y="329"/>
                </a:cubicBezTo>
                <a:cubicBezTo>
                  <a:pt x="383" y="328"/>
                  <a:pt x="381" y="328"/>
                  <a:pt x="380" y="327"/>
                </a:cubicBezTo>
                <a:cubicBezTo>
                  <a:pt x="378" y="327"/>
                  <a:pt x="378" y="324"/>
                  <a:pt x="376" y="325"/>
                </a:cubicBezTo>
                <a:cubicBezTo>
                  <a:pt x="374" y="323"/>
                  <a:pt x="373" y="321"/>
                  <a:pt x="372" y="319"/>
                </a:cubicBezTo>
                <a:cubicBezTo>
                  <a:pt x="369" y="318"/>
                  <a:pt x="369" y="315"/>
                  <a:pt x="367" y="315"/>
                </a:cubicBezTo>
                <a:cubicBezTo>
                  <a:pt x="366" y="314"/>
                  <a:pt x="366" y="313"/>
                  <a:pt x="366" y="313"/>
                </a:cubicBezTo>
                <a:cubicBezTo>
                  <a:pt x="366" y="313"/>
                  <a:pt x="365" y="313"/>
                  <a:pt x="365" y="313"/>
                </a:cubicBezTo>
                <a:cubicBezTo>
                  <a:pt x="362" y="313"/>
                  <a:pt x="364" y="308"/>
                  <a:pt x="361" y="308"/>
                </a:cubicBezTo>
                <a:cubicBezTo>
                  <a:pt x="361" y="308"/>
                  <a:pt x="361" y="308"/>
                  <a:pt x="361" y="308"/>
                </a:cubicBezTo>
                <a:cubicBezTo>
                  <a:pt x="360" y="307"/>
                  <a:pt x="359" y="306"/>
                  <a:pt x="359" y="305"/>
                </a:cubicBezTo>
                <a:cubicBezTo>
                  <a:pt x="358" y="305"/>
                  <a:pt x="358" y="305"/>
                  <a:pt x="358" y="304"/>
                </a:cubicBezTo>
                <a:cubicBezTo>
                  <a:pt x="358" y="304"/>
                  <a:pt x="358" y="304"/>
                  <a:pt x="357" y="304"/>
                </a:cubicBezTo>
                <a:cubicBezTo>
                  <a:pt x="357" y="304"/>
                  <a:pt x="357" y="304"/>
                  <a:pt x="357" y="304"/>
                </a:cubicBezTo>
                <a:cubicBezTo>
                  <a:pt x="356" y="302"/>
                  <a:pt x="354" y="301"/>
                  <a:pt x="353" y="299"/>
                </a:cubicBezTo>
                <a:cubicBezTo>
                  <a:pt x="353" y="299"/>
                  <a:pt x="353" y="299"/>
                  <a:pt x="353" y="299"/>
                </a:cubicBezTo>
                <a:cubicBezTo>
                  <a:pt x="353" y="298"/>
                  <a:pt x="353" y="298"/>
                  <a:pt x="353" y="298"/>
                </a:cubicBezTo>
                <a:cubicBezTo>
                  <a:pt x="352" y="297"/>
                  <a:pt x="351" y="297"/>
                  <a:pt x="351" y="297"/>
                </a:cubicBezTo>
                <a:cubicBezTo>
                  <a:pt x="351" y="297"/>
                  <a:pt x="351" y="297"/>
                  <a:pt x="351" y="297"/>
                </a:cubicBezTo>
                <a:cubicBezTo>
                  <a:pt x="351" y="294"/>
                  <a:pt x="350" y="293"/>
                  <a:pt x="349" y="292"/>
                </a:cubicBezTo>
                <a:cubicBezTo>
                  <a:pt x="348" y="291"/>
                  <a:pt x="348" y="291"/>
                  <a:pt x="348" y="291"/>
                </a:cubicBezTo>
                <a:cubicBezTo>
                  <a:pt x="347" y="289"/>
                  <a:pt x="346" y="285"/>
                  <a:pt x="345" y="282"/>
                </a:cubicBezTo>
                <a:cubicBezTo>
                  <a:pt x="345" y="282"/>
                  <a:pt x="345" y="282"/>
                  <a:pt x="344" y="282"/>
                </a:cubicBezTo>
                <a:cubicBezTo>
                  <a:pt x="344" y="280"/>
                  <a:pt x="344" y="280"/>
                  <a:pt x="344" y="280"/>
                </a:cubicBezTo>
                <a:cubicBezTo>
                  <a:pt x="345" y="277"/>
                  <a:pt x="343" y="276"/>
                  <a:pt x="344" y="274"/>
                </a:cubicBezTo>
                <a:cubicBezTo>
                  <a:pt x="343" y="274"/>
                  <a:pt x="343" y="274"/>
                  <a:pt x="343" y="274"/>
                </a:cubicBezTo>
                <a:cubicBezTo>
                  <a:pt x="342" y="272"/>
                  <a:pt x="342" y="270"/>
                  <a:pt x="342" y="268"/>
                </a:cubicBezTo>
                <a:cubicBezTo>
                  <a:pt x="342" y="268"/>
                  <a:pt x="342" y="268"/>
                  <a:pt x="342" y="268"/>
                </a:cubicBezTo>
                <a:cubicBezTo>
                  <a:pt x="342" y="267"/>
                  <a:pt x="341" y="267"/>
                  <a:pt x="341" y="266"/>
                </a:cubicBezTo>
                <a:cubicBezTo>
                  <a:pt x="341" y="266"/>
                  <a:pt x="341" y="266"/>
                  <a:pt x="341" y="266"/>
                </a:cubicBezTo>
                <a:cubicBezTo>
                  <a:pt x="341" y="263"/>
                  <a:pt x="339" y="262"/>
                  <a:pt x="339" y="261"/>
                </a:cubicBezTo>
                <a:cubicBezTo>
                  <a:pt x="339" y="260"/>
                  <a:pt x="339" y="260"/>
                  <a:pt x="339" y="260"/>
                </a:cubicBezTo>
                <a:cubicBezTo>
                  <a:pt x="339" y="259"/>
                  <a:pt x="339" y="258"/>
                  <a:pt x="338" y="257"/>
                </a:cubicBezTo>
                <a:cubicBezTo>
                  <a:pt x="338" y="257"/>
                  <a:pt x="337" y="258"/>
                  <a:pt x="337" y="257"/>
                </a:cubicBezTo>
                <a:cubicBezTo>
                  <a:pt x="337" y="257"/>
                  <a:pt x="337" y="257"/>
                  <a:pt x="337" y="256"/>
                </a:cubicBezTo>
                <a:cubicBezTo>
                  <a:pt x="337" y="256"/>
                  <a:pt x="337" y="256"/>
                  <a:pt x="337" y="256"/>
                </a:cubicBezTo>
                <a:cubicBezTo>
                  <a:pt x="338" y="254"/>
                  <a:pt x="338" y="252"/>
                  <a:pt x="335" y="251"/>
                </a:cubicBezTo>
                <a:cubicBezTo>
                  <a:pt x="335" y="251"/>
                  <a:pt x="335" y="251"/>
                  <a:pt x="335" y="250"/>
                </a:cubicBezTo>
                <a:cubicBezTo>
                  <a:pt x="334" y="249"/>
                  <a:pt x="334" y="248"/>
                  <a:pt x="333" y="247"/>
                </a:cubicBezTo>
                <a:cubicBezTo>
                  <a:pt x="333" y="247"/>
                  <a:pt x="333" y="247"/>
                  <a:pt x="333" y="247"/>
                </a:cubicBezTo>
                <a:cubicBezTo>
                  <a:pt x="333" y="246"/>
                  <a:pt x="333" y="246"/>
                  <a:pt x="333" y="246"/>
                </a:cubicBezTo>
                <a:cubicBezTo>
                  <a:pt x="332" y="246"/>
                  <a:pt x="332" y="245"/>
                  <a:pt x="332" y="245"/>
                </a:cubicBezTo>
                <a:cubicBezTo>
                  <a:pt x="333" y="243"/>
                  <a:pt x="333" y="242"/>
                  <a:pt x="331" y="241"/>
                </a:cubicBezTo>
                <a:cubicBezTo>
                  <a:pt x="331" y="241"/>
                  <a:pt x="331" y="240"/>
                  <a:pt x="331" y="240"/>
                </a:cubicBezTo>
                <a:cubicBezTo>
                  <a:pt x="331" y="240"/>
                  <a:pt x="330" y="240"/>
                  <a:pt x="330" y="239"/>
                </a:cubicBezTo>
                <a:cubicBezTo>
                  <a:pt x="330" y="239"/>
                  <a:pt x="329" y="239"/>
                  <a:pt x="329" y="239"/>
                </a:cubicBezTo>
                <a:cubicBezTo>
                  <a:pt x="329" y="239"/>
                  <a:pt x="329" y="238"/>
                  <a:pt x="329" y="238"/>
                </a:cubicBezTo>
                <a:cubicBezTo>
                  <a:pt x="329" y="238"/>
                  <a:pt x="329" y="237"/>
                  <a:pt x="329" y="237"/>
                </a:cubicBezTo>
                <a:cubicBezTo>
                  <a:pt x="329" y="237"/>
                  <a:pt x="328" y="236"/>
                  <a:pt x="328" y="235"/>
                </a:cubicBezTo>
                <a:cubicBezTo>
                  <a:pt x="328" y="235"/>
                  <a:pt x="328" y="234"/>
                  <a:pt x="327" y="234"/>
                </a:cubicBezTo>
                <a:cubicBezTo>
                  <a:pt x="327" y="233"/>
                  <a:pt x="325" y="231"/>
                  <a:pt x="322" y="233"/>
                </a:cubicBezTo>
                <a:cubicBezTo>
                  <a:pt x="322" y="234"/>
                  <a:pt x="322" y="234"/>
                  <a:pt x="322" y="234"/>
                </a:cubicBezTo>
                <a:cubicBezTo>
                  <a:pt x="322" y="234"/>
                  <a:pt x="321" y="234"/>
                  <a:pt x="321" y="233"/>
                </a:cubicBezTo>
                <a:cubicBezTo>
                  <a:pt x="318" y="234"/>
                  <a:pt x="319" y="230"/>
                  <a:pt x="315" y="230"/>
                </a:cubicBezTo>
                <a:cubicBezTo>
                  <a:pt x="316" y="230"/>
                  <a:pt x="315" y="230"/>
                  <a:pt x="315" y="229"/>
                </a:cubicBezTo>
                <a:cubicBezTo>
                  <a:pt x="315" y="229"/>
                  <a:pt x="315" y="229"/>
                  <a:pt x="315" y="229"/>
                </a:cubicBezTo>
                <a:cubicBezTo>
                  <a:pt x="314" y="227"/>
                  <a:pt x="312" y="227"/>
                  <a:pt x="310" y="226"/>
                </a:cubicBezTo>
                <a:cubicBezTo>
                  <a:pt x="310" y="226"/>
                  <a:pt x="310" y="226"/>
                  <a:pt x="310" y="226"/>
                </a:cubicBezTo>
                <a:cubicBezTo>
                  <a:pt x="310" y="226"/>
                  <a:pt x="309" y="226"/>
                  <a:pt x="309" y="226"/>
                </a:cubicBezTo>
                <a:cubicBezTo>
                  <a:pt x="309" y="223"/>
                  <a:pt x="306" y="223"/>
                  <a:pt x="304" y="222"/>
                </a:cubicBezTo>
                <a:cubicBezTo>
                  <a:pt x="304" y="221"/>
                  <a:pt x="304" y="221"/>
                  <a:pt x="304" y="221"/>
                </a:cubicBezTo>
                <a:cubicBezTo>
                  <a:pt x="303" y="220"/>
                  <a:pt x="303" y="219"/>
                  <a:pt x="302" y="218"/>
                </a:cubicBezTo>
                <a:cubicBezTo>
                  <a:pt x="299" y="219"/>
                  <a:pt x="300" y="216"/>
                  <a:pt x="298" y="216"/>
                </a:cubicBezTo>
                <a:cubicBezTo>
                  <a:pt x="297" y="216"/>
                  <a:pt x="296" y="215"/>
                  <a:pt x="295" y="213"/>
                </a:cubicBezTo>
                <a:cubicBezTo>
                  <a:pt x="291" y="214"/>
                  <a:pt x="291" y="210"/>
                  <a:pt x="287" y="211"/>
                </a:cubicBezTo>
                <a:cubicBezTo>
                  <a:pt x="287" y="210"/>
                  <a:pt x="287" y="210"/>
                  <a:pt x="286" y="210"/>
                </a:cubicBezTo>
                <a:cubicBezTo>
                  <a:pt x="287" y="206"/>
                  <a:pt x="283" y="208"/>
                  <a:pt x="281" y="206"/>
                </a:cubicBezTo>
                <a:cubicBezTo>
                  <a:pt x="280" y="204"/>
                  <a:pt x="277" y="202"/>
                  <a:pt x="275" y="200"/>
                </a:cubicBezTo>
                <a:cubicBezTo>
                  <a:pt x="275" y="198"/>
                  <a:pt x="274" y="198"/>
                  <a:pt x="273" y="198"/>
                </a:cubicBezTo>
                <a:cubicBezTo>
                  <a:pt x="273" y="197"/>
                  <a:pt x="273" y="196"/>
                  <a:pt x="272" y="195"/>
                </a:cubicBezTo>
                <a:cubicBezTo>
                  <a:pt x="272" y="195"/>
                  <a:pt x="271" y="195"/>
                  <a:pt x="271" y="195"/>
                </a:cubicBezTo>
                <a:cubicBezTo>
                  <a:pt x="271" y="195"/>
                  <a:pt x="271" y="193"/>
                  <a:pt x="270" y="193"/>
                </a:cubicBezTo>
                <a:cubicBezTo>
                  <a:pt x="271" y="190"/>
                  <a:pt x="267" y="190"/>
                  <a:pt x="267" y="188"/>
                </a:cubicBezTo>
                <a:cubicBezTo>
                  <a:pt x="267" y="184"/>
                  <a:pt x="267" y="184"/>
                  <a:pt x="267" y="184"/>
                </a:cubicBezTo>
                <a:cubicBezTo>
                  <a:pt x="266" y="182"/>
                  <a:pt x="266" y="178"/>
                  <a:pt x="265" y="176"/>
                </a:cubicBezTo>
                <a:cubicBezTo>
                  <a:pt x="266" y="173"/>
                  <a:pt x="266" y="173"/>
                  <a:pt x="265" y="169"/>
                </a:cubicBezTo>
                <a:cubicBezTo>
                  <a:pt x="265" y="168"/>
                  <a:pt x="264" y="168"/>
                  <a:pt x="263" y="168"/>
                </a:cubicBezTo>
                <a:cubicBezTo>
                  <a:pt x="262" y="168"/>
                  <a:pt x="262" y="167"/>
                  <a:pt x="261" y="167"/>
                </a:cubicBezTo>
                <a:cubicBezTo>
                  <a:pt x="262" y="165"/>
                  <a:pt x="260" y="161"/>
                  <a:pt x="262" y="161"/>
                </a:cubicBezTo>
                <a:cubicBezTo>
                  <a:pt x="262" y="159"/>
                  <a:pt x="263" y="159"/>
                  <a:pt x="263" y="158"/>
                </a:cubicBezTo>
                <a:cubicBezTo>
                  <a:pt x="263" y="157"/>
                  <a:pt x="263" y="156"/>
                  <a:pt x="264" y="156"/>
                </a:cubicBezTo>
                <a:cubicBezTo>
                  <a:pt x="265" y="155"/>
                  <a:pt x="266" y="155"/>
                  <a:pt x="267" y="155"/>
                </a:cubicBezTo>
                <a:cubicBezTo>
                  <a:pt x="267" y="156"/>
                  <a:pt x="268" y="157"/>
                  <a:pt x="269" y="157"/>
                </a:cubicBezTo>
                <a:cubicBezTo>
                  <a:pt x="269" y="157"/>
                  <a:pt x="269" y="157"/>
                  <a:pt x="269" y="156"/>
                </a:cubicBezTo>
                <a:cubicBezTo>
                  <a:pt x="269" y="156"/>
                  <a:pt x="270" y="156"/>
                  <a:pt x="270" y="156"/>
                </a:cubicBezTo>
                <a:cubicBezTo>
                  <a:pt x="273" y="156"/>
                  <a:pt x="273" y="153"/>
                  <a:pt x="275" y="153"/>
                </a:cubicBezTo>
                <a:cubicBezTo>
                  <a:pt x="274" y="149"/>
                  <a:pt x="276" y="148"/>
                  <a:pt x="277" y="146"/>
                </a:cubicBezTo>
                <a:cubicBezTo>
                  <a:pt x="276" y="145"/>
                  <a:pt x="276" y="143"/>
                  <a:pt x="275" y="143"/>
                </a:cubicBezTo>
                <a:cubicBezTo>
                  <a:pt x="274" y="142"/>
                  <a:pt x="272" y="140"/>
                  <a:pt x="272" y="140"/>
                </a:cubicBezTo>
                <a:cubicBezTo>
                  <a:pt x="272" y="138"/>
                  <a:pt x="268" y="139"/>
                  <a:pt x="267" y="139"/>
                </a:cubicBezTo>
                <a:cubicBezTo>
                  <a:pt x="267" y="134"/>
                  <a:pt x="267" y="134"/>
                  <a:pt x="267" y="134"/>
                </a:cubicBezTo>
                <a:cubicBezTo>
                  <a:pt x="267" y="132"/>
                  <a:pt x="267" y="130"/>
                  <a:pt x="266" y="130"/>
                </a:cubicBezTo>
                <a:cubicBezTo>
                  <a:pt x="262" y="130"/>
                  <a:pt x="261" y="129"/>
                  <a:pt x="260" y="127"/>
                </a:cubicBezTo>
                <a:cubicBezTo>
                  <a:pt x="261" y="122"/>
                  <a:pt x="262" y="118"/>
                  <a:pt x="263" y="114"/>
                </a:cubicBezTo>
                <a:cubicBezTo>
                  <a:pt x="264" y="114"/>
                  <a:pt x="265" y="113"/>
                  <a:pt x="266" y="113"/>
                </a:cubicBezTo>
                <a:cubicBezTo>
                  <a:pt x="266" y="112"/>
                  <a:pt x="266" y="112"/>
                  <a:pt x="266" y="112"/>
                </a:cubicBezTo>
                <a:cubicBezTo>
                  <a:pt x="267" y="111"/>
                  <a:pt x="268" y="112"/>
                  <a:pt x="268" y="111"/>
                </a:cubicBezTo>
                <a:cubicBezTo>
                  <a:pt x="272" y="111"/>
                  <a:pt x="270" y="107"/>
                  <a:pt x="274" y="108"/>
                </a:cubicBezTo>
                <a:cubicBezTo>
                  <a:pt x="279" y="108"/>
                  <a:pt x="279" y="108"/>
                  <a:pt x="279" y="108"/>
                </a:cubicBezTo>
                <a:cubicBezTo>
                  <a:pt x="278" y="111"/>
                  <a:pt x="274" y="111"/>
                  <a:pt x="274" y="115"/>
                </a:cubicBezTo>
                <a:cubicBezTo>
                  <a:pt x="277" y="115"/>
                  <a:pt x="277" y="115"/>
                  <a:pt x="277" y="115"/>
                </a:cubicBezTo>
                <a:cubicBezTo>
                  <a:pt x="277" y="114"/>
                  <a:pt x="278" y="114"/>
                  <a:pt x="278" y="114"/>
                </a:cubicBezTo>
                <a:cubicBezTo>
                  <a:pt x="278" y="114"/>
                  <a:pt x="279" y="114"/>
                  <a:pt x="279" y="114"/>
                </a:cubicBezTo>
                <a:cubicBezTo>
                  <a:pt x="280" y="114"/>
                  <a:pt x="281" y="112"/>
                  <a:pt x="283" y="111"/>
                </a:cubicBezTo>
                <a:cubicBezTo>
                  <a:pt x="284" y="111"/>
                  <a:pt x="284" y="111"/>
                  <a:pt x="284" y="111"/>
                </a:cubicBezTo>
                <a:cubicBezTo>
                  <a:pt x="284" y="111"/>
                  <a:pt x="285" y="111"/>
                  <a:pt x="285" y="111"/>
                </a:cubicBezTo>
                <a:cubicBezTo>
                  <a:pt x="285" y="109"/>
                  <a:pt x="287" y="110"/>
                  <a:pt x="287" y="109"/>
                </a:cubicBezTo>
                <a:cubicBezTo>
                  <a:pt x="288" y="108"/>
                  <a:pt x="289" y="108"/>
                  <a:pt x="289" y="107"/>
                </a:cubicBezTo>
                <a:cubicBezTo>
                  <a:pt x="289" y="107"/>
                  <a:pt x="289" y="107"/>
                  <a:pt x="289" y="107"/>
                </a:cubicBezTo>
                <a:cubicBezTo>
                  <a:pt x="291" y="107"/>
                  <a:pt x="293" y="105"/>
                  <a:pt x="294" y="104"/>
                </a:cubicBezTo>
                <a:cubicBezTo>
                  <a:pt x="294" y="104"/>
                  <a:pt x="294" y="104"/>
                  <a:pt x="294" y="103"/>
                </a:cubicBezTo>
                <a:cubicBezTo>
                  <a:pt x="296" y="103"/>
                  <a:pt x="297" y="102"/>
                  <a:pt x="298" y="102"/>
                </a:cubicBezTo>
                <a:cubicBezTo>
                  <a:pt x="298" y="102"/>
                  <a:pt x="298" y="102"/>
                  <a:pt x="298" y="101"/>
                </a:cubicBezTo>
                <a:cubicBezTo>
                  <a:pt x="298" y="101"/>
                  <a:pt x="298" y="101"/>
                  <a:pt x="298" y="100"/>
                </a:cubicBezTo>
                <a:cubicBezTo>
                  <a:pt x="299" y="100"/>
                  <a:pt x="300" y="101"/>
                  <a:pt x="300" y="100"/>
                </a:cubicBezTo>
                <a:cubicBezTo>
                  <a:pt x="302" y="100"/>
                  <a:pt x="302" y="100"/>
                  <a:pt x="302" y="100"/>
                </a:cubicBezTo>
                <a:cubicBezTo>
                  <a:pt x="304" y="100"/>
                  <a:pt x="304" y="98"/>
                  <a:pt x="304" y="96"/>
                </a:cubicBezTo>
                <a:cubicBezTo>
                  <a:pt x="305" y="95"/>
                  <a:pt x="306" y="95"/>
                  <a:pt x="306" y="93"/>
                </a:cubicBezTo>
                <a:cubicBezTo>
                  <a:pt x="308" y="94"/>
                  <a:pt x="307" y="96"/>
                  <a:pt x="308" y="96"/>
                </a:cubicBezTo>
                <a:cubicBezTo>
                  <a:pt x="313" y="96"/>
                  <a:pt x="313" y="96"/>
                  <a:pt x="313" y="96"/>
                </a:cubicBezTo>
                <a:cubicBezTo>
                  <a:pt x="315" y="97"/>
                  <a:pt x="315" y="96"/>
                  <a:pt x="314" y="95"/>
                </a:cubicBezTo>
                <a:cubicBezTo>
                  <a:pt x="315" y="94"/>
                  <a:pt x="316" y="95"/>
                  <a:pt x="317" y="95"/>
                </a:cubicBezTo>
                <a:cubicBezTo>
                  <a:pt x="318" y="96"/>
                  <a:pt x="318" y="97"/>
                  <a:pt x="319" y="97"/>
                </a:cubicBezTo>
                <a:cubicBezTo>
                  <a:pt x="321" y="97"/>
                  <a:pt x="321" y="95"/>
                  <a:pt x="323" y="94"/>
                </a:cubicBezTo>
                <a:cubicBezTo>
                  <a:pt x="324" y="94"/>
                  <a:pt x="325" y="93"/>
                  <a:pt x="323" y="92"/>
                </a:cubicBezTo>
                <a:cubicBezTo>
                  <a:pt x="323" y="91"/>
                  <a:pt x="324" y="91"/>
                  <a:pt x="324" y="90"/>
                </a:cubicBezTo>
                <a:cubicBezTo>
                  <a:pt x="325" y="87"/>
                  <a:pt x="322" y="87"/>
                  <a:pt x="322" y="83"/>
                </a:cubicBezTo>
                <a:cubicBezTo>
                  <a:pt x="323" y="82"/>
                  <a:pt x="323" y="80"/>
                  <a:pt x="324" y="78"/>
                </a:cubicBezTo>
                <a:cubicBezTo>
                  <a:pt x="318" y="78"/>
                  <a:pt x="318" y="78"/>
                  <a:pt x="318" y="78"/>
                </a:cubicBezTo>
                <a:cubicBezTo>
                  <a:pt x="319" y="76"/>
                  <a:pt x="317" y="76"/>
                  <a:pt x="317" y="74"/>
                </a:cubicBezTo>
                <a:cubicBezTo>
                  <a:pt x="317" y="72"/>
                  <a:pt x="319" y="71"/>
                  <a:pt x="320" y="70"/>
                </a:cubicBezTo>
                <a:cubicBezTo>
                  <a:pt x="321" y="68"/>
                  <a:pt x="322" y="67"/>
                  <a:pt x="322" y="64"/>
                </a:cubicBezTo>
                <a:cubicBezTo>
                  <a:pt x="320" y="64"/>
                  <a:pt x="321" y="62"/>
                  <a:pt x="318" y="62"/>
                </a:cubicBezTo>
                <a:cubicBezTo>
                  <a:pt x="318" y="60"/>
                  <a:pt x="315" y="62"/>
                  <a:pt x="313" y="61"/>
                </a:cubicBezTo>
                <a:cubicBezTo>
                  <a:pt x="313" y="61"/>
                  <a:pt x="313" y="61"/>
                  <a:pt x="312" y="61"/>
                </a:cubicBezTo>
                <a:cubicBezTo>
                  <a:pt x="312" y="61"/>
                  <a:pt x="311" y="62"/>
                  <a:pt x="311" y="62"/>
                </a:cubicBezTo>
                <a:cubicBezTo>
                  <a:pt x="310" y="62"/>
                  <a:pt x="310" y="61"/>
                  <a:pt x="309" y="61"/>
                </a:cubicBezTo>
                <a:cubicBezTo>
                  <a:pt x="310" y="56"/>
                  <a:pt x="310" y="51"/>
                  <a:pt x="314" y="49"/>
                </a:cubicBezTo>
                <a:cubicBezTo>
                  <a:pt x="315" y="49"/>
                  <a:pt x="315" y="49"/>
                  <a:pt x="315" y="49"/>
                </a:cubicBezTo>
                <a:cubicBezTo>
                  <a:pt x="315" y="49"/>
                  <a:pt x="315" y="49"/>
                  <a:pt x="315" y="49"/>
                </a:cubicBezTo>
                <a:cubicBezTo>
                  <a:pt x="315" y="49"/>
                  <a:pt x="316" y="49"/>
                  <a:pt x="316" y="49"/>
                </a:cubicBezTo>
                <a:cubicBezTo>
                  <a:pt x="316" y="49"/>
                  <a:pt x="316" y="49"/>
                  <a:pt x="316" y="49"/>
                </a:cubicBezTo>
                <a:cubicBezTo>
                  <a:pt x="316" y="49"/>
                  <a:pt x="316" y="49"/>
                  <a:pt x="316" y="49"/>
                </a:cubicBezTo>
                <a:cubicBezTo>
                  <a:pt x="316" y="49"/>
                  <a:pt x="316" y="49"/>
                  <a:pt x="316" y="49"/>
                </a:cubicBezTo>
                <a:cubicBezTo>
                  <a:pt x="317" y="49"/>
                  <a:pt x="317" y="49"/>
                  <a:pt x="317" y="49"/>
                </a:cubicBezTo>
                <a:cubicBezTo>
                  <a:pt x="317" y="49"/>
                  <a:pt x="317" y="49"/>
                  <a:pt x="317" y="49"/>
                </a:cubicBezTo>
                <a:cubicBezTo>
                  <a:pt x="317" y="49"/>
                  <a:pt x="317" y="49"/>
                  <a:pt x="317" y="49"/>
                </a:cubicBezTo>
                <a:cubicBezTo>
                  <a:pt x="317" y="49"/>
                  <a:pt x="317" y="49"/>
                  <a:pt x="318" y="48"/>
                </a:cubicBezTo>
                <a:cubicBezTo>
                  <a:pt x="318" y="48"/>
                  <a:pt x="318" y="48"/>
                  <a:pt x="318" y="48"/>
                </a:cubicBezTo>
                <a:cubicBezTo>
                  <a:pt x="318" y="48"/>
                  <a:pt x="318" y="48"/>
                  <a:pt x="318" y="48"/>
                </a:cubicBezTo>
                <a:cubicBezTo>
                  <a:pt x="318" y="48"/>
                  <a:pt x="318" y="48"/>
                  <a:pt x="318" y="48"/>
                </a:cubicBezTo>
                <a:cubicBezTo>
                  <a:pt x="319" y="47"/>
                  <a:pt x="320" y="46"/>
                  <a:pt x="321" y="45"/>
                </a:cubicBezTo>
                <a:cubicBezTo>
                  <a:pt x="322" y="44"/>
                  <a:pt x="322" y="44"/>
                  <a:pt x="323" y="44"/>
                </a:cubicBezTo>
                <a:cubicBezTo>
                  <a:pt x="323" y="44"/>
                  <a:pt x="324" y="43"/>
                  <a:pt x="324" y="43"/>
                </a:cubicBezTo>
                <a:cubicBezTo>
                  <a:pt x="324" y="43"/>
                  <a:pt x="324" y="43"/>
                  <a:pt x="324" y="43"/>
                </a:cubicBezTo>
                <a:cubicBezTo>
                  <a:pt x="324" y="43"/>
                  <a:pt x="324" y="43"/>
                  <a:pt x="324" y="43"/>
                </a:cubicBezTo>
                <a:cubicBezTo>
                  <a:pt x="324" y="43"/>
                  <a:pt x="324" y="43"/>
                  <a:pt x="324" y="43"/>
                </a:cubicBezTo>
                <a:cubicBezTo>
                  <a:pt x="324" y="42"/>
                  <a:pt x="324" y="42"/>
                  <a:pt x="324" y="42"/>
                </a:cubicBezTo>
                <a:cubicBezTo>
                  <a:pt x="323" y="42"/>
                  <a:pt x="322" y="42"/>
                  <a:pt x="321" y="41"/>
                </a:cubicBezTo>
                <a:cubicBezTo>
                  <a:pt x="321" y="41"/>
                  <a:pt x="320" y="41"/>
                  <a:pt x="320" y="41"/>
                </a:cubicBezTo>
                <a:cubicBezTo>
                  <a:pt x="320" y="41"/>
                  <a:pt x="320" y="40"/>
                  <a:pt x="320" y="40"/>
                </a:cubicBezTo>
                <a:cubicBezTo>
                  <a:pt x="319" y="40"/>
                  <a:pt x="317" y="40"/>
                  <a:pt x="316" y="40"/>
                </a:cubicBezTo>
                <a:cubicBezTo>
                  <a:pt x="315" y="40"/>
                  <a:pt x="315" y="38"/>
                  <a:pt x="312" y="38"/>
                </a:cubicBezTo>
                <a:cubicBezTo>
                  <a:pt x="306" y="38"/>
                  <a:pt x="306" y="38"/>
                  <a:pt x="306" y="38"/>
                </a:cubicBezTo>
                <a:cubicBezTo>
                  <a:pt x="306" y="39"/>
                  <a:pt x="305" y="39"/>
                  <a:pt x="304" y="39"/>
                </a:cubicBezTo>
                <a:cubicBezTo>
                  <a:pt x="304" y="40"/>
                  <a:pt x="303" y="40"/>
                  <a:pt x="302" y="40"/>
                </a:cubicBezTo>
                <a:cubicBezTo>
                  <a:pt x="301" y="38"/>
                  <a:pt x="299" y="38"/>
                  <a:pt x="297" y="37"/>
                </a:cubicBezTo>
                <a:cubicBezTo>
                  <a:pt x="292" y="37"/>
                  <a:pt x="288" y="36"/>
                  <a:pt x="285" y="35"/>
                </a:cubicBezTo>
                <a:cubicBezTo>
                  <a:pt x="284" y="34"/>
                  <a:pt x="282" y="34"/>
                  <a:pt x="282" y="33"/>
                </a:cubicBezTo>
                <a:cubicBezTo>
                  <a:pt x="278" y="33"/>
                  <a:pt x="278" y="33"/>
                  <a:pt x="278" y="33"/>
                </a:cubicBezTo>
                <a:cubicBezTo>
                  <a:pt x="278" y="32"/>
                  <a:pt x="278" y="32"/>
                  <a:pt x="277" y="32"/>
                </a:cubicBezTo>
                <a:cubicBezTo>
                  <a:pt x="276" y="30"/>
                  <a:pt x="273" y="30"/>
                  <a:pt x="273" y="28"/>
                </a:cubicBezTo>
                <a:cubicBezTo>
                  <a:pt x="271" y="28"/>
                  <a:pt x="271" y="26"/>
                  <a:pt x="268" y="27"/>
                </a:cubicBezTo>
                <a:cubicBezTo>
                  <a:pt x="267" y="26"/>
                  <a:pt x="267" y="25"/>
                  <a:pt x="267" y="24"/>
                </a:cubicBezTo>
                <a:cubicBezTo>
                  <a:pt x="265" y="24"/>
                  <a:pt x="265" y="23"/>
                  <a:pt x="264" y="23"/>
                </a:cubicBezTo>
                <a:cubicBezTo>
                  <a:pt x="263" y="22"/>
                  <a:pt x="263" y="19"/>
                  <a:pt x="262" y="18"/>
                </a:cubicBezTo>
                <a:cubicBezTo>
                  <a:pt x="261" y="15"/>
                  <a:pt x="257" y="15"/>
                  <a:pt x="258" y="11"/>
                </a:cubicBezTo>
                <a:cubicBezTo>
                  <a:pt x="258" y="9"/>
                  <a:pt x="258" y="7"/>
                  <a:pt x="260" y="7"/>
                </a:cubicBezTo>
                <a:cubicBezTo>
                  <a:pt x="260" y="5"/>
                  <a:pt x="263" y="6"/>
                  <a:pt x="262" y="3"/>
                </a:cubicBezTo>
                <a:cubicBezTo>
                  <a:pt x="262" y="2"/>
                  <a:pt x="261" y="2"/>
                  <a:pt x="260" y="2"/>
                </a:cubicBezTo>
                <a:cubicBezTo>
                  <a:pt x="260" y="0"/>
                  <a:pt x="256" y="1"/>
                  <a:pt x="255" y="1"/>
                </a:cubicBezTo>
                <a:cubicBezTo>
                  <a:pt x="253" y="2"/>
                  <a:pt x="251" y="3"/>
                  <a:pt x="249" y="3"/>
                </a:cubicBezTo>
                <a:cubicBezTo>
                  <a:pt x="248" y="4"/>
                  <a:pt x="246" y="4"/>
                  <a:pt x="246" y="5"/>
                </a:cubicBezTo>
                <a:cubicBezTo>
                  <a:pt x="245" y="5"/>
                  <a:pt x="244" y="7"/>
                  <a:pt x="243" y="7"/>
                </a:cubicBezTo>
                <a:cubicBezTo>
                  <a:pt x="239" y="7"/>
                  <a:pt x="235" y="7"/>
                  <a:pt x="231" y="7"/>
                </a:cubicBezTo>
                <a:cubicBezTo>
                  <a:pt x="228" y="7"/>
                  <a:pt x="227" y="5"/>
                  <a:pt x="224" y="5"/>
                </a:cubicBezTo>
                <a:cubicBezTo>
                  <a:pt x="221" y="5"/>
                  <a:pt x="219" y="7"/>
                  <a:pt x="216" y="7"/>
                </a:cubicBezTo>
                <a:cubicBezTo>
                  <a:pt x="214" y="8"/>
                  <a:pt x="211" y="9"/>
                  <a:pt x="209" y="10"/>
                </a:cubicBezTo>
                <a:cubicBezTo>
                  <a:pt x="208" y="10"/>
                  <a:pt x="208" y="11"/>
                  <a:pt x="208" y="12"/>
                </a:cubicBezTo>
                <a:cubicBezTo>
                  <a:pt x="207" y="12"/>
                  <a:pt x="207" y="12"/>
                  <a:pt x="207" y="13"/>
                </a:cubicBezTo>
                <a:cubicBezTo>
                  <a:pt x="206" y="14"/>
                  <a:pt x="205" y="15"/>
                  <a:pt x="205" y="16"/>
                </a:cubicBezTo>
                <a:cubicBezTo>
                  <a:pt x="204" y="17"/>
                  <a:pt x="204" y="19"/>
                  <a:pt x="203" y="19"/>
                </a:cubicBezTo>
                <a:cubicBezTo>
                  <a:pt x="202" y="20"/>
                  <a:pt x="201" y="20"/>
                  <a:pt x="201" y="21"/>
                </a:cubicBezTo>
                <a:cubicBezTo>
                  <a:pt x="194" y="21"/>
                  <a:pt x="192" y="16"/>
                  <a:pt x="189" y="14"/>
                </a:cubicBezTo>
                <a:cubicBezTo>
                  <a:pt x="184" y="15"/>
                  <a:pt x="181" y="17"/>
                  <a:pt x="177" y="19"/>
                </a:cubicBezTo>
                <a:cubicBezTo>
                  <a:pt x="177" y="20"/>
                  <a:pt x="177" y="20"/>
                  <a:pt x="176" y="20"/>
                </a:cubicBezTo>
                <a:cubicBezTo>
                  <a:pt x="176" y="20"/>
                  <a:pt x="176" y="21"/>
                  <a:pt x="176" y="21"/>
                </a:cubicBezTo>
                <a:cubicBezTo>
                  <a:pt x="176" y="22"/>
                  <a:pt x="176" y="22"/>
                  <a:pt x="176" y="23"/>
                </a:cubicBezTo>
                <a:cubicBezTo>
                  <a:pt x="176" y="24"/>
                  <a:pt x="176" y="26"/>
                  <a:pt x="176" y="27"/>
                </a:cubicBezTo>
                <a:cubicBezTo>
                  <a:pt x="176" y="28"/>
                  <a:pt x="176" y="28"/>
                  <a:pt x="175" y="28"/>
                </a:cubicBezTo>
                <a:cubicBezTo>
                  <a:pt x="175" y="29"/>
                  <a:pt x="175" y="29"/>
                  <a:pt x="175" y="30"/>
                </a:cubicBezTo>
                <a:cubicBezTo>
                  <a:pt x="175" y="31"/>
                  <a:pt x="175" y="31"/>
                  <a:pt x="174" y="31"/>
                </a:cubicBezTo>
                <a:cubicBezTo>
                  <a:pt x="174" y="31"/>
                  <a:pt x="174" y="32"/>
                  <a:pt x="174" y="32"/>
                </a:cubicBezTo>
                <a:cubicBezTo>
                  <a:pt x="175" y="32"/>
                  <a:pt x="176" y="32"/>
                  <a:pt x="175" y="33"/>
                </a:cubicBezTo>
                <a:cubicBezTo>
                  <a:pt x="176" y="33"/>
                  <a:pt x="177" y="33"/>
                  <a:pt x="176" y="34"/>
                </a:cubicBezTo>
                <a:cubicBezTo>
                  <a:pt x="177" y="34"/>
                  <a:pt x="178" y="34"/>
                  <a:pt x="177" y="35"/>
                </a:cubicBezTo>
                <a:cubicBezTo>
                  <a:pt x="177" y="35"/>
                  <a:pt x="176" y="35"/>
                  <a:pt x="176" y="34"/>
                </a:cubicBezTo>
                <a:cubicBezTo>
                  <a:pt x="176" y="34"/>
                  <a:pt x="176" y="34"/>
                  <a:pt x="175" y="34"/>
                </a:cubicBezTo>
                <a:cubicBezTo>
                  <a:pt x="172" y="35"/>
                  <a:pt x="172" y="33"/>
                  <a:pt x="170" y="32"/>
                </a:cubicBezTo>
                <a:cubicBezTo>
                  <a:pt x="171" y="30"/>
                  <a:pt x="167" y="32"/>
                  <a:pt x="165" y="31"/>
                </a:cubicBezTo>
                <a:cubicBezTo>
                  <a:pt x="164" y="31"/>
                  <a:pt x="163" y="31"/>
                  <a:pt x="162" y="32"/>
                </a:cubicBezTo>
                <a:cubicBezTo>
                  <a:pt x="162" y="32"/>
                  <a:pt x="162" y="32"/>
                  <a:pt x="162" y="32"/>
                </a:cubicBezTo>
                <a:cubicBezTo>
                  <a:pt x="162" y="33"/>
                  <a:pt x="162" y="33"/>
                  <a:pt x="162" y="33"/>
                </a:cubicBezTo>
                <a:cubicBezTo>
                  <a:pt x="162" y="33"/>
                  <a:pt x="162" y="33"/>
                  <a:pt x="162" y="33"/>
                </a:cubicBezTo>
                <a:cubicBezTo>
                  <a:pt x="162" y="33"/>
                  <a:pt x="162" y="33"/>
                  <a:pt x="162" y="33"/>
                </a:cubicBezTo>
                <a:cubicBezTo>
                  <a:pt x="162" y="33"/>
                  <a:pt x="162" y="33"/>
                  <a:pt x="162" y="33"/>
                </a:cubicBezTo>
                <a:cubicBezTo>
                  <a:pt x="162" y="34"/>
                  <a:pt x="161" y="34"/>
                  <a:pt x="161" y="34"/>
                </a:cubicBezTo>
                <a:cubicBezTo>
                  <a:pt x="161" y="34"/>
                  <a:pt x="160" y="34"/>
                  <a:pt x="160" y="34"/>
                </a:cubicBezTo>
                <a:cubicBezTo>
                  <a:pt x="160" y="34"/>
                  <a:pt x="160" y="34"/>
                  <a:pt x="160" y="34"/>
                </a:cubicBezTo>
                <a:cubicBezTo>
                  <a:pt x="159" y="35"/>
                  <a:pt x="158" y="35"/>
                  <a:pt x="159" y="37"/>
                </a:cubicBezTo>
                <a:cubicBezTo>
                  <a:pt x="159" y="37"/>
                  <a:pt x="159" y="37"/>
                  <a:pt x="159" y="37"/>
                </a:cubicBezTo>
                <a:cubicBezTo>
                  <a:pt x="159" y="37"/>
                  <a:pt x="159" y="38"/>
                  <a:pt x="159" y="38"/>
                </a:cubicBezTo>
                <a:cubicBezTo>
                  <a:pt x="159" y="38"/>
                  <a:pt x="158" y="38"/>
                  <a:pt x="158" y="38"/>
                </a:cubicBezTo>
                <a:cubicBezTo>
                  <a:pt x="158" y="38"/>
                  <a:pt x="158" y="38"/>
                  <a:pt x="158" y="38"/>
                </a:cubicBezTo>
                <a:cubicBezTo>
                  <a:pt x="158" y="38"/>
                  <a:pt x="158" y="39"/>
                  <a:pt x="158" y="39"/>
                </a:cubicBezTo>
                <a:cubicBezTo>
                  <a:pt x="158" y="39"/>
                  <a:pt x="158" y="40"/>
                  <a:pt x="159" y="40"/>
                </a:cubicBezTo>
                <a:cubicBezTo>
                  <a:pt x="159" y="40"/>
                  <a:pt x="159" y="40"/>
                  <a:pt x="159" y="41"/>
                </a:cubicBezTo>
                <a:cubicBezTo>
                  <a:pt x="159" y="41"/>
                  <a:pt x="159" y="41"/>
                  <a:pt x="159" y="41"/>
                </a:cubicBezTo>
                <a:cubicBezTo>
                  <a:pt x="159" y="42"/>
                  <a:pt x="159" y="42"/>
                  <a:pt x="159" y="42"/>
                </a:cubicBezTo>
                <a:cubicBezTo>
                  <a:pt x="159" y="42"/>
                  <a:pt x="159" y="42"/>
                  <a:pt x="159" y="43"/>
                </a:cubicBezTo>
                <a:cubicBezTo>
                  <a:pt x="159" y="43"/>
                  <a:pt x="159" y="43"/>
                  <a:pt x="160" y="43"/>
                </a:cubicBezTo>
                <a:cubicBezTo>
                  <a:pt x="160" y="43"/>
                  <a:pt x="160" y="44"/>
                  <a:pt x="160" y="44"/>
                </a:cubicBezTo>
                <a:cubicBezTo>
                  <a:pt x="160" y="44"/>
                  <a:pt x="160" y="44"/>
                  <a:pt x="160" y="44"/>
                </a:cubicBezTo>
                <a:cubicBezTo>
                  <a:pt x="160" y="45"/>
                  <a:pt x="160" y="45"/>
                  <a:pt x="161" y="45"/>
                </a:cubicBezTo>
                <a:cubicBezTo>
                  <a:pt x="161" y="45"/>
                  <a:pt x="161" y="45"/>
                  <a:pt x="161" y="45"/>
                </a:cubicBezTo>
                <a:cubicBezTo>
                  <a:pt x="161" y="46"/>
                  <a:pt x="161" y="46"/>
                  <a:pt x="161" y="46"/>
                </a:cubicBezTo>
                <a:cubicBezTo>
                  <a:pt x="162" y="46"/>
                  <a:pt x="162" y="46"/>
                  <a:pt x="162" y="46"/>
                </a:cubicBezTo>
                <a:cubicBezTo>
                  <a:pt x="162" y="46"/>
                  <a:pt x="162" y="46"/>
                  <a:pt x="162" y="47"/>
                </a:cubicBezTo>
                <a:cubicBezTo>
                  <a:pt x="163" y="47"/>
                  <a:pt x="163" y="47"/>
                  <a:pt x="163" y="47"/>
                </a:cubicBezTo>
                <a:cubicBezTo>
                  <a:pt x="163" y="51"/>
                  <a:pt x="163" y="51"/>
                  <a:pt x="163" y="51"/>
                </a:cubicBezTo>
                <a:cubicBezTo>
                  <a:pt x="163" y="54"/>
                  <a:pt x="165" y="53"/>
                  <a:pt x="164" y="56"/>
                </a:cubicBezTo>
                <a:cubicBezTo>
                  <a:pt x="163" y="56"/>
                  <a:pt x="162" y="55"/>
                  <a:pt x="161" y="54"/>
                </a:cubicBezTo>
                <a:cubicBezTo>
                  <a:pt x="160" y="54"/>
                  <a:pt x="159" y="53"/>
                  <a:pt x="158" y="52"/>
                </a:cubicBezTo>
                <a:cubicBezTo>
                  <a:pt x="158" y="50"/>
                  <a:pt x="158" y="50"/>
                  <a:pt x="158" y="50"/>
                </a:cubicBezTo>
                <a:cubicBezTo>
                  <a:pt x="159" y="48"/>
                  <a:pt x="158" y="48"/>
                  <a:pt x="157" y="46"/>
                </a:cubicBezTo>
                <a:cubicBezTo>
                  <a:pt x="157" y="46"/>
                  <a:pt x="156" y="46"/>
                  <a:pt x="155" y="46"/>
                </a:cubicBezTo>
                <a:cubicBezTo>
                  <a:pt x="155" y="46"/>
                  <a:pt x="155" y="46"/>
                  <a:pt x="155" y="46"/>
                </a:cubicBezTo>
                <a:cubicBezTo>
                  <a:pt x="154" y="46"/>
                  <a:pt x="154" y="47"/>
                  <a:pt x="154" y="47"/>
                </a:cubicBezTo>
                <a:cubicBezTo>
                  <a:pt x="153" y="47"/>
                  <a:pt x="153" y="47"/>
                  <a:pt x="153" y="47"/>
                </a:cubicBezTo>
                <a:cubicBezTo>
                  <a:pt x="153" y="47"/>
                  <a:pt x="152" y="47"/>
                  <a:pt x="151" y="47"/>
                </a:cubicBezTo>
                <a:cubicBezTo>
                  <a:pt x="151" y="47"/>
                  <a:pt x="151" y="47"/>
                  <a:pt x="151" y="47"/>
                </a:cubicBezTo>
                <a:cubicBezTo>
                  <a:pt x="151" y="47"/>
                  <a:pt x="150" y="47"/>
                  <a:pt x="150" y="47"/>
                </a:cubicBezTo>
                <a:cubicBezTo>
                  <a:pt x="150" y="48"/>
                  <a:pt x="150" y="48"/>
                  <a:pt x="149" y="48"/>
                </a:cubicBezTo>
                <a:cubicBezTo>
                  <a:pt x="149" y="48"/>
                  <a:pt x="149" y="48"/>
                  <a:pt x="148" y="48"/>
                </a:cubicBezTo>
                <a:cubicBezTo>
                  <a:pt x="148" y="48"/>
                  <a:pt x="148" y="48"/>
                  <a:pt x="148" y="48"/>
                </a:cubicBezTo>
                <a:cubicBezTo>
                  <a:pt x="147" y="48"/>
                  <a:pt x="147" y="49"/>
                  <a:pt x="146" y="49"/>
                </a:cubicBezTo>
                <a:cubicBezTo>
                  <a:pt x="146" y="49"/>
                  <a:pt x="146" y="49"/>
                  <a:pt x="146" y="49"/>
                </a:cubicBezTo>
                <a:cubicBezTo>
                  <a:pt x="146" y="49"/>
                  <a:pt x="146" y="49"/>
                  <a:pt x="146" y="49"/>
                </a:cubicBezTo>
                <a:cubicBezTo>
                  <a:pt x="145" y="49"/>
                  <a:pt x="143" y="50"/>
                  <a:pt x="141" y="48"/>
                </a:cubicBezTo>
                <a:cubicBezTo>
                  <a:pt x="141" y="48"/>
                  <a:pt x="141" y="48"/>
                  <a:pt x="141" y="47"/>
                </a:cubicBezTo>
                <a:cubicBezTo>
                  <a:pt x="141" y="47"/>
                  <a:pt x="140" y="47"/>
                  <a:pt x="140" y="48"/>
                </a:cubicBezTo>
                <a:cubicBezTo>
                  <a:pt x="140" y="47"/>
                  <a:pt x="140" y="47"/>
                  <a:pt x="140" y="47"/>
                </a:cubicBezTo>
                <a:cubicBezTo>
                  <a:pt x="140" y="47"/>
                  <a:pt x="139" y="47"/>
                  <a:pt x="139" y="46"/>
                </a:cubicBezTo>
                <a:cubicBezTo>
                  <a:pt x="139" y="46"/>
                  <a:pt x="139" y="46"/>
                  <a:pt x="139" y="46"/>
                </a:cubicBezTo>
                <a:cubicBezTo>
                  <a:pt x="139" y="46"/>
                  <a:pt x="139" y="46"/>
                  <a:pt x="138" y="46"/>
                </a:cubicBezTo>
                <a:cubicBezTo>
                  <a:pt x="138" y="46"/>
                  <a:pt x="138" y="46"/>
                  <a:pt x="138" y="46"/>
                </a:cubicBezTo>
                <a:cubicBezTo>
                  <a:pt x="138" y="45"/>
                  <a:pt x="138" y="45"/>
                  <a:pt x="137" y="45"/>
                </a:cubicBezTo>
                <a:cubicBezTo>
                  <a:pt x="137" y="39"/>
                  <a:pt x="137" y="39"/>
                  <a:pt x="137" y="39"/>
                </a:cubicBezTo>
                <a:cubicBezTo>
                  <a:pt x="137" y="38"/>
                  <a:pt x="136" y="37"/>
                  <a:pt x="134" y="37"/>
                </a:cubicBezTo>
                <a:cubicBezTo>
                  <a:pt x="134" y="37"/>
                  <a:pt x="134" y="37"/>
                  <a:pt x="134" y="37"/>
                </a:cubicBezTo>
                <a:cubicBezTo>
                  <a:pt x="134" y="37"/>
                  <a:pt x="134" y="37"/>
                  <a:pt x="134" y="37"/>
                </a:cubicBezTo>
                <a:cubicBezTo>
                  <a:pt x="134" y="37"/>
                  <a:pt x="134" y="37"/>
                  <a:pt x="134" y="37"/>
                </a:cubicBezTo>
                <a:cubicBezTo>
                  <a:pt x="134" y="37"/>
                  <a:pt x="134" y="37"/>
                  <a:pt x="134" y="37"/>
                </a:cubicBezTo>
                <a:cubicBezTo>
                  <a:pt x="134" y="37"/>
                  <a:pt x="134" y="37"/>
                  <a:pt x="133" y="37"/>
                </a:cubicBezTo>
                <a:cubicBezTo>
                  <a:pt x="133" y="37"/>
                  <a:pt x="133" y="37"/>
                  <a:pt x="133" y="37"/>
                </a:cubicBezTo>
                <a:cubicBezTo>
                  <a:pt x="133" y="37"/>
                  <a:pt x="133" y="36"/>
                  <a:pt x="133" y="36"/>
                </a:cubicBezTo>
                <a:cubicBezTo>
                  <a:pt x="132" y="36"/>
                  <a:pt x="132" y="36"/>
                  <a:pt x="131" y="36"/>
                </a:cubicBezTo>
                <a:cubicBezTo>
                  <a:pt x="131" y="36"/>
                  <a:pt x="131" y="36"/>
                  <a:pt x="131" y="36"/>
                </a:cubicBezTo>
                <a:cubicBezTo>
                  <a:pt x="131" y="36"/>
                  <a:pt x="131" y="36"/>
                  <a:pt x="131" y="36"/>
                </a:cubicBezTo>
                <a:cubicBezTo>
                  <a:pt x="131" y="36"/>
                  <a:pt x="131" y="36"/>
                  <a:pt x="131" y="36"/>
                </a:cubicBezTo>
                <a:cubicBezTo>
                  <a:pt x="131" y="37"/>
                  <a:pt x="130" y="37"/>
                  <a:pt x="130" y="37"/>
                </a:cubicBezTo>
                <a:cubicBezTo>
                  <a:pt x="130" y="37"/>
                  <a:pt x="130" y="37"/>
                  <a:pt x="129" y="37"/>
                </a:cubicBezTo>
                <a:cubicBezTo>
                  <a:pt x="128" y="37"/>
                  <a:pt x="127" y="37"/>
                  <a:pt x="126" y="39"/>
                </a:cubicBezTo>
                <a:cubicBezTo>
                  <a:pt x="126" y="39"/>
                  <a:pt x="126" y="39"/>
                  <a:pt x="126" y="39"/>
                </a:cubicBezTo>
                <a:cubicBezTo>
                  <a:pt x="125" y="39"/>
                  <a:pt x="125" y="39"/>
                  <a:pt x="125" y="39"/>
                </a:cubicBezTo>
                <a:cubicBezTo>
                  <a:pt x="125" y="42"/>
                  <a:pt x="126" y="44"/>
                  <a:pt x="126" y="46"/>
                </a:cubicBezTo>
                <a:cubicBezTo>
                  <a:pt x="126" y="46"/>
                  <a:pt x="126" y="47"/>
                  <a:pt x="126" y="47"/>
                </a:cubicBezTo>
                <a:cubicBezTo>
                  <a:pt x="126" y="47"/>
                  <a:pt x="126" y="47"/>
                  <a:pt x="126" y="47"/>
                </a:cubicBezTo>
                <a:cubicBezTo>
                  <a:pt x="126" y="47"/>
                  <a:pt x="126" y="48"/>
                  <a:pt x="126" y="48"/>
                </a:cubicBezTo>
                <a:cubicBezTo>
                  <a:pt x="125" y="49"/>
                  <a:pt x="125" y="50"/>
                  <a:pt x="124" y="51"/>
                </a:cubicBezTo>
                <a:cubicBezTo>
                  <a:pt x="124" y="51"/>
                  <a:pt x="124" y="51"/>
                  <a:pt x="124" y="51"/>
                </a:cubicBezTo>
                <a:cubicBezTo>
                  <a:pt x="124" y="52"/>
                  <a:pt x="123" y="53"/>
                  <a:pt x="123" y="53"/>
                </a:cubicBezTo>
                <a:cubicBezTo>
                  <a:pt x="123" y="53"/>
                  <a:pt x="123" y="53"/>
                  <a:pt x="122" y="53"/>
                </a:cubicBezTo>
                <a:cubicBezTo>
                  <a:pt x="121" y="54"/>
                  <a:pt x="121" y="55"/>
                  <a:pt x="121" y="57"/>
                </a:cubicBezTo>
                <a:cubicBezTo>
                  <a:pt x="121" y="57"/>
                  <a:pt x="121" y="57"/>
                  <a:pt x="121" y="57"/>
                </a:cubicBezTo>
                <a:cubicBezTo>
                  <a:pt x="121" y="57"/>
                  <a:pt x="120" y="57"/>
                  <a:pt x="120" y="57"/>
                </a:cubicBezTo>
                <a:cubicBezTo>
                  <a:pt x="120" y="57"/>
                  <a:pt x="120" y="57"/>
                  <a:pt x="120" y="57"/>
                </a:cubicBezTo>
                <a:cubicBezTo>
                  <a:pt x="120" y="58"/>
                  <a:pt x="120" y="58"/>
                  <a:pt x="120" y="58"/>
                </a:cubicBezTo>
                <a:cubicBezTo>
                  <a:pt x="120" y="58"/>
                  <a:pt x="120" y="58"/>
                  <a:pt x="120" y="58"/>
                </a:cubicBezTo>
                <a:cubicBezTo>
                  <a:pt x="119" y="59"/>
                  <a:pt x="119" y="59"/>
                  <a:pt x="119" y="59"/>
                </a:cubicBezTo>
                <a:cubicBezTo>
                  <a:pt x="118" y="60"/>
                  <a:pt x="117" y="61"/>
                  <a:pt x="115" y="61"/>
                </a:cubicBezTo>
                <a:cubicBezTo>
                  <a:pt x="114" y="68"/>
                  <a:pt x="113" y="74"/>
                  <a:pt x="114" y="81"/>
                </a:cubicBezTo>
                <a:cubicBezTo>
                  <a:pt x="111" y="82"/>
                  <a:pt x="110" y="80"/>
                  <a:pt x="110" y="77"/>
                </a:cubicBezTo>
                <a:cubicBezTo>
                  <a:pt x="110" y="75"/>
                  <a:pt x="107" y="75"/>
                  <a:pt x="107" y="73"/>
                </a:cubicBezTo>
                <a:cubicBezTo>
                  <a:pt x="107" y="72"/>
                  <a:pt x="108" y="71"/>
                  <a:pt x="108" y="69"/>
                </a:cubicBezTo>
                <a:cubicBezTo>
                  <a:pt x="108" y="68"/>
                  <a:pt x="107" y="68"/>
                  <a:pt x="107" y="66"/>
                </a:cubicBezTo>
                <a:cubicBezTo>
                  <a:pt x="107" y="65"/>
                  <a:pt x="105" y="65"/>
                  <a:pt x="103" y="65"/>
                </a:cubicBezTo>
                <a:cubicBezTo>
                  <a:pt x="103" y="64"/>
                  <a:pt x="102" y="64"/>
                  <a:pt x="101" y="64"/>
                </a:cubicBezTo>
                <a:cubicBezTo>
                  <a:pt x="99" y="61"/>
                  <a:pt x="97" y="59"/>
                  <a:pt x="94" y="57"/>
                </a:cubicBezTo>
                <a:cubicBezTo>
                  <a:pt x="94" y="56"/>
                  <a:pt x="94" y="55"/>
                  <a:pt x="93" y="55"/>
                </a:cubicBezTo>
                <a:cubicBezTo>
                  <a:pt x="93" y="53"/>
                  <a:pt x="93" y="51"/>
                  <a:pt x="92" y="50"/>
                </a:cubicBezTo>
                <a:cubicBezTo>
                  <a:pt x="92" y="50"/>
                  <a:pt x="92" y="50"/>
                  <a:pt x="92" y="50"/>
                </a:cubicBezTo>
                <a:cubicBezTo>
                  <a:pt x="92" y="50"/>
                  <a:pt x="92" y="49"/>
                  <a:pt x="92" y="49"/>
                </a:cubicBezTo>
                <a:cubicBezTo>
                  <a:pt x="92" y="49"/>
                  <a:pt x="92" y="49"/>
                  <a:pt x="92" y="49"/>
                </a:cubicBezTo>
                <a:cubicBezTo>
                  <a:pt x="92" y="49"/>
                  <a:pt x="92" y="49"/>
                  <a:pt x="92" y="49"/>
                </a:cubicBezTo>
                <a:cubicBezTo>
                  <a:pt x="92" y="49"/>
                  <a:pt x="92" y="49"/>
                  <a:pt x="92" y="48"/>
                </a:cubicBezTo>
                <a:cubicBezTo>
                  <a:pt x="92" y="48"/>
                  <a:pt x="92" y="48"/>
                  <a:pt x="92" y="48"/>
                </a:cubicBezTo>
                <a:cubicBezTo>
                  <a:pt x="92" y="48"/>
                  <a:pt x="92" y="48"/>
                  <a:pt x="92" y="48"/>
                </a:cubicBezTo>
                <a:cubicBezTo>
                  <a:pt x="92" y="46"/>
                  <a:pt x="94" y="45"/>
                  <a:pt x="93" y="42"/>
                </a:cubicBezTo>
                <a:cubicBezTo>
                  <a:pt x="92" y="41"/>
                  <a:pt x="91" y="40"/>
                  <a:pt x="91" y="38"/>
                </a:cubicBezTo>
                <a:cubicBezTo>
                  <a:pt x="87" y="37"/>
                  <a:pt x="86" y="40"/>
                  <a:pt x="82" y="39"/>
                </a:cubicBezTo>
                <a:cubicBezTo>
                  <a:pt x="82" y="40"/>
                  <a:pt x="82" y="40"/>
                  <a:pt x="81" y="40"/>
                </a:cubicBezTo>
                <a:cubicBezTo>
                  <a:pt x="82" y="44"/>
                  <a:pt x="78" y="44"/>
                  <a:pt x="78" y="46"/>
                </a:cubicBezTo>
                <a:cubicBezTo>
                  <a:pt x="75" y="46"/>
                  <a:pt x="75" y="48"/>
                  <a:pt x="73" y="48"/>
                </a:cubicBezTo>
                <a:cubicBezTo>
                  <a:pt x="73" y="50"/>
                  <a:pt x="71" y="49"/>
                  <a:pt x="71" y="50"/>
                </a:cubicBezTo>
                <a:cubicBezTo>
                  <a:pt x="70" y="50"/>
                  <a:pt x="70" y="52"/>
                  <a:pt x="69" y="52"/>
                </a:cubicBezTo>
                <a:cubicBezTo>
                  <a:pt x="68" y="55"/>
                  <a:pt x="69" y="56"/>
                  <a:pt x="70" y="57"/>
                </a:cubicBezTo>
                <a:cubicBezTo>
                  <a:pt x="70" y="57"/>
                  <a:pt x="70" y="57"/>
                  <a:pt x="70" y="57"/>
                </a:cubicBezTo>
                <a:cubicBezTo>
                  <a:pt x="70" y="57"/>
                  <a:pt x="70" y="57"/>
                  <a:pt x="70" y="57"/>
                </a:cubicBezTo>
                <a:cubicBezTo>
                  <a:pt x="70" y="57"/>
                  <a:pt x="71" y="58"/>
                  <a:pt x="71" y="58"/>
                </a:cubicBezTo>
                <a:cubicBezTo>
                  <a:pt x="71" y="58"/>
                  <a:pt x="71" y="58"/>
                  <a:pt x="71" y="58"/>
                </a:cubicBezTo>
                <a:cubicBezTo>
                  <a:pt x="71" y="58"/>
                  <a:pt x="71" y="58"/>
                  <a:pt x="71" y="58"/>
                </a:cubicBezTo>
                <a:cubicBezTo>
                  <a:pt x="71" y="58"/>
                  <a:pt x="71" y="58"/>
                  <a:pt x="71" y="59"/>
                </a:cubicBezTo>
                <a:cubicBezTo>
                  <a:pt x="71" y="59"/>
                  <a:pt x="71" y="59"/>
                  <a:pt x="71" y="59"/>
                </a:cubicBezTo>
                <a:cubicBezTo>
                  <a:pt x="68" y="58"/>
                  <a:pt x="69" y="62"/>
                  <a:pt x="67" y="62"/>
                </a:cubicBezTo>
                <a:cubicBezTo>
                  <a:pt x="65" y="62"/>
                  <a:pt x="66" y="64"/>
                  <a:pt x="65" y="64"/>
                </a:cubicBezTo>
                <a:cubicBezTo>
                  <a:pt x="65" y="66"/>
                  <a:pt x="64" y="66"/>
                  <a:pt x="64" y="67"/>
                </a:cubicBezTo>
                <a:cubicBezTo>
                  <a:pt x="62" y="67"/>
                  <a:pt x="60" y="67"/>
                  <a:pt x="60" y="68"/>
                </a:cubicBezTo>
                <a:cubicBezTo>
                  <a:pt x="58" y="68"/>
                  <a:pt x="59" y="71"/>
                  <a:pt x="56" y="70"/>
                </a:cubicBezTo>
                <a:cubicBezTo>
                  <a:pt x="55" y="69"/>
                  <a:pt x="54" y="68"/>
                  <a:pt x="53" y="68"/>
                </a:cubicBezTo>
                <a:cubicBezTo>
                  <a:pt x="52" y="67"/>
                  <a:pt x="52" y="66"/>
                  <a:pt x="51" y="66"/>
                </a:cubicBezTo>
                <a:cubicBezTo>
                  <a:pt x="48" y="66"/>
                  <a:pt x="46" y="66"/>
                  <a:pt x="45" y="65"/>
                </a:cubicBezTo>
                <a:cubicBezTo>
                  <a:pt x="44" y="66"/>
                  <a:pt x="43" y="66"/>
                  <a:pt x="42" y="66"/>
                </a:cubicBezTo>
                <a:cubicBezTo>
                  <a:pt x="40" y="66"/>
                  <a:pt x="40" y="67"/>
                  <a:pt x="39" y="67"/>
                </a:cubicBezTo>
                <a:cubicBezTo>
                  <a:pt x="38" y="68"/>
                  <a:pt x="37" y="68"/>
                  <a:pt x="37" y="69"/>
                </a:cubicBezTo>
                <a:cubicBezTo>
                  <a:pt x="34" y="69"/>
                  <a:pt x="32" y="71"/>
                  <a:pt x="30" y="71"/>
                </a:cubicBezTo>
                <a:cubicBezTo>
                  <a:pt x="28" y="71"/>
                  <a:pt x="28" y="72"/>
                  <a:pt x="27" y="72"/>
                </a:cubicBezTo>
                <a:cubicBezTo>
                  <a:pt x="22" y="72"/>
                  <a:pt x="22" y="72"/>
                  <a:pt x="22" y="72"/>
                </a:cubicBezTo>
                <a:cubicBezTo>
                  <a:pt x="19" y="73"/>
                  <a:pt x="18" y="75"/>
                  <a:pt x="15" y="75"/>
                </a:cubicBezTo>
                <a:cubicBezTo>
                  <a:pt x="14" y="76"/>
                  <a:pt x="13" y="76"/>
                  <a:pt x="12" y="76"/>
                </a:cubicBezTo>
                <a:cubicBezTo>
                  <a:pt x="13" y="77"/>
                  <a:pt x="12" y="77"/>
                  <a:pt x="11" y="77"/>
                </a:cubicBezTo>
                <a:cubicBezTo>
                  <a:pt x="11" y="78"/>
                  <a:pt x="11" y="79"/>
                  <a:pt x="9" y="79"/>
                </a:cubicBezTo>
                <a:cubicBezTo>
                  <a:pt x="10" y="83"/>
                  <a:pt x="8" y="83"/>
                  <a:pt x="8" y="86"/>
                </a:cubicBezTo>
                <a:cubicBezTo>
                  <a:pt x="9" y="88"/>
                  <a:pt x="10" y="87"/>
                  <a:pt x="11" y="86"/>
                </a:cubicBezTo>
                <a:cubicBezTo>
                  <a:pt x="12" y="85"/>
                  <a:pt x="12" y="87"/>
                  <a:pt x="14" y="86"/>
                </a:cubicBezTo>
                <a:cubicBezTo>
                  <a:pt x="15" y="88"/>
                  <a:pt x="15" y="91"/>
                  <a:pt x="18" y="91"/>
                </a:cubicBezTo>
                <a:cubicBezTo>
                  <a:pt x="18" y="94"/>
                  <a:pt x="18" y="94"/>
                  <a:pt x="18" y="94"/>
                </a:cubicBezTo>
                <a:cubicBezTo>
                  <a:pt x="18" y="96"/>
                  <a:pt x="19" y="97"/>
                  <a:pt x="21" y="97"/>
                </a:cubicBezTo>
                <a:cubicBezTo>
                  <a:pt x="21" y="99"/>
                  <a:pt x="21" y="100"/>
                  <a:pt x="23" y="100"/>
                </a:cubicBezTo>
                <a:cubicBezTo>
                  <a:pt x="22" y="101"/>
                  <a:pt x="23" y="101"/>
                  <a:pt x="24" y="101"/>
                </a:cubicBezTo>
                <a:cubicBezTo>
                  <a:pt x="24" y="104"/>
                  <a:pt x="26" y="103"/>
                  <a:pt x="27" y="106"/>
                </a:cubicBezTo>
                <a:cubicBezTo>
                  <a:pt x="27" y="107"/>
                  <a:pt x="27" y="107"/>
                  <a:pt x="27" y="107"/>
                </a:cubicBezTo>
                <a:cubicBezTo>
                  <a:pt x="25" y="107"/>
                  <a:pt x="26" y="109"/>
                  <a:pt x="25" y="109"/>
                </a:cubicBezTo>
                <a:cubicBezTo>
                  <a:pt x="24" y="109"/>
                  <a:pt x="24" y="110"/>
                  <a:pt x="24" y="111"/>
                </a:cubicBezTo>
                <a:cubicBezTo>
                  <a:pt x="23" y="113"/>
                  <a:pt x="25" y="113"/>
                  <a:pt x="25" y="116"/>
                </a:cubicBezTo>
                <a:cubicBezTo>
                  <a:pt x="21" y="115"/>
                  <a:pt x="21" y="118"/>
                  <a:pt x="18" y="118"/>
                </a:cubicBezTo>
                <a:cubicBezTo>
                  <a:pt x="17" y="120"/>
                  <a:pt x="13" y="118"/>
                  <a:pt x="12" y="121"/>
                </a:cubicBezTo>
                <a:cubicBezTo>
                  <a:pt x="11" y="121"/>
                  <a:pt x="10" y="119"/>
                  <a:pt x="8" y="120"/>
                </a:cubicBezTo>
                <a:cubicBezTo>
                  <a:pt x="7" y="120"/>
                  <a:pt x="6" y="121"/>
                  <a:pt x="4" y="122"/>
                </a:cubicBezTo>
                <a:cubicBezTo>
                  <a:pt x="5" y="124"/>
                  <a:pt x="0" y="121"/>
                  <a:pt x="1" y="125"/>
                </a:cubicBezTo>
                <a:cubicBezTo>
                  <a:pt x="1" y="127"/>
                  <a:pt x="2" y="128"/>
                  <a:pt x="3" y="129"/>
                </a:cubicBezTo>
                <a:cubicBezTo>
                  <a:pt x="4" y="130"/>
                  <a:pt x="5" y="131"/>
                  <a:pt x="5" y="133"/>
                </a:cubicBezTo>
                <a:cubicBezTo>
                  <a:pt x="5" y="135"/>
                  <a:pt x="4" y="136"/>
                  <a:pt x="4" y="139"/>
                </a:cubicBezTo>
                <a:cubicBezTo>
                  <a:pt x="9" y="141"/>
                  <a:pt x="14" y="142"/>
                  <a:pt x="17" y="147"/>
                </a:cubicBezTo>
                <a:cubicBezTo>
                  <a:pt x="16" y="149"/>
                  <a:pt x="18" y="149"/>
                  <a:pt x="18" y="152"/>
                </a:cubicBezTo>
                <a:cubicBezTo>
                  <a:pt x="16" y="155"/>
                  <a:pt x="13" y="157"/>
                  <a:pt x="10" y="159"/>
                </a:cubicBezTo>
                <a:cubicBezTo>
                  <a:pt x="10" y="159"/>
                  <a:pt x="10" y="160"/>
                  <a:pt x="9" y="160"/>
                </a:cubicBezTo>
                <a:cubicBezTo>
                  <a:pt x="9" y="161"/>
                  <a:pt x="9" y="162"/>
                  <a:pt x="8" y="162"/>
                </a:cubicBezTo>
                <a:cubicBezTo>
                  <a:pt x="9" y="165"/>
                  <a:pt x="11" y="166"/>
                  <a:pt x="10" y="170"/>
                </a:cubicBezTo>
                <a:cubicBezTo>
                  <a:pt x="11" y="172"/>
                  <a:pt x="9" y="173"/>
                  <a:pt x="9" y="176"/>
                </a:cubicBezTo>
                <a:cubicBezTo>
                  <a:pt x="10" y="177"/>
                  <a:pt x="11" y="178"/>
                  <a:pt x="10" y="180"/>
                </a:cubicBezTo>
                <a:cubicBezTo>
                  <a:pt x="12" y="180"/>
                  <a:pt x="12" y="182"/>
                  <a:pt x="12" y="183"/>
                </a:cubicBezTo>
                <a:cubicBezTo>
                  <a:pt x="13" y="183"/>
                  <a:pt x="14" y="184"/>
                  <a:pt x="15" y="184"/>
                </a:cubicBezTo>
                <a:cubicBezTo>
                  <a:pt x="15" y="184"/>
                  <a:pt x="15" y="186"/>
                  <a:pt x="16" y="186"/>
                </a:cubicBezTo>
                <a:cubicBezTo>
                  <a:pt x="17" y="186"/>
                  <a:pt x="17" y="188"/>
                  <a:pt x="18" y="189"/>
                </a:cubicBezTo>
                <a:cubicBezTo>
                  <a:pt x="19" y="190"/>
                  <a:pt x="20" y="191"/>
                  <a:pt x="21" y="192"/>
                </a:cubicBezTo>
                <a:cubicBezTo>
                  <a:pt x="26" y="192"/>
                  <a:pt x="26" y="192"/>
                  <a:pt x="26" y="192"/>
                </a:cubicBezTo>
                <a:cubicBezTo>
                  <a:pt x="26" y="194"/>
                  <a:pt x="28" y="194"/>
                  <a:pt x="30" y="194"/>
                </a:cubicBezTo>
                <a:cubicBezTo>
                  <a:pt x="31" y="194"/>
                  <a:pt x="34" y="195"/>
                  <a:pt x="36" y="195"/>
                </a:cubicBezTo>
                <a:cubicBezTo>
                  <a:pt x="38" y="195"/>
                  <a:pt x="40" y="193"/>
                  <a:pt x="43" y="193"/>
                </a:cubicBezTo>
                <a:cubicBezTo>
                  <a:pt x="44" y="193"/>
                  <a:pt x="45" y="194"/>
                  <a:pt x="46" y="194"/>
                </a:cubicBezTo>
                <a:cubicBezTo>
                  <a:pt x="46" y="197"/>
                  <a:pt x="46" y="200"/>
                  <a:pt x="44" y="200"/>
                </a:cubicBezTo>
                <a:cubicBezTo>
                  <a:pt x="43" y="202"/>
                  <a:pt x="41" y="203"/>
                  <a:pt x="40" y="204"/>
                </a:cubicBezTo>
                <a:cubicBezTo>
                  <a:pt x="40" y="206"/>
                  <a:pt x="40" y="207"/>
                  <a:pt x="39" y="207"/>
                </a:cubicBezTo>
                <a:cubicBezTo>
                  <a:pt x="39" y="211"/>
                  <a:pt x="39" y="216"/>
                  <a:pt x="38" y="219"/>
                </a:cubicBezTo>
                <a:cubicBezTo>
                  <a:pt x="39" y="219"/>
                  <a:pt x="43" y="220"/>
                  <a:pt x="42" y="217"/>
                </a:cubicBezTo>
                <a:cubicBezTo>
                  <a:pt x="46" y="218"/>
                  <a:pt x="48" y="216"/>
                  <a:pt x="52" y="215"/>
                </a:cubicBezTo>
                <a:cubicBezTo>
                  <a:pt x="54" y="215"/>
                  <a:pt x="58" y="214"/>
                  <a:pt x="61" y="213"/>
                </a:cubicBezTo>
                <a:cubicBezTo>
                  <a:pt x="62" y="213"/>
                  <a:pt x="62" y="212"/>
                  <a:pt x="63" y="212"/>
                </a:cubicBezTo>
                <a:cubicBezTo>
                  <a:pt x="64" y="212"/>
                  <a:pt x="65" y="211"/>
                  <a:pt x="66" y="209"/>
                </a:cubicBezTo>
                <a:cubicBezTo>
                  <a:pt x="68" y="209"/>
                  <a:pt x="67" y="206"/>
                  <a:pt x="69" y="206"/>
                </a:cubicBezTo>
                <a:cubicBezTo>
                  <a:pt x="68" y="204"/>
                  <a:pt x="71" y="204"/>
                  <a:pt x="70" y="201"/>
                </a:cubicBezTo>
                <a:cubicBezTo>
                  <a:pt x="73" y="200"/>
                  <a:pt x="73" y="197"/>
                  <a:pt x="75" y="194"/>
                </a:cubicBezTo>
                <a:cubicBezTo>
                  <a:pt x="77" y="194"/>
                  <a:pt x="77" y="191"/>
                  <a:pt x="80" y="192"/>
                </a:cubicBezTo>
                <a:cubicBezTo>
                  <a:pt x="81" y="189"/>
                  <a:pt x="85" y="189"/>
                  <a:pt x="84" y="185"/>
                </a:cubicBezTo>
                <a:cubicBezTo>
                  <a:pt x="87" y="186"/>
                  <a:pt x="86" y="183"/>
                  <a:pt x="88" y="183"/>
                </a:cubicBezTo>
                <a:cubicBezTo>
                  <a:pt x="89" y="183"/>
                  <a:pt x="89" y="182"/>
                  <a:pt x="90" y="182"/>
                </a:cubicBezTo>
                <a:cubicBezTo>
                  <a:pt x="91" y="182"/>
                  <a:pt x="92" y="181"/>
                  <a:pt x="93" y="181"/>
                </a:cubicBezTo>
                <a:cubicBezTo>
                  <a:pt x="93" y="180"/>
                  <a:pt x="93" y="180"/>
                  <a:pt x="94" y="180"/>
                </a:cubicBezTo>
                <a:cubicBezTo>
                  <a:pt x="95" y="179"/>
                  <a:pt x="97" y="179"/>
                  <a:pt x="97" y="178"/>
                </a:cubicBezTo>
                <a:cubicBezTo>
                  <a:pt x="98" y="179"/>
                  <a:pt x="99" y="179"/>
                  <a:pt x="101" y="179"/>
                </a:cubicBezTo>
                <a:cubicBezTo>
                  <a:pt x="102" y="179"/>
                  <a:pt x="103" y="179"/>
                  <a:pt x="103" y="180"/>
                </a:cubicBezTo>
                <a:cubicBezTo>
                  <a:pt x="104" y="180"/>
                  <a:pt x="105" y="180"/>
                  <a:pt x="105" y="181"/>
                </a:cubicBezTo>
                <a:cubicBezTo>
                  <a:pt x="110" y="181"/>
                  <a:pt x="110" y="181"/>
                  <a:pt x="110" y="181"/>
                </a:cubicBezTo>
                <a:cubicBezTo>
                  <a:pt x="110" y="182"/>
                  <a:pt x="112" y="182"/>
                  <a:pt x="112" y="183"/>
                </a:cubicBezTo>
                <a:cubicBezTo>
                  <a:pt x="118" y="182"/>
                  <a:pt x="118" y="186"/>
                  <a:pt x="123" y="185"/>
                </a:cubicBezTo>
                <a:cubicBezTo>
                  <a:pt x="123" y="189"/>
                  <a:pt x="127" y="188"/>
                  <a:pt x="128" y="191"/>
                </a:cubicBezTo>
                <a:cubicBezTo>
                  <a:pt x="132" y="191"/>
                  <a:pt x="134" y="194"/>
                  <a:pt x="137" y="194"/>
                </a:cubicBezTo>
                <a:cubicBezTo>
                  <a:pt x="138" y="196"/>
                  <a:pt x="139" y="197"/>
                  <a:pt x="141" y="197"/>
                </a:cubicBezTo>
                <a:cubicBezTo>
                  <a:pt x="141" y="199"/>
                  <a:pt x="142" y="200"/>
                  <a:pt x="143" y="200"/>
                </a:cubicBezTo>
                <a:cubicBezTo>
                  <a:pt x="143" y="204"/>
                  <a:pt x="143" y="204"/>
                  <a:pt x="143" y="204"/>
                </a:cubicBezTo>
                <a:cubicBezTo>
                  <a:pt x="147" y="204"/>
                  <a:pt x="147" y="204"/>
                  <a:pt x="147" y="204"/>
                </a:cubicBezTo>
                <a:cubicBezTo>
                  <a:pt x="149" y="204"/>
                  <a:pt x="149" y="203"/>
                  <a:pt x="149" y="202"/>
                </a:cubicBezTo>
                <a:cubicBezTo>
                  <a:pt x="151" y="202"/>
                  <a:pt x="151" y="204"/>
                  <a:pt x="152" y="204"/>
                </a:cubicBezTo>
                <a:cubicBezTo>
                  <a:pt x="153" y="205"/>
                  <a:pt x="155" y="206"/>
                  <a:pt x="155" y="204"/>
                </a:cubicBezTo>
                <a:cubicBezTo>
                  <a:pt x="156" y="204"/>
                  <a:pt x="156" y="205"/>
                  <a:pt x="157" y="205"/>
                </a:cubicBezTo>
                <a:cubicBezTo>
                  <a:pt x="158" y="207"/>
                  <a:pt x="161" y="207"/>
                  <a:pt x="160" y="210"/>
                </a:cubicBezTo>
                <a:cubicBezTo>
                  <a:pt x="162" y="211"/>
                  <a:pt x="163" y="213"/>
                  <a:pt x="165" y="213"/>
                </a:cubicBezTo>
                <a:cubicBezTo>
                  <a:pt x="165" y="214"/>
                  <a:pt x="166" y="215"/>
                  <a:pt x="166" y="215"/>
                </a:cubicBezTo>
                <a:cubicBezTo>
                  <a:pt x="166" y="216"/>
                  <a:pt x="167" y="217"/>
                  <a:pt x="167" y="217"/>
                </a:cubicBezTo>
                <a:cubicBezTo>
                  <a:pt x="168" y="224"/>
                  <a:pt x="169" y="231"/>
                  <a:pt x="168" y="239"/>
                </a:cubicBezTo>
                <a:cubicBezTo>
                  <a:pt x="168" y="240"/>
                  <a:pt x="169" y="240"/>
                  <a:pt x="169" y="241"/>
                </a:cubicBezTo>
                <a:cubicBezTo>
                  <a:pt x="169" y="241"/>
                  <a:pt x="169" y="241"/>
                  <a:pt x="169" y="241"/>
                </a:cubicBezTo>
                <a:cubicBezTo>
                  <a:pt x="170" y="242"/>
                  <a:pt x="170" y="243"/>
                  <a:pt x="171" y="244"/>
                </a:cubicBezTo>
                <a:cubicBezTo>
                  <a:pt x="171" y="244"/>
                  <a:pt x="171" y="245"/>
                  <a:pt x="171" y="245"/>
                </a:cubicBezTo>
                <a:cubicBezTo>
                  <a:pt x="174" y="245"/>
                  <a:pt x="173" y="248"/>
                  <a:pt x="174" y="249"/>
                </a:cubicBezTo>
                <a:cubicBezTo>
                  <a:pt x="174" y="249"/>
                  <a:pt x="174" y="249"/>
                  <a:pt x="174" y="250"/>
                </a:cubicBezTo>
                <a:cubicBezTo>
                  <a:pt x="175" y="250"/>
                  <a:pt x="175" y="250"/>
                  <a:pt x="175" y="251"/>
                </a:cubicBezTo>
                <a:cubicBezTo>
                  <a:pt x="175" y="251"/>
                  <a:pt x="175" y="251"/>
                  <a:pt x="175" y="251"/>
                </a:cubicBezTo>
                <a:cubicBezTo>
                  <a:pt x="176" y="252"/>
                  <a:pt x="177" y="253"/>
                  <a:pt x="177" y="255"/>
                </a:cubicBezTo>
                <a:cubicBezTo>
                  <a:pt x="177" y="255"/>
                  <a:pt x="177" y="256"/>
                  <a:pt x="177" y="256"/>
                </a:cubicBezTo>
                <a:cubicBezTo>
                  <a:pt x="178" y="257"/>
                  <a:pt x="179" y="257"/>
                  <a:pt x="179" y="258"/>
                </a:cubicBezTo>
                <a:cubicBezTo>
                  <a:pt x="179" y="258"/>
                  <a:pt x="179" y="259"/>
                  <a:pt x="179" y="259"/>
                </a:cubicBezTo>
                <a:cubicBezTo>
                  <a:pt x="179" y="262"/>
                  <a:pt x="180" y="265"/>
                  <a:pt x="179" y="268"/>
                </a:cubicBezTo>
                <a:cubicBezTo>
                  <a:pt x="180" y="272"/>
                  <a:pt x="177" y="272"/>
                  <a:pt x="176" y="275"/>
                </a:cubicBezTo>
                <a:cubicBezTo>
                  <a:pt x="177" y="276"/>
                  <a:pt x="178" y="277"/>
                  <a:pt x="177" y="280"/>
                </a:cubicBezTo>
                <a:cubicBezTo>
                  <a:pt x="182" y="280"/>
                  <a:pt x="184" y="278"/>
                  <a:pt x="189" y="279"/>
                </a:cubicBezTo>
                <a:cubicBezTo>
                  <a:pt x="188" y="280"/>
                  <a:pt x="189" y="281"/>
                  <a:pt x="191" y="282"/>
                </a:cubicBezTo>
                <a:cubicBezTo>
                  <a:pt x="191" y="285"/>
                  <a:pt x="190" y="285"/>
                  <a:pt x="190" y="288"/>
                </a:cubicBezTo>
                <a:cubicBezTo>
                  <a:pt x="190" y="289"/>
                  <a:pt x="193" y="288"/>
                  <a:pt x="193" y="290"/>
                </a:cubicBezTo>
                <a:cubicBezTo>
                  <a:pt x="194" y="289"/>
                  <a:pt x="195" y="291"/>
                  <a:pt x="197" y="291"/>
                </a:cubicBezTo>
                <a:cubicBezTo>
                  <a:pt x="198" y="294"/>
                  <a:pt x="202" y="294"/>
                  <a:pt x="202" y="299"/>
                </a:cubicBezTo>
                <a:cubicBezTo>
                  <a:pt x="203" y="300"/>
                  <a:pt x="205" y="300"/>
                  <a:pt x="206" y="302"/>
                </a:cubicBezTo>
                <a:cubicBezTo>
                  <a:pt x="206" y="302"/>
                  <a:pt x="206" y="302"/>
                  <a:pt x="206" y="302"/>
                </a:cubicBezTo>
                <a:cubicBezTo>
                  <a:pt x="207" y="304"/>
                  <a:pt x="206" y="306"/>
                  <a:pt x="209" y="306"/>
                </a:cubicBezTo>
                <a:cubicBezTo>
                  <a:pt x="209" y="306"/>
                  <a:pt x="209" y="306"/>
                  <a:pt x="209" y="307"/>
                </a:cubicBezTo>
                <a:cubicBezTo>
                  <a:pt x="210" y="307"/>
                  <a:pt x="210" y="307"/>
                  <a:pt x="209" y="308"/>
                </a:cubicBezTo>
                <a:cubicBezTo>
                  <a:pt x="210" y="311"/>
                  <a:pt x="205" y="308"/>
                  <a:pt x="206" y="311"/>
                </a:cubicBezTo>
                <a:cubicBezTo>
                  <a:pt x="205" y="315"/>
                  <a:pt x="208" y="315"/>
                  <a:pt x="209" y="318"/>
                </a:cubicBezTo>
                <a:cubicBezTo>
                  <a:pt x="210" y="318"/>
                  <a:pt x="211" y="317"/>
                  <a:pt x="212" y="317"/>
                </a:cubicBezTo>
                <a:cubicBezTo>
                  <a:pt x="212" y="317"/>
                  <a:pt x="212" y="317"/>
                  <a:pt x="212" y="317"/>
                </a:cubicBezTo>
                <a:cubicBezTo>
                  <a:pt x="213" y="317"/>
                  <a:pt x="214" y="317"/>
                  <a:pt x="215" y="317"/>
                </a:cubicBezTo>
                <a:cubicBezTo>
                  <a:pt x="215" y="314"/>
                  <a:pt x="215" y="314"/>
                  <a:pt x="215" y="314"/>
                </a:cubicBezTo>
                <a:cubicBezTo>
                  <a:pt x="215" y="315"/>
                  <a:pt x="216" y="315"/>
                  <a:pt x="217" y="315"/>
                </a:cubicBezTo>
                <a:cubicBezTo>
                  <a:pt x="217" y="315"/>
                  <a:pt x="217" y="315"/>
                  <a:pt x="217" y="315"/>
                </a:cubicBezTo>
                <a:cubicBezTo>
                  <a:pt x="219" y="315"/>
                  <a:pt x="221" y="316"/>
                  <a:pt x="223" y="317"/>
                </a:cubicBezTo>
                <a:cubicBezTo>
                  <a:pt x="225" y="316"/>
                  <a:pt x="225" y="319"/>
                  <a:pt x="228" y="318"/>
                </a:cubicBezTo>
                <a:cubicBezTo>
                  <a:pt x="227" y="319"/>
                  <a:pt x="229" y="320"/>
                  <a:pt x="230" y="320"/>
                </a:cubicBezTo>
                <a:cubicBezTo>
                  <a:pt x="230" y="321"/>
                  <a:pt x="230" y="322"/>
                  <a:pt x="231" y="322"/>
                </a:cubicBezTo>
                <a:cubicBezTo>
                  <a:pt x="231" y="324"/>
                  <a:pt x="233" y="324"/>
                  <a:pt x="235" y="325"/>
                </a:cubicBezTo>
                <a:cubicBezTo>
                  <a:pt x="234" y="327"/>
                  <a:pt x="237" y="327"/>
                  <a:pt x="236" y="330"/>
                </a:cubicBezTo>
                <a:cubicBezTo>
                  <a:pt x="236" y="330"/>
                  <a:pt x="236" y="331"/>
                  <a:pt x="237" y="332"/>
                </a:cubicBezTo>
                <a:cubicBezTo>
                  <a:pt x="237" y="332"/>
                  <a:pt x="238" y="332"/>
                  <a:pt x="238" y="332"/>
                </a:cubicBezTo>
                <a:cubicBezTo>
                  <a:pt x="238" y="332"/>
                  <a:pt x="238" y="333"/>
                  <a:pt x="239" y="334"/>
                </a:cubicBezTo>
                <a:cubicBezTo>
                  <a:pt x="239" y="334"/>
                  <a:pt x="239" y="335"/>
                  <a:pt x="239" y="335"/>
                </a:cubicBezTo>
                <a:cubicBezTo>
                  <a:pt x="239" y="335"/>
                  <a:pt x="240" y="335"/>
                  <a:pt x="240" y="335"/>
                </a:cubicBezTo>
                <a:cubicBezTo>
                  <a:pt x="240" y="335"/>
                  <a:pt x="240" y="336"/>
                  <a:pt x="240" y="336"/>
                </a:cubicBezTo>
                <a:cubicBezTo>
                  <a:pt x="241" y="337"/>
                  <a:pt x="242" y="337"/>
                  <a:pt x="242" y="338"/>
                </a:cubicBezTo>
                <a:cubicBezTo>
                  <a:pt x="243" y="339"/>
                  <a:pt x="247" y="338"/>
                  <a:pt x="247" y="341"/>
                </a:cubicBezTo>
                <a:cubicBezTo>
                  <a:pt x="249" y="341"/>
                  <a:pt x="250" y="343"/>
                  <a:pt x="252" y="344"/>
                </a:cubicBezTo>
                <a:cubicBezTo>
                  <a:pt x="254" y="347"/>
                  <a:pt x="256" y="350"/>
                  <a:pt x="260" y="351"/>
                </a:cubicBezTo>
                <a:cubicBezTo>
                  <a:pt x="260" y="354"/>
                  <a:pt x="262" y="354"/>
                  <a:pt x="262" y="357"/>
                </a:cubicBezTo>
                <a:cubicBezTo>
                  <a:pt x="262" y="358"/>
                  <a:pt x="263" y="358"/>
                  <a:pt x="264" y="358"/>
                </a:cubicBezTo>
                <a:cubicBezTo>
                  <a:pt x="265" y="358"/>
                  <a:pt x="265" y="359"/>
                  <a:pt x="266" y="359"/>
                </a:cubicBezTo>
                <a:cubicBezTo>
                  <a:pt x="266" y="360"/>
                  <a:pt x="266" y="361"/>
                  <a:pt x="267" y="361"/>
                </a:cubicBezTo>
                <a:cubicBezTo>
                  <a:pt x="267" y="362"/>
                  <a:pt x="269" y="362"/>
                  <a:pt x="269" y="362"/>
                </a:cubicBezTo>
                <a:cubicBezTo>
                  <a:pt x="269" y="362"/>
                  <a:pt x="270" y="364"/>
                  <a:pt x="270" y="364"/>
                </a:cubicBezTo>
                <a:cubicBezTo>
                  <a:pt x="270" y="364"/>
                  <a:pt x="272" y="364"/>
                  <a:pt x="272" y="364"/>
                </a:cubicBezTo>
                <a:cubicBezTo>
                  <a:pt x="273" y="365"/>
                  <a:pt x="273" y="366"/>
                  <a:pt x="274" y="366"/>
                </a:cubicBezTo>
                <a:cubicBezTo>
                  <a:pt x="275" y="368"/>
                  <a:pt x="275" y="370"/>
                  <a:pt x="276" y="372"/>
                </a:cubicBezTo>
                <a:cubicBezTo>
                  <a:pt x="277" y="373"/>
                  <a:pt x="278" y="374"/>
                  <a:pt x="278" y="375"/>
                </a:cubicBezTo>
                <a:cubicBezTo>
                  <a:pt x="279" y="377"/>
                  <a:pt x="282" y="377"/>
                  <a:pt x="283" y="378"/>
                </a:cubicBezTo>
                <a:cubicBezTo>
                  <a:pt x="283" y="380"/>
                  <a:pt x="288" y="379"/>
                  <a:pt x="287" y="382"/>
                </a:cubicBezTo>
                <a:cubicBezTo>
                  <a:pt x="289" y="382"/>
                  <a:pt x="292" y="382"/>
                  <a:pt x="294" y="382"/>
                </a:cubicBezTo>
                <a:cubicBezTo>
                  <a:pt x="294" y="384"/>
                  <a:pt x="297" y="384"/>
                  <a:pt x="298" y="385"/>
                </a:cubicBezTo>
                <a:cubicBezTo>
                  <a:pt x="299" y="388"/>
                  <a:pt x="300" y="390"/>
                  <a:pt x="300" y="393"/>
                </a:cubicBezTo>
                <a:cubicBezTo>
                  <a:pt x="303" y="393"/>
                  <a:pt x="306" y="394"/>
                  <a:pt x="306" y="391"/>
                </a:cubicBezTo>
                <a:cubicBezTo>
                  <a:pt x="307" y="391"/>
                  <a:pt x="307" y="392"/>
                  <a:pt x="307" y="393"/>
                </a:cubicBezTo>
                <a:cubicBezTo>
                  <a:pt x="311" y="394"/>
                  <a:pt x="310" y="390"/>
                  <a:pt x="313" y="390"/>
                </a:cubicBezTo>
                <a:cubicBezTo>
                  <a:pt x="317" y="390"/>
                  <a:pt x="318" y="392"/>
                  <a:pt x="322" y="391"/>
                </a:cubicBezTo>
                <a:cubicBezTo>
                  <a:pt x="322" y="392"/>
                  <a:pt x="324" y="392"/>
                  <a:pt x="324" y="392"/>
                </a:cubicBezTo>
                <a:cubicBezTo>
                  <a:pt x="324" y="393"/>
                  <a:pt x="326" y="393"/>
                  <a:pt x="326" y="393"/>
                </a:cubicBezTo>
                <a:cubicBezTo>
                  <a:pt x="330" y="393"/>
                  <a:pt x="331" y="391"/>
                  <a:pt x="334" y="391"/>
                </a:cubicBezTo>
                <a:cubicBezTo>
                  <a:pt x="335" y="392"/>
                  <a:pt x="335" y="393"/>
                  <a:pt x="336" y="393"/>
                </a:cubicBezTo>
                <a:cubicBezTo>
                  <a:pt x="337" y="393"/>
                  <a:pt x="338" y="394"/>
                  <a:pt x="337" y="395"/>
                </a:cubicBezTo>
                <a:cubicBezTo>
                  <a:pt x="339" y="396"/>
                  <a:pt x="341" y="397"/>
                  <a:pt x="341" y="399"/>
                </a:cubicBezTo>
                <a:cubicBezTo>
                  <a:pt x="342" y="399"/>
                  <a:pt x="343" y="399"/>
                  <a:pt x="342" y="400"/>
                </a:cubicBezTo>
                <a:cubicBezTo>
                  <a:pt x="343" y="401"/>
                  <a:pt x="343" y="401"/>
                  <a:pt x="343" y="402"/>
                </a:cubicBezTo>
                <a:cubicBezTo>
                  <a:pt x="344" y="402"/>
                  <a:pt x="345" y="402"/>
                  <a:pt x="344" y="403"/>
                </a:cubicBezTo>
                <a:cubicBezTo>
                  <a:pt x="344" y="406"/>
                  <a:pt x="345" y="408"/>
                  <a:pt x="346" y="409"/>
                </a:cubicBezTo>
                <a:cubicBezTo>
                  <a:pt x="347" y="409"/>
                  <a:pt x="347" y="409"/>
                  <a:pt x="347" y="409"/>
                </a:cubicBezTo>
                <a:cubicBezTo>
                  <a:pt x="348" y="409"/>
                  <a:pt x="347" y="410"/>
                  <a:pt x="347" y="410"/>
                </a:cubicBezTo>
                <a:cubicBezTo>
                  <a:pt x="348" y="410"/>
                  <a:pt x="348" y="410"/>
                  <a:pt x="348" y="410"/>
                </a:cubicBezTo>
                <a:cubicBezTo>
                  <a:pt x="349" y="411"/>
                  <a:pt x="349" y="414"/>
                  <a:pt x="351" y="413"/>
                </a:cubicBezTo>
                <a:cubicBezTo>
                  <a:pt x="350" y="417"/>
                  <a:pt x="352" y="418"/>
                  <a:pt x="352" y="421"/>
                </a:cubicBezTo>
                <a:cubicBezTo>
                  <a:pt x="351" y="421"/>
                  <a:pt x="351" y="421"/>
                  <a:pt x="351" y="421"/>
                </a:cubicBezTo>
                <a:cubicBezTo>
                  <a:pt x="350" y="422"/>
                  <a:pt x="350" y="423"/>
                  <a:pt x="349" y="422"/>
                </a:cubicBezTo>
                <a:cubicBezTo>
                  <a:pt x="349" y="423"/>
                  <a:pt x="349" y="423"/>
                  <a:pt x="349" y="423"/>
                </a:cubicBezTo>
                <a:cubicBezTo>
                  <a:pt x="349" y="424"/>
                  <a:pt x="349" y="424"/>
                  <a:pt x="349" y="424"/>
                </a:cubicBezTo>
                <a:cubicBezTo>
                  <a:pt x="350" y="424"/>
                  <a:pt x="351" y="424"/>
                  <a:pt x="352" y="424"/>
                </a:cubicBezTo>
                <a:cubicBezTo>
                  <a:pt x="352" y="424"/>
                  <a:pt x="352" y="423"/>
                  <a:pt x="353" y="423"/>
                </a:cubicBezTo>
                <a:cubicBezTo>
                  <a:pt x="353" y="422"/>
                  <a:pt x="354" y="422"/>
                  <a:pt x="355" y="420"/>
                </a:cubicBezTo>
                <a:cubicBezTo>
                  <a:pt x="356" y="420"/>
                  <a:pt x="357" y="422"/>
                  <a:pt x="359" y="421"/>
                </a:cubicBezTo>
                <a:cubicBezTo>
                  <a:pt x="361" y="422"/>
                  <a:pt x="359" y="417"/>
                  <a:pt x="363" y="418"/>
                </a:cubicBezTo>
                <a:cubicBezTo>
                  <a:pt x="363" y="420"/>
                  <a:pt x="366" y="419"/>
                  <a:pt x="366" y="421"/>
                </a:cubicBezTo>
                <a:cubicBezTo>
                  <a:pt x="367" y="422"/>
                  <a:pt x="368" y="423"/>
                  <a:pt x="368" y="424"/>
                </a:cubicBezTo>
                <a:cubicBezTo>
                  <a:pt x="368" y="424"/>
                  <a:pt x="368" y="424"/>
                  <a:pt x="368" y="424"/>
                </a:cubicBezTo>
                <a:cubicBezTo>
                  <a:pt x="368" y="424"/>
                  <a:pt x="368" y="424"/>
                  <a:pt x="369" y="424"/>
                </a:cubicBezTo>
                <a:cubicBezTo>
                  <a:pt x="370" y="424"/>
                  <a:pt x="372" y="424"/>
                  <a:pt x="372" y="424"/>
                </a:cubicBezTo>
                <a:cubicBezTo>
                  <a:pt x="373" y="426"/>
                  <a:pt x="371" y="427"/>
                  <a:pt x="369" y="428"/>
                </a:cubicBezTo>
                <a:cubicBezTo>
                  <a:pt x="369" y="429"/>
                  <a:pt x="369" y="429"/>
                  <a:pt x="369" y="429"/>
                </a:cubicBezTo>
                <a:cubicBezTo>
                  <a:pt x="369" y="429"/>
                  <a:pt x="368" y="429"/>
                  <a:pt x="368" y="429"/>
                </a:cubicBezTo>
                <a:cubicBezTo>
                  <a:pt x="368" y="431"/>
                  <a:pt x="367" y="432"/>
                  <a:pt x="367" y="430"/>
                </a:cubicBezTo>
                <a:cubicBezTo>
                  <a:pt x="365" y="430"/>
                  <a:pt x="365" y="431"/>
                  <a:pt x="365" y="431"/>
                </a:cubicBezTo>
                <a:cubicBezTo>
                  <a:pt x="364" y="434"/>
                  <a:pt x="363" y="436"/>
                  <a:pt x="367" y="436"/>
                </a:cubicBezTo>
                <a:cubicBezTo>
                  <a:pt x="367" y="436"/>
                  <a:pt x="367" y="436"/>
                  <a:pt x="368" y="436"/>
                </a:cubicBezTo>
                <a:cubicBezTo>
                  <a:pt x="368" y="436"/>
                  <a:pt x="368" y="435"/>
                  <a:pt x="370" y="434"/>
                </a:cubicBezTo>
                <a:cubicBezTo>
                  <a:pt x="370" y="433"/>
                  <a:pt x="372" y="434"/>
                  <a:pt x="372" y="432"/>
                </a:cubicBezTo>
                <a:cubicBezTo>
                  <a:pt x="374" y="432"/>
                  <a:pt x="374" y="434"/>
                  <a:pt x="377" y="433"/>
                </a:cubicBezTo>
                <a:cubicBezTo>
                  <a:pt x="379" y="434"/>
                  <a:pt x="379" y="432"/>
                  <a:pt x="382" y="432"/>
                </a:cubicBezTo>
                <a:cubicBezTo>
                  <a:pt x="384" y="433"/>
                  <a:pt x="384" y="430"/>
                  <a:pt x="386" y="430"/>
                </a:cubicBezTo>
                <a:cubicBezTo>
                  <a:pt x="386" y="430"/>
                  <a:pt x="387" y="430"/>
                  <a:pt x="388" y="430"/>
                </a:cubicBezTo>
                <a:cubicBezTo>
                  <a:pt x="388" y="429"/>
                  <a:pt x="388" y="429"/>
                  <a:pt x="388" y="429"/>
                </a:cubicBezTo>
                <a:cubicBezTo>
                  <a:pt x="390" y="429"/>
                  <a:pt x="391" y="429"/>
                  <a:pt x="391" y="431"/>
                </a:cubicBezTo>
                <a:cubicBezTo>
                  <a:pt x="391" y="431"/>
                  <a:pt x="392" y="431"/>
                  <a:pt x="392" y="431"/>
                </a:cubicBezTo>
                <a:cubicBezTo>
                  <a:pt x="392" y="432"/>
                  <a:pt x="393" y="433"/>
                  <a:pt x="394" y="434"/>
                </a:cubicBezTo>
                <a:cubicBezTo>
                  <a:pt x="394" y="434"/>
                  <a:pt x="394" y="434"/>
                  <a:pt x="394" y="434"/>
                </a:cubicBezTo>
                <a:cubicBezTo>
                  <a:pt x="394" y="435"/>
                  <a:pt x="395" y="435"/>
                  <a:pt x="395" y="436"/>
                </a:cubicBezTo>
                <a:cubicBezTo>
                  <a:pt x="397" y="438"/>
                  <a:pt x="396" y="442"/>
                  <a:pt x="399" y="444"/>
                </a:cubicBezTo>
                <a:cubicBezTo>
                  <a:pt x="399" y="445"/>
                  <a:pt x="398" y="445"/>
                  <a:pt x="398" y="447"/>
                </a:cubicBezTo>
                <a:cubicBezTo>
                  <a:pt x="398" y="447"/>
                  <a:pt x="398" y="447"/>
                  <a:pt x="398" y="448"/>
                </a:cubicBezTo>
                <a:cubicBezTo>
                  <a:pt x="398" y="448"/>
                  <a:pt x="397" y="447"/>
                  <a:pt x="397" y="448"/>
                </a:cubicBezTo>
                <a:cubicBezTo>
                  <a:pt x="396" y="449"/>
                  <a:pt x="397" y="450"/>
                  <a:pt x="397" y="452"/>
                </a:cubicBezTo>
                <a:cubicBezTo>
                  <a:pt x="396" y="453"/>
                  <a:pt x="395" y="453"/>
                  <a:pt x="395" y="456"/>
                </a:cubicBezTo>
                <a:cubicBezTo>
                  <a:pt x="396" y="456"/>
                  <a:pt x="395" y="459"/>
                  <a:pt x="397" y="459"/>
                </a:cubicBezTo>
                <a:cubicBezTo>
                  <a:pt x="398" y="459"/>
                  <a:pt x="400" y="459"/>
                  <a:pt x="401" y="462"/>
                </a:cubicBezTo>
                <a:cubicBezTo>
                  <a:pt x="402" y="462"/>
                  <a:pt x="403" y="462"/>
                  <a:pt x="405" y="462"/>
                </a:cubicBezTo>
                <a:cubicBezTo>
                  <a:pt x="405" y="462"/>
                  <a:pt x="405" y="462"/>
                  <a:pt x="406" y="462"/>
                </a:cubicBezTo>
                <a:cubicBezTo>
                  <a:pt x="408" y="461"/>
                  <a:pt x="409" y="462"/>
                  <a:pt x="410" y="465"/>
                </a:cubicBezTo>
                <a:cubicBezTo>
                  <a:pt x="410" y="465"/>
                  <a:pt x="410" y="465"/>
                  <a:pt x="411" y="465"/>
                </a:cubicBezTo>
                <a:cubicBezTo>
                  <a:pt x="412" y="466"/>
                  <a:pt x="414" y="468"/>
                  <a:pt x="415" y="470"/>
                </a:cubicBezTo>
                <a:cubicBezTo>
                  <a:pt x="416" y="470"/>
                  <a:pt x="416" y="470"/>
                  <a:pt x="416" y="471"/>
                </a:cubicBezTo>
                <a:cubicBezTo>
                  <a:pt x="415" y="474"/>
                  <a:pt x="421" y="471"/>
                  <a:pt x="420" y="475"/>
                </a:cubicBezTo>
                <a:cubicBezTo>
                  <a:pt x="421" y="474"/>
                  <a:pt x="421" y="474"/>
                  <a:pt x="421" y="473"/>
                </a:cubicBezTo>
                <a:cubicBezTo>
                  <a:pt x="421" y="473"/>
                  <a:pt x="421" y="473"/>
                  <a:pt x="421" y="472"/>
                </a:cubicBezTo>
                <a:cubicBezTo>
                  <a:pt x="422" y="471"/>
                  <a:pt x="424" y="472"/>
                  <a:pt x="426" y="469"/>
                </a:cubicBezTo>
                <a:cubicBezTo>
                  <a:pt x="426" y="469"/>
                  <a:pt x="426" y="469"/>
                  <a:pt x="426" y="469"/>
                </a:cubicBezTo>
                <a:cubicBezTo>
                  <a:pt x="427" y="468"/>
                  <a:pt x="428" y="468"/>
                  <a:pt x="429" y="468"/>
                </a:cubicBezTo>
                <a:cubicBezTo>
                  <a:pt x="429" y="468"/>
                  <a:pt x="430" y="468"/>
                  <a:pt x="430" y="468"/>
                </a:cubicBezTo>
                <a:cubicBezTo>
                  <a:pt x="430" y="468"/>
                  <a:pt x="430" y="468"/>
                  <a:pt x="430" y="468"/>
                </a:cubicBezTo>
                <a:cubicBezTo>
                  <a:pt x="433" y="467"/>
                  <a:pt x="432" y="470"/>
                  <a:pt x="434" y="470"/>
                </a:cubicBezTo>
                <a:cubicBezTo>
                  <a:pt x="434" y="473"/>
                  <a:pt x="437" y="472"/>
                  <a:pt x="437" y="475"/>
                </a:cubicBezTo>
                <a:cubicBezTo>
                  <a:pt x="438" y="475"/>
                  <a:pt x="438" y="475"/>
                  <a:pt x="438" y="476"/>
                </a:cubicBezTo>
                <a:cubicBezTo>
                  <a:pt x="438" y="477"/>
                  <a:pt x="438" y="477"/>
                  <a:pt x="439" y="477"/>
                </a:cubicBezTo>
                <a:cubicBezTo>
                  <a:pt x="439" y="478"/>
                  <a:pt x="439" y="479"/>
                  <a:pt x="440" y="479"/>
                </a:cubicBezTo>
                <a:cubicBezTo>
                  <a:pt x="440" y="480"/>
                  <a:pt x="440" y="481"/>
                  <a:pt x="440" y="483"/>
                </a:cubicBezTo>
                <a:cubicBezTo>
                  <a:pt x="442" y="485"/>
                  <a:pt x="442" y="489"/>
                  <a:pt x="443" y="492"/>
                </a:cubicBezTo>
                <a:cubicBezTo>
                  <a:pt x="444" y="492"/>
                  <a:pt x="444" y="492"/>
                  <a:pt x="444" y="493"/>
                </a:cubicBezTo>
                <a:cubicBezTo>
                  <a:pt x="445" y="494"/>
                  <a:pt x="445" y="496"/>
                  <a:pt x="445" y="498"/>
                </a:cubicBezTo>
                <a:cubicBezTo>
                  <a:pt x="446" y="500"/>
                  <a:pt x="448" y="503"/>
                  <a:pt x="450" y="504"/>
                </a:cubicBezTo>
                <a:cubicBezTo>
                  <a:pt x="450" y="504"/>
                  <a:pt x="450" y="504"/>
                  <a:pt x="450" y="504"/>
                </a:cubicBezTo>
                <a:cubicBezTo>
                  <a:pt x="449" y="506"/>
                  <a:pt x="452" y="507"/>
                  <a:pt x="453" y="509"/>
                </a:cubicBezTo>
                <a:cubicBezTo>
                  <a:pt x="453" y="509"/>
                  <a:pt x="453" y="509"/>
                  <a:pt x="453" y="509"/>
                </a:cubicBezTo>
                <a:cubicBezTo>
                  <a:pt x="453" y="510"/>
                  <a:pt x="453" y="510"/>
                  <a:pt x="454" y="510"/>
                </a:cubicBezTo>
                <a:cubicBezTo>
                  <a:pt x="454" y="511"/>
                  <a:pt x="454" y="513"/>
                  <a:pt x="455" y="513"/>
                </a:cubicBezTo>
                <a:cubicBezTo>
                  <a:pt x="455" y="515"/>
                  <a:pt x="455" y="517"/>
                  <a:pt x="455" y="519"/>
                </a:cubicBezTo>
                <a:cubicBezTo>
                  <a:pt x="456" y="521"/>
                  <a:pt x="455" y="521"/>
                  <a:pt x="456" y="524"/>
                </a:cubicBezTo>
                <a:cubicBezTo>
                  <a:pt x="456" y="524"/>
                  <a:pt x="457" y="524"/>
                  <a:pt x="457" y="525"/>
                </a:cubicBezTo>
                <a:cubicBezTo>
                  <a:pt x="457" y="527"/>
                  <a:pt x="457" y="528"/>
                  <a:pt x="457" y="530"/>
                </a:cubicBezTo>
                <a:cubicBezTo>
                  <a:pt x="457" y="531"/>
                  <a:pt x="458" y="531"/>
                  <a:pt x="458" y="532"/>
                </a:cubicBezTo>
                <a:cubicBezTo>
                  <a:pt x="458" y="532"/>
                  <a:pt x="458" y="532"/>
                  <a:pt x="458" y="532"/>
                </a:cubicBezTo>
                <a:cubicBezTo>
                  <a:pt x="457" y="534"/>
                  <a:pt x="459" y="535"/>
                  <a:pt x="461" y="537"/>
                </a:cubicBezTo>
                <a:cubicBezTo>
                  <a:pt x="461" y="537"/>
                  <a:pt x="461" y="537"/>
                  <a:pt x="461" y="537"/>
                </a:cubicBezTo>
                <a:cubicBezTo>
                  <a:pt x="461" y="537"/>
                  <a:pt x="461" y="538"/>
                  <a:pt x="461" y="538"/>
                </a:cubicBezTo>
                <a:cubicBezTo>
                  <a:pt x="462" y="538"/>
                  <a:pt x="462" y="538"/>
                  <a:pt x="462" y="539"/>
                </a:cubicBezTo>
                <a:cubicBezTo>
                  <a:pt x="462" y="541"/>
                  <a:pt x="465" y="541"/>
                  <a:pt x="465" y="543"/>
                </a:cubicBezTo>
                <a:cubicBezTo>
                  <a:pt x="465" y="545"/>
                  <a:pt x="465" y="547"/>
                  <a:pt x="465" y="549"/>
                </a:cubicBezTo>
                <a:cubicBezTo>
                  <a:pt x="464" y="550"/>
                  <a:pt x="463" y="551"/>
                  <a:pt x="462" y="552"/>
                </a:cubicBezTo>
                <a:cubicBezTo>
                  <a:pt x="460" y="552"/>
                  <a:pt x="457" y="552"/>
                  <a:pt x="455" y="552"/>
                </a:cubicBezTo>
                <a:cubicBezTo>
                  <a:pt x="454" y="553"/>
                  <a:pt x="452" y="554"/>
                  <a:pt x="451" y="554"/>
                </a:cubicBezTo>
                <a:cubicBezTo>
                  <a:pt x="451" y="554"/>
                  <a:pt x="451" y="554"/>
                  <a:pt x="451" y="554"/>
                </a:cubicBezTo>
                <a:cubicBezTo>
                  <a:pt x="450" y="556"/>
                  <a:pt x="446" y="555"/>
                  <a:pt x="447" y="558"/>
                </a:cubicBezTo>
                <a:cubicBezTo>
                  <a:pt x="447" y="558"/>
                  <a:pt x="447" y="558"/>
                  <a:pt x="447" y="558"/>
                </a:cubicBezTo>
                <a:cubicBezTo>
                  <a:pt x="446" y="558"/>
                  <a:pt x="446" y="559"/>
                  <a:pt x="446" y="559"/>
                </a:cubicBezTo>
                <a:cubicBezTo>
                  <a:pt x="446" y="563"/>
                  <a:pt x="450" y="563"/>
                  <a:pt x="451" y="566"/>
                </a:cubicBezTo>
                <a:cubicBezTo>
                  <a:pt x="451" y="569"/>
                  <a:pt x="450" y="570"/>
                  <a:pt x="449" y="572"/>
                </a:cubicBezTo>
                <a:cubicBezTo>
                  <a:pt x="449" y="572"/>
                  <a:pt x="449" y="573"/>
                  <a:pt x="449" y="573"/>
                </a:cubicBezTo>
                <a:cubicBezTo>
                  <a:pt x="447" y="574"/>
                  <a:pt x="449" y="576"/>
                  <a:pt x="447" y="578"/>
                </a:cubicBezTo>
                <a:cubicBezTo>
                  <a:pt x="447" y="578"/>
                  <a:pt x="447" y="578"/>
                  <a:pt x="447" y="578"/>
                </a:cubicBezTo>
                <a:cubicBezTo>
                  <a:pt x="447" y="578"/>
                  <a:pt x="447" y="578"/>
                  <a:pt x="447" y="578"/>
                </a:cubicBezTo>
                <a:cubicBezTo>
                  <a:pt x="447" y="579"/>
                  <a:pt x="447" y="579"/>
                  <a:pt x="447" y="579"/>
                </a:cubicBezTo>
                <a:cubicBezTo>
                  <a:pt x="447" y="579"/>
                  <a:pt x="446" y="579"/>
                  <a:pt x="446" y="580"/>
                </a:cubicBezTo>
                <a:cubicBezTo>
                  <a:pt x="446" y="581"/>
                  <a:pt x="445" y="582"/>
                  <a:pt x="444" y="583"/>
                </a:cubicBezTo>
                <a:cubicBezTo>
                  <a:pt x="443" y="583"/>
                  <a:pt x="443" y="583"/>
                  <a:pt x="443" y="583"/>
                </a:cubicBezTo>
                <a:cubicBezTo>
                  <a:pt x="442" y="584"/>
                  <a:pt x="442" y="584"/>
                  <a:pt x="441" y="584"/>
                </a:cubicBezTo>
                <a:cubicBezTo>
                  <a:pt x="441" y="586"/>
                  <a:pt x="438" y="586"/>
                  <a:pt x="438" y="588"/>
                </a:cubicBezTo>
                <a:cubicBezTo>
                  <a:pt x="438" y="589"/>
                  <a:pt x="438" y="590"/>
                  <a:pt x="438" y="590"/>
                </a:cubicBezTo>
                <a:cubicBezTo>
                  <a:pt x="438" y="591"/>
                  <a:pt x="438" y="591"/>
                  <a:pt x="438" y="591"/>
                </a:cubicBezTo>
                <a:cubicBezTo>
                  <a:pt x="438" y="594"/>
                  <a:pt x="438" y="596"/>
                  <a:pt x="438" y="598"/>
                </a:cubicBezTo>
                <a:cubicBezTo>
                  <a:pt x="437" y="601"/>
                  <a:pt x="437" y="601"/>
                  <a:pt x="438" y="602"/>
                </a:cubicBezTo>
                <a:cubicBezTo>
                  <a:pt x="438" y="602"/>
                  <a:pt x="438" y="602"/>
                  <a:pt x="438" y="602"/>
                </a:cubicBezTo>
                <a:cubicBezTo>
                  <a:pt x="437" y="604"/>
                  <a:pt x="438" y="605"/>
                  <a:pt x="440" y="607"/>
                </a:cubicBezTo>
                <a:cubicBezTo>
                  <a:pt x="440" y="607"/>
                  <a:pt x="440" y="607"/>
                  <a:pt x="441" y="607"/>
                </a:cubicBezTo>
                <a:cubicBezTo>
                  <a:pt x="441" y="608"/>
                  <a:pt x="442" y="608"/>
                  <a:pt x="443" y="607"/>
                </a:cubicBezTo>
                <a:cubicBezTo>
                  <a:pt x="443" y="607"/>
                  <a:pt x="443" y="607"/>
                  <a:pt x="443" y="608"/>
                </a:cubicBezTo>
                <a:cubicBezTo>
                  <a:pt x="444" y="608"/>
                  <a:pt x="444" y="608"/>
                  <a:pt x="444" y="608"/>
                </a:cubicBezTo>
                <a:cubicBezTo>
                  <a:pt x="448" y="608"/>
                  <a:pt x="452" y="608"/>
                  <a:pt x="456" y="608"/>
                </a:cubicBezTo>
                <a:cubicBezTo>
                  <a:pt x="458" y="608"/>
                  <a:pt x="459" y="607"/>
                  <a:pt x="460" y="606"/>
                </a:cubicBezTo>
                <a:cubicBezTo>
                  <a:pt x="463" y="607"/>
                  <a:pt x="462" y="604"/>
                  <a:pt x="464" y="604"/>
                </a:cubicBezTo>
                <a:cubicBezTo>
                  <a:pt x="465" y="600"/>
                  <a:pt x="467" y="596"/>
                  <a:pt x="466" y="590"/>
                </a:cubicBezTo>
                <a:cubicBezTo>
                  <a:pt x="467" y="590"/>
                  <a:pt x="468" y="590"/>
                  <a:pt x="468" y="589"/>
                </a:cubicBezTo>
                <a:cubicBezTo>
                  <a:pt x="468" y="589"/>
                  <a:pt x="468" y="589"/>
                  <a:pt x="468" y="589"/>
                </a:cubicBezTo>
                <a:cubicBezTo>
                  <a:pt x="468" y="587"/>
                  <a:pt x="471" y="587"/>
                  <a:pt x="472" y="586"/>
                </a:cubicBezTo>
                <a:cubicBezTo>
                  <a:pt x="472" y="586"/>
                  <a:pt x="472" y="586"/>
                  <a:pt x="472" y="586"/>
                </a:cubicBezTo>
                <a:cubicBezTo>
                  <a:pt x="472" y="585"/>
                  <a:pt x="472" y="585"/>
                  <a:pt x="472" y="584"/>
                </a:cubicBezTo>
                <a:cubicBezTo>
                  <a:pt x="474" y="584"/>
                  <a:pt x="474" y="583"/>
                  <a:pt x="476" y="583"/>
                </a:cubicBezTo>
                <a:cubicBezTo>
                  <a:pt x="477" y="583"/>
                  <a:pt x="477" y="583"/>
                  <a:pt x="478" y="583"/>
                </a:cubicBezTo>
                <a:cubicBezTo>
                  <a:pt x="478" y="583"/>
                  <a:pt x="478" y="583"/>
                  <a:pt x="478" y="583"/>
                </a:cubicBezTo>
                <a:cubicBezTo>
                  <a:pt x="480" y="582"/>
                  <a:pt x="481" y="580"/>
                  <a:pt x="482" y="579"/>
                </a:cubicBezTo>
                <a:cubicBezTo>
                  <a:pt x="482" y="579"/>
                  <a:pt x="482" y="579"/>
                  <a:pt x="482" y="579"/>
                </a:cubicBezTo>
                <a:cubicBezTo>
                  <a:pt x="482" y="579"/>
                  <a:pt x="482" y="579"/>
                  <a:pt x="482" y="579"/>
                </a:cubicBezTo>
                <a:cubicBezTo>
                  <a:pt x="482" y="579"/>
                  <a:pt x="482" y="579"/>
                  <a:pt x="483" y="579"/>
                </a:cubicBezTo>
                <a:cubicBezTo>
                  <a:pt x="485" y="578"/>
                  <a:pt x="485" y="575"/>
                  <a:pt x="486" y="575"/>
                </a:cubicBezTo>
                <a:cubicBezTo>
                  <a:pt x="486" y="575"/>
                  <a:pt x="487" y="575"/>
                  <a:pt x="487" y="575"/>
                </a:cubicBezTo>
                <a:cubicBezTo>
                  <a:pt x="487" y="574"/>
                  <a:pt x="487" y="573"/>
                  <a:pt x="488" y="572"/>
                </a:cubicBezTo>
                <a:cubicBezTo>
                  <a:pt x="489" y="567"/>
                  <a:pt x="487" y="565"/>
                  <a:pt x="487" y="560"/>
                </a:cubicBezTo>
                <a:cubicBezTo>
                  <a:pt x="487" y="560"/>
                  <a:pt x="486" y="560"/>
                  <a:pt x="486" y="559"/>
                </a:cubicBezTo>
                <a:cubicBezTo>
                  <a:pt x="483" y="555"/>
                  <a:pt x="487" y="549"/>
                  <a:pt x="490" y="547"/>
                </a:cubicBezTo>
                <a:cubicBezTo>
                  <a:pt x="490" y="545"/>
                  <a:pt x="493" y="546"/>
                  <a:pt x="493" y="544"/>
                </a:cubicBezTo>
                <a:cubicBezTo>
                  <a:pt x="495" y="544"/>
                  <a:pt x="496" y="543"/>
                  <a:pt x="496" y="541"/>
                </a:cubicBezTo>
                <a:cubicBezTo>
                  <a:pt x="500" y="542"/>
                  <a:pt x="501" y="540"/>
                  <a:pt x="503" y="539"/>
                </a:cubicBezTo>
                <a:cubicBezTo>
                  <a:pt x="506" y="540"/>
                  <a:pt x="510" y="540"/>
                  <a:pt x="512" y="541"/>
                </a:cubicBezTo>
                <a:cubicBezTo>
                  <a:pt x="513" y="540"/>
                  <a:pt x="513" y="540"/>
                  <a:pt x="513" y="540"/>
                </a:cubicBezTo>
                <a:cubicBezTo>
                  <a:pt x="515" y="540"/>
                  <a:pt x="514" y="538"/>
                  <a:pt x="515" y="538"/>
                </a:cubicBezTo>
                <a:cubicBezTo>
                  <a:pt x="516" y="536"/>
                  <a:pt x="518" y="534"/>
                  <a:pt x="519" y="531"/>
                </a:cubicBezTo>
                <a:cubicBezTo>
                  <a:pt x="518" y="531"/>
                  <a:pt x="517" y="531"/>
                  <a:pt x="517" y="530"/>
                </a:cubicBezTo>
                <a:cubicBezTo>
                  <a:pt x="517" y="529"/>
                  <a:pt x="515" y="529"/>
                  <a:pt x="514" y="528"/>
                </a:cubicBezTo>
                <a:cubicBezTo>
                  <a:pt x="513" y="525"/>
                  <a:pt x="513" y="524"/>
                  <a:pt x="514" y="521"/>
                </a:cubicBezTo>
                <a:cubicBezTo>
                  <a:pt x="515" y="517"/>
                  <a:pt x="511" y="519"/>
                  <a:pt x="511" y="515"/>
                </a:cubicBezTo>
                <a:cubicBezTo>
                  <a:pt x="513" y="515"/>
                  <a:pt x="512" y="513"/>
                  <a:pt x="512" y="512"/>
                </a:cubicBezTo>
                <a:cubicBezTo>
                  <a:pt x="513" y="511"/>
                  <a:pt x="513" y="511"/>
                  <a:pt x="513" y="511"/>
                </a:cubicBezTo>
                <a:cubicBezTo>
                  <a:pt x="514" y="510"/>
                  <a:pt x="515" y="509"/>
                  <a:pt x="515" y="508"/>
                </a:cubicBezTo>
                <a:cubicBezTo>
                  <a:pt x="515" y="507"/>
                  <a:pt x="514" y="507"/>
                  <a:pt x="513" y="507"/>
                </a:cubicBezTo>
                <a:cubicBezTo>
                  <a:pt x="513" y="507"/>
                  <a:pt x="512" y="506"/>
                  <a:pt x="511" y="506"/>
                </a:cubicBezTo>
                <a:cubicBezTo>
                  <a:pt x="511" y="504"/>
                  <a:pt x="508" y="504"/>
                  <a:pt x="508" y="501"/>
                </a:cubicBezTo>
                <a:cubicBezTo>
                  <a:pt x="505" y="501"/>
                  <a:pt x="503" y="500"/>
                  <a:pt x="500" y="500"/>
                </a:cubicBezTo>
                <a:cubicBezTo>
                  <a:pt x="500" y="499"/>
                  <a:pt x="499" y="498"/>
                  <a:pt x="498" y="497"/>
                </a:cubicBezTo>
                <a:cubicBezTo>
                  <a:pt x="498" y="496"/>
                  <a:pt x="498" y="496"/>
                  <a:pt x="497" y="495"/>
                </a:cubicBezTo>
                <a:cubicBezTo>
                  <a:pt x="497" y="495"/>
                  <a:pt x="497" y="495"/>
                  <a:pt x="497" y="495"/>
                </a:cubicBezTo>
                <a:cubicBezTo>
                  <a:pt x="496" y="494"/>
                  <a:pt x="494" y="492"/>
                  <a:pt x="492" y="493"/>
                </a:cubicBezTo>
                <a:cubicBezTo>
                  <a:pt x="492" y="493"/>
                  <a:pt x="492" y="493"/>
                  <a:pt x="491" y="493"/>
                </a:cubicBezTo>
                <a:cubicBezTo>
                  <a:pt x="488" y="493"/>
                  <a:pt x="486" y="494"/>
                  <a:pt x="482" y="494"/>
                </a:cubicBezTo>
                <a:cubicBezTo>
                  <a:pt x="483" y="492"/>
                  <a:pt x="482" y="491"/>
                  <a:pt x="480" y="491"/>
                </a:cubicBezTo>
                <a:cubicBezTo>
                  <a:pt x="481" y="487"/>
                  <a:pt x="478" y="487"/>
                  <a:pt x="478" y="484"/>
                </a:cubicBezTo>
                <a:cubicBezTo>
                  <a:pt x="480" y="483"/>
                  <a:pt x="480" y="479"/>
                  <a:pt x="482" y="479"/>
                </a:cubicBezTo>
                <a:cubicBezTo>
                  <a:pt x="482" y="477"/>
                  <a:pt x="483" y="476"/>
                  <a:pt x="484" y="476"/>
                </a:cubicBezTo>
                <a:cubicBezTo>
                  <a:pt x="484" y="474"/>
                  <a:pt x="485" y="474"/>
                  <a:pt x="485" y="473"/>
                </a:cubicBezTo>
                <a:cubicBezTo>
                  <a:pt x="485" y="468"/>
                  <a:pt x="482" y="467"/>
                  <a:pt x="483" y="462"/>
                </a:cubicBezTo>
                <a:cubicBezTo>
                  <a:pt x="483" y="462"/>
                  <a:pt x="484" y="462"/>
                  <a:pt x="484" y="462"/>
                </a:cubicBezTo>
                <a:cubicBezTo>
                  <a:pt x="484" y="462"/>
                  <a:pt x="484" y="462"/>
                  <a:pt x="484" y="462"/>
                </a:cubicBezTo>
                <a:cubicBezTo>
                  <a:pt x="486" y="460"/>
                  <a:pt x="487" y="459"/>
                  <a:pt x="488" y="458"/>
                </a:cubicBezTo>
                <a:cubicBezTo>
                  <a:pt x="488" y="458"/>
                  <a:pt x="488" y="458"/>
                  <a:pt x="488" y="458"/>
                </a:cubicBezTo>
                <a:cubicBezTo>
                  <a:pt x="488" y="456"/>
                  <a:pt x="489" y="455"/>
                  <a:pt x="490" y="454"/>
                </a:cubicBezTo>
                <a:cubicBezTo>
                  <a:pt x="490" y="454"/>
                  <a:pt x="490" y="454"/>
                  <a:pt x="490" y="454"/>
                </a:cubicBezTo>
                <a:cubicBezTo>
                  <a:pt x="491" y="451"/>
                  <a:pt x="493" y="452"/>
                  <a:pt x="493" y="450"/>
                </a:cubicBezTo>
                <a:cubicBezTo>
                  <a:pt x="493" y="450"/>
                  <a:pt x="493" y="450"/>
                  <a:pt x="493" y="450"/>
                </a:cubicBezTo>
                <a:cubicBezTo>
                  <a:pt x="494" y="449"/>
                  <a:pt x="494" y="448"/>
                  <a:pt x="493" y="448"/>
                </a:cubicBezTo>
                <a:cubicBezTo>
                  <a:pt x="493" y="447"/>
                  <a:pt x="494" y="447"/>
                  <a:pt x="494" y="447"/>
                </a:cubicBezTo>
                <a:cubicBezTo>
                  <a:pt x="494" y="444"/>
                  <a:pt x="497" y="443"/>
                  <a:pt x="497" y="439"/>
                </a:cubicBezTo>
                <a:cubicBezTo>
                  <a:pt x="498" y="439"/>
                  <a:pt x="498" y="438"/>
                  <a:pt x="498" y="437"/>
                </a:cubicBezTo>
                <a:cubicBezTo>
                  <a:pt x="499" y="438"/>
                  <a:pt x="499" y="437"/>
                  <a:pt x="499" y="436"/>
                </a:cubicBezTo>
                <a:cubicBezTo>
                  <a:pt x="503" y="436"/>
                  <a:pt x="506" y="436"/>
                  <a:pt x="508" y="434"/>
                </a:cubicBezTo>
                <a:cubicBezTo>
                  <a:pt x="511" y="435"/>
                  <a:pt x="512" y="435"/>
                  <a:pt x="514" y="434"/>
                </a:cubicBezTo>
                <a:cubicBezTo>
                  <a:pt x="515" y="436"/>
                  <a:pt x="514" y="436"/>
                  <a:pt x="513" y="436"/>
                </a:cubicBezTo>
                <a:cubicBezTo>
                  <a:pt x="513" y="436"/>
                  <a:pt x="513" y="437"/>
                  <a:pt x="512" y="437"/>
                </a:cubicBezTo>
                <a:cubicBezTo>
                  <a:pt x="512" y="438"/>
                  <a:pt x="511" y="438"/>
                  <a:pt x="510" y="439"/>
                </a:cubicBezTo>
                <a:cubicBezTo>
                  <a:pt x="511" y="442"/>
                  <a:pt x="514" y="441"/>
                  <a:pt x="516" y="442"/>
                </a:cubicBezTo>
                <a:cubicBezTo>
                  <a:pt x="517" y="442"/>
                  <a:pt x="517" y="443"/>
                  <a:pt x="518" y="443"/>
                </a:cubicBezTo>
                <a:cubicBezTo>
                  <a:pt x="518" y="444"/>
                  <a:pt x="518" y="444"/>
                  <a:pt x="519" y="444"/>
                </a:cubicBezTo>
                <a:cubicBezTo>
                  <a:pt x="519" y="446"/>
                  <a:pt x="524" y="442"/>
                  <a:pt x="523" y="446"/>
                </a:cubicBezTo>
                <a:cubicBezTo>
                  <a:pt x="523" y="446"/>
                  <a:pt x="523" y="446"/>
                  <a:pt x="523" y="446"/>
                </a:cubicBezTo>
                <a:cubicBezTo>
                  <a:pt x="524" y="447"/>
                  <a:pt x="526" y="448"/>
                  <a:pt x="528" y="448"/>
                </a:cubicBezTo>
                <a:cubicBezTo>
                  <a:pt x="528" y="448"/>
                  <a:pt x="528" y="448"/>
                  <a:pt x="528" y="448"/>
                </a:cubicBezTo>
                <a:cubicBezTo>
                  <a:pt x="528" y="449"/>
                  <a:pt x="528" y="449"/>
                  <a:pt x="529" y="449"/>
                </a:cubicBezTo>
                <a:cubicBezTo>
                  <a:pt x="534" y="448"/>
                  <a:pt x="538" y="447"/>
                  <a:pt x="545" y="448"/>
                </a:cubicBezTo>
                <a:cubicBezTo>
                  <a:pt x="545" y="449"/>
                  <a:pt x="546" y="448"/>
                  <a:pt x="547" y="449"/>
                </a:cubicBezTo>
                <a:cubicBezTo>
                  <a:pt x="547" y="451"/>
                  <a:pt x="547" y="451"/>
                  <a:pt x="547" y="451"/>
                </a:cubicBezTo>
                <a:cubicBezTo>
                  <a:pt x="548" y="451"/>
                  <a:pt x="547" y="453"/>
                  <a:pt x="549" y="453"/>
                </a:cubicBezTo>
                <a:cubicBezTo>
                  <a:pt x="549" y="454"/>
                  <a:pt x="550" y="454"/>
                  <a:pt x="551" y="456"/>
                </a:cubicBezTo>
                <a:cubicBezTo>
                  <a:pt x="552" y="456"/>
                  <a:pt x="551" y="458"/>
                  <a:pt x="553" y="458"/>
                </a:cubicBezTo>
                <a:cubicBezTo>
                  <a:pt x="553" y="460"/>
                  <a:pt x="552" y="462"/>
                  <a:pt x="553" y="464"/>
                </a:cubicBezTo>
                <a:cubicBezTo>
                  <a:pt x="553" y="465"/>
                  <a:pt x="553" y="465"/>
                  <a:pt x="553" y="465"/>
                </a:cubicBezTo>
                <a:cubicBezTo>
                  <a:pt x="553" y="467"/>
                  <a:pt x="555" y="468"/>
                  <a:pt x="556" y="470"/>
                </a:cubicBezTo>
                <a:cubicBezTo>
                  <a:pt x="556" y="470"/>
                  <a:pt x="556" y="470"/>
                  <a:pt x="556" y="470"/>
                </a:cubicBezTo>
                <a:cubicBezTo>
                  <a:pt x="556" y="470"/>
                  <a:pt x="556" y="471"/>
                  <a:pt x="556" y="471"/>
                </a:cubicBezTo>
                <a:cubicBezTo>
                  <a:pt x="558" y="471"/>
                  <a:pt x="557" y="473"/>
                  <a:pt x="560" y="473"/>
                </a:cubicBezTo>
                <a:cubicBezTo>
                  <a:pt x="560" y="474"/>
                  <a:pt x="562" y="474"/>
                  <a:pt x="562" y="476"/>
                </a:cubicBezTo>
                <a:cubicBezTo>
                  <a:pt x="568" y="476"/>
                  <a:pt x="568" y="476"/>
                  <a:pt x="568" y="476"/>
                </a:cubicBezTo>
                <a:cubicBezTo>
                  <a:pt x="568" y="477"/>
                  <a:pt x="570" y="475"/>
                  <a:pt x="570" y="477"/>
                </a:cubicBezTo>
                <a:cubicBezTo>
                  <a:pt x="570" y="477"/>
                  <a:pt x="571" y="477"/>
                  <a:pt x="571" y="477"/>
                </a:cubicBezTo>
                <a:cubicBezTo>
                  <a:pt x="571" y="477"/>
                  <a:pt x="571" y="477"/>
                  <a:pt x="572" y="478"/>
                </a:cubicBezTo>
                <a:cubicBezTo>
                  <a:pt x="572" y="477"/>
                  <a:pt x="573" y="480"/>
                  <a:pt x="574" y="479"/>
                </a:cubicBezTo>
                <a:cubicBezTo>
                  <a:pt x="575" y="478"/>
                  <a:pt x="576" y="477"/>
                  <a:pt x="576" y="475"/>
                </a:cubicBezTo>
                <a:cubicBezTo>
                  <a:pt x="576" y="474"/>
                  <a:pt x="576" y="474"/>
                  <a:pt x="576" y="474"/>
                </a:cubicBezTo>
                <a:cubicBezTo>
                  <a:pt x="576" y="468"/>
                  <a:pt x="576" y="468"/>
                  <a:pt x="576" y="468"/>
                </a:cubicBezTo>
                <a:cubicBezTo>
                  <a:pt x="576" y="468"/>
                  <a:pt x="576" y="468"/>
                  <a:pt x="576" y="467"/>
                </a:cubicBezTo>
                <a:cubicBezTo>
                  <a:pt x="575" y="466"/>
                  <a:pt x="579" y="465"/>
                  <a:pt x="578" y="462"/>
                </a:cubicBezTo>
                <a:cubicBezTo>
                  <a:pt x="578" y="462"/>
                  <a:pt x="578" y="462"/>
                  <a:pt x="578" y="462"/>
                </a:cubicBezTo>
                <a:cubicBezTo>
                  <a:pt x="578" y="461"/>
                  <a:pt x="578" y="461"/>
                  <a:pt x="578" y="461"/>
                </a:cubicBezTo>
                <a:cubicBezTo>
                  <a:pt x="578" y="460"/>
                  <a:pt x="578" y="459"/>
                  <a:pt x="579" y="460"/>
                </a:cubicBezTo>
                <a:cubicBezTo>
                  <a:pt x="579" y="458"/>
                  <a:pt x="581" y="458"/>
                  <a:pt x="581" y="456"/>
                </a:cubicBezTo>
                <a:cubicBezTo>
                  <a:pt x="581" y="456"/>
                  <a:pt x="581" y="456"/>
                  <a:pt x="581" y="456"/>
                </a:cubicBezTo>
                <a:cubicBezTo>
                  <a:pt x="581" y="453"/>
                  <a:pt x="581" y="452"/>
                  <a:pt x="579" y="452"/>
                </a:cubicBezTo>
                <a:close/>
                <a:moveTo>
                  <a:pt x="419" y="548"/>
                </a:moveTo>
                <a:cubicBezTo>
                  <a:pt x="417" y="548"/>
                  <a:pt x="415" y="548"/>
                  <a:pt x="414" y="549"/>
                </a:cubicBezTo>
                <a:cubicBezTo>
                  <a:pt x="414" y="551"/>
                  <a:pt x="414" y="552"/>
                  <a:pt x="415" y="553"/>
                </a:cubicBezTo>
                <a:cubicBezTo>
                  <a:pt x="418" y="553"/>
                  <a:pt x="418" y="551"/>
                  <a:pt x="419" y="548"/>
                </a:cubicBezTo>
                <a:close/>
                <a:moveTo>
                  <a:pt x="312" y="557"/>
                </a:moveTo>
                <a:cubicBezTo>
                  <a:pt x="311" y="557"/>
                  <a:pt x="311" y="556"/>
                  <a:pt x="309" y="556"/>
                </a:cubicBezTo>
                <a:cubicBezTo>
                  <a:pt x="309" y="558"/>
                  <a:pt x="308" y="558"/>
                  <a:pt x="308" y="560"/>
                </a:cubicBezTo>
                <a:cubicBezTo>
                  <a:pt x="311" y="560"/>
                  <a:pt x="313" y="560"/>
                  <a:pt x="312" y="557"/>
                </a:cubicBezTo>
                <a:close/>
                <a:moveTo>
                  <a:pt x="408" y="559"/>
                </a:moveTo>
                <a:cubicBezTo>
                  <a:pt x="408" y="561"/>
                  <a:pt x="406" y="561"/>
                  <a:pt x="407" y="563"/>
                </a:cubicBezTo>
                <a:cubicBezTo>
                  <a:pt x="410" y="564"/>
                  <a:pt x="411" y="559"/>
                  <a:pt x="408" y="559"/>
                </a:cubicBezTo>
                <a:close/>
                <a:moveTo>
                  <a:pt x="396" y="564"/>
                </a:moveTo>
                <a:cubicBezTo>
                  <a:pt x="396" y="564"/>
                  <a:pt x="396" y="564"/>
                  <a:pt x="396" y="564"/>
                </a:cubicBezTo>
                <a:cubicBezTo>
                  <a:pt x="394" y="564"/>
                  <a:pt x="393" y="566"/>
                  <a:pt x="394" y="568"/>
                </a:cubicBezTo>
                <a:cubicBezTo>
                  <a:pt x="395" y="567"/>
                  <a:pt x="397" y="568"/>
                  <a:pt x="398" y="566"/>
                </a:cubicBezTo>
                <a:cubicBezTo>
                  <a:pt x="398" y="566"/>
                  <a:pt x="398" y="566"/>
                  <a:pt x="398" y="566"/>
                </a:cubicBezTo>
                <a:cubicBezTo>
                  <a:pt x="398" y="565"/>
                  <a:pt x="398" y="565"/>
                  <a:pt x="399" y="564"/>
                </a:cubicBezTo>
                <a:cubicBezTo>
                  <a:pt x="397" y="563"/>
                  <a:pt x="397" y="563"/>
                  <a:pt x="396" y="564"/>
                </a:cubicBezTo>
                <a:close/>
                <a:moveTo>
                  <a:pt x="381" y="565"/>
                </a:moveTo>
                <a:cubicBezTo>
                  <a:pt x="381" y="566"/>
                  <a:pt x="381" y="566"/>
                  <a:pt x="381" y="567"/>
                </a:cubicBezTo>
                <a:cubicBezTo>
                  <a:pt x="382" y="567"/>
                  <a:pt x="385" y="568"/>
                  <a:pt x="384" y="565"/>
                </a:cubicBezTo>
                <a:cubicBezTo>
                  <a:pt x="384" y="565"/>
                  <a:pt x="383" y="564"/>
                  <a:pt x="383" y="564"/>
                </a:cubicBezTo>
                <a:cubicBezTo>
                  <a:pt x="383" y="563"/>
                  <a:pt x="381" y="563"/>
                  <a:pt x="380" y="563"/>
                </a:cubicBezTo>
                <a:cubicBezTo>
                  <a:pt x="380" y="564"/>
                  <a:pt x="380" y="564"/>
                  <a:pt x="380" y="564"/>
                </a:cubicBezTo>
                <a:cubicBezTo>
                  <a:pt x="380" y="564"/>
                  <a:pt x="380" y="564"/>
                  <a:pt x="380" y="564"/>
                </a:cubicBezTo>
                <a:cubicBezTo>
                  <a:pt x="380" y="565"/>
                  <a:pt x="381" y="565"/>
                  <a:pt x="381" y="565"/>
                </a:cubicBezTo>
                <a:close/>
                <a:moveTo>
                  <a:pt x="373" y="568"/>
                </a:moveTo>
                <a:cubicBezTo>
                  <a:pt x="372" y="568"/>
                  <a:pt x="371" y="566"/>
                  <a:pt x="370" y="567"/>
                </a:cubicBezTo>
                <a:cubicBezTo>
                  <a:pt x="370" y="567"/>
                  <a:pt x="370" y="568"/>
                  <a:pt x="370" y="568"/>
                </a:cubicBezTo>
                <a:cubicBezTo>
                  <a:pt x="370" y="570"/>
                  <a:pt x="370" y="570"/>
                  <a:pt x="372" y="570"/>
                </a:cubicBezTo>
                <a:cubicBezTo>
                  <a:pt x="371" y="569"/>
                  <a:pt x="374" y="569"/>
                  <a:pt x="373" y="568"/>
                </a:cubicBezTo>
                <a:close/>
                <a:moveTo>
                  <a:pt x="404" y="568"/>
                </a:moveTo>
                <a:cubicBezTo>
                  <a:pt x="402" y="568"/>
                  <a:pt x="402" y="567"/>
                  <a:pt x="400" y="567"/>
                </a:cubicBezTo>
                <a:cubicBezTo>
                  <a:pt x="399" y="569"/>
                  <a:pt x="398" y="569"/>
                  <a:pt x="399" y="571"/>
                </a:cubicBezTo>
                <a:cubicBezTo>
                  <a:pt x="399" y="573"/>
                  <a:pt x="400" y="573"/>
                  <a:pt x="401" y="574"/>
                </a:cubicBezTo>
                <a:cubicBezTo>
                  <a:pt x="402" y="576"/>
                  <a:pt x="401" y="578"/>
                  <a:pt x="404" y="577"/>
                </a:cubicBezTo>
                <a:cubicBezTo>
                  <a:pt x="407" y="576"/>
                  <a:pt x="401" y="576"/>
                  <a:pt x="403" y="573"/>
                </a:cubicBezTo>
                <a:cubicBezTo>
                  <a:pt x="404" y="572"/>
                  <a:pt x="404" y="571"/>
                  <a:pt x="404" y="568"/>
                </a:cubicBezTo>
                <a:close/>
                <a:moveTo>
                  <a:pt x="438" y="585"/>
                </a:moveTo>
                <a:cubicBezTo>
                  <a:pt x="438" y="584"/>
                  <a:pt x="440" y="585"/>
                  <a:pt x="440" y="583"/>
                </a:cubicBezTo>
                <a:cubicBezTo>
                  <a:pt x="437" y="584"/>
                  <a:pt x="437" y="581"/>
                  <a:pt x="433" y="581"/>
                </a:cubicBezTo>
                <a:cubicBezTo>
                  <a:pt x="431" y="581"/>
                  <a:pt x="430" y="582"/>
                  <a:pt x="430" y="583"/>
                </a:cubicBezTo>
                <a:cubicBezTo>
                  <a:pt x="428" y="583"/>
                  <a:pt x="428" y="584"/>
                  <a:pt x="427" y="584"/>
                </a:cubicBezTo>
                <a:cubicBezTo>
                  <a:pt x="425" y="585"/>
                  <a:pt x="424" y="587"/>
                  <a:pt x="421" y="587"/>
                </a:cubicBezTo>
                <a:cubicBezTo>
                  <a:pt x="419" y="586"/>
                  <a:pt x="419" y="584"/>
                  <a:pt x="417" y="583"/>
                </a:cubicBezTo>
                <a:cubicBezTo>
                  <a:pt x="417" y="587"/>
                  <a:pt x="415" y="587"/>
                  <a:pt x="415" y="589"/>
                </a:cubicBezTo>
                <a:cubicBezTo>
                  <a:pt x="414" y="591"/>
                  <a:pt x="413" y="593"/>
                  <a:pt x="411" y="592"/>
                </a:cubicBezTo>
                <a:cubicBezTo>
                  <a:pt x="409" y="593"/>
                  <a:pt x="409" y="592"/>
                  <a:pt x="408" y="592"/>
                </a:cubicBezTo>
                <a:cubicBezTo>
                  <a:pt x="408" y="592"/>
                  <a:pt x="407" y="592"/>
                  <a:pt x="407" y="592"/>
                </a:cubicBezTo>
                <a:cubicBezTo>
                  <a:pt x="405" y="591"/>
                  <a:pt x="404" y="589"/>
                  <a:pt x="402" y="590"/>
                </a:cubicBezTo>
                <a:cubicBezTo>
                  <a:pt x="402" y="590"/>
                  <a:pt x="402" y="590"/>
                  <a:pt x="401" y="590"/>
                </a:cubicBezTo>
                <a:cubicBezTo>
                  <a:pt x="401" y="590"/>
                  <a:pt x="401" y="590"/>
                  <a:pt x="401" y="589"/>
                </a:cubicBezTo>
                <a:cubicBezTo>
                  <a:pt x="398" y="589"/>
                  <a:pt x="399" y="591"/>
                  <a:pt x="397" y="591"/>
                </a:cubicBezTo>
                <a:cubicBezTo>
                  <a:pt x="395" y="591"/>
                  <a:pt x="393" y="591"/>
                  <a:pt x="391" y="591"/>
                </a:cubicBezTo>
                <a:cubicBezTo>
                  <a:pt x="391" y="593"/>
                  <a:pt x="391" y="593"/>
                  <a:pt x="390" y="593"/>
                </a:cubicBezTo>
                <a:cubicBezTo>
                  <a:pt x="388" y="594"/>
                  <a:pt x="389" y="597"/>
                  <a:pt x="387" y="596"/>
                </a:cubicBezTo>
                <a:cubicBezTo>
                  <a:pt x="385" y="597"/>
                  <a:pt x="385" y="598"/>
                  <a:pt x="384" y="598"/>
                </a:cubicBezTo>
                <a:cubicBezTo>
                  <a:pt x="380" y="598"/>
                  <a:pt x="380" y="600"/>
                  <a:pt x="377" y="600"/>
                </a:cubicBezTo>
                <a:cubicBezTo>
                  <a:pt x="376" y="601"/>
                  <a:pt x="375" y="601"/>
                  <a:pt x="374" y="600"/>
                </a:cubicBezTo>
                <a:cubicBezTo>
                  <a:pt x="374" y="600"/>
                  <a:pt x="374" y="600"/>
                  <a:pt x="374" y="600"/>
                </a:cubicBezTo>
                <a:cubicBezTo>
                  <a:pt x="372" y="599"/>
                  <a:pt x="370" y="601"/>
                  <a:pt x="368" y="601"/>
                </a:cubicBezTo>
                <a:cubicBezTo>
                  <a:pt x="368" y="601"/>
                  <a:pt x="367" y="602"/>
                  <a:pt x="367" y="602"/>
                </a:cubicBezTo>
                <a:cubicBezTo>
                  <a:pt x="366" y="602"/>
                  <a:pt x="365" y="603"/>
                  <a:pt x="364" y="603"/>
                </a:cubicBezTo>
                <a:cubicBezTo>
                  <a:pt x="364" y="603"/>
                  <a:pt x="363" y="603"/>
                  <a:pt x="363" y="603"/>
                </a:cubicBezTo>
                <a:cubicBezTo>
                  <a:pt x="362" y="602"/>
                  <a:pt x="361" y="599"/>
                  <a:pt x="361" y="601"/>
                </a:cubicBezTo>
                <a:cubicBezTo>
                  <a:pt x="357" y="602"/>
                  <a:pt x="358" y="600"/>
                  <a:pt x="355" y="600"/>
                </a:cubicBezTo>
                <a:cubicBezTo>
                  <a:pt x="354" y="601"/>
                  <a:pt x="354" y="601"/>
                  <a:pt x="353" y="601"/>
                </a:cubicBezTo>
                <a:cubicBezTo>
                  <a:pt x="353" y="601"/>
                  <a:pt x="353" y="601"/>
                  <a:pt x="353" y="601"/>
                </a:cubicBezTo>
                <a:cubicBezTo>
                  <a:pt x="351" y="600"/>
                  <a:pt x="350" y="602"/>
                  <a:pt x="347" y="602"/>
                </a:cubicBezTo>
                <a:cubicBezTo>
                  <a:pt x="347" y="602"/>
                  <a:pt x="347" y="603"/>
                  <a:pt x="347" y="603"/>
                </a:cubicBezTo>
                <a:cubicBezTo>
                  <a:pt x="347" y="603"/>
                  <a:pt x="347" y="603"/>
                  <a:pt x="346" y="603"/>
                </a:cubicBezTo>
                <a:cubicBezTo>
                  <a:pt x="345" y="604"/>
                  <a:pt x="341" y="603"/>
                  <a:pt x="337" y="603"/>
                </a:cubicBezTo>
                <a:cubicBezTo>
                  <a:pt x="337" y="603"/>
                  <a:pt x="337" y="603"/>
                  <a:pt x="336" y="603"/>
                </a:cubicBezTo>
                <a:cubicBezTo>
                  <a:pt x="336" y="602"/>
                  <a:pt x="336" y="602"/>
                  <a:pt x="336" y="602"/>
                </a:cubicBezTo>
                <a:cubicBezTo>
                  <a:pt x="336" y="599"/>
                  <a:pt x="334" y="599"/>
                  <a:pt x="332" y="598"/>
                </a:cubicBezTo>
                <a:cubicBezTo>
                  <a:pt x="331" y="598"/>
                  <a:pt x="331" y="598"/>
                  <a:pt x="331" y="597"/>
                </a:cubicBezTo>
                <a:cubicBezTo>
                  <a:pt x="331" y="597"/>
                  <a:pt x="331" y="596"/>
                  <a:pt x="330" y="595"/>
                </a:cubicBezTo>
                <a:cubicBezTo>
                  <a:pt x="328" y="595"/>
                  <a:pt x="326" y="595"/>
                  <a:pt x="324" y="595"/>
                </a:cubicBezTo>
                <a:cubicBezTo>
                  <a:pt x="322" y="595"/>
                  <a:pt x="322" y="591"/>
                  <a:pt x="319" y="591"/>
                </a:cubicBezTo>
                <a:cubicBezTo>
                  <a:pt x="319" y="591"/>
                  <a:pt x="318" y="591"/>
                  <a:pt x="318" y="591"/>
                </a:cubicBezTo>
                <a:cubicBezTo>
                  <a:pt x="317" y="592"/>
                  <a:pt x="316" y="588"/>
                  <a:pt x="313" y="591"/>
                </a:cubicBezTo>
                <a:cubicBezTo>
                  <a:pt x="313" y="591"/>
                  <a:pt x="313" y="591"/>
                  <a:pt x="313" y="591"/>
                </a:cubicBezTo>
                <a:cubicBezTo>
                  <a:pt x="311" y="591"/>
                  <a:pt x="308" y="591"/>
                  <a:pt x="306" y="591"/>
                </a:cubicBezTo>
                <a:cubicBezTo>
                  <a:pt x="306" y="592"/>
                  <a:pt x="305" y="593"/>
                  <a:pt x="304" y="594"/>
                </a:cubicBezTo>
                <a:cubicBezTo>
                  <a:pt x="304" y="594"/>
                  <a:pt x="304" y="594"/>
                  <a:pt x="304" y="594"/>
                </a:cubicBezTo>
                <a:cubicBezTo>
                  <a:pt x="303" y="596"/>
                  <a:pt x="303" y="598"/>
                  <a:pt x="301" y="599"/>
                </a:cubicBezTo>
                <a:cubicBezTo>
                  <a:pt x="301" y="599"/>
                  <a:pt x="301" y="599"/>
                  <a:pt x="301" y="599"/>
                </a:cubicBezTo>
                <a:cubicBezTo>
                  <a:pt x="300" y="599"/>
                  <a:pt x="299" y="600"/>
                  <a:pt x="298" y="601"/>
                </a:cubicBezTo>
                <a:cubicBezTo>
                  <a:pt x="298" y="601"/>
                  <a:pt x="297" y="601"/>
                  <a:pt x="297" y="601"/>
                </a:cubicBezTo>
                <a:cubicBezTo>
                  <a:pt x="296" y="600"/>
                  <a:pt x="294" y="599"/>
                  <a:pt x="293" y="599"/>
                </a:cubicBezTo>
                <a:cubicBezTo>
                  <a:pt x="293" y="599"/>
                  <a:pt x="293" y="599"/>
                  <a:pt x="293" y="599"/>
                </a:cubicBezTo>
                <a:cubicBezTo>
                  <a:pt x="292" y="598"/>
                  <a:pt x="292" y="598"/>
                  <a:pt x="291" y="597"/>
                </a:cubicBezTo>
                <a:cubicBezTo>
                  <a:pt x="292" y="595"/>
                  <a:pt x="290" y="595"/>
                  <a:pt x="290" y="593"/>
                </a:cubicBezTo>
                <a:cubicBezTo>
                  <a:pt x="291" y="592"/>
                  <a:pt x="289" y="592"/>
                  <a:pt x="288" y="591"/>
                </a:cubicBezTo>
                <a:cubicBezTo>
                  <a:pt x="286" y="591"/>
                  <a:pt x="288" y="595"/>
                  <a:pt x="287" y="596"/>
                </a:cubicBezTo>
                <a:cubicBezTo>
                  <a:pt x="282" y="595"/>
                  <a:pt x="283" y="600"/>
                  <a:pt x="279" y="599"/>
                </a:cubicBezTo>
                <a:cubicBezTo>
                  <a:pt x="278" y="602"/>
                  <a:pt x="276" y="603"/>
                  <a:pt x="274" y="604"/>
                </a:cubicBezTo>
                <a:cubicBezTo>
                  <a:pt x="275" y="609"/>
                  <a:pt x="271" y="608"/>
                  <a:pt x="271" y="612"/>
                </a:cubicBezTo>
                <a:cubicBezTo>
                  <a:pt x="272" y="614"/>
                  <a:pt x="272" y="619"/>
                  <a:pt x="272" y="625"/>
                </a:cubicBezTo>
                <a:cubicBezTo>
                  <a:pt x="274" y="625"/>
                  <a:pt x="273" y="628"/>
                  <a:pt x="276" y="628"/>
                </a:cubicBezTo>
                <a:cubicBezTo>
                  <a:pt x="276" y="630"/>
                  <a:pt x="279" y="629"/>
                  <a:pt x="279" y="631"/>
                </a:cubicBezTo>
                <a:cubicBezTo>
                  <a:pt x="282" y="631"/>
                  <a:pt x="282" y="635"/>
                  <a:pt x="285" y="635"/>
                </a:cubicBezTo>
                <a:cubicBezTo>
                  <a:pt x="288" y="634"/>
                  <a:pt x="291" y="633"/>
                  <a:pt x="295" y="634"/>
                </a:cubicBezTo>
                <a:cubicBezTo>
                  <a:pt x="297" y="634"/>
                  <a:pt x="298" y="635"/>
                  <a:pt x="299" y="636"/>
                </a:cubicBezTo>
                <a:cubicBezTo>
                  <a:pt x="300" y="636"/>
                  <a:pt x="300" y="637"/>
                  <a:pt x="300" y="638"/>
                </a:cubicBezTo>
                <a:cubicBezTo>
                  <a:pt x="301" y="638"/>
                  <a:pt x="302" y="637"/>
                  <a:pt x="302" y="639"/>
                </a:cubicBezTo>
                <a:cubicBezTo>
                  <a:pt x="306" y="638"/>
                  <a:pt x="309" y="640"/>
                  <a:pt x="312" y="641"/>
                </a:cubicBezTo>
                <a:cubicBezTo>
                  <a:pt x="313" y="645"/>
                  <a:pt x="317" y="646"/>
                  <a:pt x="319" y="650"/>
                </a:cubicBezTo>
                <a:cubicBezTo>
                  <a:pt x="324" y="650"/>
                  <a:pt x="326" y="654"/>
                  <a:pt x="331" y="654"/>
                </a:cubicBezTo>
                <a:cubicBezTo>
                  <a:pt x="332" y="655"/>
                  <a:pt x="332" y="656"/>
                  <a:pt x="333" y="656"/>
                </a:cubicBezTo>
                <a:cubicBezTo>
                  <a:pt x="333" y="657"/>
                  <a:pt x="333" y="659"/>
                  <a:pt x="334" y="659"/>
                </a:cubicBezTo>
                <a:cubicBezTo>
                  <a:pt x="335" y="658"/>
                  <a:pt x="335" y="658"/>
                  <a:pt x="335" y="659"/>
                </a:cubicBezTo>
                <a:cubicBezTo>
                  <a:pt x="336" y="659"/>
                  <a:pt x="336" y="660"/>
                  <a:pt x="337" y="660"/>
                </a:cubicBezTo>
                <a:cubicBezTo>
                  <a:pt x="338" y="661"/>
                  <a:pt x="340" y="661"/>
                  <a:pt x="341" y="661"/>
                </a:cubicBezTo>
                <a:cubicBezTo>
                  <a:pt x="344" y="662"/>
                  <a:pt x="345" y="664"/>
                  <a:pt x="348" y="664"/>
                </a:cubicBezTo>
                <a:cubicBezTo>
                  <a:pt x="352" y="664"/>
                  <a:pt x="356" y="664"/>
                  <a:pt x="360" y="664"/>
                </a:cubicBezTo>
                <a:cubicBezTo>
                  <a:pt x="360" y="664"/>
                  <a:pt x="361" y="665"/>
                  <a:pt x="363" y="665"/>
                </a:cubicBezTo>
                <a:cubicBezTo>
                  <a:pt x="363" y="665"/>
                  <a:pt x="363" y="665"/>
                  <a:pt x="363" y="665"/>
                </a:cubicBezTo>
                <a:cubicBezTo>
                  <a:pt x="365" y="665"/>
                  <a:pt x="366" y="668"/>
                  <a:pt x="368" y="668"/>
                </a:cubicBezTo>
                <a:cubicBezTo>
                  <a:pt x="368" y="668"/>
                  <a:pt x="369" y="668"/>
                  <a:pt x="369" y="668"/>
                </a:cubicBezTo>
                <a:cubicBezTo>
                  <a:pt x="369" y="668"/>
                  <a:pt x="370" y="668"/>
                  <a:pt x="371" y="669"/>
                </a:cubicBezTo>
                <a:cubicBezTo>
                  <a:pt x="371" y="672"/>
                  <a:pt x="374" y="673"/>
                  <a:pt x="375" y="676"/>
                </a:cubicBezTo>
                <a:cubicBezTo>
                  <a:pt x="375" y="676"/>
                  <a:pt x="375" y="676"/>
                  <a:pt x="375" y="677"/>
                </a:cubicBezTo>
                <a:cubicBezTo>
                  <a:pt x="373" y="679"/>
                  <a:pt x="376" y="680"/>
                  <a:pt x="377" y="680"/>
                </a:cubicBezTo>
                <a:cubicBezTo>
                  <a:pt x="377" y="680"/>
                  <a:pt x="377" y="681"/>
                  <a:pt x="377" y="681"/>
                </a:cubicBezTo>
                <a:cubicBezTo>
                  <a:pt x="379" y="681"/>
                  <a:pt x="378" y="685"/>
                  <a:pt x="381" y="684"/>
                </a:cubicBezTo>
                <a:cubicBezTo>
                  <a:pt x="381" y="684"/>
                  <a:pt x="381" y="684"/>
                  <a:pt x="382" y="684"/>
                </a:cubicBezTo>
                <a:cubicBezTo>
                  <a:pt x="384" y="685"/>
                  <a:pt x="385" y="686"/>
                  <a:pt x="389" y="686"/>
                </a:cubicBezTo>
                <a:cubicBezTo>
                  <a:pt x="390" y="687"/>
                  <a:pt x="390" y="689"/>
                  <a:pt x="393" y="689"/>
                </a:cubicBezTo>
                <a:cubicBezTo>
                  <a:pt x="397" y="690"/>
                  <a:pt x="399" y="688"/>
                  <a:pt x="403" y="688"/>
                </a:cubicBezTo>
                <a:cubicBezTo>
                  <a:pt x="404" y="689"/>
                  <a:pt x="405" y="689"/>
                  <a:pt x="407" y="689"/>
                </a:cubicBezTo>
                <a:cubicBezTo>
                  <a:pt x="409" y="690"/>
                  <a:pt x="409" y="692"/>
                  <a:pt x="411" y="692"/>
                </a:cubicBezTo>
                <a:cubicBezTo>
                  <a:pt x="411" y="692"/>
                  <a:pt x="411" y="693"/>
                  <a:pt x="411" y="693"/>
                </a:cubicBezTo>
                <a:cubicBezTo>
                  <a:pt x="411" y="693"/>
                  <a:pt x="412" y="693"/>
                  <a:pt x="412" y="693"/>
                </a:cubicBezTo>
                <a:cubicBezTo>
                  <a:pt x="412" y="691"/>
                  <a:pt x="415" y="692"/>
                  <a:pt x="415" y="690"/>
                </a:cubicBezTo>
                <a:cubicBezTo>
                  <a:pt x="415" y="689"/>
                  <a:pt x="415" y="689"/>
                  <a:pt x="415" y="689"/>
                </a:cubicBezTo>
                <a:cubicBezTo>
                  <a:pt x="415" y="686"/>
                  <a:pt x="413" y="684"/>
                  <a:pt x="414" y="680"/>
                </a:cubicBezTo>
                <a:cubicBezTo>
                  <a:pt x="415" y="678"/>
                  <a:pt x="416" y="676"/>
                  <a:pt x="416" y="674"/>
                </a:cubicBezTo>
                <a:cubicBezTo>
                  <a:pt x="418" y="674"/>
                  <a:pt x="418" y="670"/>
                  <a:pt x="421" y="671"/>
                </a:cubicBezTo>
                <a:cubicBezTo>
                  <a:pt x="423" y="670"/>
                  <a:pt x="422" y="667"/>
                  <a:pt x="425" y="668"/>
                </a:cubicBezTo>
                <a:cubicBezTo>
                  <a:pt x="425" y="666"/>
                  <a:pt x="424" y="665"/>
                  <a:pt x="424" y="663"/>
                </a:cubicBezTo>
                <a:cubicBezTo>
                  <a:pt x="424" y="663"/>
                  <a:pt x="424" y="663"/>
                  <a:pt x="424" y="663"/>
                </a:cubicBezTo>
                <a:cubicBezTo>
                  <a:pt x="425" y="661"/>
                  <a:pt x="421" y="663"/>
                  <a:pt x="422" y="661"/>
                </a:cubicBezTo>
                <a:cubicBezTo>
                  <a:pt x="422" y="661"/>
                  <a:pt x="422" y="661"/>
                  <a:pt x="422" y="661"/>
                </a:cubicBezTo>
                <a:cubicBezTo>
                  <a:pt x="420" y="662"/>
                  <a:pt x="422" y="658"/>
                  <a:pt x="420" y="659"/>
                </a:cubicBezTo>
                <a:cubicBezTo>
                  <a:pt x="420" y="659"/>
                  <a:pt x="420" y="659"/>
                  <a:pt x="419" y="659"/>
                </a:cubicBezTo>
                <a:cubicBezTo>
                  <a:pt x="419" y="658"/>
                  <a:pt x="418" y="658"/>
                  <a:pt x="418" y="658"/>
                </a:cubicBezTo>
                <a:cubicBezTo>
                  <a:pt x="418" y="658"/>
                  <a:pt x="418" y="658"/>
                  <a:pt x="417" y="658"/>
                </a:cubicBezTo>
                <a:cubicBezTo>
                  <a:pt x="417" y="657"/>
                  <a:pt x="415" y="655"/>
                  <a:pt x="418" y="654"/>
                </a:cubicBezTo>
                <a:cubicBezTo>
                  <a:pt x="418" y="653"/>
                  <a:pt x="418" y="653"/>
                  <a:pt x="418" y="653"/>
                </a:cubicBezTo>
                <a:cubicBezTo>
                  <a:pt x="419" y="653"/>
                  <a:pt x="420" y="652"/>
                  <a:pt x="420" y="652"/>
                </a:cubicBezTo>
                <a:cubicBezTo>
                  <a:pt x="418" y="651"/>
                  <a:pt x="418" y="649"/>
                  <a:pt x="416" y="648"/>
                </a:cubicBezTo>
                <a:cubicBezTo>
                  <a:pt x="416" y="646"/>
                  <a:pt x="411" y="647"/>
                  <a:pt x="412" y="645"/>
                </a:cubicBezTo>
                <a:cubicBezTo>
                  <a:pt x="412" y="642"/>
                  <a:pt x="410" y="642"/>
                  <a:pt x="411" y="639"/>
                </a:cubicBezTo>
                <a:cubicBezTo>
                  <a:pt x="411" y="636"/>
                  <a:pt x="412" y="634"/>
                  <a:pt x="414" y="634"/>
                </a:cubicBezTo>
                <a:cubicBezTo>
                  <a:pt x="414" y="628"/>
                  <a:pt x="416" y="623"/>
                  <a:pt x="417" y="618"/>
                </a:cubicBezTo>
                <a:cubicBezTo>
                  <a:pt x="418" y="617"/>
                  <a:pt x="419" y="616"/>
                  <a:pt x="421" y="615"/>
                </a:cubicBezTo>
                <a:cubicBezTo>
                  <a:pt x="421" y="615"/>
                  <a:pt x="421" y="615"/>
                  <a:pt x="421" y="615"/>
                </a:cubicBezTo>
                <a:cubicBezTo>
                  <a:pt x="422" y="615"/>
                  <a:pt x="422" y="614"/>
                  <a:pt x="422" y="613"/>
                </a:cubicBezTo>
                <a:cubicBezTo>
                  <a:pt x="422" y="613"/>
                  <a:pt x="422" y="613"/>
                  <a:pt x="422" y="612"/>
                </a:cubicBezTo>
                <a:cubicBezTo>
                  <a:pt x="425" y="612"/>
                  <a:pt x="423" y="609"/>
                  <a:pt x="425" y="608"/>
                </a:cubicBezTo>
                <a:cubicBezTo>
                  <a:pt x="425" y="608"/>
                  <a:pt x="425" y="608"/>
                  <a:pt x="426" y="608"/>
                </a:cubicBezTo>
                <a:cubicBezTo>
                  <a:pt x="427" y="607"/>
                  <a:pt x="428" y="607"/>
                  <a:pt x="427" y="605"/>
                </a:cubicBezTo>
                <a:cubicBezTo>
                  <a:pt x="427" y="605"/>
                  <a:pt x="427" y="605"/>
                  <a:pt x="427" y="604"/>
                </a:cubicBezTo>
                <a:cubicBezTo>
                  <a:pt x="427" y="604"/>
                  <a:pt x="428" y="605"/>
                  <a:pt x="428" y="604"/>
                </a:cubicBezTo>
                <a:cubicBezTo>
                  <a:pt x="428" y="604"/>
                  <a:pt x="428" y="604"/>
                  <a:pt x="428" y="604"/>
                </a:cubicBezTo>
                <a:cubicBezTo>
                  <a:pt x="428" y="604"/>
                  <a:pt x="428" y="604"/>
                  <a:pt x="428" y="603"/>
                </a:cubicBezTo>
                <a:cubicBezTo>
                  <a:pt x="430" y="603"/>
                  <a:pt x="431" y="602"/>
                  <a:pt x="431" y="601"/>
                </a:cubicBezTo>
                <a:cubicBezTo>
                  <a:pt x="431" y="601"/>
                  <a:pt x="431" y="601"/>
                  <a:pt x="431" y="600"/>
                </a:cubicBezTo>
                <a:cubicBezTo>
                  <a:pt x="432" y="599"/>
                  <a:pt x="434" y="597"/>
                  <a:pt x="434" y="595"/>
                </a:cubicBezTo>
                <a:cubicBezTo>
                  <a:pt x="434" y="595"/>
                  <a:pt x="434" y="595"/>
                  <a:pt x="434" y="595"/>
                </a:cubicBezTo>
                <a:cubicBezTo>
                  <a:pt x="434" y="592"/>
                  <a:pt x="436" y="591"/>
                  <a:pt x="436" y="588"/>
                </a:cubicBezTo>
                <a:cubicBezTo>
                  <a:pt x="437" y="588"/>
                  <a:pt x="437" y="587"/>
                  <a:pt x="437" y="586"/>
                </a:cubicBezTo>
                <a:cubicBezTo>
                  <a:pt x="437" y="586"/>
                  <a:pt x="439" y="586"/>
                  <a:pt x="438" y="585"/>
                </a:cubicBezTo>
                <a:close/>
                <a:moveTo>
                  <a:pt x="269" y="603"/>
                </a:moveTo>
                <a:cubicBezTo>
                  <a:pt x="268" y="602"/>
                  <a:pt x="266" y="602"/>
                  <a:pt x="265" y="603"/>
                </a:cubicBezTo>
                <a:cubicBezTo>
                  <a:pt x="265" y="605"/>
                  <a:pt x="265" y="606"/>
                  <a:pt x="266" y="606"/>
                </a:cubicBezTo>
                <a:cubicBezTo>
                  <a:pt x="266" y="604"/>
                  <a:pt x="269" y="605"/>
                  <a:pt x="269" y="603"/>
                </a:cubicBezTo>
                <a:close/>
                <a:moveTo>
                  <a:pt x="252" y="604"/>
                </a:moveTo>
                <a:cubicBezTo>
                  <a:pt x="252" y="608"/>
                  <a:pt x="253" y="610"/>
                  <a:pt x="257" y="610"/>
                </a:cubicBezTo>
                <a:cubicBezTo>
                  <a:pt x="257" y="606"/>
                  <a:pt x="256" y="604"/>
                  <a:pt x="252" y="604"/>
                </a:cubicBezTo>
                <a:close/>
                <a:moveTo>
                  <a:pt x="263" y="606"/>
                </a:moveTo>
                <a:cubicBezTo>
                  <a:pt x="262" y="610"/>
                  <a:pt x="266" y="608"/>
                  <a:pt x="265" y="612"/>
                </a:cubicBezTo>
                <a:cubicBezTo>
                  <a:pt x="267" y="612"/>
                  <a:pt x="270" y="612"/>
                  <a:pt x="270" y="610"/>
                </a:cubicBezTo>
                <a:cubicBezTo>
                  <a:pt x="266" y="610"/>
                  <a:pt x="265" y="608"/>
                  <a:pt x="263" y="606"/>
                </a:cubicBezTo>
                <a:close/>
                <a:moveTo>
                  <a:pt x="252" y="686"/>
                </a:moveTo>
                <a:cubicBezTo>
                  <a:pt x="252" y="686"/>
                  <a:pt x="252" y="685"/>
                  <a:pt x="252" y="685"/>
                </a:cubicBezTo>
                <a:cubicBezTo>
                  <a:pt x="251" y="684"/>
                  <a:pt x="250" y="684"/>
                  <a:pt x="249" y="684"/>
                </a:cubicBezTo>
                <a:cubicBezTo>
                  <a:pt x="249" y="684"/>
                  <a:pt x="249" y="683"/>
                  <a:pt x="249" y="683"/>
                </a:cubicBezTo>
                <a:cubicBezTo>
                  <a:pt x="249" y="683"/>
                  <a:pt x="247" y="683"/>
                  <a:pt x="247" y="683"/>
                </a:cubicBezTo>
                <a:cubicBezTo>
                  <a:pt x="246" y="683"/>
                  <a:pt x="246" y="683"/>
                  <a:pt x="245" y="683"/>
                </a:cubicBezTo>
                <a:cubicBezTo>
                  <a:pt x="245" y="684"/>
                  <a:pt x="245" y="686"/>
                  <a:pt x="245" y="687"/>
                </a:cubicBezTo>
                <a:cubicBezTo>
                  <a:pt x="245" y="688"/>
                  <a:pt x="246" y="688"/>
                  <a:pt x="247" y="689"/>
                </a:cubicBezTo>
                <a:cubicBezTo>
                  <a:pt x="247" y="689"/>
                  <a:pt x="247" y="690"/>
                  <a:pt x="247" y="690"/>
                </a:cubicBezTo>
                <a:cubicBezTo>
                  <a:pt x="247" y="690"/>
                  <a:pt x="248" y="690"/>
                  <a:pt x="248" y="690"/>
                </a:cubicBezTo>
                <a:cubicBezTo>
                  <a:pt x="248" y="690"/>
                  <a:pt x="248" y="691"/>
                  <a:pt x="248" y="691"/>
                </a:cubicBezTo>
                <a:cubicBezTo>
                  <a:pt x="249" y="692"/>
                  <a:pt x="250" y="692"/>
                  <a:pt x="252" y="692"/>
                </a:cubicBezTo>
                <a:cubicBezTo>
                  <a:pt x="253" y="690"/>
                  <a:pt x="253" y="688"/>
                  <a:pt x="253" y="687"/>
                </a:cubicBezTo>
                <a:cubicBezTo>
                  <a:pt x="253" y="686"/>
                  <a:pt x="253" y="687"/>
                  <a:pt x="252" y="686"/>
                </a:cubicBezTo>
                <a:close/>
                <a:moveTo>
                  <a:pt x="284" y="767"/>
                </a:moveTo>
                <a:cubicBezTo>
                  <a:pt x="282" y="767"/>
                  <a:pt x="281" y="767"/>
                  <a:pt x="279" y="767"/>
                </a:cubicBezTo>
                <a:cubicBezTo>
                  <a:pt x="279" y="769"/>
                  <a:pt x="279" y="770"/>
                  <a:pt x="281" y="769"/>
                </a:cubicBezTo>
                <a:cubicBezTo>
                  <a:pt x="281" y="771"/>
                  <a:pt x="283" y="771"/>
                  <a:pt x="284" y="770"/>
                </a:cubicBezTo>
                <a:cubicBezTo>
                  <a:pt x="284" y="772"/>
                  <a:pt x="286" y="772"/>
                  <a:pt x="287" y="771"/>
                </a:cubicBezTo>
                <a:cubicBezTo>
                  <a:pt x="287" y="770"/>
                  <a:pt x="288" y="770"/>
                  <a:pt x="288" y="768"/>
                </a:cubicBezTo>
                <a:cubicBezTo>
                  <a:pt x="288" y="767"/>
                  <a:pt x="286" y="768"/>
                  <a:pt x="284" y="767"/>
                </a:cubicBezTo>
                <a:close/>
              </a:path>
            </a:pathLst>
          </a:custGeom>
          <a:solidFill>
            <a:srgbClr val="28A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8" name="Google Shape;1225;p26">
            <a:extLst>
              <a:ext uri="{FF2B5EF4-FFF2-40B4-BE49-F238E27FC236}">
                <a16:creationId xmlns:a16="http://schemas.microsoft.com/office/drawing/2014/main" id="{934F7E9A-8190-47CE-8481-36FB577C3997}"/>
              </a:ext>
            </a:extLst>
          </p:cNvPr>
          <p:cNvSpPr/>
          <p:nvPr/>
        </p:nvSpPr>
        <p:spPr>
          <a:xfrm>
            <a:off x="3165512" y="1810657"/>
            <a:ext cx="1795462" cy="2503487"/>
          </a:xfrm>
          <a:custGeom>
            <a:avLst/>
            <a:gdLst/>
            <a:ahLst/>
            <a:cxnLst/>
            <a:rect l="l" t="t" r="r" b="b"/>
            <a:pathLst>
              <a:path w="452" h="630" extrusionOk="0">
                <a:moveTo>
                  <a:pt x="125" y="103"/>
                </a:moveTo>
                <a:cubicBezTo>
                  <a:pt x="127" y="102"/>
                  <a:pt x="129" y="103"/>
                  <a:pt x="129" y="101"/>
                </a:cubicBezTo>
                <a:cubicBezTo>
                  <a:pt x="127" y="101"/>
                  <a:pt x="127" y="100"/>
                  <a:pt x="125" y="100"/>
                </a:cubicBezTo>
                <a:cubicBezTo>
                  <a:pt x="124" y="100"/>
                  <a:pt x="123" y="102"/>
                  <a:pt x="123" y="103"/>
                </a:cubicBezTo>
                <a:cubicBezTo>
                  <a:pt x="124" y="103"/>
                  <a:pt x="125" y="104"/>
                  <a:pt x="125" y="103"/>
                </a:cubicBezTo>
                <a:close/>
                <a:moveTo>
                  <a:pt x="266" y="54"/>
                </a:moveTo>
                <a:cubicBezTo>
                  <a:pt x="266" y="55"/>
                  <a:pt x="268" y="56"/>
                  <a:pt x="271" y="56"/>
                </a:cubicBezTo>
                <a:cubicBezTo>
                  <a:pt x="273" y="56"/>
                  <a:pt x="275" y="56"/>
                  <a:pt x="277" y="56"/>
                </a:cubicBezTo>
                <a:cubicBezTo>
                  <a:pt x="277" y="52"/>
                  <a:pt x="274" y="52"/>
                  <a:pt x="274" y="48"/>
                </a:cubicBezTo>
                <a:cubicBezTo>
                  <a:pt x="273" y="48"/>
                  <a:pt x="272" y="48"/>
                  <a:pt x="271" y="48"/>
                </a:cubicBezTo>
                <a:cubicBezTo>
                  <a:pt x="270" y="46"/>
                  <a:pt x="270" y="45"/>
                  <a:pt x="268" y="45"/>
                </a:cubicBezTo>
                <a:cubicBezTo>
                  <a:pt x="267" y="45"/>
                  <a:pt x="265" y="45"/>
                  <a:pt x="263" y="45"/>
                </a:cubicBezTo>
                <a:cubicBezTo>
                  <a:pt x="265" y="50"/>
                  <a:pt x="260" y="49"/>
                  <a:pt x="261" y="53"/>
                </a:cubicBezTo>
                <a:cubicBezTo>
                  <a:pt x="262" y="53"/>
                  <a:pt x="263" y="54"/>
                  <a:pt x="266" y="54"/>
                </a:cubicBezTo>
                <a:close/>
                <a:moveTo>
                  <a:pt x="109" y="99"/>
                </a:moveTo>
                <a:cubicBezTo>
                  <a:pt x="109" y="98"/>
                  <a:pt x="109" y="98"/>
                  <a:pt x="110" y="98"/>
                </a:cubicBezTo>
                <a:cubicBezTo>
                  <a:pt x="110" y="97"/>
                  <a:pt x="111" y="97"/>
                  <a:pt x="112" y="97"/>
                </a:cubicBezTo>
                <a:cubicBezTo>
                  <a:pt x="114" y="97"/>
                  <a:pt x="115" y="100"/>
                  <a:pt x="119" y="99"/>
                </a:cubicBezTo>
                <a:cubicBezTo>
                  <a:pt x="119" y="98"/>
                  <a:pt x="119" y="97"/>
                  <a:pt x="119" y="97"/>
                </a:cubicBezTo>
                <a:cubicBezTo>
                  <a:pt x="119" y="97"/>
                  <a:pt x="117" y="95"/>
                  <a:pt x="118" y="95"/>
                </a:cubicBezTo>
                <a:cubicBezTo>
                  <a:pt x="116" y="95"/>
                  <a:pt x="116" y="97"/>
                  <a:pt x="114" y="97"/>
                </a:cubicBezTo>
                <a:cubicBezTo>
                  <a:pt x="114" y="95"/>
                  <a:pt x="114" y="94"/>
                  <a:pt x="113" y="94"/>
                </a:cubicBezTo>
                <a:cubicBezTo>
                  <a:pt x="113" y="96"/>
                  <a:pt x="110" y="95"/>
                  <a:pt x="108" y="95"/>
                </a:cubicBezTo>
                <a:cubicBezTo>
                  <a:pt x="108" y="97"/>
                  <a:pt x="106" y="97"/>
                  <a:pt x="106" y="99"/>
                </a:cubicBezTo>
                <a:cubicBezTo>
                  <a:pt x="106" y="99"/>
                  <a:pt x="106" y="99"/>
                  <a:pt x="107" y="99"/>
                </a:cubicBezTo>
                <a:cubicBezTo>
                  <a:pt x="108" y="99"/>
                  <a:pt x="108" y="99"/>
                  <a:pt x="109" y="99"/>
                </a:cubicBezTo>
                <a:close/>
                <a:moveTo>
                  <a:pt x="371" y="42"/>
                </a:moveTo>
                <a:cubicBezTo>
                  <a:pt x="371" y="42"/>
                  <a:pt x="372" y="43"/>
                  <a:pt x="372" y="42"/>
                </a:cubicBezTo>
                <a:cubicBezTo>
                  <a:pt x="373" y="42"/>
                  <a:pt x="373" y="41"/>
                  <a:pt x="374" y="40"/>
                </a:cubicBezTo>
                <a:cubicBezTo>
                  <a:pt x="374" y="38"/>
                  <a:pt x="374" y="36"/>
                  <a:pt x="374" y="34"/>
                </a:cubicBezTo>
                <a:cubicBezTo>
                  <a:pt x="372" y="34"/>
                  <a:pt x="371" y="32"/>
                  <a:pt x="367" y="33"/>
                </a:cubicBezTo>
                <a:cubicBezTo>
                  <a:pt x="367" y="34"/>
                  <a:pt x="366" y="34"/>
                  <a:pt x="366" y="35"/>
                </a:cubicBezTo>
                <a:cubicBezTo>
                  <a:pt x="366" y="37"/>
                  <a:pt x="365" y="36"/>
                  <a:pt x="365" y="37"/>
                </a:cubicBezTo>
                <a:cubicBezTo>
                  <a:pt x="364" y="39"/>
                  <a:pt x="365" y="41"/>
                  <a:pt x="366" y="43"/>
                </a:cubicBezTo>
                <a:cubicBezTo>
                  <a:pt x="368" y="43"/>
                  <a:pt x="370" y="42"/>
                  <a:pt x="371" y="42"/>
                </a:cubicBezTo>
                <a:close/>
                <a:moveTo>
                  <a:pt x="102" y="100"/>
                </a:moveTo>
                <a:cubicBezTo>
                  <a:pt x="102" y="96"/>
                  <a:pt x="97" y="98"/>
                  <a:pt x="95" y="97"/>
                </a:cubicBezTo>
                <a:cubicBezTo>
                  <a:pt x="93" y="96"/>
                  <a:pt x="91" y="97"/>
                  <a:pt x="91" y="99"/>
                </a:cubicBezTo>
                <a:cubicBezTo>
                  <a:pt x="94" y="100"/>
                  <a:pt x="97" y="101"/>
                  <a:pt x="102" y="100"/>
                </a:cubicBezTo>
                <a:close/>
                <a:moveTo>
                  <a:pt x="356" y="51"/>
                </a:moveTo>
                <a:cubicBezTo>
                  <a:pt x="357" y="51"/>
                  <a:pt x="358" y="51"/>
                  <a:pt x="357" y="53"/>
                </a:cubicBezTo>
                <a:cubicBezTo>
                  <a:pt x="362" y="54"/>
                  <a:pt x="358" y="48"/>
                  <a:pt x="361" y="49"/>
                </a:cubicBezTo>
                <a:cubicBezTo>
                  <a:pt x="361" y="47"/>
                  <a:pt x="361" y="45"/>
                  <a:pt x="361" y="43"/>
                </a:cubicBezTo>
                <a:cubicBezTo>
                  <a:pt x="361" y="43"/>
                  <a:pt x="362" y="42"/>
                  <a:pt x="362" y="42"/>
                </a:cubicBezTo>
                <a:cubicBezTo>
                  <a:pt x="362" y="41"/>
                  <a:pt x="361" y="40"/>
                  <a:pt x="361" y="39"/>
                </a:cubicBezTo>
                <a:cubicBezTo>
                  <a:pt x="360" y="39"/>
                  <a:pt x="359" y="39"/>
                  <a:pt x="359" y="40"/>
                </a:cubicBezTo>
                <a:cubicBezTo>
                  <a:pt x="359" y="41"/>
                  <a:pt x="358" y="41"/>
                  <a:pt x="357" y="42"/>
                </a:cubicBezTo>
                <a:cubicBezTo>
                  <a:pt x="357" y="43"/>
                  <a:pt x="356" y="43"/>
                  <a:pt x="356" y="44"/>
                </a:cubicBezTo>
                <a:cubicBezTo>
                  <a:pt x="360" y="45"/>
                  <a:pt x="356" y="49"/>
                  <a:pt x="356" y="51"/>
                </a:cubicBezTo>
                <a:close/>
                <a:moveTo>
                  <a:pt x="400" y="84"/>
                </a:moveTo>
                <a:cubicBezTo>
                  <a:pt x="400" y="85"/>
                  <a:pt x="401" y="85"/>
                  <a:pt x="401" y="86"/>
                </a:cubicBezTo>
                <a:cubicBezTo>
                  <a:pt x="403" y="86"/>
                  <a:pt x="404" y="87"/>
                  <a:pt x="404" y="89"/>
                </a:cubicBezTo>
                <a:cubicBezTo>
                  <a:pt x="401" y="90"/>
                  <a:pt x="397" y="86"/>
                  <a:pt x="395" y="89"/>
                </a:cubicBezTo>
                <a:cubicBezTo>
                  <a:pt x="400" y="90"/>
                  <a:pt x="396" y="95"/>
                  <a:pt x="396" y="99"/>
                </a:cubicBezTo>
                <a:cubicBezTo>
                  <a:pt x="402" y="100"/>
                  <a:pt x="402" y="97"/>
                  <a:pt x="406" y="97"/>
                </a:cubicBezTo>
                <a:cubicBezTo>
                  <a:pt x="409" y="97"/>
                  <a:pt x="412" y="97"/>
                  <a:pt x="415" y="97"/>
                </a:cubicBezTo>
                <a:cubicBezTo>
                  <a:pt x="415" y="96"/>
                  <a:pt x="415" y="95"/>
                  <a:pt x="415" y="94"/>
                </a:cubicBezTo>
                <a:cubicBezTo>
                  <a:pt x="415" y="94"/>
                  <a:pt x="414" y="94"/>
                  <a:pt x="414" y="94"/>
                </a:cubicBezTo>
                <a:cubicBezTo>
                  <a:pt x="413" y="93"/>
                  <a:pt x="415" y="93"/>
                  <a:pt x="415" y="93"/>
                </a:cubicBezTo>
                <a:cubicBezTo>
                  <a:pt x="416" y="92"/>
                  <a:pt x="417" y="92"/>
                  <a:pt x="418" y="92"/>
                </a:cubicBezTo>
                <a:cubicBezTo>
                  <a:pt x="418" y="91"/>
                  <a:pt x="418" y="91"/>
                  <a:pt x="418" y="90"/>
                </a:cubicBezTo>
                <a:cubicBezTo>
                  <a:pt x="416" y="91"/>
                  <a:pt x="416" y="89"/>
                  <a:pt x="416" y="88"/>
                </a:cubicBezTo>
                <a:cubicBezTo>
                  <a:pt x="414" y="88"/>
                  <a:pt x="414" y="87"/>
                  <a:pt x="412" y="87"/>
                </a:cubicBezTo>
                <a:cubicBezTo>
                  <a:pt x="412" y="84"/>
                  <a:pt x="408" y="85"/>
                  <a:pt x="407" y="82"/>
                </a:cubicBezTo>
                <a:cubicBezTo>
                  <a:pt x="405" y="82"/>
                  <a:pt x="404" y="80"/>
                  <a:pt x="400" y="81"/>
                </a:cubicBezTo>
                <a:cubicBezTo>
                  <a:pt x="399" y="77"/>
                  <a:pt x="395" y="77"/>
                  <a:pt x="393" y="76"/>
                </a:cubicBezTo>
                <a:cubicBezTo>
                  <a:pt x="390" y="78"/>
                  <a:pt x="392" y="84"/>
                  <a:pt x="393" y="87"/>
                </a:cubicBezTo>
                <a:cubicBezTo>
                  <a:pt x="397" y="88"/>
                  <a:pt x="396" y="84"/>
                  <a:pt x="400" y="84"/>
                </a:cubicBezTo>
                <a:close/>
                <a:moveTo>
                  <a:pt x="366" y="49"/>
                </a:moveTo>
                <a:cubicBezTo>
                  <a:pt x="366" y="51"/>
                  <a:pt x="365" y="52"/>
                  <a:pt x="365" y="54"/>
                </a:cubicBezTo>
                <a:cubicBezTo>
                  <a:pt x="365" y="55"/>
                  <a:pt x="366" y="55"/>
                  <a:pt x="367" y="55"/>
                </a:cubicBezTo>
                <a:cubicBezTo>
                  <a:pt x="367" y="56"/>
                  <a:pt x="367" y="57"/>
                  <a:pt x="367" y="59"/>
                </a:cubicBezTo>
                <a:cubicBezTo>
                  <a:pt x="365" y="59"/>
                  <a:pt x="364" y="57"/>
                  <a:pt x="362" y="57"/>
                </a:cubicBezTo>
                <a:cubicBezTo>
                  <a:pt x="362" y="58"/>
                  <a:pt x="362" y="59"/>
                  <a:pt x="362" y="60"/>
                </a:cubicBezTo>
                <a:cubicBezTo>
                  <a:pt x="361" y="60"/>
                  <a:pt x="360" y="60"/>
                  <a:pt x="360" y="61"/>
                </a:cubicBezTo>
                <a:cubicBezTo>
                  <a:pt x="361" y="61"/>
                  <a:pt x="361" y="64"/>
                  <a:pt x="362" y="65"/>
                </a:cubicBezTo>
                <a:cubicBezTo>
                  <a:pt x="363" y="65"/>
                  <a:pt x="364" y="65"/>
                  <a:pt x="363" y="66"/>
                </a:cubicBezTo>
                <a:cubicBezTo>
                  <a:pt x="368" y="67"/>
                  <a:pt x="370" y="65"/>
                  <a:pt x="374" y="65"/>
                </a:cubicBezTo>
                <a:cubicBezTo>
                  <a:pt x="376" y="62"/>
                  <a:pt x="378" y="60"/>
                  <a:pt x="382" y="60"/>
                </a:cubicBezTo>
                <a:cubicBezTo>
                  <a:pt x="385" y="60"/>
                  <a:pt x="383" y="66"/>
                  <a:pt x="387" y="67"/>
                </a:cubicBezTo>
                <a:cubicBezTo>
                  <a:pt x="387" y="66"/>
                  <a:pt x="388" y="65"/>
                  <a:pt x="390" y="65"/>
                </a:cubicBezTo>
                <a:cubicBezTo>
                  <a:pt x="390" y="63"/>
                  <a:pt x="390" y="61"/>
                  <a:pt x="390" y="59"/>
                </a:cubicBezTo>
                <a:cubicBezTo>
                  <a:pt x="389" y="54"/>
                  <a:pt x="384" y="54"/>
                  <a:pt x="383" y="49"/>
                </a:cubicBezTo>
                <a:cubicBezTo>
                  <a:pt x="385" y="46"/>
                  <a:pt x="389" y="43"/>
                  <a:pt x="385" y="39"/>
                </a:cubicBezTo>
                <a:cubicBezTo>
                  <a:pt x="382" y="38"/>
                  <a:pt x="384" y="43"/>
                  <a:pt x="379" y="42"/>
                </a:cubicBezTo>
                <a:cubicBezTo>
                  <a:pt x="379" y="41"/>
                  <a:pt x="378" y="41"/>
                  <a:pt x="378" y="40"/>
                </a:cubicBezTo>
                <a:cubicBezTo>
                  <a:pt x="378" y="39"/>
                  <a:pt x="377" y="39"/>
                  <a:pt x="376" y="39"/>
                </a:cubicBezTo>
                <a:cubicBezTo>
                  <a:pt x="376" y="41"/>
                  <a:pt x="376" y="42"/>
                  <a:pt x="376" y="44"/>
                </a:cubicBezTo>
                <a:cubicBezTo>
                  <a:pt x="376" y="45"/>
                  <a:pt x="378" y="47"/>
                  <a:pt x="376" y="48"/>
                </a:cubicBezTo>
                <a:cubicBezTo>
                  <a:pt x="372" y="48"/>
                  <a:pt x="375" y="43"/>
                  <a:pt x="371" y="44"/>
                </a:cubicBezTo>
                <a:cubicBezTo>
                  <a:pt x="368" y="44"/>
                  <a:pt x="366" y="44"/>
                  <a:pt x="363" y="44"/>
                </a:cubicBezTo>
                <a:cubicBezTo>
                  <a:pt x="363" y="45"/>
                  <a:pt x="363" y="46"/>
                  <a:pt x="363" y="48"/>
                </a:cubicBezTo>
                <a:cubicBezTo>
                  <a:pt x="364" y="48"/>
                  <a:pt x="366" y="48"/>
                  <a:pt x="366" y="49"/>
                </a:cubicBezTo>
                <a:close/>
                <a:moveTo>
                  <a:pt x="82" y="101"/>
                </a:moveTo>
                <a:cubicBezTo>
                  <a:pt x="83" y="101"/>
                  <a:pt x="84" y="101"/>
                  <a:pt x="84" y="100"/>
                </a:cubicBezTo>
                <a:cubicBezTo>
                  <a:pt x="85" y="100"/>
                  <a:pt x="86" y="100"/>
                  <a:pt x="86" y="99"/>
                </a:cubicBezTo>
                <a:cubicBezTo>
                  <a:pt x="83" y="100"/>
                  <a:pt x="77" y="97"/>
                  <a:pt x="78" y="101"/>
                </a:cubicBezTo>
                <a:cubicBezTo>
                  <a:pt x="79" y="101"/>
                  <a:pt x="81" y="101"/>
                  <a:pt x="82" y="101"/>
                </a:cubicBezTo>
                <a:close/>
                <a:moveTo>
                  <a:pt x="69" y="104"/>
                </a:moveTo>
                <a:cubicBezTo>
                  <a:pt x="65" y="103"/>
                  <a:pt x="72" y="103"/>
                  <a:pt x="70" y="100"/>
                </a:cubicBezTo>
                <a:cubicBezTo>
                  <a:pt x="65" y="99"/>
                  <a:pt x="64" y="102"/>
                  <a:pt x="63" y="105"/>
                </a:cubicBezTo>
                <a:cubicBezTo>
                  <a:pt x="65" y="104"/>
                  <a:pt x="69" y="107"/>
                  <a:pt x="69" y="104"/>
                </a:cubicBezTo>
                <a:close/>
                <a:moveTo>
                  <a:pt x="143" y="44"/>
                </a:moveTo>
                <a:cubicBezTo>
                  <a:pt x="143" y="48"/>
                  <a:pt x="145" y="49"/>
                  <a:pt x="148" y="49"/>
                </a:cubicBezTo>
                <a:cubicBezTo>
                  <a:pt x="148" y="47"/>
                  <a:pt x="147" y="46"/>
                  <a:pt x="146" y="45"/>
                </a:cubicBezTo>
                <a:cubicBezTo>
                  <a:pt x="145" y="45"/>
                  <a:pt x="144" y="45"/>
                  <a:pt x="145" y="44"/>
                </a:cubicBezTo>
                <a:cubicBezTo>
                  <a:pt x="144" y="44"/>
                  <a:pt x="144" y="44"/>
                  <a:pt x="143" y="44"/>
                </a:cubicBezTo>
                <a:close/>
                <a:moveTo>
                  <a:pt x="450" y="297"/>
                </a:moveTo>
                <a:cubicBezTo>
                  <a:pt x="449" y="295"/>
                  <a:pt x="447" y="294"/>
                  <a:pt x="448" y="290"/>
                </a:cubicBezTo>
                <a:cubicBezTo>
                  <a:pt x="446" y="289"/>
                  <a:pt x="446" y="287"/>
                  <a:pt x="444" y="287"/>
                </a:cubicBezTo>
                <a:cubicBezTo>
                  <a:pt x="443" y="287"/>
                  <a:pt x="443" y="286"/>
                  <a:pt x="442" y="286"/>
                </a:cubicBezTo>
                <a:cubicBezTo>
                  <a:pt x="441" y="286"/>
                  <a:pt x="440" y="285"/>
                  <a:pt x="439" y="285"/>
                </a:cubicBezTo>
                <a:cubicBezTo>
                  <a:pt x="438" y="285"/>
                  <a:pt x="438" y="283"/>
                  <a:pt x="438" y="282"/>
                </a:cubicBezTo>
                <a:cubicBezTo>
                  <a:pt x="439" y="277"/>
                  <a:pt x="436" y="276"/>
                  <a:pt x="437" y="271"/>
                </a:cubicBezTo>
                <a:cubicBezTo>
                  <a:pt x="437" y="271"/>
                  <a:pt x="437" y="270"/>
                  <a:pt x="437" y="270"/>
                </a:cubicBezTo>
                <a:cubicBezTo>
                  <a:pt x="435" y="270"/>
                  <a:pt x="435" y="268"/>
                  <a:pt x="434" y="266"/>
                </a:cubicBezTo>
                <a:cubicBezTo>
                  <a:pt x="434" y="266"/>
                  <a:pt x="433" y="267"/>
                  <a:pt x="433" y="266"/>
                </a:cubicBezTo>
                <a:cubicBezTo>
                  <a:pt x="433" y="266"/>
                  <a:pt x="433" y="264"/>
                  <a:pt x="433" y="264"/>
                </a:cubicBezTo>
                <a:cubicBezTo>
                  <a:pt x="433" y="264"/>
                  <a:pt x="432" y="264"/>
                  <a:pt x="432" y="264"/>
                </a:cubicBezTo>
                <a:cubicBezTo>
                  <a:pt x="431" y="264"/>
                  <a:pt x="432" y="262"/>
                  <a:pt x="432" y="261"/>
                </a:cubicBezTo>
                <a:cubicBezTo>
                  <a:pt x="432" y="257"/>
                  <a:pt x="434" y="256"/>
                  <a:pt x="434" y="252"/>
                </a:cubicBezTo>
                <a:cubicBezTo>
                  <a:pt x="434" y="247"/>
                  <a:pt x="435" y="244"/>
                  <a:pt x="436" y="239"/>
                </a:cubicBezTo>
                <a:cubicBezTo>
                  <a:pt x="436" y="236"/>
                  <a:pt x="433" y="236"/>
                  <a:pt x="433" y="232"/>
                </a:cubicBezTo>
                <a:cubicBezTo>
                  <a:pt x="433" y="226"/>
                  <a:pt x="433" y="226"/>
                  <a:pt x="433" y="226"/>
                </a:cubicBezTo>
                <a:cubicBezTo>
                  <a:pt x="433" y="223"/>
                  <a:pt x="429" y="224"/>
                  <a:pt x="429" y="220"/>
                </a:cubicBezTo>
                <a:cubicBezTo>
                  <a:pt x="429" y="211"/>
                  <a:pt x="429" y="211"/>
                  <a:pt x="429" y="211"/>
                </a:cubicBezTo>
                <a:cubicBezTo>
                  <a:pt x="431" y="208"/>
                  <a:pt x="432" y="205"/>
                  <a:pt x="432" y="200"/>
                </a:cubicBezTo>
                <a:cubicBezTo>
                  <a:pt x="431" y="198"/>
                  <a:pt x="428" y="198"/>
                  <a:pt x="428" y="194"/>
                </a:cubicBezTo>
                <a:cubicBezTo>
                  <a:pt x="427" y="194"/>
                  <a:pt x="427" y="194"/>
                  <a:pt x="427" y="193"/>
                </a:cubicBezTo>
                <a:cubicBezTo>
                  <a:pt x="426" y="193"/>
                  <a:pt x="426" y="193"/>
                  <a:pt x="426" y="193"/>
                </a:cubicBezTo>
                <a:cubicBezTo>
                  <a:pt x="426" y="192"/>
                  <a:pt x="424" y="192"/>
                  <a:pt x="423" y="192"/>
                </a:cubicBezTo>
                <a:cubicBezTo>
                  <a:pt x="424" y="190"/>
                  <a:pt x="423" y="190"/>
                  <a:pt x="422" y="189"/>
                </a:cubicBezTo>
                <a:cubicBezTo>
                  <a:pt x="422" y="188"/>
                  <a:pt x="421" y="188"/>
                  <a:pt x="420" y="188"/>
                </a:cubicBezTo>
                <a:cubicBezTo>
                  <a:pt x="420" y="187"/>
                  <a:pt x="419" y="187"/>
                  <a:pt x="418" y="187"/>
                </a:cubicBezTo>
                <a:cubicBezTo>
                  <a:pt x="418" y="185"/>
                  <a:pt x="416" y="185"/>
                  <a:pt x="414" y="185"/>
                </a:cubicBezTo>
                <a:cubicBezTo>
                  <a:pt x="414" y="183"/>
                  <a:pt x="412" y="184"/>
                  <a:pt x="411" y="183"/>
                </a:cubicBezTo>
                <a:cubicBezTo>
                  <a:pt x="411" y="182"/>
                  <a:pt x="411" y="182"/>
                  <a:pt x="410" y="182"/>
                </a:cubicBezTo>
                <a:cubicBezTo>
                  <a:pt x="410" y="177"/>
                  <a:pt x="410" y="173"/>
                  <a:pt x="409" y="170"/>
                </a:cubicBezTo>
                <a:cubicBezTo>
                  <a:pt x="409" y="166"/>
                  <a:pt x="411" y="164"/>
                  <a:pt x="414" y="163"/>
                </a:cubicBezTo>
                <a:cubicBezTo>
                  <a:pt x="415" y="162"/>
                  <a:pt x="414" y="159"/>
                  <a:pt x="416" y="159"/>
                </a:cubicBezTo>
                <a:cubicBezTo>
                  <a:pt x="417" y="158"/>
                  <a:pt x="417" y="157"/>
                  <a:pt x="417" y="155"/>
                </a:cubicBezTo>
                <a:cubicBezTo>
                  <a:pt x="417" y="154"/>
                  <a:pt x="417" y="154"/>
                  <a:pt x="418" y="154"/>
                </a:cubicBezTo>
                <a:cubicBezTo>
                  <a:pt x="418" y="150"/>
                  <a:pt x="420" y="150"/>
                  <a:pt x="420" y="147"/>
                </a:cubicBezTo>
                <a:cubicBezTo>
                  <a:pt x="420" y="146"/>
                  <a:pt x="420" y="145"/>
                  <a:pt x="421" y="145"/>
                </a:cubicBezTo>
                <a:cubicBezTo>
                  <a:pt x="421" y="142"/>
                  <a:pt x="421" y="142"/>
                  <a:pt x="421" y="142"/>
                </a:cubicBezTo>
                <a:cubicBezTo>
                  <a:pt x="421" y="141"/>
                  <a:pt x="422" y="141"/>
                  <a:pt x="422" y="139"/>
                </a:cubicBezTo>
                <a:cubicBezTo>
                  <a:pt x="422" y="138"/>
                  <a:pt x="423" y="138"/>
                  <a:pt x="423" y="137"/>
                </a:cubicBezTo>
                <a:cubicBezTo>
                  <a:pt x="423" y="136"/>
                  <a:pt x="423" y="133"/>
                  <a:pt x="423" y="133"/>
                </a:cubicBezTo>
                <a:cubicBezTo>
                  <a:pt x="423" y="133"/>
                  <a:pt x="424" y="133"/>
                  <a:pt x="425" y="133"/>
                </a:cubicBezTo>
                <a:cubicBezTo>
                  <a:pt x="425" y="133"/>
                  <a:pt x="425" y="126"/>
                  <a:pt x="425" y="126"/>
                </a:cubicBezTo>
                <a:cubicBezTo>
                  <a:pt x="424" y="126"/>
                  <a:pt x="423" y="126"/>
                  <a:pt x="423" y="126"/>
                </a:cubicBezTo>
                <a:cubicBezTo>
                  <a:pt x="423" y="124"/>
                  <a:pt x="424" y="122"/>
                  <a:pt x="423" y="121"/>
                </a:cubicBezTo>
                <a:cubicBezTo>
                  <a:pt x="423" y="119"/>
                  <a:pt x="421" y="117"/>
                  <a:pt x="421" y="115"/>
                </a:cubicBezTo>
                <a:cubicBezTo>
                  <a:pt x="420" y="114"/>
                  <a:pt x="420" y="110"/>
                  <a:pt x="417" y="111"/>
                </a:cubicBezTo>
                <a:cubicBezTo>
                  <a:pt x="418" y="108"/>
                  <a:pt x="415" y="109"/>
                  <a:pt x="416" y="105"/>
                </a:cubicBezTo>
                <a:cubicBezTo>
                  <a:pt x="414" y="106"/>
                  <a:pt x="413" y="107"/>
                  <a:pt x="411" y="108"/>
                </a:cubicBezTo>
                <a:cubicBezTo>
                  <a:pt x="408" y="106"/>
                  <a:pt x="404" y="107"/>
                  <a:pt x="401" y="106"/>
                </a:cubicBezTo>
                <a:cubicBezTo>
                  <a:pt x="401" y="106"/>
                  <a:pt x="401" y="105"/>
                  <a:pt x="401" y="105"/>
                </a:cubicBezTo>
                <a:cubicBezTo>
                  <a:pt x="401" y="104"/>
                  <a:pt x="399" y="105"/>
                  <a:pt x="399" y="104"/>
                </a:cubicBezTo>
                <a:cubicBezTo>
                  <a:pt x="398" y="104"/>
                  <a:pt x="398" y="103"/>
                  <a:pt x="396" y="103"/>
                </a:cubicBezTo>
                <a:cubicBezTo>
                  <a:pt x="396" y="101"/>
                  <a:pt x="395" y="100"/>
                  <a:pt x="393" y="99"/>
                </a:cubicBezTo>
                <a:cubicBezTo>
                  <a:pt x="392" y="95"/>
                  <a:pt x="396" y="97"/>
                  <a:pt x="395" y="93"/>
                </a:cubicBezTo>
                <a:cubicBezTo>
                  <a:pt x="395" y="90"/>
                  <a:pt x="391" y="90"/>
                  <a:pt x="390" y="88"/>
                </a:cubicBezTo>
                <a:cubicBezTo>
                  <a:pt x="391" y="87"/>
                  <a:pt x="390" y="87"/>
                  <a:pt x="389" y="87"/>
                </a:cubicBezTo>
                <a:cubicBezTo>
                  <a:pt x="389" y="78"/>
                  <a:pt x="389" y="78"/>
                  <a:pt x="389" y="78"/>
                </a:cubicBezTo>
                <a:cubicBezTo>
                  <a:pt x="386" y="77"/>
                  <a:pt x="385" y="77"/>
                  <a:pt x="382" y="78"/>
                </a:cubicBezTo>
                <a:cubicBezTo>
                  <a:pt x="381" y="79"/>
                  <a:pt x="380" y="79"/>
                  <a:pt x="378" y="79"/>
                </a:cubicBezTo>
                <a:cubicBezTo>
                  <a:pt x="379" y="82"/>
                  <a:pt x="377" y="82"/>
                  <a:pt x="376" y="82"/>
                </a:cubicBezTo>
                <a:cubicBezTo>
                  <a:pt x="376" y="81"/>
                  <a:pt x="375" y="81"/>
                  <a:pt x="374" y="81"/>
                </a:cubicBezTo>
                <a:cubicBezTo>
                  <a:pt x="374" y="80"/>
                  <a:pt x="375" y="79"/>
                  <a:pt x="374" y="78"/>
                </a:cubicBezTo>
                <a:cubicBezTo>
                  <a:pt x="374" y="78"/>
                  <a:pt x="372" y="77"/>
                  <a:pt x="372" y="77"/>
                </a:cubicBezTo>
                <a:cubicBezTo>
                  <a:pt x="372" y="76"/>
                  <a:pt x="372" y="75"/>
                  <a:pt x="372" y="75"/>
                </a:cubicBezTo>
                <a:cubicBezTo>
                  <a:pt x="372" y="74"/>
                  <a:pt x="371" y="75"/>
                  <a:pt x="371" y="75"/>
                </a:cubicBezTo>
                <a:cubicBezTo>
                  <a:pt x="371" y="74"/>
                  <a:pt x="371" y="74"/>
                  <a:pt x="371" y="73"/>
                </a:cubicBezTo>
                <a:cubicBezTo>
                  <a:pt x="370" y="72"/>
                  <a:pt x="370" y="72"/>
                  <a:pt x="370" y="71"/>
                </a:cubicBezTo>
                <a:cubicBezTo>
                  <a:pt x="366" y="69"/>
                  <a:pt x="363" y="68"/>
                  <a:pt x="360" y="66"/>
                </a:cubicBezTo>
                <a:cubicBezTo>
                  <a:pt x="360" y="65"/>
                  <a:pt x="360" y="64"/>
                  <a:pt x="360" y="64"/>
                </a:cubicBezTo>
                <a:cubicBezTo>
                  <a:pt x="359" y="62"/>
                  <a:pt x="358" y="60"/>
                  <a:pt x="357" y="60"/>
                </a:cubicBezTo>
                <a:cubicBezTo>
                  <a:pt x="357" y="58"/>
                  <a:pt x="354" y="58"/>
                  <a:pt x="355" y="54"/>
                </a:cubicBezTo>
                <a:cubicBezTo>
                  <a:pt x="352" y="54"/>
                  <a:pt x="351" y="56"/>
                  <a:pt x="349" y="57"/>
                </a:cubicBezTo>
                <a:cubicBezTo>
                  <a:pt x="348" y="58"/>
                  <a:pt x="347" y="59"/>
                  <a:pt x="345" y="59"/>
                </a:cubicBezTo>
                <a:cubicBezTo>
                  <a:pt x="344" y="59"/>
                  <a:pt x="344" y="60"/>
                  <a:pt x="344" y="61"/>
                </a:cubicBezTo>
                <a:cubicBezTo>
                  <a:pt x="343" y="61"/>
                  <a:pt x="343" y="60"/>
                  <a:pt x="343" y="59"/>
                </a:cubicBezTo>
                <a:cubicBezTo>
                  <a:pt x="340" y="59"/>
                  <a:pt x="340" y="56"/>
                  <a:pt x="337" y="57"/>
                </a:cubicBezTo>
                <a:cubicBezTo>
                  <a:pt x="336" y="55"/>
                  <a:pt x="341" y="57"/>
                  <a:pt x="343" y="56"/>
                </a:cubicBezTo>
                <a:cubicBezTo>
                  <a:pt x="346" y="57"/>
                  <a:pt x="345" y="54"/>
                  <a:pt x="348" y="54"/>
                </a:cubicBezTo>
                <a:cubicBezTo>
                  <a:pt x="347" y="52"/>
                  <a:pt x="345" y="53"/>
                  <a:pt x="344" y="53"/>
                </a:cubicBezTo>
                <a:cubicBezTo>
                  <a:pt x="342" y="53"/>
                  <a:pt x="342" y="51"/>
                  <a:pt x="340" y="51"/>
                </a:cubicBezTo>
                <a:cubicBezTo>
                  <a:pt x="336" y="52"/>
                  <a:pt x="335" y="50"/>
                  <a:pt x="332" y="50"/>
                </a:cubicBezTo>
                <a:cubicBezTo>
                  <a:pt x="329" y="50"/>
                  <a:pt x="330" y="52"/>
                  <a:pt x="329" y="54"/>
                </a:cubicBezTo>
                <a:cubicBezTo>
                  <a:pt x="329" y="54"/>
                  <a:pt x="327" y="55"/>
                  <a:pt x="327" y="55"/>
                </a:cubicBezTo>
                <a:cubicBezTo>
                  <a:pt x="326" y="56"/>
                  <a:pt x="327" y="57"/>
                  <a:pt x="327" y="57"/>
                </a:cubicBezTo>
                <a:cubicBezTo>
                  <a:pt x="324" y="59"/>
                  <a:pt x="321" y="60"/>
                  <a:pt x="322" y="65"/>
                </a:cubicBezTo>
                <a:cubicBezTo>
                  <a:pt x="318" y="66"/>
                  <a:pt x="315" y="69"/>
                  <a:pt x="313" y="72"/>
                </a:cubicBezTo>
                <a:cubicBezTo>
                  <a:pt x="307" y="72"/>
                  <a:pt x="307" y="72"/>
                  <a:pt x="307" y="72"/>
                </a:cubicBezTo>
                <a:cubicBezTo>
                  <a:pt x="306" y="73"/>
                  <a:pt x="305" y="74"/>
                  <a:pt x="304" y="75"/>
                </a:cubicBezTo>
                <a:cubicBezTo>
                  <a:pt x="298" y="74"/>
                  <a:pt x="294" y="75"/>
                  <a:pt x="291" y="77"/>
                </a:cubicBezTo>
                <a:cubicBezTo>
                  <a:pt x="289" y="77"/>
                  <a:pt x="289" y="80"/>
                  <a:pt x="288" y="82"/>
                </a:cubicBezTo>
                <a:cubicBezTo>
                  <a:pt x="286" y="82"/>
                  <a:pt x="287" y="83"/>
                  <a:pt x="288" y="83"/>
                </a:cubicBezTo>
                <a:cubicBezTo>
                  <a:pt x="287" y="84"/>
                  <a:pt x="286" y="84"/>
                  <a:pt x="286" y="86"/>
                </a:cubicBezTo>
                <a:cubicBezTo>
                  <a:pt x="283" y="85"/>
                  <a:pt x="282" y="87"/>
                  <a:pt x="279" y="87"/>
                </a:cubicBezTo>
                <a:cubicBezTo>
                  <a:pt x="278" y="91"/>
                  <a:pt x="282" y="89"/>
                  <a:pt x="283" y="92"/>
                </a:cubicBezTo>
                <a:cubicBezTo>
                  <a:pt x="283" y="92"/>
                  <a:pt x="283" y="93"/>
                  <a:pt x="282" y="93"/>
                </a:cubicBezTo>
                <a:cubicBezTo>
                  <a:pt x="281" y="93"/>
                  <a:pt x="279" y="93"/>
                  <a:pt x="279" y="93"/>
                </a:cubicBezTo>
                <a:cubicBezTo>
                  <a:pt x="279" y="93"/>
                  <a:pt x="279" y="92"/>
                  <a:pt x="279" y="92"/>
                </a:cubicBezTo>
                <a:cubicBezTo>
                  <a:pt x="279" y="91"/>
                  <a:pt x="278" y="92"/>
                  <a:pt x="278" y="92"/>
                </a:cubicBezTo>
                <a:cubicBezTo>
                  <a:pt x="278" y="91"/>
                  <a:pt x="278" y="91"/>
                  <a:pt x="278" y="90"/>
                </a:cubicBezTo>
                <a:cubicBezTo>
                  <a:pt x="277" y="90"/>
                  <a:pt x="276" y="91"/>
                  <a:pt x="275" y="90"/>
                </a:cubicBezTo>
                <a:cubicBezTo>
                  <a:pt x="275" y="90"/>
                  <a:pt x="275" y="89"/>
                  <a:pt x="274" y="89"/>
                </a:cubicBezTo>
                <a:cubicBezTo>
                  <a:pt x="274" y="88"/>
                  <a:pt x="273" y="88"/>
                  <a:pt x="272" y="88"/>
                </a:cubicBezTo>
                <a:cubicBezTo>
                  <a:pt x="272" y="87"/>
                  <a:pt x="271" y="87"/>
                  <a:pt x="271" y="87"/>
                </a:cubicBezTo>
                <a:cubicBezTo>
                  <a:pt x="270" y="86"/>
                  <a:pt x="269" y="85"/>
                  <a:pt x="267" y="86"/>
                </a:cubicBezTo>
                <a:cubicBezTo>
                  <a:pt x="260" y="84"/>
                  <a:pt x="261" y="90"/>
                  <a:pt x="255" y="89"/>
                </a:cubicBezTo>
                <a:cubicBezTo>
                  <a:pt x="256" y="87"/>
                  <a:pt x="256" y="86"/>
                  <a:pt x="255" y="84"/>
                </a:cubicBezTo>
                <a:cubicBezTo>
                  <a:pt x="253" y="84"/>
                  <a:pt x="252" y="83"/>
                  <a:pt x="252" y="81"/>
                </a:cubicBezTo>
                <a:cubicBezTo>
                  <a:pt x="254" y="81"/>
                  <a:pt x="254" y="79"/>
                  <a:pt x="256" y="79"/>
                </a:cubicBezTo>
                <a:cubicBezTo>
                  <a:pt x="255" y="80"/>
                  <a:pt x="257" y="81"/>
                  <a:pt x="257" y="81"/>
                </a:cubicBezTo>
                <a:cubicBezTo>
                  <a:pt x="257" y="80"/>
                  <a:pt x="257" y="80"/>
                  <a:pt x="257" y="79"/>
                </a:cubicBezTo>
                <a:cubicBezTo>
                  <a:pt x="257" y="79"/>
                  <a:pt x="258" y="80"/>
                  <a:pt x="258" y="79"/>
                </a:cubicBezTo>
                <a:cubicBezTo>
                  <a:pt x="258" y="79"/>
                  <a:pt x="258" y="78"/>
                  <a:pt x="258" y="78"/>
                </a:cubicBezTo>
                <a:cubicBezTo>
                  <a:pt x="260" y="77"/>
                  <a:pt x="262" y="78"/>
                  <a:pt x="263" y="77"/>
                </a:cubicBezTo>
                <a:cubicBezTo>
                  <a:pt x="264" y="77"/>
                  <a:pt x="264" y="75"/>
                  <a:pt x="264" y="75"/>
                </a:cubicBezTo>
                <a:cubicBezTo>
                  <a:pt x="266" y="75"/>
                  <a:pt x="266" y="74"/>
                  <a:pt x="266" y="73"/>
                </a:cubicBezTo>
                <a:cubicBezTo>
                  <a:pt x="266" y="72"/>
                  <a:pt x="268" y="71"/>
                  <a:pt x="268" y="70"/>
                </a:cubicBezTo>
                <a:cubicBezTo>
                  <a:pt x="269" y="67"/>
                  <a:pt x="268" y="63"/>
                  <a:pt x="268" y="60"/>
                </a:cubicBezTo>
                <a:cubicBezTo>
                  <a:pt x="269" y="57"/>
                  <a:pt x="265" y="59"/>
                  <a:pt x="264" y="56"/>
                </a:cubicBezTo>
                <a:cubicBezTo>
                  <a:pt x="258" y="56"/>
                  <a:pt x="254" y="58"/>
                  <a:pt x="249" y="59"/>
                </a:cubicBezTo>
                <a:cubicBezTo>
                  <a:pt x="245" y="58"/>
                  <a:pt x="243" y="56"/>
                  <a:pt x="240" y="55"/>
                </a:cubicBezTo>
                <a:cubicBezTo>
                  <a:pt x="238" y="55"/>
                  <a:pt x="238" y="53"/>
                  <a:pt x="236" y="53"/>
                </a:cubicBezTo>
                <a:cubicBezTo>
                  <a:pt x="234" y="53"/>
                  <a:pt x="234" y="51"/>
                  <a:pt x="233" y="51"/>
                </a:cubicBezTo>
                <a:cubicBezTo>
                  <a:pt x="228" y="51"/>
                  <a:pt x="228" y="51"/>
                  <a:pt x="228" y="51"/>
                </a:cubicBezTo>
                <a:cubicBezTo>
                  <a:pt x="228" y="53"/>
                  <a:pt x="225" y="52"/>
                  <a:pt x="225" y="54"/>
                </a:cubicBezTo>
                <a:cubicBezTo>
                  <a:pt x="223" y="53"/>
                  <a:pt x="225" y="52"/>
                  <a:pt x="225" y="50"/>
                </a:cubicBezTo>
                <a:cubicBezTo>
                  <a:pt x="224" y="50"/>
                  <a:pt x="224" y="49"/>
                  <a:pt x="224" y="48"/>
                </a:cubicBezTo>
                <a:cubicBezTo>
                  <a:pt x="223" y="48"/>
                  <a:pt x="223" y="47"/>
                  <a:pt x="223" y="46"/>
                </a:cubicBezTo>
                <a:cubicBezTo>
                  <a:pt x="213" y="46"/>
                  <a:pt x="213" y="46"/>
                  <a:pt x="213" y="46"/>
                </a:cubicBezTo>
                <a:cubicBezTo>
                  <a:pt x="212" y="48"/>
                  <a:pt x="211" y="50"/>
                  <a:pt x="208" y="50"/>
                </a:cubicBezTo>
                <a:cubicBezTo>
                  <a:pt x="209" y="48"/>
                  <a:pt x="210" y="46"/>
                  <a:pt x="213" y="46"/>
                </a:cubicBezTo>
                <a:cubicBezTo>
                  <a:pt x="213" y="44"/>
                  <a:pt x="216" y="44"/>
                  <a:pt x="218" y="43"/>
                </a:cubicBezTo>
                <a:cubicBezTo>
                  <a:pt x="218" y="38"/>
                  <a:pt x="218" y="38"/>
                  <a:pt x="218" y="38"/>
                </a:cubicBezTo>
                <a:cubicBezTo>
                  <a:pt x="218" y="36"/>
                  <a:pt x="218" y="34"/>
                  <a:pt x="219" y="34"/>
                </a:cubicBezTo>
                <a:cubicBezTo>
                  <a:pt x="218" y="32"/>
                  <a:pt x="218" y="28"/>
                  <a:pt x="217" y="26"/>
                </a:cubicBezTo>
                <a:cubicBezTo>
                  <a:pt x="217" y="24"/>
                  <a:pt x="214" y="25"/>
                  <a:pt x="214" y="23"/>
                </a:cubicBezTo>
                <a:cubicBezTo>
                  <a:pt x="209" y="24"/>
                  <a:pt x="210" y="19"/>
                  <a:pt x="205" y="21"/>
                </a:cubicBezTo>
                <a:cubicBezTo>
                  <a:pt x="204" y="19"/>
                  <a:pt x="203" y="18"/>
                  <a:pt x="201" y="17"/>
                </a:cubicBezTo>
                <a:cubicBezTo>
                  <a:pt x="201" y="15"/>
                  <a:pt x="201" y="14"/>
                  <a:pt x="200" y="13"/>
                </a:cubicBezTo>
                <a:cubicBezTo>
                  <a:pt x="198" y="15"/>
                  <a:pt x="195" y="15"/>
                  <a:pt x="195" y="17"/>
                </a:cubicBezTo>
                <a:cubicBezTo>
                  <a:pt x="192" y="16"/>
                  <a:pt x="187" y="16"/>
                  <a:pt x="185" y="13"/>
                </a:cubicBezTo>
                <a:cubicBezTo>
                  <a:pt x="176" y="13"/>
                  <a:pt x="176" y="13"/>
                  <a:pt x="176" y="13"/>
                </a:cubicBezTo>
                <a:cubicBezTo>
                  <a:pt x="176" y="13"/>
                  <a:pt x="174" y="14"/>
                  <a:pt x="174" y="13"/>
                </a:cubicBezTo>
                <a:cubicBezTo>
                  <a:pt x="174" y="13"/>
                  <a:pt x="174" y="12"/>
                  <a:pt x="174" y="12"/>
                </a:cubicBezTo>
                <a:cubicBezTo>
                  <a:pt x="174" y="12"/>
                  <a:pt x="173" y="12"/>
                  <a:pt x="173" y="12"/>
                </a:cubicBezTo>
                <a:cubicBezTo>
                  <a:pt x="173" y="12"/>
                  <a:pt x="173" y="11"/>
                  <a:pt x="173" y="11"/>
                </a:cubicBezTo>
                <a:cubicBezTo>
                  <a:pt x="171" y="10"/>
                  <a:pt x="169" y="12"/>
                  <a:pt x="169" y="10"/>
                </a:cubicBezTo>
                <a:cubicBezTo>
                  <a:pt x="157" y="10"/>
                  <a:pt x="157" y="10"/>
                  <a:pt x="157" y="10"/>
                </a:cubicBezTo>
                <a:cubicBezTo>
                  <a:pt x="157" y="11"/>
                  <a:pt x="157" y="11"/>
                  <a:pt x="156" y="11"/>
                </a:cubicBezTo>
                <a:cubicBezTo>
                  <a:pt x="145" y="11"/>
                  <a:pt x="145" y="11"/>
                  <a:pt x="145" y="11"/>
                </a:cubicBezTo>
                <a:cubicBezTo>
                  <a:pt x="145" y="8"/>
                  <a:pt x="147" y="7"/>
                  <a:pt x="147" y="5"/>
                </a:cubicBezTo>
                <a:cubicBezTo>
                  <a:pt x="147" y="4"/>
                  <a:pt x="148" y="4"/>
                  <a:pt x="148" y="2"/>
                </a:cubicBezTo>
                <a:cubicBezTo>
                  <a:pt x="148" y="3"/>
                  <a:pt x="147" y="2"/>
                  <a:pt x="147" y="1"/>
                </a:cubicBezTo>
                <a:cubicBezTo>
                  <a:pt x="147" y="1"/>
                  <a:pt x="147" y="0"/>
                  <a:pt x="147" y="0"/>
                </a:cubicBezTo>
                <a:cubicBezTo>
                  <a:pt x="144" y="0"/>
                  <a:pt x="144" y="2"/>
                  <a:pt x="144" y="4"/>
                </a:cubicBezTo>
                <a:cubicBezTo>
                  <a:pt x="144" y="4"/>
                  <a:pt x="144" y="5"/>
                  <a:pt x="143" y="5"/>
                </a:cubicBezTo>
                <a:cubicBezTo>
                  <a:pt x="143" y="5"/>
                  <a:pt x="142" y="6"/>
                  <a:pt x="142" y="6"/>
                </a:cubicBezTo>
                <a:cubicBezTo>
                  <a:pt x="142" y="6"/>
                  <a:pt x="142" y="6"/>
                  <a:pt x="142" y="7"/>
                </a:cubicBezTo>
                <a:cubicBezTo>
                  <a:pt x="139" y="8"/>
                  <a:pt x="139" y="10"/>
                  <a:pt x="140" y="13"/>
                </a:cubicBezTo>
                <a:cubicBezTo>
                  <a:pt x="140" y="13"/>
                  <a:pt x="140" y="13"/>
                  <a:pt x="140" y="14"/>
                </a:cubicBezTo>
                <a:cubicBezTo>
                  <a:pt x="140" y="14"/>
                  <a:pt x="140" y="14"/>
                  <a:pt x="140" y="14"/>
                </a:cubicBezTo>
                <a:cubicBezTo>
                  <a:pt x="140" y="17"/>
                  <a:pt x="138" y="18"/>
                  <a:pt x="139" y="20"/>
                </a:cubicBezTo>
                <a:cubicBezTo>
                  <a:pt x="139" y="20"/>
                  <a:pt x="139" y="21"/>
                  <a:pt x="139" y="21"/>
                </a:cubicBezTo>
                <a:cubicBezTo>
                  <a:pt x="139" y="21"/>
                  <a:pt x="139" y="22"/>
                  <a:pt x="139" y="22"/>
                </a:cubicBezTo>
                <a:cubicBezTo>
                  <a:pt x="139" y="22"/>
                  <a:pt x="138" y="23"/>
                  <a:pt x="137" y="23"/>
                </a:cubicBezTo>
                <a:cubicBezTo>
                  <a:pt x="137" y="24"/>
                  <a:pt x="138" y="25"/>
                  <a:pt x="137" y="26"/>
                </a:cubicBezTo>
                <a:cubicBezTo>
                  <a:pt x="141" y="26"/>
                  <a:pt x="142" y="25"/>
                  <a:pt x="142" y="22"/>
                </a:cubicBezTo>
                <a:cubicBezTo>
                  <a:pt x="142" y="22"/>
                  <a:pt x="142" y="22"/>
                  <a:pt x="142" y="22"/>
                </a:cubicBezTo>
                <a:cubicBezTo>
                  <a:pt x="142" y="21"/>
                  <a:pt x="142" y="21"/>
                  <a:pt x="142" y="21"/>
                </a:cubicBezTo>
                <a:cubicBezTo>
                  <a:pt x="142" y="21"/>
                  <a:pt x="142" y="21"/>
                  <a:pt x="142" y="20"/>
                </a:cubicBezTo>
                <a:cubicBezTo>
                  <a:pt x="144" y="19"/>
                  <a:pt x="142" y="18"/>
                  <a:pt x="143" y="17"/>
                </a:cubicBezTo>
                <a:cubicBezTo>
                  <a:pt x="143" y="17"/>
                  <a:pt x="143" y="17"/>
                  <a:pt x="143" y="17"/>
                </a:cubicBezTo>
                <a:cubicBezTo>
                  <a:pt x="146" y="17"/>
                  <a:pt x="146" y="13"/>
                  <a:pt x="149" y="15"/>
                </a:cubicBezTo>
                <a:cubicBezTo>
                  <a:pt x="149" y="15"/>
                  <a:pt x="149" y="15"/>
                  <a:pt x="149" y="15"/>
                </a:cubicBezTo>
                <a:cubicBezTo>
                  <a:pt x="150" y="15"/>
                  <a:pt x="151" y="14"/>
                  <a:pt x="152" y="14"/>
                </a:cubicBezTo>
                <a:cubicBezTo>
                  <a:pt x="152" y="14"/>
                  <a:pt x="152" y="14"/>
                  <a:pt x="152" y="14"/>
                </a:cubicBezTo>
                <a:cubicBezTo>
                  <a:pt x="155" y="12"/>
                  <a:pt x="155" y="18"/>
                  <a:pt x="157" y="17"/>
                </a:cubicBezTo>
                <a:cubicBezTo>
                  <a:pt x="157" y="17"/>
                  <a:pt x="157" y="17"/>
                  <a:pt x="158" y="17"/>
                </a:cubicBezTo>
                <a:cubicBezTo>
                  <a:pt x="158" y="17"/>
                  <a:pt x="158" y="17"/>
                  <a:pt x="158" y="17"/>
                </a:cubicBezTo>
                <a:cubicBezTo>
                  <a:pt x="158" y="26"/>
                  <a:pt x="158" y="26"/>
                  <a:pt x="158" y="26"/>
                </a:cubicBezTo>
                <a:cubicBezTo>
                  <a:pt x="157" y="27"/>
                  <a:pt x="156" y="29"/>
                  <a:pt x="154" y="31"/>
                </a:cubicBezTo>
                <a:cubicBezTo>
                  <a:pt x="154" y="31"/>
                  <a:pt x="154" y="31"/>
                  <a:pt x="154" y="31"/>
                </a:cubicBezTo>
                <a:cubicBezTo>
                  <a:pt x="152" y="32"/>
                  <a:pt x="149" y="32"/>
                  <a:pt x="150" y="35"/>
                </a:cubicBezTo>
                <a:cubicBezTo>
                  <a:pt x="151" y="36"/>
                  <a:pt x="152" y="33"/>
                  <a:pt x="155" y="34"/>
                </a:cubicBezTo>
                <a:cubicBezTo>
                  <a:pt x="155" y="34"/>
                  <a:pt x="155" y="34"/>
                  <a:pt x="155" y="34"/>
                </a:cubicBezTo>
                <a:cubicBezTo>
                  <a:pt x="157" y="34"/>
                  <a:pt x="158" y="33"/>
                  <a:pt x="159" y="33"/>
                </a:cubicBezTo>
                <a:cubicBezTo>
                  <a:pt x="159" y="32"/>
                  <a:pt x="159" y="32"/>
                  <a:pt x="159" y="32"/>
                </a:cubicBezTo>
                <a:cubicBezTo>
                  <a:pt x="160" y="30"/>
                  <a:pt x="161" y="33"/>
                  <a:pt x="162" y="32"/>
                </a:cubicBezTo>
                <a:cubicBezTo>
                  <a:pt x="160" y="34"/>
                  <a:pt x="165" y="34"/>
                  <a:pt x="163" y="36"/>
                </a:cubicBezTo>
                <a:cubicBezTo>
                  <a:pt x="164" y="36"/>
                  <a:pt x="164" y="36"/>
                  <a:pt x="164" y="37"/>
                </a:cubicBezTo>
                <a:cubicBezTo>
                  <a:pt x="164" y="37"/>
                  <a:pt x="164" y="38"/>
                  <a:pt x="163" y="38"/>
                </a:cubicBezTo>
                <a:cubicBezTo>
                  <a:pt x="163" y="39"/>
                  <a:pt x="163" y="39"/>
                  <a:pt x="162" y="39"/>
                </a:cubicBezTo>
                <a:cubicBezTo>
                  <a:pt x="161" y="41"/>
                  <a:pt x="163" y="41"/>
                  <a:pt x="164" y="42"/>
                </a:cubicBezTo>
                <a:cubicBezTo>
                  <a:pt x="165" y="43"/>
                  <a:pt x="160" y="42"/>
                  <a:pt x="162" y="46"/>
                </a:cubicBezTo>
                <a:cubicBezTo>
                  <a:pt x="162" y="47"/>
                  <a:pt x="162" y="47"/>
                  <a:pt x="162" y="47"/>
                </a:cubicBezTo>
                <a:cubicBezTo>
                  <a:pt x="162" y="47"/>
                  <a:pt x="162" y="47"/>
                  <a:pt x="163" y="47"/>
                </a:cubicBezTo>
                <a:cubicBezTo>
                  <a:pt x="163" y="47"/>
                  <a:pt x="165" y="47"/>
                  <a:pt x="166" y="48"/>
                </a:cubicBezTo>
                <a:cubicBezTo>
                  <a:pt x="166" y="48"/>
                  <a:pt x="166" y="48"/>
                  <a:pt x="167" y="48"/>
                </a:cubicBezTo>
                <a:cubicBezTo>
                  <a:pt x="168" y="48"/>
                  <a:pt x="168" y="48"/>
                  <a:pt x="169" y="48"/>
                </a:cubicBezTo>
                <a:cubicBezTo>
                  <a:pt x="169" y="46"/>
                  <a:pt x="171" y="46"/>
                  <a:pt x="172" y="48"/>
                </a:cubicBezTo>
                <a:cubicBezTo>
                  <a:pt x="169" y="48"/>
                  <a:pt x="169" y="48"/>
                  <a:pt x="169" y="48"/>
                </a:cubicBezTo>
                <a:cubicBezTo>
                  <a:pt x="169" y="49"/>
                  <a:pt x="169" y="49"/>
                  <a:pt x="168" y="49"/>
                </a:cubicBezTo>
                <a:cubicBezTo>
                  <a:pt x="168" y="49"/>
                  <a:pt x="167" y="49"/>
                  <a:pt x="167" y="49"/>
                </a:cubicBezTo>
                <a:cubicBezTo>
                  <a:pt x="165" y="47"/>
                  <a:pt x="163" y="51"/>
                  <a:pt x="161" y="50"/>
                </a:cubicBezTo>
                <a:cubicBezTo>
                  <a:pt x="160" y="50"/>
                  <a:pt x="160" y="50"/>
                  <a:pt x="160" y="50"/>
                </a:cubicBezTo>
                <a:cubicBezTo>
                  <a:pt x="160" y="51"/>
                  <a:pt x="159" y="51"/>
                  <a:pt x="158" y="51"/>
                </a:cubicBezTo>
                <a:cubicBezTo>
                  <a:pt x="152" y="51"/>
                  <a:pt x="152" y="51"/>
                  <a:pt x="152" y="51"/>
                </a:cubicBezTo>
                <a:cubicBezTo>
                  <a:pt x="151" y="52"/>
                  <a:pt x="150" y="53"/>
                  <a:pt x="150" y="55"/>
                </a:cubicBezTo>
                <a:cubicBezTo>
                  <a:pt x="150" y="56"/>
                  <a:pt x="149" y="56"/>
                  <a:pt x="148" y="56"/>
                </a:cubicBezTo>
                <a:cubicBezTo>
                  <a:pt x="147" y="62"/>
                  <a:pt x="151" y="63"/>
                  <a:pt x="156" y="62"/>
                </a:cubicBezTo>
                <a:cubicBezTo>
                  <a:pt x="156" y="62"/>
                  <a:pt x="156" y="61"/>
                  <a:pt x="157" y="61"/>
                </a:cubicBezTo>
                <a:cubicBezTo>
                  <a:pt x="158" y="61"/>
                  <a:pt x="158" y="62"/>
                  <a:pt x="159" y="62"/>
                </a:cubicBezTo>
                <a:cubicBezTo>
                  <a:pt x="160" y="66"/>
                  <a:pt x="157" y="67"/>
                  <a:pt x="158" y="71"/>
                </a:cubicBezTo>
                <a:cubicBezTo>
                  <a:pt x="158" y="75"/>
                  <a:pt x="164" y="72"/>
                  <a:pt x="164" y="76"/>
                </a:cubicBezTo>
                <a:cubicBezTo>
                  <a:pt x="165" y="78"/>
                  <a:pt x="163" y="78"/>
                  <a:pt x="161" y="78"/>
                </a:cubicBezTo>
                <a:cubicBezTo>
                  <a:pt x="159" y="78"/>
                  <a:pt x="158" y="79"/>
                  <a:pt x="157" y="79"/>
                </a:cubicBezTo>
                <a:cubicBezTo>
                  <a:pt x="157" y="80"/>
                  <a:pt x="157" y="81"/>
                  <a:pt x="157" y="81"/>
                </a:cubicBezTo>
                <a:cubicBezTo>
                  <a:pt x="157" y="82"/>
                  <a:pt x="158" y="82"/>
                  <a:pt x="158" y="82"/>
                </a:cubicBezTo>
                <a:cubicBezTo>
                  <a:pt x="158" y="83"/>
                  <a:pt x="157" y="87"/>
                  <a:pt x="160" y="88"/>
                </a:cubicBezTo>
                <a:cubicBezTo>
                  <a:pt x="160" y="88"/>
                  <a:pt x="160" y="88"/>
                  <a:pt x="160" y="88"/>
                </a:cubicBezTo>
                <a:cubicBezTo>
                  <a:pt x="161" y="89"/>
                  <a:pt x="162" y="91"/>
                  <a:pt x="165" y="92"/>
                </a:cubicBezTo>
                <a:cubicBezTo>
                  <a:pt x="165" y="92"/>
                  <a:pt x="165" y="92"/>
                  <a:pt x="165" y="92"/>
                </a:cubicBezTo>
                <a:cubicBezTo>
                  <a:pt x="167" y="92"/>
                  <a:pt x="168" y="92"/>
                  <a:pt x="169" y="93"/>
                </a:cubicBezTo>
                <a:cubicBezTo>
                  <a:pt x="172" y="93"/>
                  <a:pt x="172" y="93"/>
                  <a:pt x="172" y="93"/>
                </a:cubicBezTo>
                <a:cubicBezTo>
                  <a:pt x="171" y="94"/>
                  <a:pt x="170" y="95"/>
                  <a:pt x="169" y="95"/>
                </a:cubicBezTo>
                <a:cubicBezTo>
                  <a:pt x="166" y="98"/>
                  <a:pt x="161" y="96"/>
                  <a:pt x="157" y="95"/>
                </a:cubicBezTo>
                <a:cubicBezTo>
                  <a:pt x="153" y="95"/>
                  <a:pt x="153" y="95"/>
                  <a:pt x="153" y="95"/>
                </a:cubicBezTo>
                <a:cubicBezTo>
                  <a:pt x="151" y="95"/>
                  <a:pt x="149" y="95"/>
                  <a:pt x="148" y="93"/>
                </a:cubicBezTo>
                <a:cubicBezTo>
                  <a:pt x="148" y="91"/>
                  <a:pt x="147" y="92"/>
                  <a:pt x="147" y="93"/>
                </a:cubicBezTo>
                <a:cubicBezTo>
                  <a:pt x="145" y="94"/>
                  <a:pt x="144" y="95"/>
                  <a:pt x="143" y="97"/>
                </a:cubicBezTo>
                <a:cubicBezTo>
                  <a:pt x="142" y="97"/>
                  <a:pt x="143" y="99"/>
                  <a:pt x="141" y="99"/>
                </a:cubicBezTo>
                <a:cubicBezTo>
                  <a:pt x="141" y="100"/>
                  <a:pt x="140" y="100"/>
                  <a:pt x="140" y="101"/>
                </a:cubicBezTo>
                <a:cubicBezTo>
                  <a:pt x="141" y="105"/>
                  <a:pt x="141" y="109"/>
                  <a:pt x="142" y="112"/>
                </a:cubicBezTo>
                <a:cubicBezTo>
                  <a:pt x="142" y="114"/>
                  <a:pt x="143" y="115"/>
                  <a:pt x="143" y="116"/>
                </a:cubicBezTo>
                <a:cubicBezTo>
                  <a:pt x="140" y="116"/>
                  <a:pt x="140" y="114"/>
                  <a:pt x="137" y="114"/>
                </a:cubicBezTo>
                <a:cubicBezTo>
                  <a:pt x="136" y="113"/>
                  <a:pt x="137" y="111"/>
                  <a:pt x="135" y="111"/>
                </a:cubicBezTo>
                <a:cubicBezTo>
                  <a:pt x="131" y="111"/>
                  <a:pt x="131" y="111"/>
                  <a:pt x="131" y="111"/>
                </a:cubicBezTo>
                <a:cubicBezTo>
                  <a:pt x="130" y="111"/>
                  <a:pt x="130" y="111"/>
                  <a:pt x="129" y="112"/>
                </a:cubicBezTo>
                <a:cubicBezTo>
                  <a:pt x="129" y="112"/>
                  <a:pt x="129" y="112"/>
                  <a:pt x="129" y="113"/>
                </a:cubicBezTo>
                <a:cubicBezTo>
                  <a:pt x="130" y="115"/>
                  <a:pt x="125" y="116"/>
                  <a:pt x="129" y="119"/>
                </a:cubicBezTo>
                <a:cubicBezTo>
                  <a:pt x="129" y="119"/>
                  <a:pt x="129" y="119"/>
                  <a:pt x="129" y="119"/>
                </a:cubicBezTo>
                <a:cubicBezTo>
                  <a:pt x="129" y="119"/>
                  <a:pt x="130" y="120"/>
                  <a:pt x="130" y="120"/>
                </a:cubicBezTo>
                <a:cubicBezTo>
                  <a:pt x="131" y="120"/>
                  <a:pt x="131" y="122"/>
                  <a:pt x="131" y="123"/>
                </a:cubicBezTo>
                <a:cubicBezTo>
                  <a:pt x="130" y="124"/>
                  <a:pt x="129" y="124"/>
                  <a:pt x="129" y="126"/>
                </a:cubicBezTo>
                <a:cubicBezTo>
                  <a:pt x="125" y="126"/>
                  <a:pt x="124" y="124"/>
                  <a:pt x="124" y="120"/>
                </a:cubicBezTo>
                <a:cubicBezTo>
                  <a:pt x="124" y="110"/>
                  <a:pt x="124" y="110"/>
                  <a:pt x="124" y="110"/>
                </a:cubicBezTo>
                <a:cubicBezTo>
                  <a:pt x="123" y="108"/>
                  <a:pt x="122" y="105"/>
                  <a:pt x="121" y="103"/>
                </a:cubicBezTo>
                <a:cubicBezTo>
                  <a:pt x="119" y="103"/>
                  <a:pt x="118" y="102"/>
                  <a:pt x="118" y="100"/>
                </a:cubicBezTo>
                <a:cubicBezTo>
                  <a:pt x="116" y="102"/>
                  <a:pt x="110" y="101"/>
                  <a:pt x="106" y="101"/>
                </a:cubicBezTo>
                <a:cubicBezTo>
                  <a:pt x="103" y="101"/>
                  <a:pt x="103" y="103"/>
                  <a:pt x="101" y="103"/>
                </a:cubicBezTo>
                <a:cubicBezTo>
                  <a:pt x="99" y="103"/>
                  <a:pt x="97" y="102"/>
                  <a:pt x="97" y="104"/>
                </a:cubicBezTo>
                <a:cubicBezTo>
                  <a:pt x="95" y="104"/>
                  <a:pt x="95" y="104"/>
                  <a:pt x="95" y="104"/>
                </a:cubicBezTo>
                <a:cubicBezTo>
                  <a:pt x="94" y="104"/>
                  <a:pt x="93" y="104"/>
                  <a:pt x="93" y="103"/>
                </a:cubicBezTo>
                <a:cubicBezTo>
                  <a:pt x="85" y="103"/>
                  <a:pt x="85" y="103"/>
                  <a:pt x="85" y="103"/>
                </a:cubicBezTo>
                <a:cubicBezTo>
                  <a:pt x="81" y="104"/>
                  <a:pt x="80" y="106"/>
                  <a:pt x="76" y="108"/>
                </a:cubicBezTo>
                <a:cubicBezTo>
                  <a:pt x="75" y="109"/>
                  <a:pt x="75" y="111"/>
                  <a:pt x="75" y="114"/>
                </a:cubicBezTo>
                <a:cubicBezTo>
                  <a:pt x="73" y="114"/>
                  <a:pt x="73" y="116"/>
                  <a:pt x="71" y="116"/>
                </a:cubicBezTo>
                <a:cubicBezTo>
                  <a:pt x="70" y="117"/>
                  <a:pt x="69" y="117"/>
                  <a:pt x="69" y="119"/>
                </a:cubicBezTo>
                <a:cubicBezTo>
                  <a:pt x="68" y="122"/>
                  <a:pt x="69" y="124"/>
                  <a:pt x="71" y="126"/>
                </a:cubicBezTo>
                <a:cubicBezTo>
                  <a:pt x="71" y="126"/>
                  <a:pt x="71" y="126"/>
                  <a:pt x="71" y="126"/>
                </a:cubicBezTo>
                <a:cubicBezTo>
                  <a:pt x="73" y="127"/>
                  <a:pt x="75" y="128"/>
                  <a:pt x="76" y="129"/>
                </a:cubicBezTo>
                <a:cubicBezTo>
                  <a:pt x="76" y="129"/>
                  <a:pt x="76" y="129"/>
                  <a:pt x="77" y="129"/>
                </a:cubicBezTo>
                <a:cubicBezTo>
                  <a:pt x="77" y="132"/>
                  <a:pt x="81" y="131"/>
                  <a:pt x="80" y="134"/>
                </a:cubicBezTo>
                <a:cubicBezTo>
                  <a:pt x="80" y="135"/>
                  <a:pt x="80" y="135"/>
                  <a:pt x="80" y="135"/>
                </a:cubicBezTo>
                <a:cubicBezTo>
                  <a:pt x="80" y="136"/>
                  <a:pt x="81" y="136"/>
                  <a:pt x="81" y="137"/>
                </a:cubicBezTo>
                <a:cubicBezTo>
                  <a:pt x="81" y="158"/>
                  <a:pt x="81" y="158"/>
                  <a:pt x="81" y="158"/>
                </a:cubicBezTo>
                <a:cubicBezTo>
                  <a:pt x="79" y="158"/>
                  <a:pt x="80" y="162"/>
                  <a:pt x="78" y="161"/>
                </a:cubicBezTo>
                <a:cubicBezTo>
                  <a:pt x="76" y="163"/>
                  <a:pt x="76" y="166"/>
                  <a:pt x="74" y="166"/>
                </a:cubicBezTo>
                <a:cubicBezTo>
                  <a:pt x="74" y="172"/>
                  <a:pt x="70" y="174"/>
                  <a:pt x="71" y="181"/>
                </a:cubicBezTo>
                <a:cubicBezTo>
                  <a:pt x="69" y="181"/>
                  <a:pt x="71" y="186"/>
                  <a:pt x="68" y="186"/>
                </a:cubicBezTo>
                <a:cubicBezTo>
                  <a:pt x="63" y="185"/>
                  <a:pt x="56" y="187"/>
                  <a:pt x="53" y="185"/>
                </a:cubicBezTo>
                <a:cubicBezTo>
                  <a:pt x="53" y="185"/>
                  <a:pt x="53" y="185"/>
                  <a:pt x="53" y="185"/>
                </a:cubicBezTo>
                <a:cubicBezTo>
                  <a:pt x="53" y="185"/>
                  <a:pt x="53" y="185"/>
                  <a:pt x="53" y="186"/>
                </a:cubicBezTo>
                <a:cubicBezTo>
                  <a:pt x="53" y="186"/>
                  <a:pt x="52" y="186"/>
                  <a:pt x="52" y="187"/>
                </a:cubicBezTo>
                <a:cubicBezTo>
                  <a:pt x="52" y="187"/>
                  <a:pt x="52" y="187"/>
                  <a:pt x="52" y="187"/>
                </a:cubicBezTo>
                <a:cubicBezTo>
                  <a:pt x="52" y="187"/>
                  <a:pt x="52" y="187"/>
                  <a:pt x="52" y="188"/>
                </a:cubicBezTo>
                <a:cubicBezTo>
                  <a:pt x="52" y="188"/>
                  <a:pt x="52" y="188"/>
                  <a:pt x="52" y="188"/>
                </a:cubicBezTo>
                <a:cubicBezTo>
                  <a:pt x="53" y="188"/>
                  <a:pt x="53" y="188"/>
                  <a:pt x="53" y="188"/>
                </a:cubicBezTo>
                <a:cubicBezTo>
                  <a:pt x="53" y="188"/>
                  <a:pt x="53" y="188"/>
                  <a:pt x="53" y="189"/>
                </a:cubicBezTo>
                <a:cubicBezTo>
                  <a:pt x="53" y="189"/>
                  <a:pt x="53" y="189"/>
                  <a:pt x="53" y="189"/>
                </a:cubicBezTo>
                <a:cubicBezTo>
                  <a:pt x="53" y="189"/>
                  <a:pt x="53" y="189"/>
                  <a:pt x="53" y="189"/>
                </a:cubicBezTo>
                <a:cubicBezTo>
                  <a:pt x="53" y="189"/>
                  <a:pt x="53" y="189"/>
                  <a:pt x="53" y="189"/>
                </a:cubicBezTo>
                <a:cubicBezTo>
                  <a:pt x="53" y="189"/>
                  <a:pt x="53" y="189"/>
                  <a:pt x="53" y="189"/>
                </a:cubicBezTo>
                <a:cubicBezTo>
                  <a:pt x="53" y="190"/>
                  <a:pt x="53" y="190"/>
                  <a:pt x="53" y="190"/>
                </a:cubicBezTo>
                <a:cubicBezTo>
                  <a:pt x="53" y="190"/>
                  <a:pt x="53" y="190"/>
                  <a:pt x="53" y="190"/>
                </a:cubicBezTo>
                <a:cubicBezTo>
                  <a:pt x="55" y="192"/>
                  <a:pt x="55" y="195"/>
                  <a:pt x="58" y="193"/>
                </a:cubicBezTo>
                <a:cubicBezTo>
                  <a:pt x="58" y="193"/>
                  <a:pt x="58" y="193"/>
                  <a:pt x="59" y="193"/>
                </a:cubicBezTo>
                <a:cubicBezTo>
                  <a:pt x="60" y="193"/>
                  <a:pt x="60" y="194"/>
                  <a:pt x="61" y="194"/>
                </a:cubicBezTo>
                <a:cubicBezTo>
                  <a:pt x="61" y="194"/>
                  <a:pt x="62" y="195"/>
                  <a:pt x="62" y="195"/>
                </a:cubicBezTo>
                <a:cubicBezTo>
                  <a:pt x="63" y="194"/>
                  <a:pt x="64" y="195"/>
                  <a:pt x="64" y="196"/>
                </a:cubicBezTo>
                <a:cubicBezTo>
                  <a:pt x="64" y="196"/>
                  <a:pt x="65" y="197"/>
                  <a:pt x="65" y="197"/>
                </a:cubicBezTo>
                <a:cubicBezTo>
                  <a:pt x="66" y="198"/>
                  <a:pt x="69" y="198"/>
                  <a:pt x="68" y="202"/>
                </a:cubicBezTo>
                <a:cubicBezTo>
                  <a:pt x="68" y="202"/>
                  <a:pt x="68" y="202"/>
                  <a:pt x="68" y="202"/>
                </a:cubicBezTo>
                <a:cubicBezTo>
                  <a:pt x="69" y="202"/>
                  <a:pt x="69" y="202"/>
                  <a:pt x="69" y="202"/>
                </a:cubicBezTo>
                <a:cubicBezTo>
                  <a:pt x="69" y="202"/>
                  <a:pt x="69" y="202"/>
                  <a:pt x="69" y="202"/>
                </a:cubicBezTo>
                <a:cubicBezTo>
                  <a:pt x="69" y="202"/>
                  <a:pt x="69" y="202"/>
                  <a:pt x="69" y="202"/>
                </a:cubicBezTo>
                <a:cubicBezTo>
                  <a:pt x="69" y="202"/>
                  <a:pt x="69" y="203"/>
                  <a:pt x="69" y="203"/>
                </a:cubicBezTo>
                <a:cubicBezTo>
                  <a:pt x="69" y="206"/>
                  <a:pt x="70" y="211"/>
                  <a:pt x="68" y="213"/>
                </a:cubicBezTo>
                <a:cubicBezTo>
                  <a:pt x="68" y="214"/>
                  <a:pt x="68" y="214"/>
                  <a:pt x="68" y="214"/>
                </a:cubicBezTo>
                <a:cubicBezTo>
                  <a:pt x="64" y="214"/>
                  <a:pt x="64" y="214"/>
                  <a:pt x="64" y="214"/>
                </a:cubicBezTo>
                <a:cubicBezTo>
                  <a:pt x="64" y="212"/>
                  <a:pt x="63" y="213"/>
                  <a:pt x="63" y="214"/>
                </a:cubicBezTo>
                <a:cubicBezTo>
                  <a:pt x="62" y="215"/>
                  <a:pt x="61" y="216"/>
                  <a:pt x="59" y="216"/>
                </a:cubicBezTo>
                <a:cubicBezTo>
                  <a:pt x="57" y="220"/>
                  <a:pt x="53" y="222"/>
                  <a:pt x="49" y="224"/>
                </a:cubicBezTo>
                <a:cubicBezTo>
                  <a:pt x="49" y="226"/>
                  <a:pt x="46" y="226"/>
                  <a:pt x="46" y="229"/>
                </a:cubicBezTo>
                <a:cubicBezTo>
                  <a:pt x="45" y="232"/>
                  <a:pt x="47" y="233"/>
                  <a:pt x="49" y="235"/>
                </a:cubicBezTo>
                <a:cubicBezTo>
                  <a:pt x="47" y="239"/>
                  <a:pt x="39" y="241"/>
                  <a:pt x="32" y="241"/>
                </a:cubicBezTo>
                <a:cubicBezTo>
                  <a:pt x="32" y="241"/>
                  <a:pt x="30" y="241"/>
                  <a:pt x="30" y="241"/>
                </a:cubicBezTo>
                <a:cubicBezTo>
                  <a:pt x="30" y="241"/>
                  <a:pt x="30" y="240"/>
                  <a:pt x="30" y="239"/>
                </a:cubicBezTo>
                <a:cubicBezTo>
                  <a:pt x="29" y="239"/>
                  <a:pt x="27" y="240"/>
                  <a:pt x="26" y="239"/>
                </a:cubicBezTo>
                <a:cubicBezTo>
                  <a:pt x="25" y="239"/>
                  <a:pt x="23" y="238"/>
                  <a:pt x="23" y="237"/>
                </a:cubicBezTo>
                <a:cubicBezTo>
                  <a:pt x="22" y="237"/>
                  <a:pt x="22" y="237"/>
                  <a:pt x="21" y="237"/>
                </a:cubicBezTo>
                <a:cubicBezTo>
                  <a:pt x="21" y="237"/>
                  <a:pt x="21" y="237"/>
                  <a:pt x="21" y="237"/>
                </a:cubicBezTo>
                <a:cubicBezTo>
                  <a:pt x="21" y="237"/>
                  <a:pt x="21" y="237"/>
                  <a:pt x="21" y="237"/>
                </a:cubicBezTo>
                <a:cubicBezTo>
                  <a:pt x="21" y="237"/>
                  <a:pt x="20" y="237"/>
                  <a:pt x="20" y="237"/>
                </a:cubicBezTo>
                <a:cubicBezTo>
                  <a:pt x="20" y="238"/>
                  <a:pt x="19" y="238"/>
                  <a:pt x="19" y="238"/>
                </a:cubicBezTo>
                <a:cubicBezTo>
                  <a:pt x="19" y="238"/>
                  <a:pt x="19" y="238"/>
                  <a:pt x="19" y="238"/>
                </a:cubicBezTo>
                <a:cubicBezTo>
                  <a:pt x="18" y="239"/>
                  <a:pt x="18" y="240"/>
                  <a:pt x="17" y="241"/>
                </a:cubicBezTo>
                <a:cubicBezTo>
                  <a:pt x="17" y="241"/>
                  <a:pt x="17" y="242"/>
                  <a:pt x="17" y="242"/>
                </a:cubicBezTo>
                <a:cubicBezTo>
                  <a:pt x="16" y="244"/>
                  <a:pt x="15" y="244"/>
                  <a:pt x="13" y="244"/>
                </a:cubicBezTo>
                <a:cubicBezTo>
                  <a:pt x="12" y="245"/>
                  <a:pt x="11" y="245"/>
                  <a:pt x="10" y="246"/>
                </a:cubicBezTo>
                <a:cubicBezTo>
                  <a:pt x="10" y="246"/>
                  <a:pt x="9" y="247"/>
                  <a:pt x="9" y="247"/>
                </a:cubicBezTo>
                <a:cubicBezTo>
                  <a:pt x="9" y="247"/>
                  <a:pt x="8" y="248"/>
                  <a:pt x="8" y="248"/>
                </a:cubicBezTo>
                <a:cubicBezTo>
                  <a:pt x="8" y="248"/>
                  <a:pt x="8" y="248"/>
                  <a:pt x="8" y="248"/>
                </a:cubicBezTo>
                <a:cubicBezTo>
                  <a:pt x="10" y="248"/>
                  <a:pt x="11" y="250"/>
                  <a:pt x="10" y="253"/>
                </a:cubicBezTo>
                <a:cubicBezTo>
                  <a:pt x="11" y="255"/>
                  <a:pt x="12" y="256"/>
                  <a:pt x="13" y="258"/>
                </a:cubicBezTo>
                <a:cubicBezTo>
                  <a:pt x="13" y="263"/>
                  <a:pt x="13" y="263"/>
                  <a:pt x="13" y="263"/>
                </a:cubicBezTo>
                <a:cubicBezTo>
                  <a:pt x="14" y="262"/>
                  <a:pt x="14" y="264"/>
                  <a:pt x="14" y="264"/>
                </a:cubicBezTo>
                <a:cubicBezTo>
                  <a:pt x="14" y="264"/>
                  <a:pt x="15" y="264"/>
                  <a:pt x="15" y="264"/>
                </a:cubicBezTo>
                <a:cubicBezTo>
                  <a:pt x="16" y="265"/>
                  <a:pt x="15" y="267"/>
                  <a:pt x="15" y="268"/>
                </a:cubicBezTo>
                <a:cubicBezTo>
                  <a:pt x="15" y="268"/>
                  <a:pt x="16" y="267"/>
                  <a:pt x="16" y="268"/>
                </a:cubicBezTo>
                <a:cubicBezTo>
                  <a:pt x="17" y="268"/>
                  <a:pt x="16" y="270"/>
                  <a:pt x="16" y="270"/>
                </a:cubicBezTo>
                <a:cubicBezTo>
                  <a:pt x="17" y="271"/>
                  <a:pt x="17" y="270"/>
                  <a:pt x="18" y="271"/>
                </a:cubicBezTo>
                <a:cubicBezTo>
                  <a:pt x="18" y="272"/>
                  <a:pt x="17" y="273"/>
                  <a:pt x="18" y="274"/>
                </a:cubicBezTo>
                <a:cubicBezTo>
                  <a:pt x="19" y="274"/>
                  <a:pt x="20" y="275"/>
                  <a:pt x="20" y="277"/>
                </a:cubicBezTo>
                <a:cubicBezTo>
                  <a:pt x="20" y="283"/>
                  <a:pt x="20" y="283"/>
                  <a:pt x="20" y="283"/>
                </a:cubicBezTo>
                <a:cubicBezTo>
                  <a:pt x="18" y="288"/>
                  <a:pt x="13" y="289"/>
                  <a:pt x="13" y="294"/>
                </a:cubicBezTo>
                <a:cubicBezTo>
                  <a:pt x="13" y="295"/>
                  <a:pt x="14" y="296"/>
                  <a:pt x="15" y="296"/>
                </a:cubicBezTo>
                <a:cubicBezTo>
                  <a:pt x="16" y="296"/>
                  <a:pt x="17" y="297"/>
                  <a:pt x="16" y="298"/>
                </a:cubicBezTo>
                <a:cubicBezTo>
                  <a:pt x="14" y="298"/>
                  <a:pt x="12" y="298"/>
                  <a:pt x="12" y="301"/>
                </a:cubicBezTo>
                <a:cubicBezTo>
                  <a:pt x="11" y="301"/>
                  <a:pt x="9" y="301"/>
                  <a:pt x="9" y="302"/>
                </a:cubicBezTo>
                <a:cubicBezTo>
                  <a:pt x="5" y="302"/>
                  <a:pt x="4" y="304"/>
                  <a:pt x="1" y="305"/>
                </a:cubicBezTo>
                <a:cubicBezTo>
                  <a:pt x="0" y="310"/>
                  <a:pt x="2" y="313"/>
                  <a:pt x="3" y="315"/>
                </a:cubicBezTo>
                <a:cubicBezTo>
                  <a:pt x="5" y="315"/>
                  <a:pt x="5" y="315"/>
                  <a:pt x="5" y="315"/>
                </a:cubicBezTo>
                <a:cubicBezTo>
                  <a:pt x="6" y="316"/>
                  <a:pt x="5" y="318"/>
                  <a:pt x="7" y="318"/>
                </a:cubicBezTo>
                <a:cubicBezTo>
                  <a:pt x="7" y="319"/>
                  <a:pt x="8" y="320"/>
                  <a:pt x="8" y="323"/>
                </a:cubicBezTo>
                <a:cubicBezTo>
                  <a:pt x="8" y="324"/>
                  <a:pt x="6" y="323"/>
                  <a:pt x="5" y="324"/>
                </a:cubicBezTo>
                <a:cubicBezTo>
                  <a:pt x="4" y="324"/>
                  <a:pt x="5" y="324"/>
                  <a:pt x="4" y="325"/>
                </a:cubicBezTo>
                <a:cubicBezTo>
                  <a:pt x="4" y="326"/>
                  <a:pt x="4" y="327"/>
                  <a:pt x="3" y="326"/>
                </a:cubicBezTo>
                <a:cubicBezTo>
                  <a:pt x="3" y="329"/>
                  <a:pt x="3" y="329"/>
                  <a:pt x="3" y="329"/>
                </a:cubicBezTo>
                <a:cubicBezTo>
                  <a:pt x="4" y="329"/>
                  <a:pt x="4" y="330"/>
                  <a:pt x="5" y="330"/>
                </a:cubicBezTo>
                <a:cubicBezTo>
                  <a:pt x="6" y="330"/>
                  <a:pt x="7" y="330"/>
                  <a:pt x="7" y="331"/>
                </a:cubicBezTo>
                <a:cubicBezTo>
                  <a:pt x="7" y="331"/>
                  <a:pt x="8" y="331"/>
                  <a:pt x="8" y="332"/>
                </a:cubicBezTo>
                <a:cubicBezTo>
                  <a:pt x="9" y="333"/>
                  <a:pt x="10" y="332"/>
                  <a:pt x="10" y="334"/>
                </a:cubicBezTo>
                <a:cubicBezTo>
                  <a:pt x="11" y="334"/>
                  <a:pt x="12" y="334"/>
                  <a:pt x="12" y="335"/>
                </a:cubicBezTo>
                <a:cubicBezTo>
                  <a:pt x="10" y="340"/>
                  <a:pt x="14" y="341"/>
                  <a:pt x="15" y="345"/>
                </a:cubicBezTo>
                <a:cubicBezTo>
                  <a:pt x="15" y="347"/>
                  <a:pt x="12" y="346"/>
                  <a:pt x="13" y="349"/>
                </a:cubicBezTo>
                <a:cubicBezTo>
                  <a:pt x="13" y="351"/>
                  <a:pt x="15" y="351"/>
                  <a:pt x="16" y="352"/>
                </a:cubicBezTo>
                <a:cubicBezTo>
                  <a:pt x="16" y="354"/>
                  <a:pt x="20" y="353"/>
                  <a:pt x="19" y="357"/>
                </a:cubicBezTo>
                <a:cubicBezTo>
                  <a:pt x="19" y="360"/>
                  <a:pt x="17" y="360"/>
                  <a:pt x="18" y="364"/>
                </a:cubicBezTo>
                <a:cubicBezTo>
                  <a:pt x="19" y="365"/>
                  <a:pt x="20" y="366"/>
                  <a:pt x="20" y="368"/>
                </a:cubicBezTo>
                <a:cubicBezTo>
                  <a:pt x="23" y="368"/>
                  <a:pt x="23" y="368"/>
                  <a:pt x="23" y="368"/>
                </a:cubicBezTo>
                <a:cubicBezTo>
                  <a:pt x="21" y="371"/>
                  <a:pt x="17" y="372"/>
                  <a:pt x="14" y="374"/>
                </a:cubicBezTo>
                <a:cubicBezTo>
                  <a:pt x="14" y="377"/>
                  <a:pt x="10" y="375"/>
                  <a:pt x="10" y="378"/>
                </a:cubicBezTo>
                <a:cubicBezTo>
                  <a:pt x="9" y="379"/>
                  <a:pt x="7" y="378"/>
                  <a:pt x="7" y="380"/>
                </a:cubicBezTo>
                <a:cubicBezTo>
                  <a:pt x="7" y="381"/>
                  <a:pt x="6" y="381"/>
                  <a:pt x="5" y="381"/>
                </a:cubicBezTo>
                <a:cubicBezTo>
                  <a:pt x="4" y="381"/>
                  <a:pt x="4" y="381"/>
                  <a:pt x="4" y="381"/>
                </a:cubicBezTo>
                <a:cubicBezTo>
                  <a:pt x="4" y="383"/>
                  <a:pt x="4" y="385"/>
                  <a:pt x="3" y="385"/>
                </a:cubicBezTo>
                <a:cubicBezTo>
                  <a:pt x="3" y="388"/>
                  <a:pt x="5" y="389"/>
                  <a:pt x="4" y="392"/>
                </a:cubicBezTo>
                <a:cubicBezTo>
                  <a:pt x="7" y="392"/>
                  <a:pt x="7" y="396"/>
                  <a:pt x="7" y="400"/>
                </a:cubicBezTo>
                <a:cubicBezTo>
                  <a:pt x="9" y="400"/>
                  <a:pt x="8" y="402"/>
                  <a:pt x="9" y="403"/>
                </a:cubicBezTo>
                <a:cubicBezTo>
                  <a:pt x="9" y="403"/>
                  <a:pt x="10" y="403"/>
                  <a:pt x="10" y="403"/>
                </a:cubicBezTo>
                <a:cubicBezTo>
                  <a:pt x="11" y="403"/>
                  <a:pt x="10" y="404"/>
                  <a:pt x="10" y="404"/>
                </a:cubicBezTo>
                <a:cubicBezTo>
                  <a:pt x="10" y="405"/>
                  <a:pt x="11" y="404"/>
                  <a:pt x="12" y="404"/>
                </a:cubicBezTo>
                <a:cubicBezTo>
                  <a:pt x="12" y="405"/>
                  <a:pt x="11" y="406"/>
                  <a:pt x="12" y="407"/>
                </a:cubicBezTo>
                <a:cubicBezTo>
                  <a:pt x="13" y="407"/>
                  <a:pt x="13" y="408"/>
                  <a:pt x="14" y="408"/>
                </a:cubicBezTo>
                <a:cubicBezTo>
                  <a:pt x="15" y="408"/>
                  <a:pt x="15" y="408"/>
                  <a:pt x="15" y="409"/>
                </a:cubicBezTo>
                <a:cubicBezTo>
                  <a:pt x="16" y="409"/>
                  <a:pt x="17" y="410"/>
                  <a:pt x="16" y="411"/>
                </a:cubicBezTo>
                <a:cubicBezTo>
                  <a:pt x="20" y="409"/>
                  <a:pt x="19" y="413"/>
                  <a:pt x="19" y="415"/>
                </a:cubicBezTo>
                <a:cubicBezTo>
                  <a:pt x="19" y="417"/>
                  <a:pt x="19" y="417"/>
                  <a:pt x="19" y="417"/>
                </a:cubicBezTo>
                <a:cubicBezTo>
                  <a:pt x="19" y="419"/>
                  <a:pt x="16" y="418"/>
                  <a:pt x="16" y="422"/>
                </a:cubicBezTo>
                <a:cubicBezTo>
                  <a:pt x="18" y="426"/>
                  <a:pt x="12" y="423"/>
                  <a:pt x="14" y="426"/>
                </a:cubicBezTo>
                <a:cubicBezTo>
                  <a:pt x="12" y="428"/>
                  <a:pt x="10" y="429"/>
                  <a:pt x="10" y="433"/>
                </a:cubicBezTo>
                <a:cubicBezTo>
                  <a:pt x="10" y="433"/>
                  <a:pt x="9" y="433"/>
                  <a:pt x="9" y="433"/>
                </a:cubicBezTo>
                <a:cubicBezTo>
                  <a:pt x="9" y="436"/>
                  <a:pt x="12" y="438"/>
                  <a:pt x="13" y="441"/>
                </a:cubicBezTo>
                <a:cubicBezTo>
                  <a:pt x="13" y="444"/>
                  <a:pt x="16" y="444"/>
                  <a:pt x="16" y="446"/>
                </a:cubicBezTo>
                <a:cubicBezTo>
                  <a:pt x="19" y="446"/>
                  <a:pt x="17" y="450"/>
                  <a:pt x="20" y="450"/>
                </a:cubicBezTo>
                <a:cubicBezTo>
                  <a:pt x="19" y="453"/>
                  <a:pt x="22" y="453"/>
                  <a:pt x="21" y="457"/>
                </a:cubicBezTo>
                <a:cubicBezTo>
                  <a:pt x="23" y="461"/>
                  <a:pt x="27" y="462"/>
                  <a:pt x="31" y="464"/>
                </a:cubicBezTo>
                <a:cubicBezTo>
                  <a:pt x="35" y="465"/>
                  <a:pt x="36" y="462"/>
                  <a:pt x="41" y="463"/>
                </a:cubicBezTo>
                <a:cubicBezTo>
                  <a:pt x="40" y="467"/>
                  <a:pt x="43" y="467"/>
                  <a:pt x="43" y="469"/>
                </a:cubicBezTo>
                <a:cubicBezTo>
                  <a:pt x="44" y="469"/>
                  <a:pt x="45" y="469"/>
                  <a:pt x="46" y="469"/>
                </a:cubicBezTo>
                <a:cubicBezTo>
                  <a:pt x="51" y="469"/>
                  <a:pt x="53" y="471"/>
                  <a:pt x="57" y="472"/>
                </a:cubicBezTo>
                <a:cubicBezTo>
                  <a:pt x="59" y="470"/>
                  <a:pt x="61" y="468"/>
                  <a:pt x="64" y="467"/>
                </a:cubicBezTo>
                <a:cubicBezTo>
                  <a:pt x="64" y="468"/>
                  <a:pt x="65" y="469"/>
                  <a:pt x="67" y="469"/>
                </a:cubicBezTo>
                <a:cubicBezTo>
                  <a:pt x="68" y="469"/>
                  <a:pt x="67" y="470"/>
                  <a:pt x="68" y="470"/>
                </a:cubicBezTo>
                <a:cubicBezTo>
                  <a:pt x="68" y="471"/>
                  <a:pt x="69" y="470"/>
                  <a:pt x="69" y="470"/>
                </a:cubicBezTo>
                <a:cubicBezTo>
                  <a:pt x="69" y="471"/>
                  <a:pt x="69" y="472"/>
                  <a:pt x="69" y="472"/>
                </a:cubicBezTo>
                <a:cubicBezTo>
                  <a:pt x="69" y="472"/>
                  <a:pt x="71" y="471"/>
                  <a:pt x="71" y="472"/>
                </a:cubicBezTo>
                <a:cubicBezTo>
                  <a:pt x="72" y="472"/>
                  <a:pt x="71" y="473"/>
                  <a:pt x="73" y="473"/>
                </a:cubicBezTo>
                <a:cubicBezTo>
                  <a:pt x="74" y="473"/>
                  <a:pt x="74" y="473"/>
                  <a:pt x="74" y="473"/>
                </a:cubicBezTo>
                <a:cubicBezTo>
                  <a:pt x="75" y="473"/>
                  <a:pt x="76" y="471"/>
                  <a:pt x="79" y="472"/>
                </a:cubicBezTo>
                <a:cubicBezTo>
                  <a:pt x="79" y="473"/>
                  <a:pt x="80" y="473"/>
                  <a:pt x="81" y="473"/>
                </a:cubicBezTo>
                <a:cubicBezTo>
                  <a:pt x="83" y="473"/>
                  <a:pt x="83" y="474"/>
                  <a:pt x="85" y="474"/>
                </a:cubicBezTo>
                <a:cubicBezTo>
                  <a:pt x="92" y="474"/>
                  <a:pt x="92" y="474"/>
                  <a:pt x="92" y="474"/>
                </a:cubicBezTo>
                <a:cubicBezTo>
                  <a:pt x="92" y="475"/>
                  <a:pt x="93" y="475"/>
                  <a:pt x="93" y="476"/>
                </a:cubicBezTo>
                <a:cubicBezTo>
                  <a:pt x="93" y="476"/>
                  <a:pt x="94" y="477"/>
                  <a:pt x="93" y="478"/>
                </a:cubicBezTo>
                <a:cubicBezTo>
                  <a:pt x="97" y="477"/>
                  <a:pt x="98" y="479"/>
                  <a:pt x="101" y="479"/>
                </a:cubicBezTo>
                <a:cubicBezTo>
                  <a:pt x="101" y="481"/>
                  <a:pt x="103" y="480"/>
                  <a:pt x="103" y="481"/>
                </a:cubicBezTo>
                <a:cubicBezTo>
                  <a:pt x="105" y="482"/>
                  <a:pt x="105" y="483"/>
                  <a:pt x="107" y="483"/>
                </a:cubicBezTo>
                <a:cubicBezTo>
                  <a:pt x="107" y="487"/>
                  <a:pt x="102" y="486"/>
                  <a:pt x="102" y="491"/>
                </a:cubicBezTo>
                <a:cubicBezTo>
                  <a:pt x="99" y="492"/>
                  <a:pt x="99" y="495"/>
                  <a:pt x="97" y="497"/>
                </a:cubicBezTo>
                <a:cubicBezTo>
                  <a:pt x="97" y="498"/>
                  <a:pt x="97" y="498"/>
                  <a:pt x="97" y="499"/>
                </a:cubicBezTo>
                <a:cubicBezTo>
                  <a:pt x="97" y="499"/>
                  <a:pt x="96" y="498"/>
                  <a:pt x="96" y="499"/>
                </a:cubicBezTo>
                <a:cubicBezTo>
                  <a:pt x="96" y="499"/>
                  <a:pt x="96" y="500"/>
                  <a:pt x="96" y="500"/>
                </a:cubicBezTo>
                <a:cubicBezTo>
                  <a:pt x="96" y="500"/>
                  <a:pt x="95" y="500"/>
                  <a:pt x="95" y="500"/>
                </a:cubicBezTo>
                <a:cubicBezTo>
                  <a:pt x="94" y="500"/>
                  <a:pt x="95" y="501"/>
                  <a:pt x="95" y="501"/>
                </a:cubicBezTo>
                <a:cubicBezTo>
                  <a:pt x="94" y="501"/>
                  <a:pt x="93" y="501"/>
                  <a:pt x="93" y="501"/>
                </a:cubicBezTo>
                <a:cubicBezTo>
                  <a:pt x="93" y="502"/>
                  <a:pt x="94" y="503"/>
                  <a:pt x="92" y="503"/>
                </a:cubicBezTo>
                <a:cubicBezTo>
                  <a:pt x="92" y="505"/>
                  <a:pt x="91" y="505"/>
                  <a:pt x="90" y="506"/>
                </a:cubicBezTo>
                <a:cubicBezTo>
                  <a:pt x="90" y="506"/>
                  <a:pt x="90" y="507"/>
                  <a:pt x="90" y="507"/>
                </a:cubicBezTo>
                <a:cubicBezTo>
                  <a:pt x="90" y="507"/>
                  <a:pt x="89" y="507"/>
                  <a:pt x="89" y="507"/>
                </a:cubicBezTo>
                <a:cubicBezTo>
                  <a:pt x="88" y="508"/>
                  <a:pt x="88" y="509"/>
                  <a:pt x="87" y="510"/>
                </a:cubicBezTo>
                <a:cubicBezTo>
                  <a:pt x="87" y="510"/>
                  <a:pt x="86" y="509"/>
                  <a:pt x="86" y="510"/>
                </a:cubicBezTo>
                <a:cubicBezTo>
                  <a:pt x="86" y="510"/>
                  <a:pt x="86" y="512"/>
                  <a:pt x="86" y="512"/>
                </a:cubicBezTo>
                <a:cubicBezTo>
                  <a:pt x="86" y="512"/>
                  <a:pt x="85" y="512"/>
                  <a:pt x="85" y="512"/>
                </a:cubicBezTo>
                <a:cubicBezTo>
                  <a:pt x="85" y="512"/>
                  <a:pt x="85" y="513"/>
                  <a:pt x="85" y="513"/>
                </a:cubicBezTo>
                <a:cubicBezTo>
                  <a:pt x="85" y="513"/>
                  <a:pt x="84" y="513"/>
                  <a:pt x="84" y="513"/>
                </a:cubicBezTo>
                <a:cubicBezTo>
                  <a:pt x="83" y="514"/>
                  <a:pt x="84" y="516"/>
                  <a:pt x="82" y="516"/>
                </a:cubicBezTo>
                <a:cubicBezTo>
                  <a:pt x="83" y="523"/>
                  <a:pt x="81" y="529"/>
                  <a:pt x="80" y="535"/>
                </a:cubicBezTo>
                <a:cubicBezTo>
                  <a:pt x="77" y="535"/>
                  <a:pt x="79" y="539"/>
                  <a:pt x="76" y="539"/>
                </a:cubicBezTo>
                <a:cubicBezTo>
                  <a:pt x="76" y="540"/>
                  <a:pt x="75" y="541"/>
                  <a:pt x="74" y="541"/>
                </a:cubicBezTo>
                <a:cubicBezTo>
                  <a:pt x="73" y="542"/>
                  <a:pt x="74" y="543"/>
                  <a:pt x="74" y="544"/>
                </a:cubicBezTo>
                <a:cubicBezTo>
                  <a:pt x="74" y="544"/>
                  <a:pt x="73" y="544"/>
                  <a:pt x="73" y="544"/>
                </a:cubicBezTo>
                <a:cubicBezTo>
                  <a:pt x="72" y="544"/>
                  <a:pt x="73" y="546"/>
                  <a:pt x="73" y="546"/>
                </a:cubicBezTo>
                <a:cubicBezTo>
                  <a:pt x="72" y="547"/>
                  <a:pt x="71" y="547"/>
                  <a:pt x="70" y="547"/>
                </a:cubicBezTo>
                <a:cubicBezTo>
                  <a:pt x="70" y="550"/>
                  <a:pt x="67" y="550"/>
                  <a:pt x="67" y="552"/>
                </a:cubicBezTo>
                <a:cubicBezTo>
                  <a:pt x="68" y="552"/>
                  <a:pt x="68" y="554"/>
                  <a:pt x="67" y="555"/>
                </a:cubicBezTo>
                <a:cubicBezTo>
                  <a:pt x="66" y="559"/>
                  <a:pt x="69" y="560"/>
                  <a:pt x="68" y="565"/>
                </a:cubicBezTo>
                <a:cubicBezTo>
                  <a:pt x="67" y="568"/>
                  <a:pt x="66" y="571"/>
                  <a:pt x="65" y="574"/>
                </a:cubicBezTo>
                <a:cubicBezTo>
                  <a:pt x="65" y="577"/>
                  <a:pt x="66" y="580"/>
                  <a:pt x="65" y="582"/>
                </a:cubicBezTo>
                <a:cubicBezTo>
                  <a:pt x="65" y="583"/>
                  <a:pt x="63" y="584"/>
                  <a:pt x="64" y="587"/>
                </a:cubicBezTo>
                <a:cubicBezTo>
                  <a:pt x="64" y="587"/>
                  <a:pt x="65" y="588"/>
                  <a:pt x="65" y="588"/>
                </a:cubicBezTo>
                <a:cubicBezTo>
                  <a:pt x="65" y="589"/>
                  <a:pt x="64" y="588"/>
                  <a:pt x="64" y="589"/>
                </a:cubicBezTo>
                <a:cubicBezTo>
                  <a:pt x="64" y="590"/>
                  <a:pt x="64" y="592"/>
                  <a:pt x="64" y="593"/>
                </a:cubicBezTo>
                <a:cubicBezTo>
                  <a:pt x="66" y="594"/>
                  <a:pt x="67" y="593"/>
                  <a:pt x="69" y="594"/>
                </a:cubicBezTo>
                <a:cubicBezTo>
                  <a:pt x="72" y="595"/>
                  <a:pt x="75" y="596"/>
                  <a:pt x="79" y="595"/>
                </a:cubicBezTo>
                <a:cubicBezTo>
                  <a:pt x="79" y="593"/>
                  <a:pt x="81" y="594"/>
                  <a:pt x="82" y="594"/>
                </a:cubicBezTo>
                <a:cubicBezTo>
                  <a:pt x="89" y="593"/>
                  <a:pt x="96" y="594"/>
                  <a:pt x="101" y="593"/>
                </a:cubicBezTo>
                <a:cubicBezTo>
                  <a:pt x="106" y="591"/>
                  <a:pt x="104" y="596"/>
                  <a:pt x="109" y="595"/>
                </a:cubicBezTo>
                <a:cubicBezTo>
                  <a:pt x="110" y="594"/>
                  <a:pt x="110" y="594"/>
                  <a:pt x="112" y="594"/>
                </a:cubicBezTo>
                <a:cubicBezTo>
                  <a:pt x="113" y="594"/>
                  <a:pt x="113" y="593"/>
                  <a:pt x="114" y="593"/>
                </a:cubicBezTo>
                <a:cubicBezTo>
                  <a:pt x="116" y="593"/>
                  <a:pt x="116" y="591"/>
                  <a:pt x="117" y="590"/>
                </a:cubicBezTo>
                <a:cubicBezTo>
                  <a:pt x="117" y="590"/>
                  <a:pt x="119" y="590"/>
                  <a:pt x="119" y="590"/>
                </a:cubicBezTo>
                <a:cubicBezTo>
                  <a:pt x="119" y="590"/>
                  <a:pt x="119" y="590"/>
                  <a:pt x="119" y="590"/>
                </a:cubicBezTo>
                <a:cubicBezTo>
                  <a:pt x="119" y="589"/>
                  <a:pt x="119" y="589"/>
                  <a:pt x="118" y="589"/>
                </a:cubicBezTo>
                <a:cubicBezTo>
                  <a:pt x="118" y="589"/>
                  <a:pt x="118" y="588"/>
                  <a:pt x="118" y="588"/>
                </a:cubicBezTo>
                <a:cubicBezTo>
                  <a:pt x="118" y="587"/>
                  <a:pt x="119" y="587"/>
                  <a:pt x="119" y="587"/>
                </a:cubicBezTo>
                <a:cubicBezTo>
                  <a:pt x="119" y="585"/>
                  <a:pt x="119" y="585"/>
                  <a:pt x="119" y="585"/>
                </a:cubicBezTo>
                <a:cubicBezTo>
                  <a:pt x="119" y="585"/>
                  <a:pt x="118" y="585"/>
                  <a:pt x="117" y="585"/>
                </a:cubicBezTo>
                <a:cubicBezTo>
                  <a:pt x="117" y="585"/>
                  <a:pt x="116" y="585"/>
                  <a:pt x="116" y="585"/>
                </a:cubicBezTo>
                <a:cubicBezTo>
                  <a:pt x="116" y="585"/>
                  <a:pt x="115" y="585"/>
                  <a:pt x="115" y="585"/>
                </a:cubicBezTo>
                <a:cubicBezTo>
                  <a:pt x="115" y="585"/>
                  <a:pt x="115" y="585"/>
                  <a:pt x="115" y="585"/>
                </a:cubicBezTo>
                <a:cubicBezTo>
                  <a:pt x="115" y="585"/>
                  <a:pt x="115" y="585"/>
                  <a:pt x="114" y="585"/>
                </a:cubicBezTo>
                <a:cubicBezTo>
                  <a:pt x="114" y="585"/>
                  <a:pt x="114" y="585"/>
                  <a:pt x="114" y="585"/>
                </a:cubicBezTo>
                <a:cubicBezTo>
                  <a:pt x="114" y="585"/>
                  <a:pt x="114" y="585"/>
                  <a:pt x="114" y="585"/>
                </a:cubicBezTo>
                <a:cubicBezTo>
                  <a:pt x="114" y="585"/>
                  <a:pt x="114" y="585"/>
                  <a:pt x="114" y="585"/>
                </a:cubicBezTo>
                <a:cubicBezTo>
                  <a:pt x="114" y="585"/>
                  <a:pt x="113" y="585"/>
                  <a:pt x="113" y="585"/>
                </a:cubicBezTo>
                <a:cubicBezTo>
                  <a:pt x="113" y="585"/>
                  <a:pt x="113" y="585"/>
                  <a:pt x="113" y="585"/>
                </a:cubicBezTo>
                <a:cubicBezTo>
                  <a:pt x="113" y="585"/>
                  <a:pt x="113" y="585"/>
                  <a:pt x="113" y="585"/>
                </a:cubicBezTo>
                <a:cubicBezTo>
                  <a:pt x="113" y="585"/>
                  <a:pt x="113" y="585"/>
                  <a:pt x="113" y="585"/>
                </a:cubicBezTo>
                <a:cubicBezTo>
                  <a:pt x="113" y="584"/>
                  <a:pt x="113" y="584"/>
                  <a:pt x="113" y="584"/>
                </a:cubicBezTo>
                <a:cubicBezTo>
                  <a:pt x="115" y="584"/>
                  <a:pt x="114" y="582"/>
                  <a:pt x="114" y="582"/>
                </a:cubicBezTo>
                <a:cubicBezTo>
                  <a:pt x="114" y="581"/>
                  <a:pt x="115" y="582"/>
                  <a:pt x="115" y="582"/>
                </a:cubicBezTo>
                <a:cubicBezTo>
                  <a:pt x="116" y="582"/>
                  <a:pt x="115" y="580"/>
                  <a:pt x="115" y="580"/>
                </a:cubicBezTo>
                <a:cubicBezTo>
                  <a:pt x="116" y="580"/>
                  <a:pt x="116" y="580"/>
                  <a:pt x="116" y="580"/>
                </a:cubicBezTo>
                <a:cubicBezTo>
                  <a:pt x="116" y="580"/>
                  <a:pt x="116" y="580"/>
                  <a:pt x="116" y="580"/>
                </a:cubicBezTo>
                <a:cubicBezTo>
                  <a:pt x="116" y="580"/>
                  <a:pt x="117" y="580"/>
                  <a:pt x="117" y="580"/>
                </a:cubicBezTo>
                <a:cubicBezTo>
                  <a:pt x="117" y="580"/>
                  <a:pt x="117" y="580"/>
                  <a:pt x="117" y="580"/>
                </a:cubicBezTo>
                <a:cubicBezTo>
                  <a:pt x="117" y="580"/>
                  <a:pt x="117" y="580"/>
                  <a:pt x="118" y="580"/>
                </a:cubicBezTo>
                <a:cubicBezTo>
                  <a:pt x="118" y="580"/>
                  <a:pt x="118" y="580"/>
                  <a:pt x="118" y="580"/>
                </a:cubicBezTo>
                <a:cubicBezTo>
                  <a:pt x="118" y="580"/>
                  <a:pt x="118" y="580"/>
                  <a:pt x="118" y="580"/>
                </a:cubicBezTo>
                <a:cubicBezTo>
                  <a:pt x="118" y="580"/>
                  <a:pt x="118" y="580"/>
                  <a:pt x="118" y="580"/>
                </a:cubicBezTo>
                <a:cubicBezTo>
                  <a:pt x="119" y="580"/>
                  <a:pt x="119" y="580"/>
                  <a:pt x="119" y="580"/>
                </a:cubicBezTo>
                <a:cubicBezTo>
                  <a:pt x="119" y="580"/>
                  <a:pt x="119" y="580"/>
                  <a:pt x="119" y="580"/>
                </a:cubicBezTo>
                <a:cubicBezTo>
                  <a:pt x="119" y="580"/>
                  <a:pt x="119" y="580"/>
                  <a:pt x="119" y="580"/>
                </a:cubicBezTo>
                <a:cubicBezTo>
                  <a:pt x="120" y="580"/>
                  <a:pt x="120" y="580"/>
                  <a:pt x="120" y="580"/>
                </a:cubicBezTo>
                <a:cubicBezTo>
                  <a:pt x="120" y="580"/>
                  <a:pt x="120" y="580"/>
                  <a:pt x="120" y="580"/>
                </a:cubicBezTo>
                <a:cubicBezTo>
                  <a:pt x="120" y="580"/>
                  <a:pt x="120" y="580"/>
                  <a:pt x="120" y="580"/>
                </a:cubicBezTo>
                <a:cubicBezTo>
                  <a:pt x="120" y="580"/>
                  <a:pt x="121" y="581"/>
                  <a:pt x="121" y="581"/>
                </a:cubicBezTo>
                <a:cubicBezTo>
                  <a:pt x="121" y="581"/>
                  <a:pt x="121" y="581"/>
                  <a:pt x="121" y="581"/>
                </a:cubicBezTo>
                <a:cubicBezTo>
                  <a:pt x="121" y="581"/>
                  <a:pt x="121" y="581"/>
                  <a:pt x="121" y="581"/>
                </a:cubicBezTo>
                <a:cubicBezTo>
                  <a:pt x="121" y="581"/>
                  <a:pt x="121" y="581"/>
                  <a:pt x="122" y="581"/>
                </a:cubicBezTo>
                <a:cubicBezTo>
                  <a:pt x="122" y="581"/>
                  <a:pt x="122" y="581"/>
                  <a:pt x="122" y="581"/>
                </a:cubicBezTo>
                <a:cubicBezTo>
                  <a:pt x="122" y="581"/>
                  <a:pt x="122" y="581"/>
                  <a:pt x="122" y="581"/>
                </a:cubicBezTo>
                <a:cubicBezTo>
                  <a:pt x="122" y="582"/>
                  <a:pt x="122" y="582"/>
                  <a:pt x="122" y="582"/>
                </a:cubicBezTo>
                <a:cubicBezTo>
                  <a:pt x="122" y="582"/>
                  <a:pt x="122" y="582"/>
                  <a:pt x="122" y="582"/>
                </a:cubicBezTo>
                <a:cubicBezTo>
                  <a:pt x="123" y="582"/>
                  <a:pt x="123" y="582"/>
                  <a:pt x="123" y="582"/>
                </a:cubicBezTo>
                <a:cubicBezTo>
                  <a:pt x="123" y="582"/>
                  <a:pt x="123" y="582"/>
                  <a:pt x="123" y="582"/>
                </a:cubicBezTo>
                <a:cubicBezTo>
                  <a:pt x="123" y="582"/>
                  <a:pt x="123" y="582"/>
                  <a:pt x="123" y="582"/>
                </a:cubicBezTo>
                <a:cubicBezTo>
                  <a:pt x="123" y="583"/>
                  <a:pt x="123" y="583"/>
                  <a:pt x="123" y="583"/>
                </a:cubicBezTo>
                <a:cubicBezTo>
                  <a:pt x="123" y="583"/>
                  <a:pt x="123" y="583"/>
                  <a:pt x="123" y="583"/>
                </a:cubicBezTo>
                <a:cubicBezTo>
                  <a:pt x="123" y="583"/>
                  <a:pt x="123" y="583"/>
                  <a:pt x="123" y="583"/>
                </a:cubicBezTo>
                <a:cubicBezTo>
                  <a:pt x="124" y="583"/>
                  <a:pt x="124" y="584"/>
                  <a:pt x="124" y="584"/>
                </a:cubicBezTo>
                <a:cubicBezTo>
                  <a:pt x="125" y="584"/>
                  <a:pt x="125" y="584"/>
                  <a:pt x="125" y="584"/>
                </a:cubicBezTo>
                <a:cubicBezTo>
                  <a:pt x="126" y="584"/>
                  <a:pt x="126" y="585"/>
                  <a:pt x="127" y="585"/>
                </a:cubicBezTo>
                <a:cubicBezTo>
                  <a:pt x="127" y="585"/>
                  <a:pt x="127" y="585"/>
                  <a:pt x="127" y="585"/>
                </a:cubicBezTo>
                <a:cubicBezTo>
                  <a:pt x="128" y="585"/>
                  <a:pt x="128" y="585"/>
                  <a:pt x="129" y="585"/>
                </a:cubicBezTo>
                <a:cubicBezTo>
                  <a:pt x="131" y="586"/>
                  <a:pt x="131" y="587"/>
                  <a:pt x="132" y="588"/>
                </a:cubicBezTo>
                <a:cubicBezTo>
                  <a:pt x="132" y="591"/>
                  <a:pt x="135" y="590"/>
                  <a:pt x="136" y="591"/>
                </a:cubicBezTo>
                <a:cubicBezTo>
                  <a:pt x="137" y="589"/>
                  <a:pt x="142" y="591"/>
                  <a:pt x="145" y="590"/>
                </a:cubicBezTo>
                <a:cubicBezTo>
                  <a:pt x="145" y="591"/>
                  <a:pt x="146" y="591"/>
                  <a:pt x="147" y="591"/>
                </a:cubicBezTo>
                <a:cubicBezTo>
                  <a:pt x="148" y="591"/>
                  <a:pt x="148" y="592"/>
                  <a:pt x="148" y="593"/>
                </a:cubicBezTo>
                <a:cubicBezTo>
                  <a:pt x="150" y="593"/>
                  <a:pt x="153" y="593"/>
                  <a:pt x="154" y="594"/>
                </a:cubicBezTo>
                <a:cubicBezTo>
                  <a:pt x="154" y="594"/>
                  <a:pt x="155" y="594"/>
                  <a:pt x="155" y="595"/>
                </a:cubicBezTo>
                <a:cubicBezTo>
                  <a:pt x="155" y="595"/>
                  <a:pt x="155" y="595"/>
                  <a:pt x="155" y="595"/>
                </a:cubicBezTo>
                <a:cubicBezTo>
                  <a:pt x="155" y="595"/>
                  <a:pt x="155" y="595"/>
                  <a:pt x="155" y="595"/>
                </a:cubicBezTo>
                <a:cubicBezTo>
                  <a:pt x="155" y="595"/>
                  <a:pt x="155" y="596"/>
                  <a:pt x="155" y="596"/>
                </a:cubicBezTo>
                <a:cubicBezTo>
                  <a:pt x="155" y="596"/>
                  <a:pt x="155" y="596"/>
                  <a:pt x="155" y="596"/>
                </a:cubicBezTo>
                <a:cubicBezTo>
                  <a:pt x="155" y="596"/>
                  <a:pt x="155" y="596"/>
                  <a:pt x="155" y="596"/>
                </a:cubicBezTo>
                <a:cubicBezTo>
                  <a:pt x="155" y="596"/>
                  <a:pt x="155" y="596"/>
                  <a:pt x="155" y="597"/>
                </a:cubicBezTo>
                <a:cubicBezTo>
                  <a:pt x="155" y="597"/>
                  <a:pt x="155" y="597"/>
                  <a:pt x="155" y="597"/>
                </a:cubicBezTo>
                <a:cubicBezTo>
                  <a:pt x="155" y="597"/>
                  <a:pt x="156" y="597"/>
                  <a:pt x="156" y="597"/>
                </a:cubicBezTo>
                <a:cubicBezTo>
                  <a:pt x="156" y="597"/>
                  <a:pt x="156" y="597"/>
                  <a:pt x="156" y="597"/>
                </a:cubicBezTo>
                <a:cubicBezTo>
                  <a:pt x="156" y="597"/>
                  <a:pt x="156" y="597"/>
                  <a:pt x="156" y="598"/>
                </a:cubicBezTo>
                <a:cubicBezTo>
                  <a:pt x="156" y="598"/>
                  <a:pt x="156" y="598"/>
                  <a:pt x="156" y="598"/>
                </a:cubicBezTo>
                <a:cubicBezTo>
                  <a:pt x="157" y="598"/>
                  <a:pt x="158" y="599"/>
                  <a:pt x="159" y="600"/>
                </a:cubicBezTo>
                <a:cubicBezTo>
                  <a:pt x="159" y="600"/>
                  <a:pt x="159" y="600"/>
                  <a:pt x="159" y="600"/>
                </a:cubicBezTo>
                <a:cubicBezTo>
                  <a:pt x="159" y="600"/>
                  <a:pt x="159" y="600"/>
                  <a:pt x="159" y="600"/>
                </a:cubicBezTo>
                <a:cubicBezTo>
                  <a:pt x="159" y="600"/>
                  <a:pt x="159" y="600"/>
                  <a:pt x="159" y="600"/>
                </a:cubicBezTo>
                <a:cubicBezTo>
                  <a:pt x="159" y="601"/>
                  <a:pt x="160" y="601"/>
                  <a:pt x="160" y="601"/>
                </a:cubicBezTo>
                <a:cubicBezTo>
                  <a:pt x="160" y="601"/>
                  <a:pt x="160" y="601"/>
                  <a:pt x="160" y="601"/>
                </a:cubicBezTo>
                <a:cubicBezTo>
                  <a:pt x="160" y="601"/>
                  <a:pt x="160" y="601"/>
                  <a:pt x="160" y="601"/>
                </a:cubicBezTo>
                <a:cubicBezTo>
                  <a:pt x="160" y="602"/>
                  <a:pt x="160" y="602"/>
                  <a:pt x="161" y="602"/>
                </a:cubicBezTo>
                <a:cubicBezTo>
                  <a:pt x="161" y="602"/>
                  <a:pt x="162" y="603"/>
                  <a:pt x="162" y="604"/>
                </a:cubicBezTo>
                <a:cubicBezTo>
                  <a:pt x="163" y="604"/>
                  <a:pt x="163" y="604"/>
                  <a:pt x="163" y="605"/>
                </a:cubicBezTo>
                <a:cubicBezTo>
                  <a:pt x="164" y="605"/>
                  <a:pt x="164" y="605"/>
                  <a:pt x="164" y="606"/>
                </a:cubicBezTo>
                <a:cubicBezTo>
                  <a:pt x="167" y="606"/>
                  <a:pt x="169" y="607"/>
                  <a:pt x="169" y="608"/>
                </a:cubicBezTo>
                <a:cubicBezTo>
                  <a:pt x="170" y="608"/>
                  <a:pt x="170" y="608"/>
                  <a:pt x="170" y="608"/>
                </a:cubicBezTo>
                <a:cubicBezTo>
                  <a:pt x="172" y="608"/>
                  <a:pt x="174" y="607"/>
                  <a:pt x="175" y="607"/>
                </a:cubicBezTo>
                <a:cubicBezTo>
                  <a:pt x="175" y="606"/>
                  <a:pt x="175" y="606"/>
                  <a:pt x="175" y="606"/>
                </a:cubicBezTo>
                <a:cubicBezTo>
                  <a:pt x="176" y="606"/>
                  <a:pt x="176" y="606"/>
                  <a:pt x="177" y="606"/>
                </a:cubicBezTo>
                <a:cubicBezTo>
                  <a:pt x="177" y="606"/>
                  <a:pt x="178" y="605"/>
                  <a:pt x="179" y="605"/>
                </a:cubicBezTo>
                <a:cubicBezTo>
                  <a:pt x="179" y="603"/>
                  <a:pt x="181" y="604"/>
                  <a:pt x="181" y="602"/>
                </a:cubicBezTo>
                <a:cubicBezTo>
                  <a:pt x="182" y="602"/>
                  <a:pt x="182" y="602"/>
                  <a:pt x="182" y="602"/>
                </a:cubicBezTo>
                <a:cubicBezTo>
                  <a:pt x="182" y="602"/>
                  <a:pt x="182" y="602"/>
                  <a:pt x="182" y="602"/>
                </a:cubicBezTo>
                <a:cubicBezTo>
                  <a:pt x="182" y="602"/>
                  <a:pt x="182" y="602"/>
                  <a:pt x="182" y="602"/>
                </a:cubicBezTo>
                <a:cubicBezTo>
                  <a:pt x="183" y="602"/>
                  <a:pt x="183" y="602"/>
                  <a:pt x="184" y="602"/>
                </a:cubicBezTo>
                <a:cubicBezTo>
                  <a:pt x="184" y="602"/>
                  <a:pt x="184" y="602"/>
                  <a:pt x="184" y="602"/>
                </a:cubicBezTo>
                <a:cubicBezTo>
                  <a:pt x="184" y="603"/>
                  <a:pt x="185" y="605"/>
                  <a:pt x="185" y="605"/>
                </a:cubicBezTo>
                <a:cubicBezTo>
                  <a:pt x="186" y="606"/>
                  <a:pt x="189" y="605"/>
                  <a:pt x="189" y="607"/>
                </a:cubicBezTo>
                <a:cubicBezTo>
                  <a:pt x="190" y="610"/>
                  <a:pt x="191" y="612"/>
                  <a:pt x="191" y="615"/>
                </a:cubicBezTo>
                <a:cubicBezTo>
                  <a:pt x="194" y="615"/>
                  <a:pt x="194" y="618"/>
                  <a:pt x="195" y="620"/>
                </a:cubicBezTo>
                <a:cubicBezTo>
                  <a:pt x="199" y="619"/>
                  <a:pt x="196" y="624"/>
                  <a:pt x="201" y="623"/>
                </a:cubicBezTo>
                <a:cubicBezTo>
                  <a:pt x="200" y="627"/>
                  <a:pt x="203" y="627"/>
                  <a:pt x="203" y="629"/>
                </a:cubicBezTo>
                <a:cubicBezTo>
                  <a:pt x="206" y="630"/>
                  <a:pt x="204" y="625"/>
                  <a:pt x="205" y="623"/>
                </a:cubicBezTo>
                <a:cubicBezTo>
                  <a:pt x="207" y="622"/>
                  <a:pt x="209" y="620"/>
                  <a:pt x="212" y="618"/>
                </a:cubicBezTo>
                <a:cubicBezTo>
                  <a:pt x="213" y="615"/>
                  <a:pt x="217" y="615"/>
                  <a:pt x="217" y="611"/>
                </a:cubicBezTo>
                <a:cubicBezTo>
                  <a:pt x="217" y="610"/>
                  <a:pt x="216" y="610"/>
                  <a:pt x="216" y="609"/>
                </a:cubicBezTo>
                <a:cubicBezTo>
                  <a:pt x="216" y="607"/>
                  <a:pt x="214" y="608"/>
                  <a:pt x="214" y="607"/>
                </a:cubicBezTo>
                <a:cubicBezTo>
                  <a:pt x="214" y="605"/>
                  <a:pt x="215" y="604"/>
                  <a:pt x="216" y="601"/>
                </a:cubicBezTo>
                <a:cubicBezTo>
                  <a:pt x="223" y="601"/>
                  <a:pt x="228" y="602"/>
                  <a:pt x="234" y="602"/>
                </a:cubicBezTo>
                <a:cubicBezTo>
                  <a:pt x="234" y="605"/>
                  <a:pt x="236" y="605"/>
                  <a:pt x="239" y="605"/>
                </a:cubicBezTo>
                <a:cubicBezTo>
                  <a:pt x="238" y="609"/>
                  <a:pt x="241" y="609"/>
                  <a:pt x="241" y="611"/>
                </a:cubicBezTo>
                <a:cubicBezTo>
                  <a:pt x="244" y="611"/>
                  <a:pt x="242" y="616"/>
                  <a:pt x="246" y="615"/>
                </a:cubicBezTo>
                <a:cubicBezTo>
                  <a:pt x="249" y="615"/>
                  <a:pt x="250" y="613"/>
                  <a:pt x="253" y="613"/>
                </a:cubicBezTo>
                <a:cubicBezTo>
                  <a:pt x="254" y="616"/>
                  <a:pt x="258" y="612"/>
                  <a:pt x="261" y="613"/>
                </a:cubicBezTo>
                <a:cubicBezTo>
                  <a:pt x="262" y="613"/>
                  <a:pt x="262" y="612"/>
                  <a:pt x="263" y="612"/>
                </a:cubicBezTo>
                <a:cubicBezTo>
                  <a:pt x="264" y="610"/>
                  <a:pt x="267" y="611"/>
                  <a:pt x="268" y="610"/>
                </a:cubicBezTo>
                <a:cubicBezTo>
                  <a:pt x="269" y="609"/>
                  <a:pt x="269" y="608"/>
                  <a:pt x="269" y="607"/>
                </a:cubicBezTo>
                <a:cubicBezTo>
                  <a:pt x="270" y="607"/>
                  <a:pt x="271" y="607"/>
                  <a:pt x="272" y="606"/>
                </a:cubicBezTo>
                <a:cubicBezTo>
                  <a:pt x="277" y="605"/>
                  <a:pt x="280" y="603"/>
                  <a:pt x="284" y="601"/>
                </a:cubicBezTo>
                <a:cubicBezTo>
                  <a:pt x="292" y="600"/>
                  <a:pt x="299" y="600"/>
                  <a:pt x="308" y="600"/>
                </a:cubicBezTo>
                <a:cubicBezTo>
                  <a:pt x="310" y="597"/>
                  <a:pt x="309" y="592"/>
                  <a:pt x="313" y="591"/>
                </a:cubicBezTo>
                <a:cubicBezTo>
                  <a:pt x="314" y="592"/>
                  <a:pt x="313" y="592"/>
                  <a:pt x="313" y="593"/>
                </a:cubicBezTo>
                <a:cubicBezTo>
                  <a:pt x="314" y="593"/>
                  <a:pt x="315" y="591"/>
                  <a:pt x="315" y="591"/>
                </a:cubicBezTo>
                <a:cubicBezTo>
                  <a:pt x="316" y="592"/>
                  <a:pt x="316" y="593"/>
                  <a:pt x="317" y="594"/>
                </a:cubicBezTo>
                <a:cubicBezTo>
                  <a:pt x="318" y="595"/>
                  <a:pt x="322" y="593"/>
                  <a:pt x="323" y="594"/>
                </a:cubicBezTo>
                <a:cubicBezTo>
                  <a:pt x="323" y="595"/>
                  <a:pt x="325" y="595"/>
                  <a:pt x="326" y="596"/>
                </a:cubicBezTo>
                <a:cubicBezTo>
                  <a:pt x="327" y="596"/>
                  <a:pt x="327" y="596"/>
                  <a:pt x="327" y="596"/>
                </a:cubicBezTo>
                <a:cubicBezTo>
                  <a:pt x="329" y="596"/>
                  <a:pt x="328" y="593"/>
                  <a:pt x="332" y="594"/>
                </a:cubicBezTo>
                <a:cubicBezTo>
                  <a:pt x="335" y="595"/>
                  <a:pt x="336" y="593"/>
                  <a:pt x="339" y="593"/>
                </a:cubicBezTo>
                <a:cubicBezTo>
                  <a:pt x="339" y="594"/>
                  <a:pt x="342" y="594"/>
                  <a:pt x="344" y="594"/>
                </a:cubicBezTo>
                <a:cubicBezTo>
                  <a:pt x="344" y="597"/>
                  <a:pt x="344" y="600"/>
                  <a:pt x="345" y="601"/>
                </a:cubicBezTo>
                <a:cubicBezTo>
                  <a:pt x="346" y="601"/>
                  <a:pt x="347" y="602"/>
                  <a:pt x="346" y="604"/>
                </a:cubicBezTo>
                <a:cubicBezTo>
                  <a:pt x="347" y="604"/>
                  <a:pt x="348" y="604"/>
                  <a:pt x="348" y="605"/>
                </a:cubicBezTo>
                <a:cubicBezTo>
                  <a:pt x="349" y="605"/>
                  <a:pt x="350" y="605"/>
                  <a:pt x="350" y="606"/>
                </a:cubicBezTo>
                <a:cubicBezTo>
                  <a:pt x="351" y="606"/>
                  <a:pt x="351" y="607"/>
                  <a:pt x="351" y="609"/>
                </a:cubicBezTo>
                <a:cubicBezTo>
                  <a:pt x="355" y="609"/>
                  <a:pt x="355" y="609"/>
                  <a:pt x="355" y="609"/>
                </a:cubicBezTo>
                <a:cubicBezTo>
                  <a:pt x="355" y="598"/>
                  <a:pt x="355" y="598"/>
                  <a:pt x="355" y="598"/>
                </a:cubicBezTo>
                <a:cubicBezTo>
                  <a:pt x="353" y="597"/>
                  <a:pt x="354" y="596"/>
                  <a:pt x="354" y="594"/>
                </a:cubicBezTo>
                <a:cubicBezTo>
                  <a:pt x="351" y="594"/>
                  <a:pt x="353" y="590"/>
                  <a:pt x="350" y="590"/>
                </a:cubicBezTo>
                <a:cubicBezTo>
                  <a:pt x="350" y="587"/>
                  <a:pt x="348" y="586"/>
                  <a:pt x="348" y="584"/>
                </a:cubicBezTo>
                <a:cubicBezTo>
                  <a:pt x="349" y="584"/>
                  <a:pt x="349" y="582"/>
                  <a:pt x="350" y="582"/>
                </a:cubicBezTo>
                <a:cubicBezTo>
                  <a:pt x="350" y="577"/>
                  <a:pt x="350" y="577"/>
                  <a:pt x="350" y="577"/>
                </a:cubicBezTo>
                <a:cubicBezTo>
                  <a:pt x="350" y="575"/>
                  <a:pt x="348" y="575"/>
                  <a:pt x="349" y="573"/>
                </a:cubicBezTo>
                <a:cubicBezTo>
                  <a:pt x="348" y="571"/>
                  <a:pt x="347" y="571"/>
                  <a:pt x="346" y="569"/>
                </a:cubicBezTo>
                <a:cubicBezTo>
                  <a:pt x="346" y="569"/>
                  <a:pt x="347" y="568"/>
                  <a:pt x="348" y="568"/>
                </a:cubicBezTo>
                <a:cubicBezTo>
                  <a:pt x="347" y="567"/>
                  <a:pt x="348" y="566"/>
                  <a:pt x="346" y="566"/>
                </a:cubicBezTo>
                <a:cubicBezTo>
                  <a:pt x="343" y="564"/>
                  <a:pt x="347" y="560"/>
                  <a:pt x="346" y="557"/>
                </a:cubicBezTo>
                <a:cubicBezTo>
                  <a:pt x="348" y="557"/>
                  <a:pt x="348" y="556"/>
                  <a:pt x="349" y="556"/>
                </a:cubicBezTo>
                <a:cubicBezTo>
                  <a:pt x="349" y="554"/>
                  <a:pt x="351" y="555"/>
                  <a:pt x="351" y="554"/>
                </a:cubicBezTo>
                <a:cubicBezTo>
                  <a:pt x="354" y="553"/>
                  <a:pt x="356" y="552"/>
                  <a:pt x="357" y="550"/>
                </a:cubicBezTo>
                <a:cubicBezTo>
                  <a:pt x="360" y="550"/>
                  <a:pt x="361" y="548"/>
                  <a:pt x="363" y="547"/>
                </a:cubicBezTo>
                <a:cubicBezTo>
                  <a:pt x="367" y="548"/>
                  <a:pt x="367" y="545"/>
                  <a:pt x="371" y="545"/>
                </a:cubicBezTo>
                <a:cubicBezTo>
                  <a:pt x="371" y="544"/>
                  <a:pt x="372" y="544"/>
                  <a:pt x="372" y="543"/>
                </a:cubicBezTo>
                <a:cubicBezTo>
                  <a:pt x="374" y="543"/>
                  <a:pt x="373" y="540"/>
                  <a:pt x="374" y="540"/>
                </a:cubicBezTo>
                <a:cubicBezTo>
                  <a:pt x="375" y="537"/>
                  <a:pt x="379" y="538"/>
                  <a:pt x="378" y="534"/>
                </a:cubicBezTo>
                <a:cubicBezTo>
                  <a:pt x="378" y="533"/>
                  <a:pt x="378" y="533"/>
                  <a:pt x="378" y="532"/>
                </a:cubicBezTo>
                <a:cubicBezTo>
                  <a:pt x="378" y="532"/>
                  <a:pt x="378" y="532"/>
                  <a:pt x="378" y="532"/>
                </a:cubicBezTo>
                <a:cubicBezTo>
                  <a:pt x="378" y="532"/>
                  <a:pt x="378" y="531"/>
                  <a:pt x="378" y="530"/>
                </a:cubicBezTo>
                <a:cubicBezTo>
                  <a:pt x="378" y="530"/>
                  <a:pt x="378" y="529"/>
                  <a:pt x="378" y="529"/>
                </a:cubicBezTo>
                <a:cubicBezTo>
                  <a:pt x="378" y="529"/>
                  <a:pt x="378" y="528"/>
                  <a:pt x="378" y="528"/>
                </a:cubicBezTo>
                <a:cubicBezTo>
                  <a:pt x="378" y="528"/>
                  <a:pt x="378" y="528"/>
                  <a:pt x="378" y="528"/>
                </a:cubicBezTo>
                <a:cubicBezTo>
                  <a:pt x="378" y="528"/>
                  <a:pt x="378" y="527"/>
                  <a:pt x="378" y="527"/>
                </a:cubicBezTo>
                <a:cubicBezTo>
                  <a:pt x="378" y="527"/>
                  <a:pt x="378" y="527"/>
                  <a:pt x="378" y="527"/>
                </a:cubicBezTo>
                <a:cubicBezTo>
                  <a:pt x="378" y="527"/>
                  <a:pt x="378" y="527"/>
                  <a:pt x="378" y="527"/>
                </a:cubicBezTo>
                <a:cubicBezTo>
                  <a:pt x="378" y="526"/>
                  <a:pt x="378" y="526"/>
                  <a:pt x="378" y="526"/>
                </a:cubicBezTo>
                <a:cubicBezTo>
                  <a:pt x="378" y="526"/>
                  <a:pt x="378" y="526"/>
                  <a:pt x="378" y="525"/>
                </a:cubicBezTo>
                <a:cubicBezTo>
                  <a:pt x="378" y="525"/>
                  <a:pt x="378" y="525"/>
                  <a:pt x="378" y="525"/>
                </a:cubicBezTo>
                <a:cubicBezTo>
                  <a:pt x="378" y="525"/>
                  <a:pt x="378" y="525"/>
                  <a:pt x="378" y="524"/>
                </a:cubicBezTo>
                <a:cubicBezTo>
                  <a:pt x="379" y="524"/>
                  <a:pt x="379" y="524"/>
                  <a:pt x="379" y="524"/>
                </a:cubicBezTo>
                <a:cubicBezTo>
                  <a:pt x="379" y="524"/>
                  <a:pt x="379" y="524"/>
                  <a:pt x="379" y="524"/>
                </a:cubicBezTo>
                <a:cubicBezTo>
                  <a:pt x="379" y="523"/>
                  <a:pt x="379" y="523"/>
                  <a:pt x="379" y="523"/>
                </a:cubicBezTo>
                <a:cubicBezTo>
                  <a:pt x="383" y="523"/>
                  <a:pt x="383" y="523"/>
                  <a:pt x="383" y="523"/>
                </a:cubicBezTo>
                <a:cubicBezTo>
                  <a:pt x="383" y="523"/>
                  <a:pt x="383" y="523"/>
                  <a:pt x="383" y="523"/>
                </a:cubicBezTo>
                <a:cubicBezTo>
                  <a:pt x="383" y="523"/>
                  <a:pt x="383" y="524"/>
                  <a:pt x="383" y="524"/>
                </a:cubicBezTo>
                <a:cubicBezTo>
                  <a:pt x="383" y="524"/>
                  <a:pt x="383" y="524"/>
                  <a:pt x="383" y="524"/>
                </a:cubicBezTo>
                <a:cubicBezTo>
                  <a:pt x="383" y="524"/>
                  <a:pt x="383" y="524"/>
                  <a:pt x="383" y="524"/>
                </a:cubicBezTo>
                <a:cubicBezTo>
                  <a:pt x="383" y="524"/>
                  <a:pt x="384" y="524"/>
                  <a:pt x="384" y="524"/>
                </a:cubicBezTo>
                <a:cubicBezTo>
                  <a:pt x="384" y="524"/>
                  <a:pt x="384" y="524"/>
                  <a:pt x="384" y="524"/>
                </a:cubicBezTo>
                <a:cubicBezTo>
                  <a:pt x="384" y="524"/>
                  <a:pt x="384" y="524"/>
                  <a:pt x="384" y="524"/>
                </a:cubicBezTo>
                <a:cubicBezTo>
                  <a:pt x="384" y="524"/>
                  <a:pt x="385" y="525"/>
                  <a:pt x="385" y="525"/>
                </a:cubicBezTo>
                <a:cubicBezTo>
                  <a:pt x="386" y="525"/>
                  <a:pt x="387" y="526"/>
                  <a:pt x="387" y="526"/>
                </a:cubicBezTo>
                <a:cubicBezTo>
                  <a:pt x="388" y="526"/>
                  <a:pt x="389" y="526"/>
                  <a:pt x="390" y="527"/>
                </a:cubicBezTo>
                <a:cubicBezTo>
                  <a:pt x="390" y="527"/>
                  <a:pt x="392" y="527"/>
                  <a:pt x="392" y="527"/>
                </a:cubicBezTo>
                <a:cubicBezTo>
                  <a:pt x="392" y="527"/>
                  <a:pt x="393" y="527"/>
                  <a:pt x="393" y="527"/>
                </a:cubicBezTo>
                <a:cubicBezTo>
                  <a:pt x="393" y="527"/>
                  <a:pt x="393" y="527"/>
                  <a:pt x="393" y="527"/>
                </a:cubicBezTo>
                <a:cubicBezTo>
                  <a:pt x="394" y="526"/>
                  <a:pt x="395" y="526"/>
                  <a:pt x="395" y="525"/>
                </a:cubicBezTo>
                <a:cubicBezTo>
                  <a:pt x="395" y="525"/>
                  <a:pt x="395" y="525"/>
                  <a:pt x="395" y="525"/>
                </a:cubicBezTo>
                <a:cubicBezTo>
                  <a:pt x="395" y="525"/>
                  <a:pt x="396" y="524"/>
                  <a:pt x="396" y="524"/>
                </a:cubicBezTo>
                <a:cubicBezTo>
                  <a:pt x="396" y="524"/>
                  <a:pt x="396" y="523"/>
                  <a:pt x="396" y="523"/>
                </a:cubicBezTo>
                <a:cubicBezTo>
                  <a:pt x="396" y="523"/>
                  <a:pt x="396" y="523"/>
                  <a:pt x="396" y="523"/>
                </a:cubicBezTo>
                <a:cubicBezTo>
                  <a:pt x="396" y="523"/>
                  <a:pt x="397" y="523"/>
                  <a:pt x="397" y="522"/>
                </a:cubicBezTo>
                <a:cubicBezTo>
                  <a:pt x="397" y="522"/>
                  <a:pt x="397" y="522"/>
                  <a:pt x="397" y="522"/>
                </a:cubicBezTo>
                <a:cubicBezTo>
                  <a:pt x="397" y="522"/>
                  <a:pt x="397" y="522"/>
                  <a:pt x="398" y="522"/>
                </a:cubicBezTo>
                <a:cubicBezTo>
                  <a:pt x="397" y="518"/>
                  <a:pt x="399" y="517"/>
                  <a:pt x="399" y="513"/>
                </a:cubicBezTo>
                <a:cubicBezTo>
                  <a:pt x="399" y="512"/>
                  <a:pt x="399" y="512"/>
                  <a:pt x="399" y="512"/>
                </a:cubicBezTo>
                <a:cubicBezTo>
                  <a:pt x="395" y="511"/>
                  <a:pt x="395" y="506"/>
                  <a:pt x="395" y="501"/>
                </a:cubicBezTo>
                <a:cubicBezTo>
                  <a:pt x="393" y="500"/>
                  <a:pt x="390" y="500"/>
                  <a:pt x="392" y="496"/>
                </a:cubicBezTo>
                <a:cubicBezTo>
                  <a:pt x="388" y="496"/>
                  <a:pt x="387" y="493"/>
                  <a:pt x="385" y="491"/>
                </a:cubicBezTo>
                <a:cubicBezTo>
                  <a:pt x="385" y="491"/>
                  <a:pt x="384" y="491"/>
                  <a:pt x="384" y="490"/>
                </a:cubicBezTo>
                <a:cubicBezTo>
                  <a:pt x="383" y="490"/>
                  <a:pt x="383" y="490"/>
                  <a:pt x="383" y="489"/>
                </a:cubicBezTo>
                <a:cubicBezTo>
                  <a:pt x="378" y="489"/>
                  <a:pt x="378" y="489"/>
                  <a:pt x="378" y="489"/>
                </a:cubicBezTo>
                <a:cubicBezTo>
                  <a:pt x="376" y="485"/>
                  <a:pt x="374" y="483"/>
                  <a:pt x="372" y="479"/>
                </a:cubicBezTo>
                <a:cubicBezTo>
                  <a:pt x="366" y="479"/>
                  <a:pt x="366" y="479"/>
                  <a:pt x="366" y="479"/>
                </a:cubicBezTo>
                <a:cubicBezTo>
                  <a:pt x="366" y="477"/>
                  <a:pt x="364" y="477"/>
                  <a:pt x="363" y="477"/>
                </a:cubicBezTo>
                <a:cubicBezTo>
                  <a:pt x="363" y="476"/>
                  <a:pt x="364" y="475"/>
                  <a:pt x="363" y="474"/>
                </a:cubicBezTo>
                <a:cubicBezTo>
                  <a:pt x="363" y="474"/>
                  <a:pt x="361" y="473"/>
                  <a:pt x="361" y="473"/>
                </a:cubicBezTo>
                <a:cubicBezTo>
                  <a:pt x="361" y="472"/>
                  <a:pt x="361" y="471"/>
                  <a:pt x="361" y="470"/>
                </a:cubicBezTo>
                <a:cubicBezTo>
                  <a:pt x="361" y="470"/>
                  <a:pt x="359" y="471"/>
                  <a:pt x="359" y="470"/>
                </a:cubicBezTo>
                <a:cubicBezTo>
                  <a:pt x="358" y="468"/>
                  <a:pt x="358" y="466"/>
                  <a:pt x="356" y="466"/>
                </a:cubicBezTo>
                <a:cubicBezTo>
                  <a:pt x="356" y="463"/>
                  <a:pt x="353" y="463"/>
                  <a:pt x="352" y="461"/>
                </a:cubicBezTo>
                <a:cubicBezTo>
                  <a:pt x="344" y="461"/>
                  <a:pt x="344" y="461"/>
                  <a:pt x="344" y="461"/>
                </a:cubicBezTo>
                <a:cubicBezTo>
                  <a:pt x="341" y="457"/>
                  <a:pt x="341" y="451"/>
                  <a:pt x="337" y="448"/>
                </a:cubicBezTo>
                <a:cubicBezTo>
                  <a:pt x="337" y="445"/>
                  <a:pt x="335" y="445"/>
                  <a:pt x="334" y="444"/>
                </a:cubicBezTo>
                <a:cubicBezTo>
                  <a:pt x="334" y="443"/>
                  <a:pt x="334" y="442"/>
                  <a:pt x="334" y="441"/>
                </a:cubicBezTo>
                <a:cubicBezTo>
                  <a:pt x="334" y="441"/>
                  <a:pt x="333" y="441"/>
                  <a:pt x="333" y="441"/>
                </a:cubicBezTo>
                <a:cubicBezTo>
                  <a:pt x="333" y="441"/>
                  <a:pt x="333" y="440"/>
                  <a:pt x="333" y="440"/>
                </a:cubicBezTo>
                <a:cubicBezTo>
                  <a:pt x="333" y="440"/>
                  <a:pt x="332" y="440"/>
                  <a:pt x="332" y="440"/>
                </a:cubicBezTo>
                <a:cubicBezTo>
                  <a:pt x="331" y="440"/>
                  <a:pt x="332" y="439"/>
                  <a:pt x="332" y="439"/>
                </a:cubicBezTo>
                <a:cubicBezTo>
                  <a:pt x="331" y="437"/>
                  <a:pt x="330" y="436"/>
                  <a:pt x="330" y="434"/>
                </a:cubicBezTo>
                <a:cubicBezTo>
                  <a:pt x="329" y="433"/>
                  <a:pt x="327" y="432"/>
                  <a:pt x="327" y="430"/>
                </a:cubicBezTo>
                <a:cubicBezTo>
                  <a:pt x="324" y="430"/>
                  <a:pt x="322" y="430"/>
                  <a:pt x="322" y="426"/>
                </a:cubicBezTo>
                <a:cubicBezTo>
                  <a:pt x="322" y="424"/>
                  <a:pt x="323" y="421"/>
                  <a:pt x="326" y="420"/>
                </a:cubicBezTo>
                <a:cubicBezTo>
                  <a:pt x="326" y="419"/>
                  <a:pt x="326" y="418"/>
                  <a:pt x="327" y="417"/>
                </a:cubicBezTo>
                <a:cubicBezTo>
                  <a:pt x="329" y="416"/>
                  <a:pt x="328" y="414"/>
                  <a:pt x="329" y="413"/>
                </a:cubicBezTo>
                <a:cubicBezTo>
                  <a:pt x="324" y="415"/>
                  <a:pt x="326" y="409"/>
                  <a:pt x="323" y="409"/>
                </a:cubicBezTo>
                <a:cubicBezTo>
                  <a:pt x="322" y="407"/>
                  <a:pt x="320" y="406"/>
                  <a:pt x="319" y="403"/>
                </a:cubicBezTo>
                <a:cubicBezTo>
                  <a:pt x="317" y="402"/>
                  <a:pt x="315" y="401"/>
                  <a:pt x="313" y="399"/>
                </a:cubicBezTo>
                <a:cubicBezTo>
                  <a:pt x="313" y="399"/>
                  <a:pt x="313" y="398"/>
                  <a:pt x="313" y="398"/>
                </a:cubicBezTo>
                <a:cubicBezTo>
                  <a:pt x="312" y="398"/>
                  <a:pt x="312" y="397"/>
                  <a:pt x="312" y="397"/>
                </a:cubicBezTo>
                <a:cubicBezTo>
                  <a:pt x="310" y="393"/>
                  <a:pt x="308" y="388"/>
                  <a:pt x="306" y="384"/>
                </a:cubicBezTo>
                <a:cubicBezTo>
                  <a:pt x="308" y="383"/>
                  <a:pt x="307" y="381"/>
                  <a:pt x="307" y="379"/>
                </a:cubicBezTo>
                <a:cubicBezTo>
                  <a:pt x="308" y="379"/>
                  <a:pt x="309" y="380"/>
                  <a:pt x="308" y="381"/>
                </a:cubicBezTo>
                <a:cubicBezTo>
                  <a:pt x="311" y="381"/>
                  <a:pt x="311" y="383"/>
                  <a:pt x="315" y="382"/>
                </a:cubicBezTo>
                <a:cubicBezTo>
                  <a:pt x="314" y="385"/>
                  <a:pt x="316" y="386"/>
                  <a:pt x="317" y="386"/>
                </a:cubicBezTo>
                <a:cubicBezTo>
                  <a:pt x="317" y="389"/>
                  <a:pt x="318" y="390"/>
                  <a:pt x="321" y="390"/>
                </a:cubicBezTo>
                <a:cubicBezTo>
                  <a:pt x="321" y="388"/>
                  <a:pt x="322" y="387"/>
                  <a:pt x="323" y="386"/>
                </a:cubicBezTo>
                <a:cubicBezTo>
                  <a:pt x="323" y="384"/>
                  <a:pt x="323" y="382"/>
                  <a:pt x="324" y="381"/>
                </a:cubicBezTo>
                <a:cubicBezTo>
                  <a:pt x="325" y="381"/>
                  <a:pt x="325" y="381"/>
                  <a:pt x="325" y="381"/>
                </a:cubicBezTo>
                <a:cubicBezTo>
                  <a:pt x="325" y="381"/>
                  <a:pt x="325" y="381"/>
                  <a:pt x="325" y="381"/>
                </a:cubicBezTo>
                <a:cubicBezTo>
                  <a:pt x="327" y="380"/>
                  <a:pt x="326" y="376"/>
                  <a:pt x="329" y="377"/>
                </a:cubicBezTo>
                <a:cubicBezTo>
                  <a:pt x="329" y="377"/>
                  <a:pt x="330" y="377"/>
                  <a:pt x="330" y="377"/>
                </a:cubicBezTo>
                <a:cubicBezTo>
                  <a:pt x="330" y="377"/>
                  <a:pt x="330" y="376"/>
                  <a:pt x="330" y="376"/>
                </a:cubicBezTo>
                <a:cubicBezTo>
                  <a:pt x="330" y="376"/>
                  <a:pt x="331" y="376"/>
                  <a:pt x="331" y="376"/>
                </a:cubicBezTo>
                <a:cubicBezTo>
                  <a:pt x="331" y="375"/>
                  <a:pt x="332" y="374"/>
                  <a:pt x="333" y="375"/>
                </a:cubicBezTo>
                <a:cubicBezTo>
                  <a:pt x="333" y="375"/>
                  <a:pt x="333" y="375"/>
                  <a:pt x="333" y="375"/>
                </a:cubicBezTo>
                <a:cubicBezTo>
                  <a:pt x="334" y="375"/>
                  <a:pt x="334" y="375"/>
                  <a:pt x="334" y="375"/>
                </a:cubicBezTo>
                <a:cubicBezTo>
                  <a:pt x="334" y="375"/>
                  <a:pt x="334" y="375"/>
                  <a:pt x="335" y="375"/>
                </a:cubicBezTo>
                <a:cubicBezTo>
                  <a:pt x="336" y="374"/>
                  <a:pt x="337" y="373"/>
                  <a:pt x="338" y="372"/>
                </a:cubicBezTo>
                <a:cubicBezTo>
                  <a:pt x="338" y="372"/>
                  <a:pt x="338" y="372"/>
                  <a:pt x="339" y="372"/>
                </a:cubicBezTo>
                <a:cubicBezTo>
                  <a:pt x="341" y="371"/>
                  <a:pt x="342" y="371"/>
                  <a:pt x="344" y="373"/>
                </a:cubicBezTo>
                <a:cubicBezTo>
                  <a:pt x="344" y="373"/>
                  <a:pt x="344" y="373"/>
                  <a:pt x="344" y="373"/>
                </a:cubicBezTo>
                <a:cubicBezTo>
                  <a:pt x="344" y="373"/>
                  <a:pt x="344" y="373"/>
                  <a:pt x="344" y="372"/>
                </a:cubicBezTo>
                <a:cubicBezTo>
                  <a:pt x="345" y="372"/>
                  <a:pt x="345" y="372"/>
                  <a:pt x="345" y="372"/>
                </a:cubicBezTo>
                <a:cubicBezTo>
                  <a:pt x="345" y="372"/>
                  <a:pt x="345" y="372"/>
                  <a:pt x="345" y="372"/>
                </a:cubicBezTo>
                <a:cubicBezTo>
                  <a:pt x="345" y="372"/>
                  <a:pt x="345" y="372"/>
                  <a:pt x="345" y="372"/>
                </a:cubicBezTo>
                <a:cubicBezTo>
                  <a:pt x="345" y="372"/>
                  <a:pt x="345" y="372"/>
                  <a:pt x="345" y="372"/>
                </a:cubicBezTo>
                <a:cubicBezTo>
                  <a:pt x="345" y="372"/>
                  <a:pt x="345" y="372"/>
                  <a:pt x="345" y="372"/>
                </a:cubicBezTo>
                <a:cubicBezTo>
                  <a:pt x="346" y="372"/>
                  <a:pt x="346" y="372"/>
                  <a:pt x="346" y="372"/>
                </a:cubicBezTo>
                <a:cubicBezTo>
                  <a:pt x="346" y="372"/>
                  <a:pt x="346" y="372"/>
                  <a:pt x="346" y="372"/>
                </a:cubicBezTo>
                <a:cubicBezTo>
                  <a:pt x="346" y="372"/>
                  <a:pt x="346" y="372"/>
                  <a:pt x="346" y="372"/>
                </a:cubicBezTo>
                <a:cubicBezTo>
                  <a:pt x="346" y="372"/>
                  <a:pt x="346" y="371"/>
                  <a:pt x="346" y="371"/>
                </a:cubicBezTo>
                <a:cubicBezTo>
                  <a:pt x="348" y="371"/>
                  <a:pt x="350" y="372"/>
                  <a:pt x="352" y="371"/>
                </a:cubicBezTo>
                <a:cubicBezTo>
                  <a:pt x="354" y="371"/>
                  <a:pt x="354" y="371"/>
                  <a:pt x="354" y="371"/>
                </a:cubicBezTo>
                <a:cubicBezTo>
                  <a:pt x="354" y="368"/>
                  <a:pt x="356" y="367"/>
                  <a:pt x="359" y="365"/>
                </a:cubicBezTo>
                <a:cubicBezTo>
                  <a:pt x="365" y="365"/>
                  <a:pt x="365" y="365"/>
                  <a:pt x="365" y="365"/>
                </a:cubicBezTo>
                <a:cubicBezTo>
                  <a:pt x="366" y="364"/>
                  <a:pt x="366" y="361"/>
                  <a:pt x="370" y="362"/>
                </a:cubicBezTo>
                <a:cubicBezTo>
                  <a:pt x="371" y="360"/>
                  <a:pt x="372" y="358"/>
                  <a:pt x="374" y="357"/>
                </a:cubicBezTo>
                <a:cubicBezTo>
                  <a:pt x="377" y="357"/>
                  <a:pt x="379" y="356"/>
                  <a:pt x="379" y="354"/>
                </a:cubicBezTo>
                <a:cubicBezTo>
                  <a:pt x="379" y="354"/>
                  <a:pt x="380" y="353"/>
                  <a:pt x="381" y="354"/>
                </a:cubicBezTo>
                <a:cubicBezTo>
                  <a:pt x="382" y="354"/>
                  <a:pt x="383" y="354"/>
                  <a:pt x="384" y="353"/>
                </a:cubicBezTo>
                <a:cubicBezTo>
                  <a:pt x="384" y="352"/>
                  <a:pt x="384" y="352"/>
                  <a:pt x="385" y="352"/>
                </a:cubicBezTo>
                <a:cubicBezTo>
                  <a:pt x="387" y="352"/>
                  <a:pt x="387" y="351"/>
                  <a:pt x="388" y="351"/>
                </a:cubicBezTo>
                <a:cubicBezTo>
                  <a:pt x="389" y="351"/>
                  <a:pt x="389" y="350"/>
                  <a:pt x="390" y="349"/>
                </a:cubicBezTo>
                <a:cubicBezTo>
                  <a:pt x="392" y="349"/>
                  <a:pt x="392" y="348"/>
                  <a:pt x="393" y="348"/>
                </a:cubicBezTo>
                <a:cubicBezTo>
                  <a:pt x="394" y="348"/>
                  <a:pt x="393" y="347"/>
                  <a:pt x="394" y="347"/>
                </a:cubicBezTo>
                <a:cubicBezTo>
                  <a:pt x="396" y="346"/>
                  <a:pt x="398" y="346"/>
                  <a:pt x="400" y="346"/>
                </a:cubicBezTo>
                <a:cubicBezTo>
                  <a:pt x="400" y="346"/>
                  <a:pt x="400" y="345"/>
                  <a:pt x="400" y="345"/>
                </a:cubicBezTo>
                <a:cubicBezTo>
                  <a:pt x="400" y="344"/>
                  <a:pt x="402" y="345"/>
                  <a:pt x="403" y="345"/>
                </a:cubicBezTo>
                <a:cubicBezTo>
                  <a:pt x="404" y="344"/>
                  <a:pt x="404" y="344"/>
                  <a:pt x="405" y="343"/>
                </a:cubicBezTo>
                <a:cubicBezTo>
                  <a:pt x="406" y="343"/>
                  <a:pt x="406" y="343"/>
                  <a:pt x="406" y="342"/>
                </a:cubicBezTo>
                <a:cubicBezTo>
                  <a:pt x="407" y="342"/>
                  <a:pt x="409" y="342"/>
                  <a:pt x="409" y="341"/>
                </a:cubicBezTo>
                <a:cubicBezTo>
                  <a:pt x="409" y="341"/>
                  <a:pt x="410" y="341"/>
                  <a:pt x="411" y="341"/>
                </a:cubicBezTo>
                <a:cubicBezTo>
                  <a:pt x="412" y="341"/>
                  <a:pt x="412" y="339"/>
                  <a:pt x="412" y="338"/>
                </a:cubicBezTo>
                <a:cubicBezTo>
                  <a:pt x="413" y="338"/>
                  <a:pt x="414" y="339"/>
                  <a:pt x="415" y="338"/>
                </a:cubicBezTo>
                <a:cubicBezTo>
                  <a:pt x="415" y="338"/>
                  <a:pt x="415" y="337"/>
                  <a:pt x="415" y="337"/>
                </a:cubicBezTo>
                <a:cubicBezTo>
                  <a:pt x="415" y="337"/>
                  <a:pt x="417" y="338"/>
                  <a:pt x="417" y="337"/>
                </a:cubicBezTo>
                <a:cubicBezTo>
                  <a:pt x="418" y="337"/>
                  <a:pt x="418" y="337"/>
                  <a:pt x="418" y="337"/>
                </a:cubicBezTo>
                <a:cubicBezTo>
                  <a:pt x="420" y="336"/>
                  <a:pt x="420" y="336"/>
                  <a:pt x="420" y="336"/>
                </a:cubicBezTo>
                <a:cubicBezTo>
                  <a:pt x="422" y="336"/>
                  <a:pt x="422" y="336"/>
                  <a:pt x="422" y="336"/>
                </a:cubicBezTo>
                <a:cubicBezTo>
                  <a:pt x="426" y="332"/>
                  <a:pt x="417" y="332"/>
                  <a:pt x="418" y="326"/>
                </a:cubicBezTo>
                <a:cubicBezTo>
                  <a:pt x="418" y="323"/>
                  <a:pt x="422" y="325"/>
                  <a:pt x="422" y="323"/>
                </a:cubicBezTo>
                <a:cubicBezTo>
                  <a:pt x="424" y="323"/>
                  <a:pt x="424" y="321"/>
                  <a:pt x="426" y="321"/>
                </a:cubicBezTo>
                <a:cubicBezTo>
                  <a:pt x="427" y="321"/>
                  <a:pt x="428" y="322"/>
                  <a:pt x="429" y="323"/>
                </a:cubicBezTo>
                <a:cubicBezTo>
                  <a:pt x="429" y="325"/>
                  <a:pt x="433" y="323"/>
                  <a:pt x="433" y="325"/>
                </a:cubicBezTo>
                <a:cubicBezTo>
                  <a:pt x="437" y="324"/>
                  <a:pt x="436" y="327"/>
                  <a:pt x="439" y="326"/>
                </a:cubicBezTo>
                <a:cubicBezTo>
                  <a:pt x="439" y="328"/>
                  <a:pt x="439" y="329"/>
                  <a:pt x="439" y="329"/>
                </a:cubicBezTo>
                <a:cubicBezTo>
                  <a:pt x="440" y="331"/>
                  <a:pt x="440" y="332"/>
                  <a:pt x="440" y="334"/>
                </a:cubicBezTo>
                <a:cubicBezTo>
                  <a:pt x="441" y="334"/>
                  <a:pt x="442" y="334"/>
                  <a:pt x="442" y="335"/>
                </a:cubicBezTo>
                <a:cubicBezTo>
                  <a:pt x="444" y="335"/>
                  <a:pt x="446" y="335"/>
                  <a:pt x="447" y="332"/>
                </a:cubicBezTo>
                <a:cubicBezTo>
                  <a:pt x="447" y="323"/>
                  <a:pt x="450" y="315"/>
                  <a:pt x="451" y="307"/>
                </a:cubicBezTo>
                <a:cubicBezTo>
                  <a:pt x="452" y="302"/>
                  <a:pt x="450" y="301"/>
                  <a:pt x="450" y="297"/>
                </a:cubicBezTo>
                <a:close/>
                <a:moveTo>
                  <a:pt x="145" y="23"/>
                </a:moveTo>
                <a:cubicBezTo>
                  <a:pt x="145" y="24"/>
                  <a:pt x="145" y="25"/>
                  <a:pt x="143" y="24"/>
                </a:cubicBezTo>
                <a:cubicBezTo>
                  <a:pt x="143" y="28"/>
                  <a:pt x="147" y="27"/>
                  <a:pt x="150" y="28"/>
                </a:cubicBezTo>
                <a:cubicBezTo>
                  <a:pt x="150" y="31"/>
                  <a:pt x="154" y="28"/>
                  <a:pt x="154" y="28"/>
                </a:cubicBezTo>
                <a:cubicBezTo>
                  <a:pt x="154" y="27"/>
                  <a:pt x="154" y="26"/>
                  <a:pt x="154" y="24"/>
                </a:cubicBezTo>
                <a:cubicBezTo>
                  <a:pt x="154" y="24"/>
                  <a:pt x="153" y="24"/>
                  <a:pt x="153" y="23"/>
                </a:cubicBezTo>
                <a:cubicBezTo>
                  <a:pt x="150" y="23"/>
                  <a:pt x="147" y="23"/>
                  <a:pt x="146" y="22"/>
                </a:cubicBezTo>
                <a:cubicBezTo>
                  <a:pt x="146" y="23"/>
                  <a:pt x="145" y="23"/>
                  <a:pt x="145" y="23"/>
                </a:cubicBezTo>
                <a:close/>
                <a:moveTo>
                  <a:pt x="59" y="110"/>
                </a:moveTo>
                <a:cubicBezTo>
                  <a:pt x="59" y="107"/>
                  <a:pt x="57" y="105"/>
                  <a:pt x="54" y="105"/>
                </a:cubicBezTo>
                <a:cubicBezTo>
                  <a:pt x="53" y="109"/>
                  <a:pt x="53" y="109"/>
                  <a:pt x="54" y="112"/>
                </a:cubicBezTo>
                <a:cubicBezTo>
                  <a:pt x="58" y="114"/>
                  <a:pt x="55" y="108"/>
                  <a:pt x="59" y="110"/>
                </a:cubicBezTo>
                <a:close/>
                <a:moveTo>
                  <a:pt x="142" y="27"/>
                </a:moveTo>
                <a:cubicBezTo>
                  <a:pt x="139" y="27"/>
                  <a:pt x="138" y="29"/>
                  <a:pt x="139" y="32"/>
                </a:cubicBezTo>
                <a:cubicBezTo>
                  <a:pt x="139" y="32"/>
                  <a:pt x="140" y="32"/>
                  <a:pt x="140" y="33"/>
                </a:cubicBezTo>
                <a:cubicBezTo>
                  <a:pt x="140" y="34"/>
                  <a:pt x="141" y="35"/>
                  <a:pt x="142" y="35"/>
                </a:cubicBezTo>
                <a:cubicBezTo>
                  <a:pt x="143" y="34"/>
                  <a:pt x="144" y="33"/>
                  <a:pt x="143" y="31"/>
                </a:cubicBezTo>
                <a:cubicBezTo>
                  <a:pt x="142" y="30"/>
                  <a:pt x="142" y="28"/>
                  <a:pt x="142" y="27"/>
                </a:cubicBezTo>
                <a:close/>
                <a:moveTo>
                  <a:pt x="157" y="44"/>
                </a:moveTo>
                <a:cubicBezTo>
                  <a:pt x="157" y="43"/>
                  <a:pt x="157" y="43"/>
                  <a:pt x="158" y="43"/>
                </a:cubicBezTo>
                <a:cubicBezTo>
                  <a:pt x="158" y="42"/>
                  <a:pt x="158" y="42"/>
                  <a:pt x="158" y="42"/>
                </a:cubicBezTo>
                <a:cubicBezTo>
                  <a:pt x="158" y="41"/>
                  <a:pt x="158" y="40"/>
                  <a:pt x="158" y="39"/>
                </a:cubicBezTo>
                <a:cubicBezTo>
                  <a:pt x="155" y="39"/>
                  <a:pt x="152" y="39"/>
                  <a:pt x="152" y="42"/>
                </a:cubicBezTo>
                <a:cubicBezTo>
                  <a:pt x="152" y="42"/>
                  <a:pt x="152" y="43"/>
                  <a:pt x="152" y="44"/>
                </a:cubicBezTo>
                <a:cubicBezTo>
                  <a:pt x="152" y="44"/>
                  <a:pt x="153" y="44"/>
                  <a:pt x="153" y="44"/>
                </a:cubicBezTo>
                <a:cubicBezTo>
                  <a:pt x="154" y="44"/>
                  <a:pt x="155" y="44"/>
                  <a:pt x="154" y="45"/>
                </a:cubicBezTo>
                <a:cubicBezTo>
                  <a:pt x="156" y="45"/>
                  <a:pt x="157" y="45"/>
                  <a:pt x="157" y="44"/>
                </a:cubicBezTo>
                <a:close/>
              </a:path>
            </a:pathLst>
          </a:custGeom>
          <a:solidFill>
            <a:srgbClr val="9CC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9" name="Google Shape;1226;p26">
            <a:extLst>
              <a:ext uri="{FF2B5EF4-FFF2-40B4-BE49-F238E27FC236}">
                <a16:creationId xmlns:a16="http://schemas.microsoft.com/office/drawing/2014/main" id="{2AD806A4-E14B-4931-B82C-CEE93E4C952F}"/>
              </a:ext>
            </a:extLst>
          </p:cNvPr>
          <p:cNvSpPr/>
          <p:nvPr/>
        </p:nvSpPr>
        <p:spPr>
          <a:xfrm>
            <a:off x="2665449" y="5836557"/>
            <a:ext cx="2795587" cy="230187"/>
          </a:xfrm>
          <a:custGeom>
            <a:avLst/>
            <a:gdLst/>
            <a:ahLst/>
            <a:cxnLst/>
            <a:rect l="l" t="t" r="r" b="b"/>
            <a:pathLst>
              <a:path w="704" h="58" extrusionOk="0">
                <a:moveTo>
                  <a:pt x="675" y="58"/>
                </a:moveTo>
                <a:cubicBezTo>
                  <a:pt x="29" y="58"/>
                  <a:pt x="29" y="58"/>
                  <a:pt x="29" y="58"/>
                </a:cubicBezTo>
                <a:cubicBezTo>
                  <a:pt x="13" y="58"/>
                  <a:pt x="0" y="45"/>
                  <a:pt x="0" y="29"/>
                </a:cubicBezTo>
                <a:cubicBezTo>
                  <a:pt x="0" y="13"/>
                  <a:pt x="13" y="0"/>
                  <a:pt x="29" y="0"/>
                </a:cubicBezTo>
                <a:cubicBezTo>
                  <a:pt x="675" y="0"/>
                  <a:pt x="675" y="0"/>
                  <a:pt x="675" y="0"/>
                </a:cubicBezTo>
                <a:cubicBezTo>
                  <a:pt x="691" y="0"/>
                  <a:pt x="704" y="13"/>
                  <a:pt x="704" y="29"/>
                </a:cubicBezTo>
                <a:cubicBezTo>
                  <a:pt x="704" y="45"/>
                  <a:pt x="691" y="58"/>
                  <a:pt x="675" y="58"/>
                </a:cubicBezTo>
                <a:close/>
              </a:path>
            </a:pathLst>
          </a:custGeom>
          <a:solidFill>
            <a:srgbClr val="F0F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0" name="Google Shape;1227;p26">
            <a:extLst>
              <a:ext uri="{FF2B5EF4-FFF2-40B4-BE49-F238E27FC236}">
                <a16:creationId xmlns:a16="http://schemas.microsoft.com/office/drawing/2014/main" id="{35A3FF15-093E-4CCD-84EA-10E7E0F1A6E2}"/>
              </a:ext>
            </a:extLst>
          </p:cNvPr>
          <p:cNvSpPr/>
          <p:nvPr/>
        </p:nvSpPr>
        <p:spPr>
          <a:xfrm>
            <a:off x="2665449" y="5836557"/>
            <a:ext cx="2303462" cy="230187"/>
          </a:xfrm>
          <a:custGeom>
            <a:avLst/>
            <a:gdLst/>
            <a:ahLst/>
            <a:cxnLst/>
            <a:rect l="l" t="t" r="r" b="b"/>
            <a:pathLst>
              <a:path w="580" h="58" extrusionOk="0">
                <a:moveTo>
                  <a:pt x="580" y="0"/>
                </a:moveTo>
                <a:cubicBezTo>
                  <a:pt x="29" y="0"/>
                  <a:pt x="29" y="0"/>
                  <a:pt x="29" y="0"/>
                </a:cubicBezTo>
                <a:cubicBezTo>
                  <a:pt x="13" y="0"/>
                  <a:pt x="0" y="13"/>
                  <a:pt x="0" y="29"/>
                </a:cubicBezTo>
                <a:cubicBezTo>
                  <a:pt x="0" y="45"/>
                  <a:pt x="13" y="58"/>
                  <a:pt x="29" y="58"/>
                </a:cubicBezTo>
                <a:cubicBezTo>
                  <a:pt x="580" y="58"/>
                  <a:pt x="580" y="58"/>
                  <a:pt x="580" y="58"/>
                </a:cubicBezTo>
                <a:lnTo>
                  <a:pt x="580" y="0"/>
                </a:lnTo>
                <a:close/>
              </a:path>
            </a:pathLst>
          </a:custGeom>
          <a:solidFill>
            <a:srgbClr val="D9DAD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1" name="Google Shape;1228;p26">
            <a:extLst>
              <a:ext uri="{FF2B5EF4-FFF2-40B4-BE49-F238E27FC236}">
                <a16:creationId xmlns:a16="http://schemas.microsoft.com/office/drawing/2014/main" id="{E89AD761-3D6B-4402-991A-2F165DD45428}"/>
              </a:ext>
            </a:extLst>
          </p:cNvPr>
          <p:cNvSpPr/>
          <p:nvPr/>
        </p:nvSpPr>
        <p:spPr>
          <a:xfrm>
            <a:off x="7287840" y="5766920"/>
            <a:ext cx="2797175" cy="230187"/>
          </a:xfrm>
          <a:custGeom>
            <a:avLst/>
            <a:gdLst/>
            <a:ahLst/>
            <a:cxnLst/>
            <a:rect l="l" t="t" r="r" b="b"/>
            <a:pathLst>
              <a:path w="704" h="58" extrusionOk="0">
                <a:moveTo>
                  <a:pt x="675" y="58"/>
                </a:moveTo>
                <a:cubicBezTo>
                  <a:pt x="29" y="58"/>
                  <a:pt x="29" y="58"/>
                  <a:pt x="29" y="58"/>
                </a:cubicBezTo>
                <a:cubicBezTo>
                  <a:pt x="13" y="58"/>
                  <a:pt x="0" y="45"/>
                  <a:pt x="0" y="29"/>
                </a:cubicBezTo>
                <a:cubicBezTo>
                  <a:pt x="0" y="13"/>
                  <a:pt x="13" y="0"/>
                  <a:pt x="29" y="0"/>
                </a:cubicBezTo>
                <a:cubicBezTo>
                  <a:pt x="675" y="0"/>
                  <a:pt x="675" y="0"/>
                  <a:pt x="675" y="0"/>
                </a:cubicBezTo>
                <a:cubicBezTo>
                  <a:pt x="691" y="0"/>
                  <a:pt x="704" y="13"/>
                  <a:pt x="704" y="29"/>
                </a:cubicBezTo>
                <a:cubicBezTo>
                  <a:pt x="704" y="45"/>
                  <a:pt x="691" y="58"/>
                  <a:pt x="675" y="58"/>
                </a:cubicBezTo>
                <a:close/>
              </a:path>
            </a:pathLst>
          </a:custGeom>
          <a:solidFill>
            <a:srgbClr val="F0F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 name="Google Shape;1229;p26">
            <a:extLst>
              <a:ext uri="{FF2B5EF4-FFF2-40B4-BE49-F238E27FC236}">
                <a16:creationId xmlns:a16="http://schemas.microsoft.com/office/drawing/2014/main" id="{8C4FE3CB-A3A1-4EC7-BE4F-22980F3D9D49}"/>
              </a:ext>
            </a:extLst>
          </p:cNvPr>
          <p:cNvSpPr/>
          <p:nvPr/>
        </p:nvSpPr>
        <p:spPr>
          <a:xfrm>
            <a:off x="7287840" y="5766920"/>
            <a:ext cx="1914525" cy="230187"/>
          </a:xfrm>
          <a:custGeom>
            <a:avLst/>
            <a:gdLst/>
            <a:ahLst/>
            <a:cxnLst/>
            <a:rect l="l" t="t" r="r" b="b"/>
            <a:pathLst>
              <a:path w="482" h="58" extrusionOk="0">
                <a:moveTo>
                  <a:pt x="482" y="0"/>
                </a:moveTo>
                <a:cubicBezTo>
                  <a:pt x="29" y="0"/>
                  <a:pt x="29" y="0"/>
                  <a:pt x="29" y="0"/>
                </a:cubicBezTo>
                <a:cubicBezTo>
                  <a:pt x="13" y="0"/>
                  <a:pt x="0" y="13"/>
                  <a:pt x="0" y="29"/>
                </a:cubicBezTo>
                <a:cubicBezTo>
                  <a:pt x="0" y="45"/>
                  <a:pt x="13" y="58"/>
                  <a:pt x="29" y="58"/>
                </a:cubicBezTo>
                <a:cubicBezTo>
                  <a:pt x="482" y="58"/>
                  <a:pt x="482" y="58"/>
                  <a:pt x="482" y="58"/>
                </a:cubicBezTo>
                <a:lnTo>
                  <a:pt x="482" y="0"/>
                </a:lnTo>
                <a:close/>
              </a:path>
            </a:pathLst>
          </a:custGeom>
          <a:solidFill>
            <a:srgbClr val="D9DAD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 name="Google Shape;1232;p26">
            <a:extLst>
              <a:ext uri="{FF2B5EF4-FFF2-40B4-BE49-F238E27FC236}">
                <a16:creationId xmlns:a16="http://schemas.microsoft.com/office/drawing/2014/main" id="{CF7C538A-1738-41FD-8B3E-A25A57A0807C}"/>
              </a:ext>
            </a:extLst>
          </p:cNvPr>
          <p:cNvSpPr txBox="1"/>
          <p:nvPr/>
        </p:nvSpPr>
        <p:spPr>
          <a:xfrm>
            <a:off x="3706849" y="5836557"/>
            <a:ext cx="560387" cy="3508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65656"/>
              </a:buClr>
              <a:buSzPts val="1600"/>
              <a:buFont typeface="Open Sans SemiBold"/>
              <a:buNone/>
            </a:pPr>
            <a:r>
              <a:rPr lang="en-US" sz="1600" b="1" i="0" u="none" dirty="0">
                <a:solidFill>
                  <a:srgbClr val="565656"/>
                </a:solidFill>
                <a:latin typeface="Arial" panose="020B0604020202020204" pitchFamily="34" charset="0"/>
                <a:ea typeface="Open Sans SemiBold"/>
                <a:cs typeface="Arial" panose="020B0604020202020204" pitchFamily="34" charset="0"/>
                <a:sym typeface="Open Sans SemiBold"/>
              </a:rPr>
              <a:t>90%</a:t>
            </a:r>
            <a:endParaRPr dirty="0">
              <a:latin typeface="Arial" panose="020B0604020202020204" pitchFamily="34" charset="0"/>
              <a:cs typeface="Arial" panose="020B0604020202020204" pitchFamily="34" charset="0"/>
            </a:endParaRPr>
          </a:p>
        </p:txBody>
      </p:sp>
      <p:sp>
        <p:nvSpPr>
          <p:cNvPr id="14" name="Google Shape;1233;p26">
            <a:extLst>
              <a:ext uri="{FF2B5EF4-FFF2-40B4-BE49-F238E27FC236}">
                <a16:creationId xmlns:a16="http://schemas.microsoft.com/office/drawing/2014/main" id="{5CF180A6-E052-444D-82C7-6C282A730867}"/>
              </a:ext>
            </a:extLst>
          </p:cNvPr>
          <p:cNvSpPr txBox="1"/>
          <p:nvPr/>
        </p:nvSpPr>
        <p:spPr>
          <a:xfrm>
            <a:off x="8017190" y="5766920"/>
            <a:ext cx="560387" cy="3508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65656"/>
              </a:buClr>
              <a:buSzPts val="1600"/>
              <a:buFont typeface="Open Sans SemiBold"/>
              <a:buNone/>
            </a:pPr>
            <a:r>
              <a:rPr lang="en-US" sz="1600" b="1" i="0" u="none" dirty="0">
                <a:solidFill>
                  <a:srgbClr val="565656"/>
                </a:solidFill>
                <a:latin typeface="Arial" panose="020B0604020202020204" pitchFamily="34" charset="0"/>
                <a:ea typeface="Open Sans SemiBold"/>
                <a:cs typeface="Arial" panose="020B0604020202020204" pitchFamily="34" charset="0"/>
                <a:sym typeface="Open Sans SemiBold"/>
              </a:rPr>
              <a:t>67%</a:t>
            </a:r>
            <a:endParaRPr dirty="0">
              <a:latin typeface="Arial" panose="020B0604020202020204" pitchFamily="34" charset="0"/>
              <a:cs typeface="Arial" panose="020B0604020202020204" pitchFamily="34" charset="0"/>
            </a:endParaRPr>
          </a:p>
        </p:txBody>
      </p:sp>
      <p:sp>
        <p:nvSpPr>
          <p:cNvPr id="15" name="Google Shape;1235;p26">
            <a:extLst>
              <a:ext uri="{FF2B5EF4-FFF2-40B4-BE49-F238E27FC236}">
                <a16:creationId xmlns:a16="http://schemas.microsoft.com/office/drawing/2014/main" id="{0464CDA4-D1B9-4A57-AD02-EC72F9F23F92}"/>
              </a:ext>
            </a:extLst>
          </p:cNvPr>
          <p:cNvSpPr txBox="1"/>
          <p:nvPr/>
        </p:nvSpPr>
        <p:spPr>
          <a:xfrm>
            <a:off x="1805237" y="304914"/>
            <a:ext cx="8920377" cy="55403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600"/>
              <a:buFont typeface="Montserrat"/>
              <a:buNone/>
            </a:pPr>
            <a:r>
              <a:rPr lang="mn-MN" sz="3600" b="1" dirty="0">
                <a:solidFill>
                  <a:srgbClr val="000000"/>
                </a:solidFill>
                <a:latin typeface="Arial" panose="020B0604020202020204" pitchFamily="34" charset="0"/>
                <a:cs typeface="Arial" panose="020B0604020202020204" pitchFamily="34" charset="0"/>
                <a:sym typeface="Montserrat"/>
              </a:rPr>
              <a:t>НЭЗХЭ-ийн эрх зүйн хөгжил</a:t>
            </a:r>
            <a:endParaRPr dirty="0">
              <a:latin typeface="Arial" panose="020B0604020202020204" pitchFamily="34" charset="0"/>
              <a:cs typeface="Arial" panose="020B0604020202020204" pitchFamily="34" charset="0"/>
            </a:endParaRPr>
          </a:p>
        </p:txBody>
      </p:sp>
      <p:sp>
        <p:nvSpPr>
          <p:cNvPr id="16" name="Google Shape;1237;p26">
            <a:extLst>
              <a:ext uri="{FF2B5EF4-FFF2-40B4-BE49-F238E27FC236}">
                <a16:creationId xmlns:a16="http://schemas.microsoft.com/office/drawing/2014/main" id="{E7C87BCF-DD3B-4781-AC88-ADACF9469A33}"/>
              </a:ext>
            </a:extLst>
          </p:cNvPr>
          <p:cNvSpPr txBox="1"/>
          <p:nvPr/>
        </p:nvSpPr>
        <p:spPr>
          <a:xfrm>
            <a:off x="2269046" y="4878501"/>
            <a:ext cx="3996380" cy="49371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300"/>
              <a:buFont typeface="Open Sans"/>
              <a:buNone/>
            </a:pPr>
            <a:r>
              <a:rPr lang="mn-MN" sz="1100" dirty="0">
                <a:effectLst/>
                <a:latin typeface="Arial" panose="020B0604020202020204" pitchFamily="34" charset="0"/>
                <a:ea typeface="Calibri" panose="020F0502020204030204" pitchFamily="34" charset="0"/>
                <a:cs typeface="Arial" panose="020B0604020202020204" pitchFamily="34" charset="0"/>
              </a:rPr>
              <a:t>Герман улсад төрийг бүхэлд нь хуулийн этгээдийн хувиар авч үзэхээс гадна эрх мэдлийн хэрэгжүүлэх бүрэн эрхт бүхий этгээдийн хувьд ганц өмчийн харилцаагаар хязгаарлагдахгүйгээр иргэдийн нэгэн адил субъектив эрх эдэлнэ гэж үзэж байжээ</a:t>
            </a:r>
            <a:r>
              <a:rPr lang="en-KR" sz="1000" dirty="0">
                <a:effectLst/>
                <a:latin typeface="Arial" panose="020B0604020202020204" pitchFamily="34" charset="0"/>
                <a:cs typeface="Arial" panose="020B0604020202020204" pitchFamily="34" charset="0"/>
              </a:rPr>
              <a:t> </a:t>
            </a:r>
            <a:endParaRPr sz="1100" dirty="0">
              <a:latin typeface="Arial" panose="020B0604020202020204" pitchFamily="34" charset="0"/>
              <a:cs typeface="Arial" panose="020B0604020202020204" pitchFamily="34" charset="0"/>
            </a:endParaRPr>
          </a:p>
        </p:txBody>
      </p:sp>
      <p:sp>
        <p:nvSpPr>
          <p:cNvPr id="17" name="Google Shape;1238;p26">
            <a:extLst>
              <a:ext uri="{FF2B5EF4-FFF2-40B4-BE49-F238E27FC236}">
                <a16:creationId xmlns:a16="http://schemas.microsoft.com/office/drawing/2014/main" id="{9CA0EADC-4CD5-4090-A37C-D24F8C42C8D2}"/>
              </a:ext>
            </a:extLst>
          </p:cNvPr>
          <p:cNvSpPr txBox="1"/>
          <p:nvPr/>
        </p:nvSpPr>
        <p:spPr>
          <a:xfrm>
            <a:off x="7195766" y="4834053"/>
            <a:ext cx="3416300" cy="49371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300"/>
              <a:buFont typeface="Open Sans"/>
              <a:buNone/>
            </a:pPr>
            <a:r>
              <a:rPr lang="mn-MN" sz="1000" dirty="0">
                <a:effectLst/>
                <a:latin typeface="Arial" panose="020B0604020202020204" pitchFamily="34" charset="0"/>
                <a:ea typeface="Calibri" panose="020F0502020204030204" pitchFamily="34" charset="0"/>
                <a:cs typeface="Arial" panose="020B0604020202020204" pitchFamily="34" charset="0"/>
              </a:rPr>
              <a:t>Нийтийн эрх зүйн хуулийн этгээдийн онол анх Франц улсаас гаралтай бөгөөд “нийтийн өмч” гэх ойлголт бий болсноор эрх зүйн чадавхтай байгууллагыг нийтийн болон хувийн эрх зүйн хуулийн этгээд гэж хуваах шалгуур үүсжээ. </a:t>
            </a:r>
            <a:endParaRP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96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69C375C3-B4A6-4710-9398-11273A6C3ADC}"/>
              </a:ext>
            </a:extLst>
          </p:cNvPr>
          <p:cNvSpPr txBox="1"/>
          <p:nvPr/>
        </p:nvSpPr>
        <p:spPr>
          <a:xfrm>
            <a:off x="2608780" y="499088"/>
            <a:ext cx="7656517" cy="461665"/>
          </a:xfrm>
          <a:prstGeom prst="rect">
            <a:avLst/>
          </a:prstGeom>
          <a:noFill/>
        </p:spPr>
        <p:txBody>
          <a:bodyPr wrap="square" rtlCol="0">
            <a:spAutoFit/>
          </a:bodyPr>
          <a:lstStyle/>
          <a:p>
            <a:pPr algn="ctr"/>
            <a:r>
              <a:rPr lang="mn-MN" sz="2400" b="1" dirty="0">
                <a:solidFill>
                  <a:srgbClr val="002060"/>
                </a:solidFill>
                <a:latin typeface="Arial" panose="020B0604020202020204" pitchFamily="34" charset="0"/>
                <a:cs typeface="Arial" panose="020B0604020202020204" pitchFamily="34" charset="0"/>
              </a:rPr>
              <a:t>НЭЗХЭ-ийн ХОЁР ҮНДСЭН ШИНЖ</a:t>
            </a:r>
            <a:endParaRPr lang="en-US" sz="2400" b="1" dirty="0">
              <a:solidFill>
                <a:srgbClr val="002060"/>
              </a:solidFill>
              <a:latin typeface="Arial" panose="020B0604020202020204" pitchFamily="34" charset="0"/>
              <a:cs typeface="Arial" panose="020B0604020202020204" pitchFamily="34" charset="0"/>
            </a:endParaRPr>
          </a:p>
        </p:txBody>
      </p:sp>
      <p:sp>
        <p:nvSpPr>
          <p:cNvPr id="5" name="Trapezoid 24">
            <a:extLst>
              <a:ext uri="{FF2B5EF4-FFF2-40B4-BE49-F238E27FC236}">
                <a16:creationId xmlns:a16="http://schemas.microsoft.com/office/drawing/2014/main" id="{D0E2C415-934F-40F0-81B7-7AF20F84EAC9}"/>
              </a:ext>
            </a:extLst>
          </p:cNvPr>
          <p:cNvSpPr>
            <a:spLocks noChangeAspect="1"/>
          </p:cNvSpPr>
          <p:nvPr/>
        </p:nvSpPr>
        <p:spPr>
          <a:xfrm rot="8369018">
            <a:off x="5191270" y="4276035"/>
            <a:ext cx="301222" cy="30409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Arial" panose="020B0604020202020204" pitchFamily="34" charset="0"/>
              <a:cs typeface="Arial" panose="020B0604020202020204" pitchFamily="34" charset="0"/>
            </a:endParaRPr>
          </a:p>
        </p:txBody>
      </p:sp>
      <p:sp>
        <p:nvSpPr>
          <p:cNvPr id="6" name="Oval 21">
            <a:extLst>
              <a:ext uri="{FF2B5EF4-FFF2-40B4-BE49-F238E27FC236}">
                <a16:creationId xmlns:a16="http://schemas.microsoft.com/office/drawing/2014/main" id="{DB61505D-4B92-4AAC-9AD0-C590E5F0006D}"/>
              </a:ext>
            </a:extLst>
          </p:cNvPr>
          <p:cNvSpPr>
            <a:spLocks noChangeAspect="1"/>
          </p:cNvSpPr>
          <p:nvPr/>
        </p:nvSpPr>
        <p:spPr>
          <a:xfrm>
            <a:off x="5955814" y="3414171"/>
            <a:ext cx="312091" cy="48658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latin typeface="Arial" panose="020B0604020202020204" pitchFamily="34" charset="0"/>
              <a:cs typeface="Arial" panose="020B0604020202020204" pitchFamily="34" charset="0"/>
            </a:endParaRPr>
          </a:p>
        </p:txBody>
      </p:sp>
      <p:sp>
        <p:nvSpPr>
          <p:cNvPr id="7" name="Freeform: Shape 7">
            <a:extLst>
              <a:ext uri="{FF2B5EF4-FFF2-40B4-BE49-F238E27FC236}">
                <a16:creationId xmlns:a16="http://schemas.microsoft.com/office/drawing/2014/main" id="{9B7F4795-3AB2-47EA-884B-DF5245FD2682}"/>
              </a:ext>
            </a:extLst>
          </p:cNvPr>
          <p:cNvSpPr/>
          <p:nvPr/>
        </p:nvSpPr>
        <p:spPr>
          <a:xfrm rot="5400000">
            <a:off x="8712082" y="4267077"/>
            <a:ext cx="210482" cy="210792"/>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latin typeface="Arial" panose="020B0604020202020204" pitchFamily="34" charset="0"/>
              <a:cs typeface="Arial" panose="020B0604020202020204" pitchFamily="34" charset="0"/>
            </a:endParaRPr>
          </a:p>
        </p:txBody>
      </p:sp>
      <p:sp>
        <p:nvSpPr>
          <p:cNvPr id="8" name="Frame 1">
            <a:extLst>
              <a:ext uri="{FF2B5EF4-FFF2-40B4-BE49-F238E27FC236}">
                <a16:creationId xmlns:a16="http://schemas.microsoft.com/office/drawing/2014/main" id="{E627CE85-D879-43C3-AF13-1440DF7167B0}"/>
              </a:ext>
            </a:extLst>
          </p:cNvPr>
          <p:cNvSpPr/>
          <p:nvPr/>
        </p:nvSpPr>
        <p:spPr>
          <a:xfrm>
            <a:off x="7742410" y="3209717"/>
            <a:ext cx="219231" cy="29620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latin typeface="Arial" panose="020B0604020202020204" pitchFamily="34" charset="0"/>
              <a:cs typeface="Arial" panose="020B0604020202020204" pitchFamily="34" charset="0"/>
            </a:endParaRPr>
          </a:p>
        </p:txBody>
      </p:sp>
      <p:sp>
        <p:nvSpPr>
          <p:cNvPr id="9" name="Frame 1">
            <a:extLst>
              <a:ext uri="{FF2B5EF4-FFF2-40B4-BE49-F238E27FC236}">
                <a16:creationId xmlns:a16="http://schemas.microsoft.com/office/drawing/2014/main" id="{4DE672E8-6E44-48DA-84FA-0E06D2356E6D}"/>
              </a:ext>
            </a:extLst>
          </p:cNvPr>
          <p:cNvSpPr/>
          <p:nvPr/>
        </p:nvSpPr>
        <p:spPr>
          <a:xfrm>
            <a:off x="6867256" y="3497110"/>
            <a:ext cx="298742" cy="40363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latin typeface="Arial" panose="020B0604020202020204" pitchFamily="34" charset="0"/>
              <a:cs typeface="Arial" panose="020B0604020202020204" pitchFamily="34" charset="0"/>
            </a:endParaRPr>
          </a:p>
        </p:txBody>
      </p:sp>
      <p:sp>
        <p:nvSpPr>
          <p:cNvPr id="10" name="Freeform: Shape 10">
            <a:extLst>
              <a:ext uri="{FF2B5EF4-FFF2-40B4-BE49-F238E27FC236}">
                <a16:creationId xmlns:a16="http://schemas.microsoft.com/office/drawing/2014/main" id="{ECD109FE-9468-4D7A-B6C6-86CE434E260F}"/>
              </a:ext>
            </a:extLst>
          </p:cNvPr>
          <p:cNvSpPr/>
          <p:nvPr/>
        </p:nvSpPr>
        <p:spPr>
          <a:xfrm rot="5400000">
            <a:off x="7655073" y="4358934"/>
            <a:ext cx="286823" cy="287246"/>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latin typeface="Arial" panose="020B0604020202020204" pitchFamily="34" charset="0"/>
              <a:cs typeface="Arial" panose="020B0604020202020204" pitchFamily="34" charset="0"/>
            </a:endParaRPr>
          </a:p>
        </p:txBody>
      </p:sp>
      <p:sp>
        <p:nvSpPr>
          <p:cNvPr id="11" name="Google Shape;1301;p28">
            <a:extLst>
              <a:ext uri="{FF2B5EF4-FFF2-40B4-BE49-F238E27FC236}">
                <a16:creationId xmlns:a16="http://schemas.microsoft.com/office/drawing/2014/main" id="{8CBB22C4-3E7B-4B21-9C0A-DBE2952A4671}"/>
              </a:ext>
            </a:extLst>
          </p:cNvPr>
          <p:cNvSpPr/>
          <p:nvPr/>
        </p:nvSpPr>
        <p:spPr>
          <a:xfrm>
            <a:off x="8003707" y="4569176"/>
            <a:ext cx="912812" cy="1068387"/>
          </a:xfrm>
          <a:custGeom>
            <a:avLst/>
            <a:gdLst/>
            <a:ahLst/>
            <a:cxnLst/>
            <a:rect l="l" t="t" r="r" b="b"/>
            <a:pathLst>
              <a:path w="219" h="256" extrusionOk="0">
                <a:moveTo>
                  <a:pt x="126" y="256"/>
                </a:moveTo>
                <a:cubicBezTo>
                  <a:pt x="90" y="256"/>
                  <a:pt x="90" y="256"/>
                  <a:pt x="90" y="256"/>
                </a:cubicBezTo>
                <a:cubicBezTo>
                  <a:pt x="87" y="256"/>
                  <a:pt x="85" y="254"/>
                  <a:pt x="85" y="251"/>
                </a:cubicBezTo>
                <a:cubicBezTo>
                  <a:pt x="85" y="249"/>
                  <a:pt x="87" y="246"/>
                  <a:pt x="90" y="246"/>
                </a:cubicBezTo>
                <a:cubicBezTo>
                  <a:pt x="126" y="246"/>
                  <a:pt x="126" y="246"/>
                  <a:pt x="126" y="246"/>
                </a:cubicBezTo>
                <a:cubicBezTo>
                  <a:pt x="128" y="246"/>
                  <a:pt x="130" y="249"/>
                  <a:pt x="130" y="251"/>
                </a:cubicBezTo>
                <a:cubicBezTo>
                  <a:pt x="130" y="254"/>
                  <a:pt x="128" y="256"/>
                  <a:pt x="126" y="256"/>
                </a:cubicBezTo>
                <a:close/>
                <a:moveTo>
                  <a:pt x="136" y="240"/>
                </a:moveTo>
                <a:cubicBezTo>
                  <a:pt x="80" y="240"/>
                  <a:pt x="80" y="240"/>
                  <a:pt x="80" y="240"/>
                </a:cubicBezTo>
                <a:cubicBezTo>
                  <a:pt x="78" y="240"/>
                  <a:pt x="75" y="237"/>
                  <a:pt x="75" y="235"/>
                </a:cubicBezTo>
                <a:cubicBezTo>
                  <a:pt x="75" y="232"/>
                  <a:pt x="78" y="230"/>
                  <a:pt x="80" y="230"/>
                </a:cubicBezTo>
                <a:cubicBezTo>
                  <a:pt x="136" y="230"/>
                  <a:pt x="136" y="230"/>
                  <a:pt x="136" y="230"/>
                </a:cubicBezTo>
                <a:cubicBezTo>
                  <a:pt x="138" y="230"/>
                  <a:pt x="140" y="232"/>
                  <a:pt x="140" y="235"/>
                </a:cubicBezTo>
                <a:cubicBezTo>
                  <a:pt x="140" y="237"/>
                  <a:pt x="138" y="240"/>
                  <a:pt x="136" y="240"/>
                </a:cubicBezTo>
                <a:close/>
                <a:moveTo>
                  <a:pt x="107" y="222"/>
                </a:moveTo>
                <a:cubicBezTo>
                  <a:pt x="97" y="222"/>
                  <a:pt x="87" y="222"/>
                  <a:pt x="86" y="222"/>
                </a:cubicBezTo>
                <a:cubicBezTo>
                  <a:pt x="86" y="222"/>
                  <a:pt x="86" y="222"/>
                  <a:pt x="86" y="222"/>
                </a:cubicBezTo>
                <a:cubicBezTo>
                  <a:pt x="76" y="222"/>
                  <a:pt x="72" y="218"/>
                  <a:pt x="70" y="209"/>
                </a:cubicBezTo>
                <a:cubicBezTo>
                  <a:pt x="69" y="206"/>
                  <a:pt x="69" y="202"/>
                  <a:pt x="69" y="198"/>
                </a:cubicBezTo>
                <a:cubicBezTo>
                  <a:pt x="69" y="193"/>
                  <a:pt x="68" y="189"/>
                  <a:pt x="66" y="185"/>
                </a:cubicBezTo>
                <a:cubicBezTo>
                  <a:pt x="59" y="172"/>
                  <a:pt x="54" y="162"/>
                  <a:pt x="47" y="148"/>
                </a:cubicBezTo>
                <a:cubicBezTo>
                  <a:pt x="40" y="135"/>
                  <a:pt x="32" y="114"/>
                  <a:pt x="37" y="95"/>
                </a:cubicBezTo>
                <a:cubicBezTo>
                  <a:pt x="43" y="70"/>
                  <a:pt x="69" y="46"/>
                  <a:pt x="107" y="46"/>
                </a:cubicBezTo>
                <a:cubicBezTo>
                  <a:pt x="145" y="46"/>
                  <a:pt x="171" y="70"/>
                  <a:pt x="177" y="95"/>
                </a:cubicBezTo>
                <a:cubicBezTo>
                  <a:pt x="182" y="114"/>
                  <a:pt x="175" y="135"/>
                  <a:pt x="168" y="148"/>
                </a:cubicBezTo>
                <a:cubicBezTo>
                  <a:pt x="160" y="162"/>
                  <a:pt x="155" y="172"/>
                  <a:pt x="148" y="185"/>
                </a:cubicBezTo>
                <a:cubicBezTo>
                  <a:pt x="146" y="189"/>
                  <a:pt x="146" y="193"/>
                  <a:pt x="146" y="198"/>
                </a:cubicBezTo>
                <a:cubicBezTo>
                  <a:pt x="145" y="202"/>
                  <a:pt x="145" y="206"/>
                  <a:pt x="145" y="209"/>
                </a:cubicBezTo>
                <a:cubicBezTo>
                  <a:pt x="143" y="218"/>
                  <a:pt x="138" y="222"/>
                  <a:pt x="128" y="222"/>
                </a:cubicBezTo>
                <a:cubicBezTo>
                  <a:pt x="128" y="222"/>
                  <a:pt x="118" y="222"/>
                  <a:pt x="107" y="222"/>
                </a:cubicBezTo>
                <a:close/>
                <a:moveTo>
                  <a:pt x="86" y="212"/>
                </a:moveTo>
                <a:cubicBezTo>
                  <a:pt x="87" y="212"/>
                  <a:pt x="127" y="212"/>
                  <a:pt x="128" y="212"/>
                </a:cubicBezTo>
                <a:cubicBezTo>
                  <a:pt x="134" y="212"/>
                  <a:pt x="134" y="211"/>
                  <a:pt x="135" y="207"/>
                </a:cubicBezTo>
                <a:cubicBezTo>
                  <a:pt x="136" y="205"/>
                  <a:pt x="136" y="201"/>
                  <a:pt x="136" y="198"/>
                </a:cubicBezTo>
                <a:cubicBezTo>
                  <a:pt x="136" y="192"/>
                  <a:pt x="136" y="186"/>
                  <a:pt x="140" y="180"/>
                </a:cubicBezTo>
                <a:cubicBezTo>
                  <a:pt x="147" y="167"/>
                  <a:pt x="152" y="158"/>
                  <a:pt x="159" y="144"/>
                </a:cubicBezTo>
                <a:cubicBezTo>
                  <a:pt x="164" y="134"/>
                  <a:pt x="172" y="114"/>
                  <a:pt x="168" y="97"/>
                </a:cubicBezTo>
                <a:cubicBezTo>
                  <a:pt x="163" y="77"/>
                  <a:pt x="140" y="55"/>
                  <a:pt x="107" y="55"/>
                </a:cubicBezTo>
                <a:cubicBezTo>
                  <a:pt x="75" y="55"/>
                  <a:pt x="52" y="77"/>
                  <a:pt x="46" y="97"/>
                </a:cubicBezTo>
                <a:cubicBezTo>
                  <a:pt x="42" y="114"/>
                  <a:pt x="50" y="134"/>
                  <a:pt x="55" y="144"/>
                </a:cubicBezTo>
                <a:cubicBezTo>
                  <a:pt x="62" y="158"/>
                  <a:pt x="67" y="167"/>
                  <a:pt x="75" y="180"/>
                </a:cubicBezTo>
                <a:cubicBezTo>
                  <a:pt x="78" y="186"/>
                  <a:pt x="78" y="192"/>
                  <a:pt x="78" y="198"/>
                </a:cubicBezTo>
                <a:cubicBezTo>
                  <a:pt x="79" y="201"/>
                  <a:pt x="79" y="205"/>
                  <a:pt x="79" y="207"/>
                </a:cubicBezTo>
                <a:cubicBezTo>
                  <a:pt x="80" y="211"/>
                  <a:pt x="80" y="212"/>
                  <a:pt x="86" y="212"/>
                </a:cubicBezTo>
                <a:cubicBezTo>
                  <a:pt x="86" y="212"/>
                  <a:pt x="86" y="212"/>
                  <a:pt x="86" y="212"/>
                </a:cubicBezTo>
                <a:close/>
                <a:moveTo>
                  <a:pt x="23" y="118"/>
                </a:moveTo>
                <a:cubicBezTo>
                  <a:pt x="5" y="118"/>
                  <a:pt x="5" y="118"/>
                  <a:pt x="5" y="118"/>
                </a:cubicBezTo>
                <a:cubicBezTo>
                  <a:pt x="2" y="118"/>
                  <a:pt x="0" y="115"/>
                  <a:pt x="0" y="113"/>
                </a:cubicBezTo>
                <a:cubicBezTo>
                  <a:pt x="0" y="110"/>
                  <a:pt x="2" y="108"/>
                  <a:pt x="5" y="108"/>
                </a:cubicBezTo>
                <a:cubicBezTo>
                  <a:pt x="23" y="108"/>
                  <a:pt x="23" y="108"/>
                  <a:pt x="23" y="108"/>
                </a:cubicBezTo>
                <a:cubicBezTo>
                  <a:pt x="26" y="108"/>
                  <a:pt x="28" y="110"/>
                  <a:pt x="28" y="113"/>
                </a:cubicBezTo>
                <a:cubicBezTo>
                  <a:pt x="28" y="115"/>
                  <a:pt x="26" y="118"/>
                  <a:pt x="23" y="118"/>
                </a:cubicBezTo>
                <a:close/>
                <a:moveTo>
                  <a:pt x="214" y="114"/>
                </a:moveTo>
                <a:cubicBezTo>
                  <a:pt x="191" y="114"/>
                  <a:pt x="191" y="114"/>
                  <a:pt x="191" y="114"/>
                </a:cubicBezTo>
                <a:cubicBezTo>
                  <a:pt x="188" y="114"/>
                  <a:pt x="186" y="112"/>
                  <a:pt x="186" y="109"/>
                </a:cubicBezTo>
                <a:cubicBezTo>
                  <a:pt x="186" y="107"/>
                  <a:pt x="188" y="105"/>
                  <a:pt x="191" y="105"/>
                </a:cubicBezTo>
                <a:cubicBezTo>
                  <a:pt x="214" y="105"/>
                  <a:pt x="214" y="105"/>
                  <a:pt x="214" y="105"/>
                </a:cubicBezTo>
                <a:cubicBezTo>
                  <a:pt x="217" y="105"/>
                  <a:pt x="219" y="107"/>
                  <a:pt x="219" y="109"/>
                </a:cubicBezTo>
                <a:cubicBezTo>
                  <a:pt x="219" y="112"/>
                  <a:pt x="217" y="114"/>
                  <a:pt x="214" y="114"/>
                </a:cubicBezTo>
                <a:close/>
                <a:moveTo>
                  <a:pt x="64" y="110"/>
                </a:moveTo>
                <a:cubicBezTo>
                  <a:pt x="64" y="110"/>
                  <a:pt x="63" y="110"/>
                  <a:pt x="63" y="110"/>
                </a:cubicBezTo>
                <a:cubicBezTo>
                  <a:pt x="60" y="109"/>
                  <a:pt x="59" y="107"/>
                  <a:pt x="60" y="104"/>
                </a:cubicBezTo>
                <a:cubicBezTo>
                  <a:pt x="64" y="87"/>
                  <a:pt x="83" y="69"/>
                  <a:pt x="110" y="69"/>
                </a:cubicBezTo>
                <a:cubicBezTo>
                  <a:pt x="110" y="69"/>
                  <a:pt x="110" y="69"/>
                  <a:pt x="110" y="69"/>
                </a:cubicBezTo>
                <a:cubicBezTo>
                  <a:pt x="112" y="69"/>
                  <a:pt x="115" y="71"/>
                  <a:pt x="115" y="74"/>
                </a:cubicBezTo>
                <a:cubicBezTo>
                  <a:pt x="115" y="76"/>
                  <a:pt x="112" y="78"/>
                  <a:pt x="110" y="78"/>
                </a:cubicBezTo>
                <a:cubicBezTo>
                  <a:pt x="88" y="78"/>
                  <a:pt x="72" y="93"/>
                  <a:pt x="69" y="107"/>
                </a:cubicBezTo>
                <a:cubicBezTo>
                  <a:pt x="68" y="109"/>
                  <a:pt x="66" y="110"/>
                  <a:pt x="64" y="110"/>
                </a:cubicBezTo>
                <a:close/>
                <a:moveTo>
                  <a:pt x="168" y="58"/>
                </a:moveTo>
                <a:cubicBezTo>
                  <a:pt x="167" y="58"/>
                  <a:pt x="166" y="57"/>
                  <a:pt x="165" y="56"/>
                </a:cubicBezTo>
                <a:cubicBezTo>
                  <a:pt x="163" y="55"/>
                  <a:pt x="163" y="52"/>
                  <a:pt x="165" y="50"/>
                </a:cubicBezTo>
                <a:cubicBezTo>
                  <a:pt x="181" y="34"/>
                  <a:pt x="181" y="34"/>
                  <a:pt x="181" y="34"/>
                </a:cubicBezTo>
                <a:cubicBezTo>
                  <a:pt x="183" y="32"/>
                  <a:pt x="186" y="32"/>
                  <a:pt x="188" y="34"/>
                </a:cubicBezTo>
                <a:cubicBezTo>
                  <a:pt x="190" y="35"/>
                  <a:pt x="190" y="38"/>
                  <a:pt x="188" y="40"/>
                </a:cubicBezTo>
                <a:cubicBezTo>
                  <a:pt x="172" y="56"/>
                  <a:pt x="172" y="56"/>
                  <a:pt x="172" y="56"/>
                </a:cubicBezTo>
                <a:cubicBezTo>
                  <a:pt x="171" y="57"/>
                  <a:pt x="170" y="58"/>
                  <a:pt x="168" y="58"/>
                </a:cubicBezTo>
                <a:close/>
                <a:moveTo>
                  <a:pt x="47" y="58"/>
                </a:moveTo>
                <a:cubicBezTo>
                  <a:pt x="46" y="58"/>
                  <a:pt x="45" y="57"/>
                  <a:pt x="44" y="56"/>
                </a:cubicBezTo>
                <a:cubicBezTo>
                  <a:pt x="28" y="40"/>
                  <a:pt x="28" y="40"/>
                  <a:pt x="28" y="40"/>
                </a:cubicBezTo>
                <a:cubicBezTo>
                  <a:pt x="26" y="38"/>
                  <a:pt x="26" y="35"/>
                  <a:pt x="28" y="34"/>
                </a:cubicBezTo>
                <a:cubicBezTo>
                  <a:pt x="30" y="32"/>
                  <a:pt x="33" y="32"/>
                  <a:pt x="35" y="34"/>
                </a:cubicBezTo>
                <a:cubicBezTo>
                  <a:pt x="51" y="50"/>
                  <a:pt x="51" y="50"/>
                  <a:pt x="51" y="50"/>
                </a:cubicBezTo>
                <a:cubicBezTo>
                  <a:pt x="53" y="52"/>
                  <a:pt x="53" y="55"/>
                  <a:pt x="51" y="56"/>
                </a:cubicBezTo>
                <a:cubicBezTo>
                  <a:pt x="50" y="57"/>
                  <a:pt x="49" y="58"/>
                  <a:pt x="47" y="58"/>
                </a:cubicBezTo>
                <a:close/>
                <a:moveTo>
                  <a:pt x="107" y="36"/>
                </a:moveTo>
                <a:cubicBezTo>
                  <a:pt x="105" y="36"/>
                  <a:pt x="102" y="34"/>
                  <a:pt x="102" y="32"/>
                </a:cubicBezTo>
                <a:cubicBezTo>
                  <a:pt x="102" y="5"/>
                  <a:pt x="102" y="5"/>
                  <a:pt x="102" y="5"/>
                </a:cubicBezTo>
                <a:cubicBezTo>
                  <a:pt x="102" y="2"/>
                  <a:pt x="105" y="0"/>
                  <a:pt x="107" y="0"/>
                </a:cubicBezTo>
                <a:cubicBezTo>
                  <a:pt x="110" y="0"/>
                  <a:pt x="112" y="2"/>
                  <a:pt x="112" y="5"/>
                </a:cubicBezTo>
                <a:cubicBezTo>
                  <a:pt x="112" y="32"/>
                  <a:pt x="112" y="32"/>
                  <a:pt x="112" y="32"/>
                </a:cubicBezTo>
                <a:cubicBezTo>
                  <a:pt x="112" y="34"/>
                  <a:pt x="110" y="36"/>
                  <a:pt x="107" y="3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2" name="Google Shape;1297;p28">
            <a:extLst>
              <a:ext uri="{FF2B5EF4-FFF2-40B4-BE49-F238E27FC236}">
                <a16:creationId xmlns:a16="http://schemas.microsoft.com/office/drawing/2014/main" id="{177E749B-4DA7-48B1-955D-4F10007B395F}"/>
              </a:ext>
            </a:extLst>
          </p:cNvPr>
          <p:cNvSpPr/>
          <p:nvPr/>
        </p:nvSpPr>
        <p:spPr>
          <a:xfrm>
            <a:off x="6210285" y="2884429"/>
            <a:ext cx="874712" cy="874712"/>
          </a:xfrm>
          <a:custGeom>
            <a:avLst/>
            <a:gdLst/>
            <a:ahLst/>
            <a:cxnLst/>
            <a:rect l="l" t="t" r="r" b="b"/>
            <a:pathLst>
              <a:path w="210" h="210" extrusionOk="0">
                <a:moveTo>
                  <a:pt x="115" y="210"/>
                </a:moveTo>
                <a:cubicBezTo>
                  <a:pt x="94" y="210"/>
                  <a:pt x="94" y="210"/>
                  <a:pt x="94" y="210"/>
                </a:cubicBezTo>
                <a:cubicBezTo>
                  <a:pt x="90" y="210"/>
                  <a:pt x="86" y="207"/>
                  <a:pt x="85" y="202"/>
                </a:cubicBezTo>
                <a:cubicBezTo>
                  <a:pt x="82" y="182"/>
                  <a:pt x="82" y="182"/>
                  <a:pt x="82" y="182"/>
                </a:cubicBezTo>
                <a:cubicBezTo>
                  <a:pt x="82" y="181"/>
                  <a:pt x="81" y="180"/>
                  <a:pt x="81" y="180"/>
                </a:cubicBezTo>
                <a:cubicBezTo>
                  <a:pt x="76" y="179"/>
                  <a:pt x="72" y="177"/>
                  <a:pt x="69" y="175"/>
                </a:cubicBezTo>
                <a:cubicBezTo>
                  <a:pt x="68" y="175"/>
                  <a:pt x="67" y="175"/>
                  <a:pt x="66" y="175"/>
                </a:cubicBezTo>
                <a:cubicBezTo>
                  <a:pt x="49" y="187"/>
                  <a:pt x="49" y="187"/>
                  <a:pt x="49" y="187"/>
                </a:cubicBezTo>
                <a:cubicBezTo>
                  <a:pt x="46" y="190"/>
                  <a:pt x="41" y="190"/>
                  <a:pt x="38" y="187"/>
                </a:cubicBezTo>
                <a:cubicBezTo>
                  <a:pt x="23" y="172"/>
                  <a:pt x="23" y="172"/>
                  <a:pt x="23" y="172"/>
                </a:cubicBezTo>
                <a:cubicBezTo>
                  <a:pt x="20" y="169"/>
                  <a:pt x="20" y="164"/>
                  <a:pt x="22" y="160"/>
                </a:cubicBezTo>
                <a:cubicBezTo>
                  <a:pt x="35" y="143"/>
                  <a:pt x="35" y="143"/>
                  <a:pt x="35" y="143"/>
                </a:cubicBezTo>
                <a:cubicBezTo>
                  <a:pt x="35" y="143"/>
                  <a:pt x="35" y="142"/>
                  <a:pt x="35" y="141"/>
                </a:cubicBezTo>
                <a:cubicBezTo>
                  <a:pt x="33" y="137"/>
                  <a:pt x="31" y="133"/>
                  <a:pt x="30" y="129"/>
                </a:cubicBezTo>
                <a:cubicBezTo>
                  <a:pt x="29" y="128"/>
                  <a:pt x="29" y="128"/>
                  <a:pt x="28" y="127"/>
                </a:cubicBezTo>
                <a:cubicBezTo>
                  <a:pt x="7" y="124"/>
                  <a:pt x="7" y="124"/>
                  <a:pt x="7" y="124"/>
                </a:cubicBezTo>
                <a:cubicBezTo>
                  <a:pt x="3" y="124"/>
                  <a:pt x="0" y="120"/>
                  <a:pt x="0" y="115"/>
                </a:cubicBezTo>
                <a:cubicBezTo>
                  <a:pt x="0" y="95"/>
                  <a:pt x="0" y="95"/>
                  <a:pt x="0" y="95"/>
                </a:cubicBezTo>
                <a:cubicBezTo>
                  <a:pt x="0" y="90"/>
                  <a:pt x="3" y="86"/>
                  <a:pt x="7" y="86"/>
                </a:cubicBezTo>
                <a:cubicBezTo>
                  <a:pt x="28" y="83"/>
                  <a:pt x="28" y="83"/>
                  <a:pt x="28" y="83"/>
                </a:cubicBezTo>
                <a:cubicBezTo>
                  <a:pt x="29" y="82"/>
                  <a:pt x="29" y="82"/>
                  <a:pt x="30" y="81"/>
                </a:cubicBezTo>
                <a:cubicBezTo>
                  <a:pt x="31" y="77"/>
                  <a:pt x="33" y="73"/>
                  <a:pt x="35" y="69"/>
                </a:cubicBezTo>
                <a:cubicBezTo>
                  <a:pt x="35" y="68"/>
                  <a:pt x="35" y="67"/>
                  <a:pt x="35" y="67"/>
                </a:cubicBezTo>
                <a:cubicBezTo>
                  <a:pt x="22" y="50"/>
                  <a:pt x="22" y="50"/>
                  <a:pt x="22" y="50"/>
                </a:cubicBezTo>
                <a:cubicBezTo>
                  <a:pt x="20" y="46"/>
                  <a:pt x="20" y="41"/>
                  <a:pt x="23" y="38"/>
                </a:cubicBezTo>
                <a:cubicBezTo>
                  <a:pt x="38" y="23"/>
                  <a:pt x="38" y="23"/>
                  <a:pt x="38" y="23"/>
                </a:cubicBezTo>
                <a:cubicBezTo>
                  <a:pt x="41" y="20"/>
                  <a:pt x="46" y="20"/>
                  <a:pt x="49" y="23"/>
                </a:cubicBezTo>
                <a:cubicBezTo>
                  <a:pt x="66" y="35"/>
                  <a:pt x="66" y="35"/>
                  <a:pt x="66" y="35"/>
                </a:cubicBezTo>
                <a:cubicBezTo>
                  <a:pt x="67" y="35"/>
                  <a:pt x="68" y="35"/>
                  <a:pt x="69" y="35"/>
                </a:cubicBezTo>
                <a:cubicBezTo>
                  <a:pt x="73" y="33"/>
                  <a:pt x="76" y="31"/>
                  <a:pt x="81" y="30"/>
                </a:cubicBezTo>
                <a:cubicBezTo>
                  <a:pt x="81" y="30"/>
                  <a:pt x="82" y="29"/>
                  <a:pt x="82" y="28"/>
                </a:cubicBezTo>
                <a:cubicBezTo>
                  <a:pt x="85" y="8"/>
                  <a:pt x="85" y="8"/>
                  <a:pt x="85" y="8"/>
                </a:cubicBezTo>
                <a:cubicBezTo>
                  <a:pt x="86" y="3"/>
                  <a:pt x="90" y="0"/>
                  <a:pt x="94" y="0"/>
                </a:cubicBezTo>
                <a:cubicBezTo>
                  <a:pt x="115" y="0"/>
                  <a:pt x="115" y="0"/>
                  <a:pt x="115" y="0"/>
                </a:cubicBezTo>
                <a:cubicBezTo>
                  <a:pt x="119" y="0"/>
                  <a:pt x="123" y="3"/>
                  <a:pt x="124" y="8"/>
                </a:cubicBezTo>
                <a:cubicBezTo>
                  <a:pt x="127" y="28"/>
                  <a:pt x="127" y="28"/>
                  <a:pt x="127" y="28"/>
                </a:cubicBezTo>
                <a:cubicBezTo>
                  <a:pt x="127" y="29"/>
                  <a:pt x="128" y="30"/>
                  <a:pt x="129" y="30"/>
                </a:cubicBezTo>
                <a:cubicBezTo>
                  <a:pt x="133" y="31"/>
                  <a:pt x="137" y="33"/>
                  <a:pt x="141" y="35"/>
                </a:cubicBezTo>
                <a:cubicBezTo>
                  <a:pt x="141" y="35"/>
                  <a:pt x="142" y="35"/>
                  <a:pt x="143" y="35"/>
                </a:cubicBezTo>
                <a:cubicBezTo>
                  <a:pt x="160" y="23"/>
                  <a:pt x="160" y="23"/>
                  <a:pt x="160" y="23"/>
                </a:cubicBezTo>
                <a:cubicBezTo>
                  <a:pt x="163" y="20"/>
                  <a:pt x="169" y="20"/>
                  <a:pt x="172" y="24"/>
                </a:cubicBezTo>
                <a:cubicBezTo>
                  <a:pt x="186" y="38"/>
                  <a:pt x="186" y="38"/>
                  <a:pt x="186" y="38"/>
                </a:cubicBezTo>
                <a:cubicBezTo>
                  <a:pt x="189" y="41"/>
                  <a:pt x="190" y="46"/>
                  <a:pt x="187" y="50"/>
                </a:cubicBezTo>
                <a:cubicBezTo>
                  <a:pt x="175" y="67"/>
                  <a:pt x="175" y="67"/>
                  <a:pt x="175" y="67"/>
                </a:cubicBezTo>
                <a:cubicBezTo>
                  <a:pt x="174" y="67"/>
                  <a:pt x="174" y="68"/>
                  <a:pt x="175" y="69"/>
                </a:cubicBezTo>
                <a:cubicBezTo>
                  <a:pt x="177" y="73"/>
                  <a:pt x="178" y="77"/>
                  <a:pt x="180" y="81"/>
                </a:cubicBezTo>
                <a:cubicBezTo>
                  <a:pt x="180" y="82"/>
                  <a:pt x="181" y="82"/>
                  <a:pt x="181" y="83"/>
                </a:cubicBezTo>
                <a:cubicBezTo>
                  <a:pt x="202" y="86"/>
                  <a:pt x="202" y="86"/>
                  <a:pt x="202" y="86"/>
                </a:cubicBezTo>
                <a:cubicBezTo>
                  <a:pt x="202" y="86"/>
                  <a:pt x="202" y="86"/>
                  <a:pt x="202" y="86"/>
                </a:cubicBezTo>
                <a:cubicBezTo>
                  <a:pt x="206" y="86"/>
                  <a:pt x="210" y="90"/>
                  <a:pt x="210" y="95"/>
                </a:cubicBezTo>
                <a:cubicBezTo>
                  <a:pt x="210" y="115"/>
                  <a:pt x="210" y="115"/>
                  <a:pt x="210" y="115"/>
                </a:cubicBezTo>
                <a:cubicBezTo>
                  <a:pt x="210" y="120"/>
                  <a:pt x="206" y="124"/>
                  <a:pt x="202" y="124"/>
                </a:cubicBezTo>
                <a:cubicBezTo>
                  <a:pt x="181" y="127"/>
                  <a:pt x="181" y="127"/>
                  <a:pt x="181" y="127"/>
                </a:cubicBezTo>
                <a:cubicBezTo>
                  <a:pt x="180" y="128"/>
                  <a:pt x="180" y="128"/>
                  <a:pt x="180" y="129"/>
                </a:cubicBezTo>
                <a:cubicBezTo>
                  <a:pt x="178" y="133"/>
                  <a:pt x="177" y="137"/>
                  <a:pt x="175" y="141"/>
                </a:cubicBezTo>
                <a:cubicBezTo>
                  <a:pt x="174" y="142"/>
                  <a:pt x="174" y="143"/>
                  <a:pt x="175" y="143"/>
                </a:cubicBezTo>
                <a:cubicBezTo>
                  <a:pt x="187" y="160"/>
                  <a:pt x="187" y="160"/>
                  <a:pt x="187" y="160"/>
                </a:cubicBezTo>
                <a:cubicBezTo>
                  <a:pt x="190" y="164"/>
                  <a:pt x="189" y="169"/>
                  <a:pt x="186" y="172"/>
                </a:cubicBezTo>
                <a:cubicBezTo>
                  <a:pt x="172" y="186"/>
                  <a:pt x="172" y="186"/>
                  <a:pt x="172" y="186"/>
                </a:cubicBezTo>
                <a:cubicBezTo>
                  <a:pt x="169" y="190"/>
                  <a:pt x="163" y="190"/>
                  <a:pt x="160" y="187"/>
                </a:cubicBezTo>
                <a:cubicBezTo>
                  <a:pt x="143" y="175"/>
                  <a:pt x="143" y="175"/>
                  <a:pt x="143" y="175"/>
                </a:cubicBezTo>
                <a:cubicBezTo>
                  <a:pt x="142" y="175"/>
                  <a:pt x="141" y="175"/>
                  <a:pt x="141" y="175"/>
                </a:cubicBezTo>
                <a:cubicBezTo>
                  <a:pt x="137" y="177"/>
                  <a:pt x="133" y="179"/>
                  <a:pt x="129" y="180"/>
                </a:cubicBezTo>
                <a:cubicBezTo>
                  <a:pt x="128" y="180"/>
                  <a:pt x="127" y="181"/>
                  <a:pt x="127" y="182"/>
                </a:cubicBezTo>
                <a:cubicBezTo>
                  <a:pt x="124" y="202"/>
                  <a:pt x="124" y="202"/>
                  <a:pt x="124" y="202"/>
                </a:cubicBezTo>
                <a:cubicBezTo>
                  <a:pt x="123" y="207"/>
                  <a:pt x="119" y="210"/>
                  <a:pt x="115" y="210"/>
                </a:cubicBezTo>
                <a:close/>
                <a:moveTo>
                  <a:pt x="95" y="200"/>
                </a:moveTo>
                <a:cubicBezTo>
                  <a:pt x="114" y="200"/>
                  <a:pt x="114" y="200"/>
                  <a:pt x="114" y="200"/>
                </a:cubicBezTo>
                <a:cubicBezTo>
                  <a:pt x="118" y="180"/>
                  <a:pt x="118" y="180"/>
                  <a:pt x="118" y="180"/>
                </a:cubicBezTo>
                <a:cubicBezTo>
                  <a:pt x="118" y="176"/>
                  <a:pt x="121" y="172"/>
                  <a:pt x="126" y="171"/>
                </a:cubicBezTo>
                <a:cubicBezTo>
                  <a:pt x="129" y="170"/>
                  <a:pt x="133" y="168"/>
                  <a:pt x="136" y="166"/>
                </a:cubicBezTo>
                <a:cubicBezTo>
                  <a:pt x="140" y="164"/>
                  <a:pt x="145" y="165"/>
                  <a:pt x="149" y="167"/>
                </a:cubicBezTo>
                <a:cubicBezTo>
                  <a:pt x="165" y="179"/>
                  <a:pt x="165" y="179"/>
                  <a:pt x="165" y="179"/>
                </a:cubicBezTo>
                <a:cubicBezTo>
                  <a:pt x="179" y="166"/>
                  <a:pt x="179" y="166"/>
                  <a:pt x="179" y="166"/>
                </a:cubicBezTo>
                <a:cubicBezTo>
                  <a:pt x="167" y="149"/>
                  <a:pt x="167" y="149"/>
                  <a:pt x="167" y="149"/>
                </a:cubicBezTo>
                <a:cubicBezTo>
                  <a:pt x="164" y="145"/>
                  <a:pt x="164" y="141"/>
                  <a:pt x="166" y="137"/>
                </a:cubicBezTo>
                <a:cubicBezTo>
                  <a:pt x="168" y="133"/>
                  <a:pt x="169" y="130"/>
                  <a:pt x="170" y="126"/>
                </a:cubicBezTo>
                <a:cubicBezTo>
                  <a:pt x="172" y="122"/>
                  <a:pt x="176" y="119"/>
                  <a:pt x="180" y="118"/>
                </a:cubicBezTo>
                <a:cubicBezTo>
                  <a:pt x="200" y="115"/>
                  <a:pt x="200" y="115"/>
                  <a:pt x="200" y="115"/>
                </a:cubicBezTo>
                <a:cubicBezTo>
                  <a:pt x="200" y="95"/>
                  <a:pt x="200" y="95"/>
                  <a:pt x="200" y="95"/>
                </a:cubicBezTo>
                <a:cubicBezTo>
                  <a:pt x="180" y="92"/>
                  <a:pt x="180" y="92"/>
                  <a:pt x="180" y="92"/>
                </a:cubicBezTo>
                <a:cubicBezTo>
                  <a:pt x="175" y="91"/>
                  <a:pt x="172" y="88"/>
                  <a:pt x="170" y="84"/>
                </a:cubicBezTo>
                <a:cubicBezTo>
                  <a:pt x="169" y="80"/>
                  <a:pt x="168" y="77"/>
                  <a:pt x="166" y="73"/>
                </a:cubicBezTo>
                <a:cubicBezTo>
                  <a:pt x="164" y="69"/>
                  <a:pt x="164" y="65"/>
                  <a:pt x="167" y="61"/>
                </a:cubicBezTo>
                <a:cubicBezTo>
                  <a:pt x="179" y="44"/>
                  <a:pt x="179" y="44"/>
                  <a:pt x="179" y="44"/>
                </a:cubicBezTo>
                <a:cubicBezTo>
                  <a:pt x="165" y="31"/>
                  <a:pt x="165" y="31"/>
                  <a:pt x="165" y="31"/>
                </a:cubicBezTo>
                <a:cubicBezTo>
                  <a:pt x="149" y="43"/>
                  <a:pt x="149" y="43"/>
                  <a:pt x="149" y="43"/>
                </a:cubicBezTo>
                <a:cubicBezTo>
                  <a:pt x="145" y="45"/>
                  <a:pt x="140" y="46"/>
                  <a:pt x="136" y="43"/>
                </a:cubicBezTo>
                <a:cubicBezTo>
                  <a:pt x="133" y="42"/>
                  <a:pt x="129" y="40"/>
                  <a:pt x="126" y="39"/>
                </a:cubicBezTo>
                <a:cubicBezTo>
                  <a:pt x="121" y="38"/>
                  <a:pt x="118" y="34"/>
                  <a:pt x="118" y="30"/>
                </a:cubicBezTo>
                <a:cubicBezTo>
                  <a:pt x="114" y="10"/>
                  <a:pt x="114" y="10"/>
                  <a:pt x="114" y="10"/>
                </a:cubicBezTo>
                <a:cubicBezTo>
                  <a:pt x="95" y="10"/>
                  <a:pt x="95" y="10"/>
                  <a:pt x="95" y="10"/>
                </a:cubicBezTo>
                <a:cubicBezTo>
                  <a:pt x="92" y="30"/>
                  <a:pt x="92" y="30"/>
                  <a:pt x="92" y="30"/>
                </a:cubicBezTo>
                <a:cubicBezTo>
                  <a:pt x="91" y="34"/>
                  <a:pt x="88" y="38"/>
                  <a:pt x="83" y="39"/>
                </a:cubicBezTo>
                <a:cubicBezTo>
                  <a:pt x="80" y="40"/>
                  <a:pt x="76" y="42"/>
                  <a:pt x="73" y="43"/>
                </a:cubicBezTo>
                <a:cubicBezTo>
                  <a:pt x="69" y="46"/>
                  <a:pt x="64" y="45"/>
                  <a:pt x="61" y="43"/>
                </a:cubicBezTo>
                <a:cubicBezTo>
                  <a:pt x="44" y="31"/>
                  <a:pt x="44" y="31"/>
                  <a:pt x="44" y="31"/>
                </a:cubicBezTo>
                <a:cubicBezTo>
                  <a:pt x="30" y="44"/>
                  <a:pt x="30" y="44"/>
                  <a:pt x="30" y="44"/>
                </a:cubicBezTo>
                <a:cubicBezTo>
                  <a:pt x="42" y="61"/>
                  <a:pt x="42" y="61"/>
                  <a:pt x="42" y="61"/>
                </a:cubicBezTo>
                <a:cubicBezTo>
                  <a:pt x="45" y="65"/>
                  <a:pt x="45" y="69"/>
                  <a:pt x="43" y="73"/>
                </a:cubicBezTo>
                <a:cubicBezTo>
                  <a:pt x="41" y="77"/>
                  <a:pt x="40" y="80"/>
                  <a:pt x="39" y="84"/>
                </a:cubicBezTo>
                <a:cubicBezTo>
                  <a:pt x="37" y="88"/>
                  <a:pt x="34" y="91"/>
                  <a:pt x="29" y="92"/>
                </a:cubicBezTo>
                <a:cubicBezTo>
                  <a:pt x="9" y="95"/>
                  <a:pt x="9" y="95"/>
                  <a:pt x="9" y="95"/>
                </a:cubicBezTo>
                <a:cubicBezTo>
                  <a:pt x="9" y="115"/>
                  <a:pt x="9" y="115"/>
                  <a:pt x="9" y="115"/>
                </a:cubicBezTo>
                <a:cubicBezTo>
                  <a:pt x="29" y="118"/>
                  <a:pt x="29" y="118"/>
                  <a:pt x="29" y="118"/>
                </a:cubicBezTo>
                <a:cubicBezTo>
                  <a:pt x="34" y="119"/>
                  <a:pt x="37" y="122"/>
                  <a:pt x="39" y="126"/>
                </a:cubicBezTo>
                <a:cubicBezTo>
                  <a:pt x="40" y="130"/>
                  <a:pt x="41" y="133"/>
                  <a:pt x="43" y="137"/>
                </a:cubicBezTo>
                <a:cubicBezTo>
                  <a:pt x="45" y="141"/>
                  <a:pt x="45" y="145"/>
                  <a:pt x="42" y="149"/>
                </a:cubicBezTo>
                <a:cubicBezTo>
                  <a:pt x="30" y="166"/>
                  <a:pt x="30" y="166"/>
                  <a:pt x="30" y="166"/>
                </a:cubicBezTo>
                <a:cubicBezTo>
                  <a:pt x="44" y="179"/>
                  <a:pt x="44" y="179"/>
                  <a:pt x="44" y="179"/>
                </a:cubicBezTo>
                <a:cubicBezTo>
                  <a:pt x="61" y="167"/>
                  <a:pt x="61" y="167"/>
                  <a:pt x="61" y="167"/>
                </a:cubicBezTo>
                <a:cubicBezTo>
                  <a:pt x="64" y="165"/>
                  <a:pt x="69" y="164"/>
                  <a:pt x="73" y="166"/>
                </a:cubicBezTo>
                <a:cubicBezTo>
                  <a:pt x="76" y="168"/>
                  <a:pt x="80" y="170"/>
                  <a:pt x="83" y="171"/>
                </a:cubicBezTo>
                <a:cubicBezTo>
                  <a:pt x="88" y="172"/>
                  <a:pt x="91" y="176"/>
                  <a:pt x="92" y="180"/>
                </a:cubicBezTo>
                <a:lnTo>
                  <a:pt x="95" y="200"/>
                </a:lnTo>
                <a:close/>
                <a:moveTo>
                  <a:pt x="30" y="166"/>
                </a:moveTo>
                <a:cubicBezTo>
                  <a:pt x="30" y="166"/>
                  <a:pt x="30" y="166"/>
                  <a:pt x="30" y="166"/>
                </a:cubicBezTo>
                <a:cubicBezTo>
                  <a:pt x="30" y="166"/>
                  <a:pt x="30" y="166"/>
                  <a:pt x="30" y="166"/>
                </a:cubicBezTo>
                <a:close/>
                <a:moveTo>
                  <a:pt x="179" y="165"/>
                </a:moveTo>
                <a:cubicBezTo>
                  <a:pt x="179" y="165"/>
                  <a:pt x="179" y="165"/>
                  <a:pt x="179" y="165"/>
                </a:cubicBezTo>
                <a:close/>
                <a:moveTo>
                  <a:pt x="200" y="115"/>
                </a:moveTo>
                <a:cubicBezTo>
                  <a:pt x="200" y="115"/>
                  <a:pt x="200" y="115"/>
                  <a:pt x="200" y="115"/>
                </a:cubicBezTo>
                <a:close/>
                <a:moveTo>
                  <a:pt x="9" y="115"/>
                </a:moveTo>
                <a:cubicBezTo>
                  <a:pt x="9" y="115"/>
                  <a:pt x="9" y="115"/>
                  <a:pt x="9" y="115"/>
                </a:cubicBezTo>
                <a:close/>
                <a:moveTo>
                  <a:pt x="201" y="115"/>
                </a:moveTo>
                <a:cubicBezTo>
                  <a:pt x="201" y="115"/>
                  <a:pt x="200" y="115"/>
                  <a:pt x="200" y="115"/>
                </a:cubicBezTo>
                <a:lnTo>
                  <a:pt x="201" y="115"/>
                </a:lnTo>
                <a:close/>
                <a:moveTo>
                  <a:pt x="9" y="115"/>
                </a:moveTo>
                <a:cubicBezTo>
                  <a:pt x="9" y="115"/>
                  <a:pt x="9" y="115"/>
                  <a:pt x="9" y="115"/>
                </a:cubicBezTo>
                <a:cubicBezTo>
                  <a:pt x="9" y="115"/>
                  <a:pt x="9" y="115"/>
                  <a:pt x="9" y="115"/>
                </a:cubicBezTo>
                <a:close/>
                <a:moveTo>
                  <a:pt x="166" y="30"/>
                </a:moveTo>
                <a:cubicBezTo>
                  <a:pt x="166" y="30"/>
                  <a:pt x="166" y="30"/>
                  <a:pt x="166" y="30"/>
                </a:cubicBezTo>
                <a:cubicBezTo>
                  <a:pt x="166" y="30"/>
                  <a:pt x="166" y="30"/>
                  <a:pt x="166" y="30"/>
                </a:cubicBezTo>
                <a:close/>
                <a:moveTo>
                  <a:pt x="165" y="30"/>
                </a:moveTo>
                <a:cubicBezTo>
                  <a:pt x="165" y="30"/>
                  <a:pt x="165" y="30"/>
                  <a:pt x="165" y="30"/>
                </a:cubicBezTo>
                <a:close/>
                <a:moveTo>
                  <a:pt x="105" y="147"/>
                </a:moveTo>
                <a:cubicBezTo>
                  <a:pt x="94" y="147"/>
                  <a:pt x="83" y="142"/>
                  <a:pt x="75" y="134"/>
                </a:cubicBezTo>
                <a:cubicBezTo>
                  <a:pt x="65" y="124"/>
                  <a:pt x="61" y="110"/>
                  <a:pt x="64" y="95"/>
                </a:cubicBezTo>
                <a:cubicBezTo>
                  <a:pt x="68" y="80"/>
                  <a:pt x="80" y="68"/>
                  <a:pt x="95" y="64"/>
                </a:cubicBezTo>
                <a:cubicBezTo>
                  <a:pt x="109" y="61"/>
                  <a:pt x="124" y="65"/>
                  <a:pt x="134" y="75"/>
                </a:cubicBezTo>
                <a:cubicBezTo>
                  <a:pt x="144" y="86"/>
                  <a:pt x="148" y="100"/>
                  <a:pt x="145" y="114"/>
                </a:cubicBezTo>
                <a:cubicBezTo>
                  <a:pt x="142" y="130"/>
                  <a:pt x="130" y="142"/>
                  <a:pt x="114" y="146"/>
                </a:cubicBezTo>
                <a:cubicBezTo>
                  <a:pt x="111" y="146"/>
                  <a:pt x="108" y="147"/>
                  <a:pt x="105" y="147"/>
                </a:cubicBezTo>
                <a:close/>
                <a:moveTo>
                  <a:pt x="105" y="73"/>
                </a:moveTo>
                <a:cubicBezTo>
                  <a:pt x="102" y="73"/>
                  <a:pt x="100" y="73"/>
                  <a:pt x="97" y="74"/>
                </a:cubicBezTo>
                <a:cubicBezTo>
                  <a:pt x="86" y="76"/>
                  <a:pt x="76" y="86"/>
                  <a:pt x="73" y="97"/>
                </a:cubicBezTo>
                <a:cubicBezTo>
                  <a:pt x="71" y="109"/>
                  <a:pt x="74" y="120"/>
                  <a:pt x="82" y="128"/>
                </a:cubicBezTo>
                <a:cubicBezTo>
                  <a:pt x="90" y="136"/>
                  <a:pt x="101" y="139"/>
                  <a:pt x="112" y="136"/>
                </a:cubicBezTo>
                <a:cubicBezTo>
                  <a:pt x="112" y="136"/>
                  <a:pt x="112" y="136"/>
                  <a:pt x="112" y="136"/>
                </a:cubicBezTo>
                <a:cubicBezTo>
                  <a:pt x="124" y="134"/>
                  <a:pt x="133" y="124"/>
                  <a:pt x="136" y="112"/>
                </a:cubicBezTo>
                <a:cubicBezTo>
                  <a:pt x="138" y="101"/>
                  <a:pt x="135" y="90"/>
                  <a:pt x="127" y="82"/>
                </a:cubicBezTo>
                <a:cubicBezTo>
                  <a:pt x="121" y="76"/>
                  <a:pt x="113" y="73"/>
                  <a:pt x="105" y="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3" name="Google Shape;391;p23">
            <a:extLst>
              <a:ext uri="{FF2B5EF4-FFF2-40B4-BE49-F238E27FC236}">
                <a16:creationId xmlns:a16="http://schemas.microsoft.com/office/drawing/2014/main" id="{B4B5ED1D-1ADB-423A-98BF-FFE5916BD311}"/>
              </a:ext>
            </a:extLst>
          </p:cNvPr>
          <p:cNvSpPr txBox="1"/>
          <p:nvPr/>
        </p:nvSpPr>
        <p:spPr>
          <a:xfrm>
            <a:off x="8846258" y="3128016"/>
            <a:ext cx="2950657" cy="738187"/>
          </a:xfrm>
          <a:prstGeom prst="rect">
            <a:avLst/>
          </a:prstGeom>
          <a:noFill/>
          <a:ln>
            <a:noFill/>
          </a:ln>
        </p:spPr>
        <p:txBody>
          <a:bodyPr spcFirstLastPara="1" wrap="square" lIns="91425" tIns="45700" rIns="91425" bIns="45700" anchor="t" anchorCtr="0">
            <a:noAutofit/>
          </a:bodyPr>
          <a:lstStyle/>
          <a:p>
            <a:pPr lvl="0" algn="just">
              <a:buClr>
                <a:schemeClr val="dk1"/>
              </a:buClr>
              <a:buSzPts val="1400"/>
            </a:pPr>
            <a:r>
              <a:rPr lang="mn-MN" dirty="0">
                <a:solidFill>
                  <a:schemeClr val="dk1"/>
                </a:solidFill>
                <a:latin typeface="Arial" panose="020B0604020202020204" pitchFamily="34" charset="0"/>
                <a:ea typeface="Open Sans"/>
                <a:cs typeface="Arial" panose="020B0604020202020204" pitchFamily="34" charset="0"/>
                <a:sym typeface="Open Sans"/>
              </a:rPr>
              <a:t>Хүн амд үзүүлэм эмнэлгийн тусламж, үйлчилгээг зохион байгуулах, удирдах, санхүүжүүлэх, хяналт тавих</a:t>
            </a:r>
            <a:endParaRPr lang="mn-MN" sz="2400" dirty="0">
              <a:latin typeface="Arial" panose="020B0604020202020204" pitchFamily="34" charset="0"/>
              <a:cs typeface="Arial" panose="020B0604020202020204" pitchFamily="34" charset="0"/>
            </a:endParaRPr>
          </a:p>
        </p:txBody>
      </p:sp>
      <p:sp>
        <p:nvSpPr>
          <p:cNvPr id="14" name="Google Shape;392;p23">
            <a:extLst>
              <a:ext uri="{FF2B5EF4-FFF2-40B4-BE49-F238E27FC236}">
                <a16:creationId xmlns:a16="http://schemas.microsoft.com/office/drawing/2014/main" id="{719DB34D-B30F-4265-B7A5-E0818C270BD4}"/>
              </a:ext>
            </a:extLst>
          </p:cNvPr>
          <p:cNvSpPr/>
          <p:nvPr/>
        </p:nvSpPr>
        <p:spPr>
          <a:xfrm>
            <a:off x="4239939" y="2234206"/>
            <a:ext cx="2197100" cy="2200275"/>
          </a:xfrm>
          <a:custGeom>
            <a:avLst/>
            <a:gdLst/>
            <a:ahLst/>
            <a:cxnLst/>
            <a:rect l="l" t="t" r="r" b="b"/>
            <a:pathLst>
              <a:path w="509" h="509" extrusionOk="0">
                <a:moveTo>
                  <a:pt x="437" y="94"/>
                </a:moveTo>
                <a:cubicBezTo>
                  <a:pt x="342" y="0"/>
                  <a:pt x="189" y="0"/>
                  <a:pt x="95" y="94"/>
                </a:cubicBezTo>
                <a:cubicBezTo>
                  <a:pt x="0" y="188"/>
                  <a:pt x="0" y="342"/>
                  <a:pt x="95" y="436"/>
                </a:cubicBezTo>
                <a:cubicBezTo>
                  <a:pt x="144" y="485"/>
                  <a:pt x="208" y="509"/>
                  <a:pt x="272" y="507"/>
                </a:cubicBezTo>
                <a:cubicBezTo>
                  <a:pt x="387" y="507"/>
                  <a:pt x="387" y="507"/>
                  <a:pt x="387" y="507"/>
                </a:cubicBezTo>
                <a:cubicBezTo>
                  <a:pt x="508" y="507"/>
                  <a:pt x="508" y="507"/>
                  <a:pt x="508" y="507"/>
                </a:cubicBezTo>
                <a:cubicBezTo>
                  <a:pt x="508" y="386"/>
                  <a:pt x="508" y="386"/>
                  <a:pt x="508" y="386"/>
                </a:cubicBezTo>
                <a:cubicBezTo>
                  <a:pt x="508" y="271"/>
                  <a:pt x="508" y="271"/>
                  <a:pt x="508" y="271"/>
                </a:cubicBezTo>
                <a:cubicBezTo>
                  <a:pt x="509" y="207"/>
                  <a:pt x="486" y="143"/>
                  <a:pt x="437" y="94"/>
                </a:cubicBezTo>
                <a:close/>
              </a:path>
            </a:pathLst>
          </a:custGeom>
          <a:solidFill>
            <a:srgbClr val="35CA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15" name="Google Shape;395;p23">
            <a:extLst>
              <a:ext uri="{FF2B5EF4-FFF2-40B4-BE49-F238E27FC236}">
                <a16:creationId xmlns:a16="http://schemas.microsoft.com/office/drawing/2014/main" id="{8576F11C-E215-4119-AB00-90A70399E72D}"/>
              </a:ext>
            </a:extLst>
          </p:cNvPr>
          <p:cNvSpPr/>
          <p:nvPr/>
        </p:nvSpPr>
        <p:spPr>
          <a:xfrm>
            <a:off x="6514827" y="2234206"/>
            <a:ext cx="2197100" cy="2200275"/>
          </a:xfrm>
          <a:custGeom>
            <a:avLst/>
            <a:gdLst/>
            <a:ahLst/>
            <a:cxnLst/>
            <a:rect l="l" t="t" r="r" b="b"/>
            <a:pathLst>
              <a:path w="509" h="509" extrusionOk="0">
                <a:moveTo>
                  <a:pt x="415" y="436"/>
                </a:moveTo>
                <a:cubicBezTo>
                  <a:pt x="509" y="342"/>
                  <a:pt x="509" y="188"/>
                  <a:pt x="415" y="94"/>
                </a:cubicBezTo>
                <a:cubicBezTo>
                  <a:pt x="320" y="0"/>
                  <a:pt x="167" y="0"/>
                  <a:pt x="73" y="94"/>
                </a:cubicBezTo>
                <a:cubicBezTo>
                  <a:pt x="24" y="143"/>
                  <a:pt x="0" y="207"/>
                  <a:pt x="2" y="271"/>
                </a:cubicBezTo>
                <a:cubicBezTo>
                  <a:pt x="2" y="386"/>
                  <a:pt x="2" y="386"/>
                  <a:pt x="2" y="386"/>
                </a:cubicBezTo>
                <a:cubicBezTo>
                  <a:pt x="1" y="507"/>
                  <a:pt x="1" y="507"/>
                  <a:pt x="1" y="507"/>
                </a:cubicBezTo>
                <a:cubicBezTo>
                  <a:pt x="122" y="507"/>
                  <a:pt x="122" y="507"/>
                  <a:pt x="122" y="507"/>
                </a:cubicBezTo>
                <a:cubicBezTo>
                  <a:pt x="237" y="507"/>
                  <a:pt x="237" y="507"/>
                  <a:pt x="237" y="507"/>
                </a:cubicBezTo>
                <a:cubicBezTo>
                  <a:pt x="301" y="509"/>
                  <a:pt x="366" y="485"/>
                  <a:pt x="415" y="436"/>
                </a:cubicBezTo>
                <a:close/>
              </a:path>
            </a:pathLst>
          </a:custGeom>
          <a:solidFill>
            <a:srgbClr val="DDE3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6" name="Google Shape;397;p23">
            <a:extLst>
              <a:ext uri="{FF2B5EF4-FFF2-40B4-BE49-F238E27FC236}">
                <a16:creationId xmlns:a16="http://schemas.microsoft.com/office/drawing/2014/main" id="{07817A71-C28F-4425-86BD-97F06CC49907}"/>
              </a:ext>
            </a:extLst>
          </p:cNvPr>
          <p:cNvSpPr txBox="1"/>
          <p:nvPr/>
        </p:nvSpPr>
        <p:spPr>
          <a:xfrm>
            <a:off x="9062171" y="2014711"/>
            <a:ext cx="2383594" cy="519112"/>
          </a:xfrm>
          <a:prstGeom prst="rect">
            <a:avLst/>
          </a:prstGeom>
          <a:noFill/>
          <a:ln>
            <a:noFill/>
          </a:ln>
        </p:spPr>
        <p:txBody>
          <a:bodyPr spcFirstLastPara="1" wrap="square" lIns="0" tIns="0" rIns="0" bIns="0" anchor="t" anchorCtr="0">
            <a:noAutofit/>
          </a:bodyPr>
          <a:lstStyle/>
          <a:p>
            <a:pPr lvl="0" algn="ctr">
              <a:buClr>
                <a:srgbClr val="35CAE6"/>
              </a:buClr>
              <a:buSzPts val="2500"/>
            </a:pPr>
            <a:r>
              <a:rPr lang="mn-MN" sz="2400" b="1" dirty="0">
                <a:latin typeface="Arial" panose="020B0604020202020204" pitchFamily="34" charset="0"/>
                <a:cs typeface="Arial" panose="020B0604020202020204" pitchFamily="34" charset="0"/>
              </a:rPr>
              <a:t>Заавал гүшүүнчлэлтэй байх</a:t>
            </a:r>
          </a:p>
        </p:txBody>
      </p:sp>
      <p:sp>
        <p:nvSpPr>
          <p:cNvPr id="17" name="Google Shape;400;p23">
            <a:extLst>
              <a:ext uri="{FF2B5EF4-FFF2-40B4-BE49-F238E27FC236}">
                <a16:creationId xmlns:a16="http://schemas.microsoft.com/office/drawing/2014/main" id="{BB5E40FA-1EBC-4717-B095-F145B9617766}"/>
              </a:ext>
            </a:extLst>
          </p:cNvPr>
          <p:cNvSpPr txBox="1"/>
          <p:nvPr/>
        </p:nvSpPr>
        <p:spPr>
          <a:xfrm>
            <a:off x="1337051" y="1884933"/>
            <a:ext cx="2276511" cy="51911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35CAE6"/>
              </a:buClr>
              <a:buSzPts val="2500"/>
              <a:buFont typeface="Open Sans SemiBold"/>
              <a:buNone/>
            </a:pPr>
            <a:r>
              <a:rPr lang="mn-MN" sz="2400" b="1" dirty="0">
                <a:latin typeface="Arial" panose="020B0604020202020204" pitchFamily="34" charset="0"/>
                <a:cs typeface="Arial" panose="020B0604020202020204" pitchFamily="34" charset="0"/>
              </a:rPr>
              <a:t>Хуулиар эрх шилжүүлэн авсан байх</a:t>
            </a:r>
          </a:p>
        </p:txBody>
      </p:sp>
      <p:sp>
        <p:nvSpPr>
          <p:cNvPr id="18" name="Google Shape;402;p23">
            <a:extLst>
              <a:ext uri="{FF2B5EF4-FFF2-40B4-BE49-F238E27FC236}">
                <a16:creationId xmlns:a16="http://schemas.microsoft.com/office/drawing/2014/main" id="{5D1AD128-91FB-4DCB-A8D7-868BFC0866EC}"/>
              </a:ext>
            </a:extLst>
          </p:cNvPr>
          <p:cNvSpPr/>
          <p:nvPr/>
        </p:nvSpPr>
        <p:spPr>
          <a:xfrm>
            <a:off x="6915670" y="3036352"/>
            <a:ext cx="1273175" cy="642937"/>
          </a:xfrm>
          <a:custGeom>
            <a:avLst/>
            <a:gdLst/>
            <a:ahLst/>
            <a:cxnLst/>
            <a:rect l="l" t="t" r="r" b="b"/>
            <a:pathLst>
              <a:path w="295" h="149" extrusionOk="0">
                <a:moveTo>
                  <a:pt x="151" y="149"/>
                </a:moveTo>
                <a:cubicBezTo>
                  <a:pt x="133" y="149"/>
                  <a:pt x="119" y="148"/>
                  <a:pt x="105" y="145"/>
                </a:cubicBezTo>
                <a:cubicBezTo>
                  <a:pt x="100" y="144"/>
                  <a:pt x="96" y="143"/>
                  <a:pt x="92" y="141"/>
                </a:cubicBezTo>
                <a:cubicBezTo>
                  <a:pt x="83" y="137"/>
                  <a:pt x="81" y="131"/>
                  <a:pt x="80" y="127"/>
                </a:cubicBezTo>
                <a:cubicBezTo>
                  <a:pt x="79" y="122"/>
                  <a:pt x="81" y="117"/>
                  <a:pt x="86" y="113"/>
                </a:cubicBezTo>
                <a:cubicBezTo>
                  <a:pt x="92" y="106"/>
                  <a:pt x="100" y="101"/>
                  <a:pt x="112" y="95"/>
                </a:cubicBezTo>
                <a:cubicBezTo>
                  <a:pt x="115" y="94"/>
                  <a:pt x="119" y="92"/>
                  <a:pt x="122" y="91"/>
                </a:cubicBezTo>
                <a:cubicBezTo>
                  <a:pt x="125" y="90"/>
                  <a:pt x="125" y="90"/>
                  <a:pt x="125" y="90"/>
                </a:cubicBezTo>
                <a:cubicBezTo>
                  <a:pt x="127" y="89"/>
                  <a:pt x="129" y="87"/>
                  <a:pt x="129" y="85"/>
                </a:cubicBezTo>
                <a:cubicBezTo>
                  <a:pt x="130" y="83"/>
                  <a:pt x="129" y="81"/>
                  <a:pt x="127" y="80"/>
                </a:cubicBezTo>
                <a:cubicBezTo>
                  <a:pt x="115" y="68"/>
                  <a:pt x="110" y="53"/>
                  <a:pt x="111" y="35"/>
                </a:cubicBezTo>
                <a:cubicBezTo>
                  <a:pt x="111" y="17"/>
                  <a:pt x="121" y="6"/>
                  <a:pt x="140" y="1"/>
                </a:cubicBezTo>
                <a:cubicBezTo>
                  <a:pt x="143" y="0"/>
                  <a:pt x="147" y="0"/>
                  <a:pt x="150" y="0"/>
                </a:cubicBezTo>
                <a:cubicBezTo>
                  <a:pt x="154" y="0"/>
                  <a:pt x="158" y="0"/>
                  <a:pt x="161" y="1"/>
                </a:cubicBezTo>
                <a:cubicBezTo>
                  <a:pt x="180" y="6"/>
                  <a:pt x="190" y="17"/>
                  <a:pt x="190" y="35"/>
                </a:cubicBezTo>
                <a:cubicBezTo>
                  <a:pt x="191" y="53"/>
                  <a:pt x="185" y="68"/>
                  <a:pt x="173" y="80"/>
                </a:cubicBezTo>
                <a:cubicBezTo>
                  <a:pt x="172" y="81"/>
                  <a:pt x="171" y="83"/>
                  <a:pt x="171" y="85"/>
                </a:cubicBezTo>
                <a:cubicBezTo>
                  <a:pt x="172" y="87"/>
                  <a:pt x="174" y="89"/>
                  <a:pt x="176" y="90"/>
                </a:cubicBezTo>
                <a:cubicBezTo>
                  <a:pt x="179" y="91"/>
                  <a:pt x="179" y="91"/>
                  <a:pt x="179" y="91"/>
                </a:cubicBezTo>
                <a:cubicBezTo>
                  <a:pt x="182" y="92"/>
                  <a:pt x="186" y="94"/>
                  <a:pt x="189" y="95"/>
                </a:cubicBezTo>
                <a:cubicBezTo>
                  <a:pt x="201" y="101"/>
                  <a:pt x="209" y="106"/>
                  <a:pt x="215" y="113"/>
                </a:cubicBezTo>
                <a:cubicBezTo>
                  <a:pt x="219" y="116"/>
                  <a:pt x="221" y="122"/>
                  <a:pt x="220" y="127"/>
                </a:cubicBezTo>
                <a:cubicBezTo>
                  <a:pt x="219" y="133"/>
                  <a:pt x="215" y="138"/>
                  <a:pt x="209" y="141"/>
                </a:cubicBezTo>
                <a:cubicBezTo>
                  <a:pt x="209" y="141"/>
                  <a:pt x="209" y="141"/>
                  <a:pt x="209" y="141"/>
                </a:cubicBezTo>
                <a:cubicBezTo>
                  <a:pt x="205" y="143"/>
                  <a:pt x="201" y="144"/>
                  <a:pt x="196" y="145"/>
                </a:cubicBezTo>
                <a:cubicBezTo>
                  <a:pt x="182" y="148"/>
                  <a:pt x="168" y="149"/>
                  <a:pt x="151" y="149"/>
                </a:cubicBezTo>
                <a:close/>
                <a:moveTo>
                  <a:pt x="150" y="8"/>
                </a:moveTo>
                <a:cubicBezTo>
                  <a:pt x="148" y="8"/>
                  <a:pt x="145" y="8"/>
                  <a:pt x="142" y="9"/>
                </a:cubicBezTo>
                <a:cubicBezTo>
                  <a:pt x="127" y="13"/>
                  <a:pt x="119" y="21"/>
                  <a:pt x="119" y="35"/>
                </a:cubicBezTo>
                <a:cubicBezTo>
                  <a:pt x="118" y="51"/>
                  <a:pt x="123" y="64"/>
                  <a:pt x="133" y="74"/>
                </a:cubicBezTo>
                <a:cubicBezTo>
                  <a:pt x="137" y="78"/>
                  <a:pt x="138" y="82"/>
                  <a:pt x="137" y="87"/>
                </a:cubicBezTo>
                <a:cubicBezTo>
                  <a:pt x="136" y="92"/>
                  <a:pt x="133" y="96"/>
                  <a:pt x="128" y="98"/>
                </a:cubicBezTo>
                <a:cubicBezTo>
                  <a:pt x="125" y="99"/>
                  <a:pt x="125" y="99"/>
                  <a:pt x="125" y="99"/>
                </a:cubicBezTo>
                <a:cubicBezTo>
                  <a:pt x="122" y="100"/>
                  <a:pt x="118" y="101"/>
                  <a:pt x="115" y="103"/>
                </a:cubicBezTo>
                <a:cubicBezTo>
                  <a:pt x="105" y="108"/>
                  <a:pt x="97" y="112"/>
                  <a:pt x="91" y="118"/>
                </a:cubicBezTo>
                <a:cubicBezTo>
                  <a:pt x="89" y="121"/>
                  <a:pt x="88" y="123"/>
                  <a:pt x="88" y="126"/>
                </a:cubicBezTo>
                <a:cubicBezTo>
                  <a:pt x="89" y="129"/>
                  <a:pt x="91" y="131"/>
                  <a:pt x="95" y="133"/>
                </a:cubicBezTo>
                <a:cubicBezTo>
                  <a:pt x="99" y="135"/>
                  <a:pt x="103" y="136"/>
                  <a:pt x="107" y="137"/>
                </a:cubicBezTo>
                <a:cubicBezTo>
                  <a:pt x="120" y="140"/>
                  <a:pt x="134" y="141"/>
                  <a:pt x="151" y="141"/>
                </a:cubicBezTo>
                <a:cubicBezTo>
                  <a:pt x="167" y="141"/>
                  <a:pt x="181" y="140"/>
                  <a:pt x="194" y="137"/>
                </a:cubicBezTo>
                <a:cubicBezTo>
                  <a:pt x="198" y="136"/>
                  <a:pt x="202" y="135"/>
                  <a:pt x="206" y="133"/>
                </a:cubicBezTo>
                <a:cubicBezTo>
                  <a:pt x="209" y="132"/>
                  <a:pt x="211" y="129"/>
                  <a:pt x="212" y="126"/>
                </a:cubicBezTo>
                <a:cubicBezTo>
                  <a:pt x="212" y="123"/>
                  <a:pt x="211" y="120"/>
                  <a:pt x="210" y="118"/>
                </a:cubicBezTo>
                <a:cubicBezTo>
                  <a:pt x="204" y="112"/>
                  <a:pt x="196" y="108"/>
                  <a:pt x="186" y="103"/>
                </a:cubicBezTo>
                <a:cubicBezTo>
                  <a:pt x="182" y="101"/>
                  <a:pt x="179" y="100"/>
                  <a:pt x="176" y="99"/>
                </a:cubicBezTo>
                <a:cubicBezTo>
                  <a:pt x="173" y="98"/>
                  <a:pt x="173" y="98"/>
                  <a:pt x="173" y="98"/>
                </a:cubicBezTo>
                <a:cubicBezTo>
                  <a:pt x="168" y="96"/>
                  <a:pt x="164" y="92"/>
                  <a:pt x="163" y="87"/>
                </a:cubicBezTo>
                <a:cubicBezTo>
                  <a:pt x="162" y="82"/>
                  <a:pt x="164" y="78"/>
                  <a:pt x="168" y="74"/>
                </a:cubicBezTo>
                <a:cubicBezTo>
                  <a:pt x="178" y="64"/>
                  <a:pt x="183" y="51"/>
                  <a:pt x="182" y="35"/>
                </a:cubicBezTo>
                <a:cubicBezTo>
                  <a:pt x="182" y="21"/>
                  <a:pt x="174" y="13"/>
                  <a:pt x="159" y="9"/>
                </a:cubicBezTo>
                <a:cubicBezTo>
                  <a:pt x="156" y="8"/>
                  <a:pt x="153" y="8"/>
                  <a:pt x="150" y="8"/>
                </a:cubicBezTo>
                <a:close/>
                <a:moveTo>
                  <a:pt x="207" y="137"/>
                </a:moveTo>
                <a:cubicBezTo>
                  <a:pt x="207" y="137"/>
                  <a:pt x="207" y="137"/>
                  <a:pt x="207" y="137"/>
                </a:cubicBezTo>
                <a:close/>
                <a:moveTo>
                  <a:pt x="245" y="149"/>
                </a:moveTo>
                <a:cubicBezTo>
                  <a:pt x="242" y="149"/>
                  <a:pt x="242" y="149"/>
                  <a:pt x="242" y="149"/>
                </a:cubicBezTo>
                <a:cubicBezTo>
                  <a:pt x="234" y="149"/>
                  <a:pt x="232" y="149"/>
                  <a:pt x="223" y="148"/>
                </a:cubicBezTo>
                <a:cubicBezTo>
                  <a:pt x="221" y="148"/>
                  <a:pt x="219" y="146"/>
                  <a:pt x="220" y="144"/>
                </a:cubicBezTo>
                <a:cubicBezTo>
                  <a:pt x="220" y="141"/>
                  <a:pt x="222" y="140"/>
                  <a:pt x="224" y="140"/>
                </a:cubicBezTo>
                <a:cubicBezTo>
                  <a:pt x="232" y="141"/>
                  <a:pt x="235" y="141"/>
                  <a:pt x="243" y="141"/>
                </a:cubicBezTo>
                <a:cubicBezTo>
                  <a:pt x="245" y="141"/>
                  <a:pt x="245" y="141"/>
                  <a:pt x="245" y="141"/>
                </a:cubicBezTo>
                <a:cubicBezTo>
                  <a:pt x="256" y="141"/>
                  <a:pt x="266" y="141"/>
                  <a:pt x="275" y="138"/>
                </a:cubicBezTo>
                <a:cubicBezTo>
                  <a:pt x="278" y="138"/>
                  <a:pt x="281" y="137"/>
                  <a:pt x="283" y="136"/>
                </a:cubicBezTo>
                <a:cubicBezTo>
                  <a:pt x="285" y="135"/>
                  <a:pt x="286" y="133"/>
                  <a:pt x="286" y="132"/>
                </a:cubicBezTo>
                <a:cubicBezTo>
                  <a:pt x="287" y="130"/>
                  <a:pt x="286" y="128"/>
                  <a:pt x="285" y="127"/>
                </a:cubicBezTo>
                <a:cubicBezTo>
                  <a:pt x="281" y="123"/>
                  <a:pt x="276" y="120"/>
                  <a:pt x="269" y="117"/>
                </a:cubicBezTo>
                <a:cubicBezTo>
                  <a:pt x="267" y="116"/>
                  <a:pt x="264" y="115"/>
                  <a:pt x="262" y="114"/>
                </a:cubicBezTo>
                <a:cubicBezTo>
                  <a:pt x="260" y="113"/>
                  <a:pt x="260" y="113"/>
                  <a:pt x="260" y="113"/>
                </a:cubicBezTo>
                <a:cubicBezTo>
                  <a:pt x="256" y="112"/>
                  <a:pt x="254" y="109"/>
                  <a:pt x="253" y="105"/>
                </a:cubicBezTo>
                <a:cubicBezTo>
                  <a:pt x="252" y="101"/>
                  <a:pt x="253" y="98"/>
                  <a:pt x="256" y="95"/>
                </a:cubicBezTo>
                <a:cubicBezTo>
                  <a:pt x="263" y="88"/>
                  <a:pt x="266" y="79"/>
                  <a:pt x="266" y="69"/>
                </a:cubicBezTo>
                <a:cubicBezTo>
                  <a:pt x="265" y="60"/>
                  <a:pt x="261" y="54"/>
                  <a:pt x="251" y="52"/>
                </a:cubicBezTo>
                <a:cubicBezTo>
                  <a:pt x="249" y="51"/>
                  <a:pt x="247" y="51"/>
                  <a:pt x="245" y="51"/>
                </a:cubicBezTo>
                <a:cubicBezTo>
                  <a:pt x="243" y="51"/>
                  <a:pt x="241" y="51"/>
                  <a:pt x="239" y="52"/>
                </a:cubicBezTo>
                <a:cubicBezTo>
                  <a:pt x="229" y="54"/>
                  <a:pt x="225" y="60"/>
                  <a:pt x="224" y="69"/>
                </a:cubicBezTo>
                <a:cubicBezTo>
                  <a:pt x="224" y="79"/>
                  <a:pt x="227" y="88"/>
                  <a:pt x="234" y="95"/>
                </a:cubicBezTo>
                <a:cubicBezTo>
                  <a:pt x="237" y="98"/>
                  <a:pt x="238" y="102"/>
                  <a:pt x="238" y="105"/>
                </a:cubicBezTo>
                <a:cubicBezTo>
                  <a:pt x="237" y="109"/>
                  <a:pt x="235" y="111"/>
                  <a:pt x="231" y="113"/>
                </a:cubicBezTo>
                <a:cubicBezTo>
                  <a:pt x="230" y="113"/>
                  <a:pt x="230" y="113"/>
                  <a:pt x="230" y="113"/>
                </a:cubicBezTo>
                <a:cubicBezTo>
                  <a:pt x="228" y="114"/>
                  <a:pt x="226" y="113"/>
                  <a:pt x="225" y="110"/>
                </a:cubicBezTo>
                <a:cubicBezTo>
                  <a:pt x="224" y="108"/>
                  <a:pt x="225" y="106"/>
                  <a:pt x="227" y="105"/>
                </a:cubicBezTo>
                <a:cubicBezTo>
                  <a:pt x="228" y="105"/>
                  <a:pt x="228" y="105"/>
                  <a:pt x="228" y="105"/>
                </a:cubicBezTo>
                <a:cubicBezTo>
                  <a:pt x="229" y="105"/>
                  <a:pt x="230" y="104"/>
                  <a:pt x="230" y="104"/>
                </a:cubicBezTo>
                <a:cubicBezTo>
                  <a:pt x="230" y="103"/>
                  <a:pt x="229" y="102"/>
                  <a:pt x="228" y="101"/>
                </a:cubicBezTo>
                <a:cubicBezTo>
                  <a:pt x="220" y="92"/>
                  <a:pt x="216" y="81"/>
                  <a:pt x="216" y="68"/>
                </a:cubicBezTo>
                <a:cubicBezTo>
                  <a:pt x="216" y="59"/>
                  <a:pt x="220" y="48"/>
                  <a:pt x="237" y="44"/>
                </a:cubicBezTo>
                <a:cubicBezTo>
                  <a:pt x="240" y="43"/>
                  <a:pt x="242" y="43"/>
                  <a:pt x="245" y="43"/>
                </a:cubicBezTo>
                <a:cubicBezTo>
                  <a:pt x="248" y="43"/>
                  <a:pt x="250" y="43"/>
                  <a:pt x="253" y="44"/>
                </a:cubicBezTo>
                <a:cubicBezTo>
                  <a:pt x="270" y="48"/>
                  <a:pt x="274" y="59"/>
                  <a:pt x="274" y="68"/>
                </a:cubicBezTo>
                <a:cubicBezTo>
                  <a:pt x="274" y="81"/>
                  <a:pt x="270" y="92"/>
                  <a:pt x="262" y="101"/>
                </a:cubicBezTo>
                <a:cubicBezTo>
                  <a:pt x="261" y="101"/>
                  <a:pt x="261" y="102"/>
                  <a:pt x="261" y="103"/>
                </a:cubicBezTo>
                <a:cubicBezTo>
                  <a:pt x="261" y="104"/>
                  <a:pt x="262" y="105"/>
                  <a:pt x="263" y="106"/>
                </a:cubicBezTo>
                <a:cubicBezTo>
                  <a:pt x="265" y="106"/>
                  <a:pt x="265" y="106"/>
                  <a:pt x="265" y="106"/>
                </a:cubicBezTo>
                <a:cubicBezTo>
                  <a:pt x="268" y="107"/>
                  <a:pt x="270" y="108"/>
                  <a:pt x="272" y="109"/>
                </a:cubicBezTo>
                <a:cubicBezTo>
                  <a:pt x="281" y="113"/>
                  <a:pt x="286" y="117"/>
                  <a:pt x="291" y="122"/>
                </a:cubicBezTo>
                <a:cubicBezTo>
                  <a:pt x="294" y="124"/>
                  <a:pt x="295" y="129"/>
                  <a:pt x="294" y="133"/>
                </a:cubicBezTo>
                <a:cubicBezTo>
                  <a:pt x="294" y="137"/>
                  <a:pt x="291" y="141"/>
                  <a:pt x="286" y="143"/>
                </a:cubicBezTo>
                <a:cubicBezTo>
                  <a:pt x="284" y="145"/>
                  <a:pt x="280" y="146"/>
                  <a:pt x="277" y="146"/>
                </a:cubicBezTo>
                <a:cubicBezTo>
                  <a:pt x="267" y="149"/>
                  <a:pt x="257" y="149"/>
                  <a:pt x="245" y="149"/>
                </a:cubicBezTo>
                <a:close/>
                <a:moveTo>
                  <a:pt x="55" y="149"/>
                </a:moveTo>
                <a:cubicBezTo>
                  <a:pt x="42" y="149"/>
                  <a:pt x="31" y="149"/>
                  <a:pt x="20" y="146"/>
                </a:cubicBezTo>
                <a:cubicBezTo>
                  <a:pt x="16" y="145"/>
                  <a:pt x="13" y="144"/>
                  <a:pt x="10" y="143"/>
                </a:cubicBezTo>
                <a:cubicBezTo>
                  <a:pt x="4" y="140"/>
                  <a:pt x="1" y="136"/>
                  <a:pt x="0" y="132"/>
                </a:cubicBezTo>
                <a:cubicBezTo>
                  <a:pt x="0" y="127"/>
                  <a:pt x="1" y="123"/>
                  <a:pt x="5" y="119"/>
                </a:cubicBezTo>
                <a:cubicBezTo>
                  <a:pt x="10" y="114"/>
                  <a:pt x="16" y="110"/>
                  <a:pt x="25" y="106"/>
                </a:cubicBezTo>
                <a:cubicBezTo>
                  <a:pt x="28" y="105"/>
                  <a:pt x="30" y="104"/>
                  <a:pt x="33" y="103"/>
                </a:cubicBezTo>
                <a:cubicBezTo>
                  <a:pt x="35" y="102"/>
                  <a:pt x="35" y="102"/>
                  <a:pt x="35" y="102"/>
                </a:cubicBezTo>
                <a:cubicBezTo>
                  <a:pt x="37" y="101"/>
                  <a:pt x="38" y="100"/>
                  <a:pt x="38" y="99"/>
                </a:cubicBezTo>
                <a:cubicBezTo>
                  <a:pt x="39" y="97"/>
                  <a:pt x="38" y="96"/>
                  <a:pt x="37" y="96"/>
                </a:cubicBezTo>
                <a:cubicBezTo>
                  <a:pt x="28" y="86"/>
                  <a:pt x="23" y="74"/>
                  <a:pt x="24" y="60"/>
                </a:cubicBezTo>
                <a:cubicBezTo>
                  <a:pt x="24" y="50"/>
                  <a:pt x="28" y="38"/>
                  <a:pt x="47" y="33"/>
                </a:cubicBezTo>
                <a:cubicBezTo>
                  <a:pt x="50" y="33"/>
                  <a:pt x="52" y="32"/>
                  <a:pt x="55" y="32"/>
                </a:cubicBezTo>
                <a:cubicBezTo>
                  <a:pt x="58" y="32"/>
                  <a:pt x="61" y="33"/>
                  <a:pt x="64" y="33"/>
                </a:cubicBezTo>
                <a:cubicBezTo>
                  <a:pt x="82" y="38"/>
                  <a:pt x="87" y="50"/>
                  <a:pt x="87" y="60"/>
                </a:cubicBezTo>
                <a:cubicBezTo>
                  <a:pt x="87" y="74"/>
                  <a:pt x="83" y="86"/>
                  <a:pt x="74" y="96"/>
                </a:cubicBezTo>
                <a:cubicBezTo>
                  <a:pt x="73" y="96"/>
                  <a:pt x="72" y="97"/>
                  <a:pt x="72" y="99"/>
                </a:cubicBezTo>
                <a:cubicBezTo>
                  <a:pt x="73" y="100"/>
                  <a:pt x="74" y="101"/>
                  <a:pt x="76" y="102"/>
                </a:cubicBezTo>
                <a:cubicBezTo>
                  <a:pt x="77" y="103"/>
                  <a:pt x="77" y="103"/>
                  <a:pt x="77" y="103"/>
                </a:cubicBezTo>
                <a:cubicBezTo>
                  <a:pt x="80" y="103"/>
                  <a:pt x="81" y="106"/>
                  <a:pt x="80" y="108"/>
                </a:cubicBezTo>
                <a:cubicBezTo>
                  <a:pt x="79" y="110"/>
                  <a:pt x="77" y="111"/>
                  <a:pt x="75" y="110"/>
                </a:cubicBezTo>
                <a:cubicBezTo>
                  <a:pt x="73" y="109"/>
                  <a:pt x="73" y="109"/>
                  <a:pt x="73" y="109"/>
                </a:cubicBezTo>
                <a:cubicBezTo>
                  <a:pt x="68" y="108"/>
                  <a:pt x="65" y="104"/>
                  <a:pt x="64" y="100"/>
                </a:cubicBezTo>
                <a:cubicBezTo>
                  <a:pt x="64" y="97"/>
                  <a:pt x="65" y="93"/>
                  <a:pt x="68" y="90"/>
                </a:cubicBezTo>
                <a:cubicBezTo>
                  <a:pt x="76" y="82"/>
                  <a:pt x="79" y="72"/>
                  <a:pt x="79" y="60"/>
                </a:cubicBezTo>
                <a:cubicBezTo>
                  <a:pt x="78" y="50"/>
                  <a:pt x="73" y="44"/>
                  <a:pt x="62" y="41"/>
                </a:cubicBezTo>
                <a:cubicBezTo>
                  <a:pt x="60" y="41"/>
                  <a:pt x="57" y="41"/>
                  <a:pt x="55" y="41"/>
                </a:cubicBezTo>
                <a:cubicBezTo>
                  <a:pt x="53" y="41"/>
                  <a:pt x="51" y="41"/>
                  <a:pt x="49" y="41"/>
                </a:cubicBezTo>
                <a:cubicBezTo>
                  <a:pt x="38" y="44"/>
                  <a:pt x="32" y="50"/>
                  <a:pt x="32" y="60"/>
                </a:cubicBezTo>
                <a:cubicBezTo>
                  <a:pt x="31" y="72"/>
                  <a:pt x="35" y="82"/>
                  <a:pt x="43" y="90"/>
                </a:cubicBezTo>
                <a:cubicBezTo>
                  <a:pt x="46" y="93"/>
                  <a:pt x="47" y="97"/>
                  <a:pt x="46" y="100"/>
                </a:cubicBezTo>
                <a:cubicBezTo>
                  <a:pt x="45" y="104"/>
                  <a:pt x="42" y="108"/>
                  <a:pt x="38" y="109"/>
                </a:cubicBezTo>
                <a:cubicBezTo>
                  <a:pt x="36" y="110"/>
                  <a:pt x="36" y="110"/>
                  <a:pt x="36" y="110"/>
                </a:cubicBezTo>
                <a:cubicBezTo>
                  <a:pt x="34" y="111"/>
                  <a:pt x="31" y="112"/>
                  <a:pt x="29" y="113"/>
                </a:cubicBezTo>
                <a:cubicBezTo>
                  <a:pt x="20" y="117"/>
                  <a:pt x="15" y="121"/>
                  <a:pt x="10" y="125"/>
                </a:cubicBezTo>
                <a:cubicBezTo>
                  <a:pt x="9" y="127"/>
                  <a:pt x="8" y="129"/>
                  <a:pt x="8" y="130"/>
                </a:cubicBezTo>
                <a:cubicBezTo>
                  <a:pt x="9" y="132"/>
                  <a:pt x="10" y="134"/>
                  <a:pt x="13" y="135"/>
                </a:cubicBezTo>
                <a:cubicBezTo>
                  <a:pt x="16" y="136"/>
                  <a:pt x="19" y="137"/>
                  <a:pt x="22" y="138"/>
                </a:cubicBezTo>
                <a:cubicBezTo>
                  <a:pt x="32" y="141"/>
                  <a:pt x="43" y="141"/>
                  <a:pt x="55" y="141"/>
                </a:cubicBezTo>
                <a:cubicBezTo>
                  <a:pt x="63" y="141"/>
                  <a:pt x="69" y="141"/>
                  <a:pt x="75" y="140"/>
                </a:cubicBezTo>
                <a:cubicBezTo>
                  <a:pt x="77" y="140"/>
                  <a:pt x="79" y="142"/>
                  <a:pt x="80" y="144"/>
                </a:cubicBezTo>
                <a:cubicBezTo>
                  <a:pt x="80" y="146"/>
                  <a:pt x="78" y="148"/>
                  <a:pt x="76" y="148"/>
                </a:cubicBezTo>
                <a:cubicBezTo>
                  <a:pt x="70" y="149"/>
                  <a:pt x="63" y="149"/>
                  <a:pt x="55" y="14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19" name="Google Shape;403;p23">
            <a:extLst>
              <a:ext uri="{FF2B5EF4-FFF2-40B4-BE49-F238E27FC236}">
                <a16:creationId xmlns:a16="http://schemas.microsoft.com/office/drawing/2014/main" id="{D344638B-3815-4D5A-B8FC-FA78BEEB9F1F}"/>
              </a:ext>
            </a:extLst>
          </p:cNvPr>
          <p:cNvSpPr/>
          <p:nvPr/>
        </p:nvSpPr>
        <p:spPr>
          <a:xfrm>
            <a:off x="5022129" y="2985093"/>
            <a:ext cx="806450" cy="698500"/>
          </a:xfrm>
          <a:custGeom>
            <a:avLst/>
            <a:gdLst/>
            <a:ahLst/>
            <a:cxnLst/>
            <a:rect l="l" t="t" r="r" b="b"/>
            <a:pathLst>
              <a:path w="187" h="162" extrusionOk="0">
                <a:moveTo>
                  <a:pt x="166" y="162"/>
                </a:moveTo>
                <a:cubicBezTo>
                  <a:pt x="22" y="162"/>
                  <a:pt x="22" y="162"/>
                  <a:pt x="22" y="162"/>
                </a:cubicBezTo>
                <a:cubicBezTo>
                  <a:pt x="10" y="162"/>
                  <a:pt x="0" y="152"/>
                  <a:pt x="0" y="140"/>
                </a:cubicBezTo>
                <a:cubicBezTo>
                  <a:pt x="0" y="105"/>
                  <a:pt x="0" y="105"/>
                  <a:pt x="0" y="105"/>
                </a:cubicBezTo>
                <a:cubicBezTo>
                  <a:pt x="0" y="102"/>
                  <a:pt x="2" y="101"/>
                  <a:pt x="4" y="101"/>
                </a:cubicBezTo>
                <a:cubicBezTo>
                  <a:pt x="7" y="101"/>
                  <a:pt x="9" y="102"/>
                  <a:pt x="9" y="105"/>
                </a:cubicBezTo>
                <a:cubicBezTo>
                  <a:pt x="9" y="140"/>
                  <a:pt x="9" y="140"/>
                  <a:pt x="9" y="140"/>
                </a:cubicBezTo>
                <a:cubicBezTo>
                  <a:pt x="9" y="148"/>
                  <a:pt x="15" y="154"/>
                  <a:pt x="22" y="154"/>
                </a:cubicBezTo>
                <a:cubicBezTo>
                  <a:pt x="166" y="154"/>
                  <a:pt x="166" y="154"/>
                  <a:pt x="166" y="154"/>
                </a:cubicBezTo>
                <a:cubicBezTo>
                  <a:pt x="173" y="154"/>
                  <a:pt x="179" y="148"/>
                  <a:pt x="179" y="140"/>
                </a:cubicBezTo>
                <a:cubicBezTo>
                  <a:pt x="179" y="105"/>
                  <a:pt x="179" y="105"/>
                  <a:pt x="179" y="105"/>
                </a:cubicBezTo>
                <a:cubicBezTo>
                  <a:pt x="179" y="103"/>
                  <a:pt x="181" y="101"/>
                  <a:pt x="183" y="101"/>
                </a:cubicBezTo>
                <a:cubicBezTo>
                  <a:pt x="185" y="101"/>
                  <a:pt x="187" y="103"/>
                  <a:pt x="187" y="105"/>
                </a:cubicBezTo>
                <a:cubicBezTo>
                  <a:pt x="187" y="140"/>
                  <a:pt x="187" y="140"/>
                  <a:pt x="187" y="140"/>
                </a:cubicBezTo>
                <a:cubicBezTo>
                  <a:pt x="187" y="152"/>
                  <a:pt x="177" y="162"/>
                  <a:pt x="166" y="162"/>
                </a:cubicBezTo>
                <a:close/>
                <a:moveTo>
                  <a:pt x="101" y="116"/>
                </a:moveTo>
                <a:cubicBezTo>
                  <a:pt x="86" y="116"/>
                  <a:pt x="86" y="116"/>
                  <a:pt x="86" y="116"/>
                </a:cubicBezTo>
                <a:cubicBezTo>
                  <a:pt x="80" y="116"/>
                  <a:pt x="76" y="110"/>
                  <a:pt x="76" y="104"/>
                </a:cubicBezTo>
                <a:cubicBezTo>
                  <a:pt x="76" y="86"/>
                  <a:pt x="76" y="86"/>
                  <a:pt x="76" y="86"/>
                </a:cubicBezTo>
                <a:cubicBezTo>
                  <a:pt x="76" y="80"/>
                  <a:pt x="80" y="74"/>
                  <a:pt x="86" y="74"/>
                </a:cubicBezTo>
                <a:cubicBezTo>
                  <a:pt x="101" y="74"/>
                  <a:pt x="101" y="74"/>
                  <a:pt x="101" y="74"/>
                </a:cubicBezTo>
                <a:cubicBezTo>
                  <a:pt x="107" y="74"/>
                  <a:pt x="112" y="80"/>
                  <a:pt x="112" y="86"/>
                </a:cubicBezTo>
                <a:cubicBezTo>
                  <a:pt x="112" y="104"/>
                  <a:pt x="112" y="104"/>
                  <a:pt x="112" y="104"/>
                </a:cubicBezTo>
                <a:cubicBezTo>
                  <a:pt x="112" y="110"/>
                  <a:pt x="107" y="116"/>
                  <a:pt x="101" y="116"/>
                </a:cubicBezTo>
                <a:close/>
                <a:moveTo>
                  <a:pt x="86" y="83"/>
                </a:moveTo>
                <a:cubicBezTo>
                  <a:pt x="85" y="83"/>
                  <a:pt x="84" y="84"/>
                  <a:pt x="84" y="86"/>
                </a:cubicBezTo>
                <a:cubicBezTo>
                  <a:pt x="84" y="104"/>
                  <a:pt x="84" y="104"/>
                  <a:pt x="84" y="104"/>
                </a:cubicBezTo>
                <a:cubicBezTo>
                  <a:pt x="84" y="106"/>
                  <a:pt x="85" y="108"/>
                  <a:pt x="86" y="108"/>
                </a:cubicBezTo>
                <a:cubicBezTo>
                  <a:pt x="101" y="108"/>
                  <a:pt x="101" y="108"/>
                  <a:pt x="101" y="108"/>
                </a:cubicBezTo>
                <a:cubicBezTo>
                  <a:pt x="102" y="108"/>
                  <a:pt x="104" y="106"/>
                  <a:pt x="104" y="104"/>
                </a:cubicBezTo>
                <a:cubicBezTo>
                  <a:pt x="104" y="86"/>
                  <a:pt x="104" y="86"/>
                  <a:pt x="104" y="86"/>
                </a:cubicBezTo>
                <a:cubicBezTo>
                  <a:pt x="104" y="84"/>
                  <a:pt x="102" y="83"/>
                  <a:pt x="101" y="83"/>
                </a:cubicBezTo>
                <a:lnTo>
                  <a:pt x="86" y="83"/>
                </a:lnTo>
                <a:close/>
                <a:moveTo>
                  <a:pt x="166" y="99"/>
                </a:moveTo>
                <a:cubicBezTo>
                  <a:pt x="123" y="99"/>
                  <a:pt x="123" y="99"/>
                  <a:pt x="123" y="99"/>
                </a:cubicBezTo>
                <a:cubicBezTo>
                  <a:pt x="121" y="99"/>
                  <a:pt x="119" y="97"/>
                  <a:pt x="119" y="95"/>
                </a:cubicBezTo>
                <a:cubicBezTo>
                  <a:pt x="119" y="93"/>
                  <a:pt x="121" y="91"/>
                  <a:pt x="123" y="91"/>
                </a:cubicBezTo>
                <a:cubicBezTo>
                  <a:pt x="166" y="91"/>
                  <a:pt x="166" y="91"/>
                  <a:pt x="166" y="91"/>
                </a:cubicBezTo>
                <a:cubicBezTo>
                  <a:pt x="173" y="91"/>
                  <a:pt x="179" y="85"/>
                  <a:pt x="179" y="78"/>
                </a:cubicBezTo>
                <a:cubicBezTo>
                  <a:pt x="179" y="50"/>
                  <a:pt x="179" y="50"/>
                  <a:pt x="179" y="50"/>
                </a:cubicBezTo>
                <a:cubicBezTo>
                  <a:pt x="179" y="42"/>
                  <a:pt x="173" y="36"/>
                  <a:pt x="166" y="36"/>
                </a:cubicBezTo>
                <a:cubicBezTo>
                  <a:pt x="22" y="36"/>
                  <a:pt x="22" y="36"/>
                  <a:pt x="22" y="36"/>
                </a:cubicBezTo>
                <a:cubicBezTo>
                  <a:pt x="15" y="36"/>
                  <a:pt x="9" y="42"/>
                  <a:pt x="9" y="50"/>
                </a:cubicBezTo>
                <a:cubicBezTo>
                  <a:pt x="9" y="78"/>
                  <a:pt x="9" y="78"/>
                  <a:pt x="9" y="78"/>
                </a:cubicBezTo>
                <a:cubicBezTo>
                  <a:pt x="9" y="85"/>
                  <a:pt x="15" y="91"/>
                  <a:pt x="22" y="91"/>
                </a:cubicBezTo>
                <a:cubicBezTo>
                  <a:pt x="64" y="91"/>
                  <a:pt x="64" y="91"/>
                  <a:pt x="64" y="91"/>
                </a:cubicBezTo>
                <a:cubicBezTo>
                  <a:pt x="67" y="91"/>
                  <a:pt x="69" y="93"/>
                  <a:pt x="69" y="95"/>
                </a:cubicBezTo>
                <a:cubicBezTo>
                  <a:pt x="69" y="97"/>
                  <a:pt x="67" y="99"/>
                  <a:pt x="64" y="99"/>
                </a:cubicBezTo>
                <a:cubicBezTo>
                  <a:pt x="22" y="99"/>
                  <a:pt x="22" y="99"/>
                  <a:pt x="22" y="99"/>
                </a:cubicBezTo>
                <a:cubicBezTo>
                  <a:pt x="10" y="99"/>
                  <a:pt x="0" y="89"/>
                  <a:pt x="0" y="78"/>
                </a:cubicBezTo>
                <a:cubicBezTo>
                  <a:pt x="0" y="50"/>
                  <a:pt x="0" y="50"/>
                  <a:pt x="0" y="50"/>
                </a:cubicBezTo>
                <a:cubicBezTo>
                  <a:pt x="0" y="38"/>
                  <a:pt x="10" y="28"/>
                  <a:pt x="22" y="28"/>
                </a:cubicBezTo>
                <a:cubicBezTo>
                  <a:pt x="166" y="28"/>
                  <a:pt x="166" y="28"/>
                  <a:pt x="166" y="28"/>
                </a:cubicBezTo>
                <a:cubicBezTo>
                  <a:pt x="177" y="28"/>
                  <a:pt x="187" y="38"/>
                  <a:pt x="187" y="50"/>
                </a:cubicBezTo>
                <a:cubicBezTo>
                  <a:pt x="187" y="81"/>
                  <a:pt x="187" y="81"/>
                  <a:pt x="187" y="81"/>
                </a:cubicBezTo>
                <a:cubicBezTo>
                  <a:pt x="187" y="81"/>
                  <a:pt x="187" y="82"/>
                  <a:pt x="187" y="83"/>
                </a:cubicBezTo>
                <a:cubicBezTo>
                  <a:pt x="184" y="92"/>
                  <a:pt x="176" y="99"/>
                  <a:pt x="166" y="99"/>
                </a:cubicBezTo>
                <a:close/>
                <a:moveTo>
                  <a:pt x="125" y="21"/>
                </a:moveTo>
                <a:cubicBezTo>
                  <a:pt x="123" y="21"/>
                  <a:pt x="121" y="20"/>
                  <a:pt x="121" y="17"/>
                </a:cubicBezTo>
                <a:cubicBezTo>
                  <a:pt x="121" y="12"/>
                  <a:pt x="116" y="8"/>
                  <a:pt x="109" y="8"/>
                </a:cubicBezTo>
                <a:cubicBezTo>
                  <a:pt x="78" y="8"/>
                  <a:pt x="78" y="8"/>
                  <a:pt x="78" y="8"/>
                </a:cubicBezTo>
                <a:cubicBezTo>
                  <a:pt x="72" y="8"/>
                  <a:pt x="67" y="12"/>
                  <a:pt x="67" y="17"/>
                </a:cubicBezTo>
                <a:cubicBezTo>
                  <a:pt x="67" y="20"/>
                  <a:pt x="65" y="21"/>
                  <a:pt x="63" y="21"/>
                </a:cubicBezTo>
                <a:cubicBezTo>
                  <a:pt x="61" y="21"/>
                  <a:pt x="59" y="20"/>
                  <a:pt x="59" y="17"/>
                </a:cubicBezTo>
                <a:cubicBezTo>
                  <a:pt x="59" y="7"/>
                  <a:pt x="67" y="0"/>
                  <a:pt x="78" y="0"/>
                </a:cubicBezTo>
                <a:cubicBezTo>
                  <a:pt x="109" y="0"/>
                  <a:pt x="109" y="0"/>
                  <a:pt x="109" y="0"/>
                </a:cubicBezTo>
                <a:cubicBezTo>
                  <a:pt x="120" y="0"/>
                  <a:pt x="129" y="7"/>
                  <a:pt x="129" y="17"/>
                </a:cubicBezTo>
                <a:cubicBezTo>
                  <a:pt x="129" y="20"/>
                  <a:pt x="127" y="21"/>
                  <a:pt x="125" y="21"/>
                </a:cubicBezTo>
                <a:close/>
              </a:path>
            </a:pathLst>
          </a:custGeom>
          <a:solidFill>
            <a:srgbClr val="6363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20" name="Google Shape;404;p23">
            <a:extLst>
              <a:ext uri="{FF2B5EF4-FFF2-40B4-BE49-F238E27FC236}">
                <a16:creationId xmlns:a16="http://schemas.microsoft.com/office/drawing/2014/main" id="{41F8AD8D-CC19-4B2F-96F6-315E2F9765B8}"/>
              </a:ext>
            </a:extLst>
          </p:cNvPr>
          <p:cNvSpPr/>
          <p:nvPr/>
        </p:nvSpPr>
        <p:spPr>
          <a:xfrm>
            <a:off x="5013052" y="5072656"/>
            <a:ext cx="801687" cy="942975"/>
          </a:xfrm>
          <a:custGeom>
            <a:avLst/>
            <a:gdLst/>
            <a:ahLst/>
            <a:cxnLst/>
            <a:rect l="l" t="t" r="r" b="b"/>
            <a:pathLst>
              <a:path w="186" h="218" extrusionOk="0">
                <a:moveTo>
                  <a:pt x="107" y="218"/>
                </a:moveTo>
                <a:cubicBezTo>
                  <a:pt x="77" y="218"/>
                  <a:pt x="77" y="218"/>
                  <a:pt x="77" y="218"/>
                </a:cubicBezTo>
                <a:cubicBezTo>
                  <a:pt x="75" y="218"/>
                  <a:pt x="73" y="216"/>
                  <a:pt x="73" y="214"/>
                </a:cubicBezTo>
                <a:cubicBezTo>
                  <a:pt x="73" y="212"/>
                  <a:pt x="75" y="210"/>
                  <a:pt x="77" y="210"/>
                </a:cubicBezTo>
                <a:cubicBezTo>
                  <a:pt x="107" y="210"/>
                  <a:pt x="107" y="210"/>
                  <a:pt x="107" y="210"/>
                </a:cubicBezTo>
                <a:cubicBezTo>
                  <a:pt x="109" y="210"/>
                  <a:pt x="111" y="212"/>
                  <a:pt x="111" y="214"/>
                </a:cubicBezTo>
                <a:cubicBezTo>
                  <a:pt x="111" y="216"/>
                  <a:pt x="109" y="218"/>
                  <a:pt x="107" y="218"/>
                </a:cubicBezTo>
                <a:close/>
                <a:moveTo>
                  <a:pt x="116" y="204"/>
                </a:moveTo>
                <a:cubicBezTo>
                  <a:pt x="69" y="204"/>
                  <a:pt x="69" y="204"/>
                  <a:pt x="69" y="204"/>
                </a:cubicBezTo>
                <a:cubicBezTo>
                  <a:pt x="66" y="204"/>
                  <a:pt x="65" y="202"/>
                  <a:pt x="65" y="200"/>
                </a:cubicBezTo>
                <a:cubicBezTo>
                  <a:pt x="65" y="198"/>
                  <a:pt x="66" y="196"/>
                  <a:pt x="69" y="196"/>
                </a:cubicBezTo>
                <a:cubicBezTo>
                  <a:pt x="116" y="196"/>
                  <a:pt x="116" y="196"/>
                  <a:pt x="116" y="196"/>
                </a:cubicBezTo>
                <a:cubicBezTo>
                  <a:pt x="118" y="196"/>
                  <a:pt x="120" y="198"/>
                  <a:pt x="120" y="200"/>
                </a:cubicBezTo>
                <a:cubicBezTo>
                  <a:pt x="120" y="202"/>
                  <a:pt x="118" y="204"/>
                  <a:pt x="116" y="204"/>
                </a:cubicBezTo>
                <a:close/>
                <a:moveTo>
                  <a:pt x="92" y="189"/>
                </a:moveTo>
                <a:cubicBezTo>
                  <a:pt x="83" y="189"/>
                  <a:pt x="74" y="189"/>
                  <a:pt x="74" y="189"/>
                </a:cubicBezTo>
                <a:cubicBezTo>
                  <a:pt x="74" y="189"/>
                  <a:pt x="74" y="189"/>
                  <a:pt x="74" y="189"/>
                </a:cubicBezTo>
                <a:cubicBezTo>
                  <a:pt x="65" y="189"/>
                  <a:pt x="62" y="186"/>
                  <a:pt x="60" y="178"/>
                </a:cubicBezTo>
                <a:cubicBezTo>
                  <a:pt x="59" y="175"/>
                  <a:pt x="59" y="172"/>
                  <a:pt x="59" y="169"/>
                </a:cubicBezTo>
                <a:cubicBezTo>
                  <a:pt x="59" y="165"/>
                  <a:pt x="59" y="161"/>
                  <a:pt x="57" y="158"/>
                </a:cubicBezTo>
                <a:cubicBezTo>
                  <a:pt x="51" y="146"/>
                  <a:pt x="46" y="138"/>
                  <a:pt x="40" y="126"/>
                </a:cubicBezTo>
                <a:cubicBezTo>
                  <a:pt x="34" y="115"/>
                  <a:pt x="28" y="97"/>
                  <a:pt x="32" y="81"/>
                </a:cubicBezTo>
                <a:cubicBezTo>
                  <a:pt x="37" y="60"/>
                  <a:pt x="59" y="39"/>
                  <a:pt x="92" y="39"/>
                </a:cubicBezTo>
                <a:cubicBezTo>
                  <a:pt x="124" y="39"/>
                  <a:pt x="146" y="60"/>
                  <a:pt x="151" y="81"/>
                </a:cubicBezTo>
                <a:cubicBezTo>
                  <a:pt x="155" y="97"/>
                  <a:pt x="149" y="115"/>
                  <a:pt x="143" y="126"/>
                </a:cubicBezTo>
                <a:cubicBezTo>
                  <a:pt x="137" y="138"/>
                  <a:pt x="133" y="146"/>
                  <a:pt x="126" y="158"/>
                </a:cubicBezTo>
                <a:cubicBezTo>
                  <a:pt x="125" y="161"/>
                  <a:pt x="124" y="165"/>
                  <a:pt x="124" y="169"/>
                </a:cubicBezTo>
                <a:cubicBezTo>
                  <a:pt x="124" y="172"/>
                  <a:pt x="124" y="175"/>
                  <a:pt x="123" y="178"/>
                </a:cubicBezTo>
                <a:cubicBezTo>
                  <a:pt x="122" y="186"/>
                  <a:pt x="118" y="189"/>
                  <a:pt x="109" y="189"/>
                </a:cubicBezTo>
                <a:cubicBezTo>
                  <a:pt x="109" y="189"/>
                  <a:pt x="100" y="189"/>
                  <a:pt x="92" y="189"/>
                </a:cubicBezTo>
                <a:close/>
                <a:moveTo>
                  <a:pt x="74" y="181"/>
                </a:moveTo>
                <a:cubicBezTo>
                  <a:pt x="75" y="181"/>
                  <a:pt x="108" y="181"/>
                  <a:pt x="109" y="181"/>
                </a:cubicBezTo>
                <a:cubicBezTo>
                  <a:pt x="114" y="181"/>
                  <a:pt x="115" y="180"/>
                  <a:pt x="115" y="176"/>
                </a:cubicBezTo>
                <a:cubicBezTo>
                  <a:pt x="116" y="174"/>
                  <a:pt x="116" y="171"/>
                  <a:pt x="116" y="169"/>
                </a:cubicBezTo>
                <a:cubicBezTo>
                  <a:pt x="116" y="164"/>
                  <a:pt x="116" y="158"/>
                  <a:pt x="119" y="154"/>
                </a:cubicBezTo>
                <a:cubicBezTo>
                  <a:pt x="125" y="142"/>
                  <a:pt x="130" y="134"/>
                  <a:pt x="136" y="123"/>
                </a:cubicBezTo>
                <a:cubicBezTo>
                  <a:pt x="140" y="114"/>
                  <a:pt x="147" y="98"/>
                  <a:pt x="143" y="83"/>
                </a:cubicBezTo>
                <a:cubicBezTo>
                  <a:pt x="139" y="66"/>
                  <a:pt x="119" y="47"/>
                  <a:pt x="92" y="47"/>
                </a:cubicBezTo>
                <a:cubicBezTo>
                  <a:pt x="64" y="47"/>
                  <a:pt x="44" y="66"/>
                  <a:pt x="40" y="83"/>
                </a:cubicBezTo>
                <a:cubicBezTo>
                  <a:pt x="36" y="98"/>
                  <a:pt x="43" y="114"/>
                  <a:pt x="47" y="123"/>
                </a:cubicBezTo>
                <a:cubicBezTo>
                  <a:pt x="54" y="134"/>
                  <a:pt x="58" y="142"/>
                  <a:pt x="64" y="154"/>
                </a:cubicBezTo>
                <a:cubicBezTo>
                  <a:pt x="67" y="158"/>
                  <a:pt x="67" y="164"/>
                  <a:pt x="67" y="169"/>
                </a:cubicBezTo>
                <a:cubicBezTo>
                  <a:pt x="67" y="171"/>
                  <a:pt x="67" y="174"/>
                  <a:pt x="68" y="176"/>
                </a:cubicBezTo>
                <a:cubicBezTo>
                  <a:pt x="69" y="180"/>
                  <a:pt x="69" y="181"/>
                  <a:pt x="74" y="181"/>
                </a:cubicBezTo>
                <a:cubicBezTo>
                  <a:pt x="74" y="181"/>
                  <a:pt x="74" y="181"/>
                  <a:pt x="74" y="181"/>
                </a:cubicBezTo>
                <a:close/>
                <a:moveTo>
                  <a:pt x="20" y="100"/>
                </a:moveTo>
                <a:cubicBezTo>
                  <a:pt x="4" y="100"/>
                  <a:pt x="4" y="100"/>
                  <a:pt x="4" y="100"/>
                </a:cubicBezTo>
                <a:cubicBezTo>
                  <a:pt x="2" y="100"/>
                  <a:pt x="0" y="98"/>
                  <a:pt x="0" y="96"/>
                </a:cubicBezTo>
                <a:cubicBezTo>
                  <a:pt x="0" y="94"/>
                  <a:pt x="2" y="92"/>
                  <a:pt x="4" y="92"/>
                </a:cubicBezTo>
                <a:cubicBezTo>
                  <a:pt x="20" y="92"/>
                  <a:pt x="20" y="92"/>
                  <a:pt x="20" y="92"/>
                </a:cubicBezTo>
                <a:cubicBezTo>
                  <a:pt x="22" y="92"/>
                  <a:pt x="24" y="94"/>
                  <a:pt x="24" y="96"/>
                </a:cubicBezTo>
                <a:cubicBezTo>
                  <a:pt x="24" y="98"/>
                  <a:pt x="22" y="100"/>
                  <a:pt x="20" y="100"/>
                </a:cubicBezTo>
                <a:close/>
                <a:moveTo>
                  <a:pt x="182" y="97"/>
                </a:moveTo>
                <a:cubicBezTo>
                  <a:pt x="163" y="97"/>
                  <a:pt x="163" y="97"/>
                  <a:pt x="163" y="97"/>
                </a:cubicBezTo>
                <a:cubicBezTo>
                  <a:pt x="161" y="97"/>
                  <a:pt x="159" y="95"/>
                  <a:pt x="159" y="93"/>
                </a:cubicBezTo>
                <a:cubicBezTo>
                  <a:pt x="159" y="91"/>
                  <a:pt x="161" y="89"/>
                  <a:pt x="163" y="89"/>
                </a:cubicBezTo>
                <a:cubicBezTo>
                  <a:pt x="182" y="89"/>
                  <a:pt x="182" y="89"/>
                  <a:pt x="182" y="89"/>
                </a:cubicBezTo>
                <a:cubicBezTo>
                  <a:pt x="185" y="89"/>
                  <a:pt x="186" y="91"/>
                  <a:pt x="186" y="93"/>
                </a:cubicBezTo>
                <a:cubicBezTo>
                  <a:pt x="186" y="95"/>
                  <a:pt x="185" y="97"/>
                  <a:pt x="182" y="97"/>
                </a:cubicBezTo>
                <a:close/>
                <a:moveTo>
                  <a:pt x="55" y="94"/>
                </a:moveTo>
                <a:cubicBezTo>
                  <a:pt x="55" y="94"/>
                  <a:pt x="54" y="94"/>
                  <a:pt x="54" y="94"/>
                </a:cubicBezTo>
                <a:cubicBezTo>
                  <a:pt x="52" y="93"/>
                  <a:pt x="51" y="91"/>
                  <a:pt x="51" y="89"/>
                </a:cubicBezTo>
                <a:cubicBezTo>
                  <a:pt x="55" y="74"/>
                  <a:pt x="71" y="59"/>
                  <a:pt x="94" y="59"/>
                </a:cubicBezTo>
                <a:cubicBezTo>
                  <a:pt x="94" y="59"/>
                  <a:pt x="94" y="59"/>
                  <a:pt x="94" y="59"/>
                </a:cubicBezTo>
                <a:cubicBezTo>
                  <a:pt x="96" y="59"/>
                  <a:pt x="98" y="61"/>
                  <a:pt x="98" y="63"/>
                </a:cubicBezTo>
                <a:cubicBezTo>
                  <a:pt x="98" y="65"/>
                  <a:pt x="96" y="67"/>
                  <a:pt x="94" y="67"/>
                </a:cubicBezTo>
                <a:cubicBezTo>
                  <a:pt x="75" y="67"/>
                  <a:pt x="62" y="79"/>
                  <a:pt x="59" y="91"/>
                </a:cubicBezTo>
                <a:cubicBezTo>
                  <a:pt x="59" y="93"/>
                  <a:pt x="57" y="94"/>
                  <a:pt x="55" y="94"/>
                </a:cubicBezTo>
                <a:close/>
                <a:moveTo>
                  <a:pt x="144" y="49"/>
                </a:moveTo>
                <a:cubicBezTo>
                  <a:pt x="143" y="49"/>
                  <a:pt x="141" y="49"/>
                  <a:pt x="141" y="48"/>
                </a:cubicBezTo>
                <a:cubicBezTo>
                  <a:pt x="139" y="47"/>
                  <a:pt x="139" y="44"/>
                  <a:pt x="141" y="43"/>
                </a:cubicBezTo>
                <a:cubicBezTo>
                  <a:pt x="154" y="29"/>
                  <a:pt x="154" y="29"/>
                  <a:pt x="154" y="29"/>
                </a:cubicBezTo>
                <a:cubicBezTo>
                  <a:pt x="156" y="27"/>
                  <a:pt x="159" y="27"/>
                  <a:pt x="160" y="29"/>
                </a:cubicBezTo>
                <a:cubicBezTo>
                  <a:pt x="162" y="30"/>
                  <a:pt x="162" y="33"/>
                  <a:pt x="160" y="35"/>
                </a:cubicBezTo>
                <a:cubicBezTo>
                  <a:pt x="146" y="48"/>
                  <a:pt x="146" y="48"/>
                  <a:pt x="146" y="48"/>
                </a:cubicBezTo>
                <a:cubicBezTo>
                  <a:pt x="146" y="49"/>
                  <a:pt x="145" y="49"/>
                  <a:pt x="144" y="49"/>
                </a:cubicBezTo>
                <a:close/>
                <a:moveTo>
                  <a:pt x="41" y="49"/>
                </a:moveTo>
                <a:cubicBezTo>
                  <a:pt x="40" y="49"/>
                  <a:pt x="39" y="49"/>
                  <a:pt x="38" y="48"/>
                </a:cubicBezTo>
                <a:cubicBezTo>
                  <a:pt x="24" y="35"/>
                  <a:pt x="24" y="35"/>
                  <a:pt x="24" y="35"/>
                </a:cubicBezTo>
                <a:cubicBezTo>
                  <a:pt x="22" y="33"/>
                  <a:pt x="22" y="30"/>
                  <a:pt x="24" y="29"/>
                </a:cubicBezTo>
                <a:cubicBezTo>
                  <a:pt x="26" y="27"/>
                  <a:pt x="28" y="27"/>
                  <a:pt x="30" y="29"/>
                </a:cubicBezTo>
                <a:cubicBezTo>
                  <a:pt x="44" y="43"/>
                  <a:pt x="44" y="43"/>
                  <a:pt x="44" y="43"/>
                </a:cubicBezTo>
                <a:cubicBezTo>
                  <a:pt x="45" y="44"/>
                  <a:pt x="45" y="47"/>
                  <a:pt x="44" y="48"/>
                </a:cubicBezTo>
                <a:cubicBezTo>
                  <a:pt x="43" y="49"/>
                  <a:pt x="42" y="49"/>
                  <a:pt x="41" y="49"/>
                </a:cubicBezTo>
                <a:close/>
                <a:moveTo>
                  <a:pt x="92" y="31"/>
                </a:moveTo>
                <a:cubicBezTo>
                  <a:pt x="89" y="31"/>
                  <a:pt x="87" y="29"/>
                  <a:pt x="87" y="27"/>
                </a:cubicBezTo>
                <a:cubicBezTo>
                  <a:pt x="87" y="4"/>
                  <a:pt x="87" y="4"/>
                  <a:pt x="87" y="4"/>
                </a:cubicBezTo>
                <a:cubicBezTo>
                  <a:pt x="87" y="2"/>
                  <a:pt x="89" y="0"/>
                  <a:pt x="92" y="0"/>
                </a:cubicBezTo>
                <a:cubicBezTo>
                  <a:pt x="94" y="0"/>
                  <a:pt x="96" y="2"/>
                  <a:pt x="96" y="4"/>
                </a:cubicBezTo>
                <a:cubicBezTo>
                  <a:pt x="96" y="27"/>
                  <a:pt x="96" y="27"/>
                  <a:pt x="96" y="27"/>
                </a:cubicBezTo>
                <a:cubicBezTo>
                  <a:pt x="96" y="29"/>
                  <a:pt x="94" y="31"/>
                  <a:pt x="92" y="3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pitchFamily="34" charset="0"/>
              <a:ea typeface="Calibri"/>
              <a:cs typeface="Arial" panose="020B0604020202020204" pitchFamily="34" charset="0"/>
              <a:sym typeface="Calibri"/>
            </a:endParaRPr>
          </a:p>
        </p:txBody>
      </p:sp>
      <p:sp>
        <p:nvSpPr>
          <p:cNvPr id="21" name="Google Shape;406;p23">
            <a:extLst>
              <a:ext uri="{FF2B5EF4-FFF2-40B4-BE49-F238E27FC236}">
                <a16:creationId xmlns:a16="http://schemas.microsoft.com/office/drawing/2014/main" id="{2A1AD34D-359E-4A20-90D4-B2F329ACACE1}"/>
              </a:ext>
            </a:extLst>
          </p:cNvPr>
          <p:cNvSpPr txBox="1"/>
          <p:nvPr/>
        </p:nvSpPr>
        <p:spPr>
          <a:xfrm>
            <a:off x="948440" y="3288369"/>
            <a:ext cx="3040701" cy="73818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Open Sans"/>
              <a:buNone/>
            </a:pPr>
            <a:r>
              <a:rPr lang="mn-MN" dirty="0">
                <a:solidFill>
                  <a:schemeClr val="dk1"/>
                </a:solidFill>
                <a:latin typeface="Arial" panose="020B0604020202020204" pitchFamily="34" charset="0"/>
                <a:ea typeface="Open Sans"/>
                <a:cs typeface="Arial" panose="020B0604020202020204" pitchFamily="34" charset="0"/>
                <a:sym typeface="Open Sans"/>
              </a:rPr>
              <a:t>МХХ, МӨХ, МНТ, МТХ, ММҮИ зэрэг байгууллагууд тухайн салбарын хуулиар заавал шилжүүлэх үүргийг шилжүүлэн авсан байх.</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15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pic>
        <p:nvPicPr>
          <p:cNvPr id="4" name="Google Shape;341;p18">
            <a:extLst>
              <a:ext uri="{FF2B5EF4-FFF2-40B4-BE49-F238E27FC236}">
                <a16:creationId xmlns:a16="http://schemas.microsoft.com/office/drawing/2014/main" id="{743E37E4-093B-4096-BDD7-7770FA8DEC7B}"/>
              </a:ext>
            </a:extLst>
          </p:cNvPr>
          <p:cNvPicPr preferRelativeResize="0"/>
          <p:nvPr/>
        </p:nvPicPr>
        <p:blipFill rotWithShape="1">
          <a:blip r:embed="rId3">
            <a:alphaModFix/>
          </a:blip>
          <a:srcRect/>
          <a:stretch/>
        </p:blipFill>
        <p:spPr>
          <a:xfrm>
            <a:off x="7683248" y="3894843"/>
            <a:ext cx="2086967" cy="241200"/>
          </a:xfrm>
          <a:prstGeom prst="rect">
            <a:avLst/>
          </a:prstGeom>
          <a:noFill/>
          <a:ln>
            <a:noFill/>
          </a:ln>
        </p:spPr>
      </p:pic>
      <p:sp>
        <p:nvSpPr>
          <p:cNvPr id="5" name="Google Shape;342;p18">
            <a:extLst>
              <a:ext uri="{FF2B5EF4-FFF2-40B4-BE49-F238E27FC236}">
                <a16:creationId xmlns:a16="http://schemas.microsoft.com/office/drawing/2014/main" id="{CA3D6708-C0F2-4480-B7C2-6EE388B467C4}"/>
              </a:ext>
            </a:extLst>
          </p:cNvPr>
          <p:cNvSpPr/>
          <p:nvPr/>
        </p:nvSpPr>
        <p:spPr>
          <a:xfrm>
            <a:off x="1744113" y="1626013"/>
            <a:ext cx="2166938" cy="1474291"/>
          </a:xfrm>
          <a:custGeom>
            <a:avLst/>
            <a:gdLst/>
            <a:ahLst/>
            <a:cxnLst/>
            <a:rect l="l" t="t" r="r" b="b"/>
            <a:pathLst>
              <a:path w="556" h="378" extrusionOk="0">
                <a:moveTo>
                  <a:pt x="530" y="378"/>
                </a:moveTo>
                <a:cubicBezTo>
                  <a:pt x="0" y="378"/>
                  <a:pt x="0" y="378"/>
                  <a:pt x="0" y="378"/>
                </a:cubicBezTo>
                <a:cubicBezTo>
                  <a:pt x="0" y="26"/>
                  <a:pt x="0" y="26"/>
                  <a:pt x="0" y="26"/>
                </a:cubicBezTo>
                <a:cubicBezTo>
                  <a:pt x="0" y="11"/>
                  <a:pt x="12" y="0"/>
                  <a:pt x="27" y="0"/>
                </a:cubicBezTo>
                <a:cubicBezTo>
                  <a:pt x="530" y="0"/>
                  <a:pt x="530" y="0"/>
                  <a:pt x="530" y="0"/>
                </a:cubicBezTo>
                <a:cubicBezTo>
                  <a:pt x="544" y="0"/>
                  <a:pt x="556" y="11"/>
                  <a:pt x="556" y="26"/>
                </a:cubicBezTo>
                <a:cubicBezTo>
                  <a:pt x="556" y="352"/>
                  <a:pt x="556" y="352"/>
                  <a:pt x="556" y="352"/>
                </a:cubicBezTo>
                <a:cubicBezTo>
                  <a:pt x="556" y="366"/>
                  <a:pt x="544" y="378"/>
                  <a:pt x="530" y="378"/>
                </a:cubicBezTo>
                <a:close/>
              </a:path>
            </a:pathLst>
          </a:custGeom>
          <a:solidFill>
            <a:srgbClr val="64D0DA"/>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6" name="Google Shape;343;p18">
            <a:extLst>
              <a:ext uri="{FF2B5EF4-FFF2-40B4-BE49-F238E27FC236}">
                <a16:creationId xmlns:a16="http://schemas.microsoft.com/office/drawing/2014/main" id="{FA135580-94E8-487A-A0EE-E0FB9DC8738E}"/>
              </a:ext>
            </a:extLst>
          </p:cNvPr>
          <p:cNvSpPr/>
          <p:nvPr/>
        </p:nvSpPr>
        <p:spPr>
          <a:xfrm>
            <a:off x="1744113" y="3100304"/>
            <a:ext cx="1278235" cy="354707"/>
          </a:xfrm>
          <a:custGeom>
            <a:avLst/>
            <a:gdLst/>
            <a:ahLst/>
            <a:cxnLst/>
            <a:rect l="l" t="t" r="r" b="b"/>
            <a:pathLst>
              <a:path w="991" h="275" extrusionOk="0">
                <a:moveTo>
                  <a:pt x="991" y="275"/>
                </a:moveTo>
                <a:lnTo>
                  <a:pt x="0" y="0"/>
                </a:lnTo>
                <a:lnTo>
                  <a:pt x="991" y="0"/>
                </a:lnTo>
                <a:lnTo>
                  <a:pt x="991" y="275"/>
                </a:lnTo>
                <a:close/>
              </a:path>
            </a:pathLst>
          </a:custGeom>
          <a:solidFill>
            <a:srgbClr val="54AFB8"/>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7" name="Google Shape;344;p18">
            <a:extLst>
              <a:ext uri="{FF2B5EF4-FFF2-40B4-BE49-F238E27FC236}">
                <a16:creationId xmlns:a16="http://schemas.microsoft.com/office/drawing/2014/main" id="{48AA5CCA-8D0C-4F0B-94D1-CA1613D9E4A6}"/>
              </a:ext>
            </a:extLst>
          </p:cNvPr>
          <p:cNvSpPr/>
          <p:nvPr/>
        </p:nvSpPr>
        <p:spPr>
          <a:xfrm>
            <a:off x="2222645" y="3233159"/>
            <a:ext cx="799703" cy="221853"/>
          </a:xfrm>
          <a:custGeom>
            <a:avLst/>
            <a:gdLst/>
            <a:ahLst/>
            <a:cxnLst/>
            <a:rect l="l" t="t" r="r" b="b"/>
            <a:pathLst>
              <a:path w="620" h="172" extrusionOk="0">
                <a:moveTo>
                  <a:pt x="0" y="172"/>
                </a:moveTo>
                <a:lnTo>
                  <a:pt x="620" y="172"/>
                </a:lnTo>
                <a:lnTo>
                  <a:pt x="0" y="0"/>
                </a:lnTo>
                <a:lnTo>
                  <a:pt x="0" y="172"/>
                </a:lnTo>
                <a:close/>
              </a:path>
            </a:pathLst>
          </a:custGeom>
          <a:solidFill>
            <a:srgbClr val="64D0DA"/>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8" name="Google Shape;345;p18">
            <a:extLst>
              <a:ext uri="{FF2B5EF4-FFF2-40B4-BE49-F238E27FC236}">
                <a16:creationId xmlns:a16="http://schemas.microsoft.com/office/drawing/2014/main" id="{F05B6A7E-BF9B-4073-86BD-CD1AEF01A398}"/>
              </a:ext>
            </a:extLst>
          </p:cNvPr>
          <p:cNvSpPr/>
          <p:nvPr/>
        </p:nvSpPr>
        <p:spPr>
          <a:xfrm>
            <a:off x="2222646" y="3455012"/>
            <a:ext cx="398561" cy="323750"/>
          </a:xfrm>
          <a:custGeom>
            <a:avLst/>
            <a:gdLst/>
            <a:ahLst/>
            <a:cxnLst/>
            <a:rect l="l" t="t" r="r" b="b"/>
            <a:pathLst>
              <a:path w="309" h="251" extrusionOk="0">
                <a:moveTo>
                  <a:pt x="309" y="251"/>
                </a:moveTo>
                <a:lnTo>
                  <a:pt x="0" y="0"/>
                </a:lnTo>
                <a:lnTo>
                  <a:pt x="309" y="0"/>
                </a:lnTo>
                <a:lnTo>
                  <a:pt x="309" y="251"/>
                </a:lnTo>
                <a:close/>
              </a:path>
            </a:pathLst>
          </a:custGeom>
          <a:solidFill>
            <a:srgbClr val="54AFB8"/>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9" name="Google Shape;346;p18">
            <a:extLst>
              <a:ext uri="{FF2B5EF4-FFF2-40B4-BE49-F238E27FC236}">
                <a16:creationId xmlns:a16="http://schemas.microsoft.com/office/drawing/2014/main" id="{DE2FBF5A-39C2-4D89-8BE1-C7FF7FDF796A}"/>
              </a:ext>
            </a:extLst>
          </p:cNvPr>
          <p:cNvSpPr/>
          <p:nvPr/>
        </p:nvSpPr>
        <p:spPr>
          <a:xfrm>
            <a:off x="4776536" y="1626013"/>
            <a:ext cx="2163068" cy="1474291"/>
          </a:xfrm>
          <a:custGeom>
            <a:avLst/>
            <a:gdLst/>
            <a:ahLst/>
            <a:cxnLst/>
            <a:rect l="l" t="t" r="r" b="b"/>
            <a:pathLst>
              <a:path w="555" h="378" extrusionOk="0">
                <a:moveTo>
                  <a:pt x="529" y="378"/>
                </a:moveTo>
                <a:cubicBezTo>
                  <a:pt x="0" y="378"/>
                  <a:pt x="0" y="378"/>
                  <a:pt x="0" y="378"/>
                </a:cubicBezTo>
                <a:cubicBezTo>
                  <a:pt x="0" y="26"/>
                  <a:pt x="0" y="26"/>
                  <a:pt x="0" y="26"/>
                </a:cubicBezTo>
                <a:cubicBezTo>
                  <a:pt x="0" y="11"/>
                  <a:pt x="12" y="0"/>
                  <a:pt x="26" y="0"/>
                </a:cubicBezTo>
                <a:cubicBezTo>
                  <a:pt x="529" y="0"/>
                  <a:pt x="529" y="0"/>
                  <a:pt x="529" y="0"/>
                </a:cubicBezTo>
                <a:cubicBezTo>
                  <a:pt x="544" y="0"/>
                  <a:pt x="555" y="11"/>
                  <a:pt x="555" y="26"/>
                </a:cubicBezTo>
                <a:cubicBezTo>
                  <a:pt x="555" y="352"/>
                  <a:pt x="555" y="352"/>
                  <a:pt x="555" y="352"/>
                </a:cubicBezTo>
                <a:cubicBezTo>
                  <a:pt x="555" y="366"/>
                  <a:pt x="544" y="378"/>
                  <a:pt x="529" y="378"/>
                </a:cubicBezTo>
                <a:close/>
              </a:path>
            </a:pathLst>
          </a:custGeom>
          <a:solidFill>
            <a:srgbClr val="34B2E4"/>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10" name="Google Shape;347;p18">
            <a:extLst>
              <a:ext uri="{FF2B5EF4-FFF2-40B4-BE49-F238E27FC236}">
                <a16:creationId xmlns:a16="http://schemas.microsoft.com/office/drawing/2014/main" id="{71AC0AA7-7CB2-4A58-97C9-579E48B38604}"/>
              </a:ext>
            </a:extLst>
          </p:cNvPr>
          <p:cNvSpPr/>
          <p:nvPr/>
        </p:nvSpPr>
        <p:spPr>
          <a:xfrm>
            <a:off x="4776536" y="3100304"/>
            <a:ext cx="1274366" cy="354707"/>
          </a:xfrm>
          <a:custGeom>
            <a:avLst/>
            <a:gdLst/>
            <a:ahLst/>
            <a:cxnLst/>
            <a:rect l="l" t="t" r="r" b="b"/>
            <a:pathLst>
              <a:path w="988" h="275" extrusionOk="0">
                <a:moveTo>
                  <a:pt x="988" y="275"/>
                </a:moveTo>
                <a:lnTo>
                  <a:pt x="0" y="0"/>
                </a:lnTo>
                <a:lnTo>
                  <a:pt x="988" y="0"/>
                </a:lnTo>
                <a:lnTo>
                  <a:pt x="988" y="275"/>
                </a:lnTo>
                <a:close/>
              </a:path>
            </a:pathLst>
          </a:custGeom>
          <a:solidFill>
            <a:srgbClr val="2C97C2"/>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11" name="Google Shape;348;p18">
            <a:extLst>
              <a:ext uri="{FF2B5EF4-FFF2-40B4-BE49-F238E27FC236}">
                <a16:creationId xmlns:a16="http://schemas.microsoft.com/office/drawing/2014/main" id="{9323796F-9DCB-4AAD-85BF-A476F12CA551}"/>
              </a:ext>
            </a:extLst>
          </p:cNvPr>
          <p:cNvSpPr/>
          <p:nvPr/>
        </p:nvSpPr>
        <p:spPr>
          <a:xfrm>
            <a:off x="5255069" y="3233159"/>
            <a:ext cx="795833" cy="221853"/>
          </a:xfrm>
          <a:custGeom>
            <a:avLst/>
            <a:gdLst/>
            <a:ahLst/>
            <a:cxnLst/>
            <a:rect l="l" t="t" r="r" b="b"/>
            <a:pathLst>
              <a:path w="617" h="172" extrusionOk="0">
                <a:moveTo>
                  <a:pt x="0" y="172"/>
                </a:moveTo>
                <a:lnTo>
                  <a:pt x="617" y="172"/>
                </a:lnTo>
                <a:lnTo>
                  <a:pt x="0" y="0"/>
                </a:lnTo>
                <a:lnTo>
                  <a:pt x="0" y="172"/>
                </a:lnTo>
                <a:close/>
              </a:path>
            </a:pathLst>
          </a:custGeom>
          <a:solidFill>
            <a:srgbClr val="34B2E4"/>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12" name="Google Shape;349;p18">
            <a:extLst>
              <a:ext uri="{FF2B5EF4-FFF2-40B4-BE49-F238E27FC236}">
                <a16:creationId xmlns:a16="http://schemas.microsoft.com/office/drawing/2014/main" id="{32726F15-2F64-4CB6-BC69-E5ED81CB5398}"/>
              </a:ext>
            </a:extLst>
          </p:cNvPr>
          <p:cNvSpPr/>
          <p:nvPr/>
        </p:nvSpPr>
        <p:spPr>
          <a:xfrm>
            <a:off x="5255068" y="3455012"/>
            <a:ext cx="397272" cy="323750"/>
          </a:xfrm>
          <a:custGeom>
            <a:avLst/>
            <a:gdLst/>
            <a:ahLst/>
            <a:cxnLst/>
            <a:rect l="l" t="t" r="r" b="b"/>
            <a:pathLst>
              <a:path w="308" h="251" extrusionOk="0">
                <a:moveTo>
                  <a:pt x="308" y="251"/>
                </a:moveTo>
                <a:lnTo>
                  <a:pt x="0" y="0"/>
                </a:lnTo>
                <a:lnTo>
                  <a:pt x="308" y="0"/>
                </a:lnTo>
                <a:lnTo>
                  <a:pt x="308" y="251"/>
                </a:lnTo>
                <a:close/>
              </a:path>
            </a:pathLst>
          </a:custGeom>
          <a:solidFill>
            <a:srgbClr val="2C97C2"/>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13" name="Google Shape;350;p18">
            <a:extLst>
              <a:ext uri="{FF2B5EF4-FFF2-40B4-BE49-F238E27FC236}">
                <a16:creationId xmlns:a16="http://schemas.microsoft.com/office/drawing/2014/main" id="{7215203C-0C58-401E-AA46-5F80970C43F5}"/>
              </a:ext>
            </a:extLst>
          </p:cNvPr>
          <p:cNvSpPr/>
          <p:nvPr/>
        </p:nvSpPr>
        <p:spPr>
          <a:xfrm>
            <a:off x="7803799" y="1626013"/>
            <a:ext cx="2166938" cy="1474291"/>
          </a:xfrm>
          <a:custGeom>
            <a:avLst/>
            <a:gdLst/>
            <a:ahLst/>
            <a:cxnLst/>
            <a:rect l="l" t="t" r="r" b="b"/>
            <a:pathLst>
              <a:path w="556" h="378" extrusionOk="0">
                <a:moveTo>
                  <a:pt x="530" y="378"/>
                </a:moveTo>
                <a:cubicBezTo>
                  <a:pt x="0" y="378"/>
                  <a:pt x="0" y="378"/>
                  <a:pt x="0" y="378"/>
                </a:cubicBezTo>
                <a:cubicBezTo>
                  <a:pt x="0" y="26"/>
                  <a:pt x="0" y="26"/>
                  <a:pt x="0" y="26"/>
                </a:cubicBezTo>
                <a:cubicBezTo>
                  <a:pt x="0" y="11"/>
                  <a:pt x="12" y="0"/>
                  <a:pt x="27" y="0"/>
                </a:cubicBezTo>
                <a:cubicBezTo>
                  <a:pt x="530" y="0"/>
                  <a:pt x="530" y="0"/>
                  <a:pt x="530" y="0"/>
                </a:cubicBezTo>
                <a:cubicBezTo>
                  <a:pt x="544" y="0"/>
                  <a:pt x="556" y="11"/>
                  <a:pt x="556" y="26"/>
                </a:cubicBezTo>
                <a:cubicBezTo>
                  <a:pt x="556" y="352"/>
                  <a:pt x="556" y="352"/>
                  <a:pt x="556" y="352"/>
                </a:cubicBezTo>
                <a:cubicBezTo>
                  <a:pt x="556" y="366"/>
                  <a:pt x="544" y="378"/>
                  <a:pt x="530" y="378"/>
                </a:cubicBezTo>
                <a:close/>
              </a:path>
            </a:pathLst>
          </a:custGeom>
          <a:solidFill>
            <a:srgbClr val="065381"/>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14" name="Google Shape;351;p18">
            <a:extLst>
              <a:ext uri="{FF2B5EF4-FFF2-40B4-BE49-F238E27FC236}">
                <a16:creationId xmlns:a16="http://schemas.microsoft.com/office/drawing/2014/main" id="{F3CC9BA8-4AE0-4A15-BDD8-881B9D6A8E79}"/>
              </a:ext>
            </a:extLst>
          </p:cNvPr>
          <p:cNvSpPr/>
          <p:nvPr/>
        </p:nvSpPr>
        <p:spPr>
          <a:xfrm>
            <a:off x="7803799" y="3100304"/>
            <a:ext cx="1278235" cy="354707"/>
          </a:xfrm>
          <a:custGeom>
            <a:avLst/>
            <a:gdLst/>
            <a:ahLst/>
            <a:cxnLst/>
            <a:rect l="l" t="t" r="r" b="b"/>
            <a:pathLst>
              <a:path w="991" h="275" extrusionOk="0">
                <a:moveTo>
                  <a:pt x="991" y="275"/>
                </a:moveTo>
                <a:lnTo>
                  <a:pt x="0" y="0"/>
                </a:lnTo>
                <a:lnTo>
                  <a:pt x="991" y="0"/>
                </a:lnTo>
                <a:lnTo>
                  <a:pt x="991" y="275"/>
                </a:lnTo>
                <a:close/>
              </a:path>
            </a:pathLst>
          </a:custGeom>
          <a:solidFill>
            <a:srgbClr val="0A3C59"/>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15" name="Google Shape;352;p18">
            <a:extLst>
              <a:ext uri="{FF2B5EF4-FFF2-40B4-BE49-F238E27FC236}">
                <a16:creationId xmlns:a16="http://schemas.microsoft.com/office/drawing/2014/main" id="{5687DD1F-0B58-4838-9509-A0F3630F849A}"/>
              </a:ext>
            </a:extLst>
          </p:cNvPr>
          <p:cNvSpPr/>
          <p:nvPr/>
        </p:nvSpPr>
        <p:spPr>
          <a:xfrm>
            <a:off x="8283621" y="3233159"/>
            <a:ext cx="798413" cy="221853"/>
          </a:xfrm>
          <a:custGeom>
            <a:avLst/>
            <a:gdLst/>
            <a:ahLst/>
            <a:cxnLst/>
            <a:rect l="l" t="t" r="r" b="b"/>
            <a:pathLst>
              <a:path w="619" h="172" extrusionOk="0">
                <a:moveTo>
                  <a:pt x="0" y="172"/>
                </a:moveTo>
                <a:lnTo>
                  <a:pt x="619" y="172"/>
                </a:lnTo>
                <a:lnTo>
                  <a:pt x="0" y="0"/>
                </a:lnTo>
                <a:lnTo>
                  <a:pt x="0" y="172"/>
                </a:lnTo>
                <a:close/>
              </a:path>
            </a:pathLst>
          </a:custGeom>
          <a:solidFill>
            <a:srgbClr val="065381"/>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16" name="Google Shape;353;p18">
            <a:extLst>
              <a:ext uri="{FF2B5EF4-FFF2-40B4-BE49-F238E27FC236}">
                <a16:creationId xmlns:a16="http://schemas.microsoft.com/office/drawing/2014/main" id="{B596FAF3-95C4-4CA0-A17C-859BEDD3EAD0}"/>
              </a:ext>
            </a:extLst>
          </p:cNvPr>
          <p:cNvSpPr/>
          <p:nvPr/>
        </p:nvSpPr>
        <p:spPr>
          <a:xfrm>
            <a:off x="8283621" y="3455012"/>
            <a:ext cx="397272" cy="323750"/>
          </a:xfrm>
          <a:custGeom>
            <a:avLst/>
            <a:gdLst/>
            <a:ahLst/>
            <a:cxnLst/>
            <a:rect l="l" t="t" r="r" b="b"/>
            <a:pathLst>
              <a:path w="308" h="251" extrusionOk="0">
                <a:moveTo>
                  <a:pt x="308" y="251"/>
                </a:moveTo>
                <a:lnTo>
                  <a:pt x="0" y="0"/>
                </a:lnTo>
                <a:lnTo>
                  <a:pt x="308" y="0"/>
                </a:lnTo>
                <a:lnTo>
                  <a:pt x="308" y="251"/>
                </a:lnTo>
                <a:close/>
              </a:path>
            </a:pathLst>
          </a:custGeom>
          <a:solidFill>
            <a:srgbClr val="0A3C59"/>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17" name="Google Shape;354;p18">
            <a:extLst>
              <a:ext uri="{FF2B5EF4-FFF2-40B4-BE49-F238E27FC236}">
                <a16:creationId xmlns:a16="http://schemas.microsoft.com/office/drawing/2014/main" id="{DCEC4E8F-1772-4AB1-8070-45D861096E63}"/>
              </a:ext>
            </a:extLst>
          </p:cNvPr>
          <p:cNvSpPr txBox="1"/>
          <p:nvPr/>
        </p:nvSpPr>
        <p:spPr>
          <a:xfrm>
            <a:off x="2199428" y="1758867"/>
            <a:ext cx="1449784" cy="491430"/>
          </a:xfrm>
          <a:prstGeom prst="rect">
            <a:avLst/>
          </a:prstGeom>
          <a:noFill/>
          <a:ln>
            <a:noFill/>
          </a:ln>
        </p:spPr>
        <p:txBody>
          <a:bodyPr spcFirstLastPara="1" wrap="square" lIns="0" tIns="0" rIns="0" bIns="0" anchor="t" anchorCtr="0">
            <a:noAutofit/>
          </a:bodyPr>
          <a:lstStyle/>
          <a:p>
            <a:pPr algn="ctr">
              <a:buClr>
                <a:srgbClr val="FFFFFF"/>
              </a:buClr>
              <a:buSzPts val="3200"/>
            </a:pPr>
            <a:r>
              <a:rPr lang="mn-MN" sz="1600" b="1" dirty="0">
                <a:latin typeface="Arial" panose="020B0604020202020204" pitchFamily="34" charset="0"/>
                <a:cs typeface="Arial" panose="020B0604020202020204" pitchFamily="34" charset="0"/>
                <a:sym typeface="Montserrat"/>
              </a:rPr>
              <a:t>Монголын хуульчдын холбоо </a:t>
            </a:r>
            <a:r>
              <a:rPr lang="en-US" sz="1600" b="1" dirty="0">
                <a:latin typeface="Arial" panose="020B0604020202020204" pitchFamily="34" charset="0"/>
                <a:cs typeface="Arial" panose="020B0604020202020204" pitchFamily="34" charset="0"/>
                <a:sym typeface="Montserrat"/>
              </a:rPr>
              <a:t>/</a:t>
            </a:r>
            <a:r>
              <a:rPr lang="mn-MN" sz="1600" b="1" dirty="0">
                <a:latin typeface="Arial" panose="020B0604020202020204" pitchFamily="34" charset="0"/>
                <a:cs typeface="Arial" panose="020B0604020202020204" pitchFamily="34" charset="0"/>
                <a:sym typeface="Montserrat"/>
              </a:rPr>
              <a:t>ХЭЗБтХ-ийн 44-59 зүйл</a:t>
            </a:r>
            <a:r>
              <a:rPr lang="en-US" sz="1600" b="1" dirty="0">
                <a:latin typeface="Arial" panose="020B0604020202020204" pitchFamily="34" charset="0"/>
                <a:cs typeface="Arial" panose="020B0604020202020204" pitchFamily="34" charset="0"/>
                <a:sym typeface="Montserrat"/>
              </a:rPr>
              <a:t>/</a:t>
            </a:r>
            <a:endParaRPr sz="1050" dirty="0">
              <a:latin typeface="Arial" panose="020B0604020202020204" pitchFamily="34" charset="0"/>
              <a:cs typeface="Arial" panose="020B0604020202020204" pitchFamily="34" charset="0"/>
            </a:endParaRPr>
          </a:p>
        </p:txBody>
      </p:sp>
      <p:sp>
        <p:nvSpPr>
          <p:cNvPr id="18" name="Google Shape;355;p18">
            <a:extLst>
              <a:ext uri="{FF2B5EF4-FFF2-40B4-BE49-F238E27FC236}">
                <a16:creationId xmlns:a16="http://schemas.microsoft.com/office/drawing/2014/main" id="{EB2AEDBB-175B-4D6F-9AAF-3A19555770E0}"/>
              </a:ext>
            </a:extLst>
          </p:cNvPr>
          <p:cNvSpPr txBox="1"/>
          <p:nvPr/>
        </p:nvSpPr>
        <p:spPr>
          <a:xfrm>
            <a:off x="5029254" y="1758867"/>
            <a:ext cx="1640773" cy="491430"/>
          </a:xfrm>
          <a:prstGeom prst="rect">
            <a:avLst/>
          </a:prstGeom>
          <a:noFill/>
          <a:ln>
            <a:noFill/>
          </a:ln>
        </p:spPr>
        <p:txBody>
          <a:bodyPr spcFirstLastPara="1" wrap="square" lIns="0" tIns="0" rIns="0" bIns="0" anchor="t" anchorCtr="0">
            <a:noAutofit/>
          </a:bodyPr>
          <a:lstStyle/>
          <a:p>
            <a:pPr algn="ctr">
              <a:buClr>
                <a:srgbClr val="FFFFFF"/>
              </a:buClr>
              <a:buSzPts val="3200"/>
            </a:pPr>
            <a:r>
              <a:rPr lang="mn-MN" sz="1600" b="1" dirty="0">
                <a:latin typeface="Arial" panose="020B0604020202020204" pitchFamily="34" charset="0"/>
                <a:ea typeface="Montserrat"/>
                <a:cs typeface="Arial" panose="020B0604020202020204" pitchFamily="34" charset="0"/>
                <a:sym typeface="Montserrat"/>
              </a:rPr>
              <a:t>Монголын Өмгөөлөгчдийн холбоо</a:t>
            </a:r>
          </a:p>
          <a:p>
            <a:pPr algn="ctr">
              <a:buClr>
                <a:srgbClr val="FFFFFF"/>
              </a:buClr>
              <a:buSzPts val="3200"/>
            </a:pPr>
            <a:r>
              <a:rPr lang="en-US" sz="1600" b="1" dirty="0">
                <a:latin typeface="Arial" panose="020B0604020202020204" pitchFamily="34" charset="0"/>
                <a:cs typeface="Arial" panose="020B0604020202020204" pitchFamily="34" charset="0"/>
                <a:sym typeface="Montserrat"/>
              </a:rPr>
              <a:t>/</a:t>
            </a:r>
            <a:r>
              <a:rPr lang="mn-MN" sz="1600" b="1" dirty="0">
                <a:latin typeface="Arial" panose="020B0604020202020204" pitchFamily="34" charset="0"/>
                <a:cs typeface="Arial" panose="020B0604020202020204" pitchFamily="34" charset="0"/>
                <a:sym typeface="Montserrat"/>
              </a:rPr>
              <a:t>ӨтХ-ийн 38-48 зүйл</a:t>
            </a:r>
            <a:r>
              <a:rPr lang="en-US" sz="1600" b="1" dirty="0">
                <a:latin typeface="Arial" panose="020B0604020202020204" pitchFamily="34" charset="0"/>
                <a:cs typeface="Arial" panose="020B0604020202020204" pitchFamily="34" charset="0"/>
                <a:sym typeface="Montserrat"/>
              </a:rPr>
              <a:t>/</a:t>
            </a:r>
            <a:endParaRPr sz="1600" dirty="0">
              <a:latin typeface="Arial" panose="020B0604020202020204" pitchFamily="34" charset="0"/>
              <a:cs typeface="Arial" panose="020B0604020202020204" pitchFamily="34" charset="0"/>
            </a:endParaRPr>
          </a:p>
        </p:txBody>
      </p:sp>
      <p:sp>
        <p:nvSpPr>
          <p:cNvPr id="19" name="Google Shape;356;p18">
            <a:extLst>
              <a:ext uri="{FF2B5EF4-FFF2-40B4-BE49-F238E27FC236}">
                <a16:creationId xmlns:a16="http://schemas.microsoft.com/office/drawing/2014/main" id="{24475C6A-FD2E-4935-80E1-31A5DCF3465D}"/>
              </a:ext>
            </a:extLst>
          </p:cNvPr>
          <p:cNvSpPr txBox="1"/>
          <p:nvPr/>
        </p:nvSpPr>
        <p:spPr>
          <a:xfrm>
            <a:off x="8004320" y="1705338"/>
            <a:ext cx="1765895" cy="955133"/>
          </a:xfrm>
          <a:prstGeom prst="rect">
            <a:avLst/>
          </a:prstGeom>
          <a:noFill/>
          <a:ln>
            <a:noFill/>
          </a:ln>
        </p:spPr>
        <p:txBody>
          <a:bodyPr spcFirstLastPara="1" wrap="square" lIns="0" tIns="0" rIns="0" bIns="0" anchor="t" anchorCtr="0">
            <a:noAutofit/>
          </a:bodyPr>
          <a:lstStyle/>
          <a:p>
            <a:pPr algn="ctr">
              <a:buClr>
                <a:srgbClr val="FFFFFF"/>
              </a:buClr>
              <a:buSzPts val="3200"/>
            </a:pPr>
            <a:endParaRPr lang="mn-MN" sz="1600" b="1" dirty="0">
              <a:solidFill>
                <a:schemeClr val="bg1"/>
              </a:solidFill>
              <a:latin typeface="Arial" panose="020B0604020202020204" pitchFamily="34" charset="0"/>
              <a:cs typeface="Arial" panose="020B0604020202020204" pitchFamily="34" charset="0"/>
              <a:sym typeface="Montserrat"/>
            </a:endParaRPr>
          </a:p>
          <a:p>
            <a:pPr algn="ctr">
              <a:buClr>
                <a:srgbClr val="FFFFFF"/>
              </a:buClr>
              <a:buSzPts val="3200"/>
            </a:pPr>
            <a:r>
              <a:rPr lang="mn-MN" sz="1600" b="1" dirty="0">
                <a:solidFill>
                  <a:schemeClr val="bg1"/>
                </a:solidFill>
                <a:latin typeface="Arial" panose="020B0604020202020204" pitchFamily="34" charset="0"/>
                <a:cs typeface="Arial" panose="020B0604020202020204" pitchFamily="34" charset="0"/>
                <a:sym typeface="Montserrat"/>
              </a:rPr>
              <a:t>Нотариатчдын танхим </a:t>
            </a:r>
            <a:r>
              <a:rPr lang="en-US" sz="1600" b="1" dirty="0">
                <a:solidFill>
                  <a:schemeClr val="bg1"/>
                </a:solidFill>
                <a:latin typeface="Arial" panose="020B0604020202020204" pitchFamily="34" charset="0"/>
                <a:cs typeface="Arial" panose="020B0604020202020204" pitchFamily="34" charset="0"/>
                <a:sym typeface="Montserrat"/>
              </a:rPr>
              <a:t>/</a:t>
            </a:r>
            <a:r>
              <a:rPr lang="mn-MN" sz="1600" b="1" dirty="0">
                <a:solidFill>
                  <a:schemeClr val="bg1"/>
                </a:solidFill>
                <a:latin typeface="Arial" panose="020B0604020202020204" pitchFamily="34" charset="0"/>
                <a:cs typeface="Arial" panose="020B0604020202020204" pitchFamily="34" charset="0"/>
                <a:sym typeface="Montserrat"/>
              </a:rPr>
              <a:t>НтХ-ийн 8 зүйл</a:t>
            </a:r>
            <a:r>
              <a:rPr lang="en-US" sz="1600" b="1" dirty="0">
                <a:solidFill>
                  <a:schemeClr val="bg1"/>
                </a:solidFill>
                <a:latin typeface="Arial" panose="020B0604020202020204" pitchFamily="34" charset="0"/>
                <a:cs typeface="Arial" panose="020B0604020202020204" pitchFamily="34" charset="0"/>
                <a:sym typeface="Montserrat"/>
              </a:rPr>
              <a:t>/</a:t>
            </a:r>
            <a:endParaRPr sz="1600" dirty="0">
              <a:solidFill>
                <a:schemeClr val="bg1"/>
              </a:solidFill>
              <a:latin typeface="Arial" panose="020B0604020202020204" pitchFamily="34" charset="0"/>
              <a:cs typeface="Arial" panose="020B0604020202020204" pitchFamily="34" charset="0"/>
            </a:endParaRPr>
          </a:p>
        </p:txBody>
      </p:sp>
      <p:sp>
        <p:nvSpPr>
          <p:cNvPr id="20" name="Google Shape;357;p18">
            <a:extLst>
              <a:ext uri="{FF2B5EF4-FFF2-40B4-BE49-F238E27FC236}">
                <a16:creationId xmlns:a16="http://schemas.microsoft.com/office/drawing/2014/main" id="{5682ECE5-0D52-46CA-9D01-00B48AB1CCF9}"/>
              </a:ext>
            </a:extLst>
          </p:cNvPr>
          <p:cNvSpPr txBox="1"/>
          <p:nvPr/>
        </p:nvSpPr>
        <p:spPr>
          <a:xfrm>
            <a:off x="1558963" y="694139"/>
            <a:ext cx="8868317" cy="687486"/>
          </a:xfrm>
          <a:prstGeom prst="rect">
            <a:avLst/>
          </a:prstGeom>
          <a:noFill/>
          <a:ln>
            <a:noFill/>
          </a:ln>
        </p:spPr>
        <p:txBody>
          <a:bodyPr spcFirstLastPara="1" wrap="square" lIns="0" tIns="0" rIns="0" bIns="0" anchor="t" anchorCtr="0">
            <a:noAutofit/>
          </a:bodyPr>
          <a:lstStyle/>
          <a:p>
            <a:pPr algn="ctr">
              <a:buClr>
                <a:srgbClr val="000000"/>
              </a:buClr>
              <a:buSzPts val="5500"/>
            </a:pPr>
            <a:r>
              <a:rPr lang="mn-MN" sz="3200" b="1" dirty="0">
                <a:solidFill>
                  <a:srgbClr val="000000"/>
                </a:solidFill>
                <a:latin typeface="Arial" panose="020B0604020202020204" pitchFamily="34" charset="0"/>
                <a:cs typeface="Arial" panose="020B0604020202020204" pitchFamily="34" charset="0"/>
                <a:sym typeface="Montserrat"/>
              </a:rPr>
              <a:t>НИЙТИЙН ЭРХ ЗҮЙН ХУУЛИЙН ЭТГЭЭДҮҮД</a:t>
            </a:r>
            <a:endParaRPr sz="1050" dirty="0">
              <a:latin typeface="Arial" panose="020B0604020202020204" pitchFamily="34" charset="0"/>
              <a:cs typeface="Arial" panose="020B0604020202020204" pitchFamily="34" charset="0"/>
            </a:endParaRPr>
          </a:p>
        </p:txBody>
      </p:sp>
      <p:pic>
        <p:nvPicPr>
          <p:cNvPr id="21" name="Google Shape;361;p18">
            <a:extLst>
              <a:ext uri="{FF2B5EF4-FFF2-40B4-BE49-F238E27FC236}">
                <a16:creationId xmlns:a16="http://schemas.microsoft.com/office/drawing/2014/main" id="{377719BE-06EC-452E-9918-399FBE74EBEF}"/>
              </a:ext>
            </a:extLst>
          </p:cNvPr>
          <p:cNvPicPr preferRelativeResize="0"/>
          <p:nvPr/>
        </p:nvPicPr>
        <p:blipFill rotWithShape="1">
          <a:blip r:embed="rId3">
            <a:alphaModFix/>
          </a:blip>
          <a:srcRect/>
          <a:stretch/>
        </p:blipFill>
        <p:spPr>
          <a:xfrm>
            <a:off x="4654695" y="3894843"/>
            <a:ext cx="2086967" cy="241200"/>
          </a:xfrm>
          <a:prstGeom prst="rect">
            <a:avLst/>
          </a:prstGeom>
          <a:noFill/>
          <a:ln>
            <a:noFill/>
          </a:ln>
        </p:spPr>
      </p:pic>
      <p:pic>
        <p:nvPicPr>
          <p:cNvPr id="22" name="Google Shape;362;p18">
            <a:extLst>
              <a:ext uri="{FF2B5EF4-FFF2-40B4-BE49-F238E27FC236}">
                <a16:creationId xmlns:a16="http://schemas.microsoft.com/office/drawing/2014/main" id="{1490F498-BBB9-48C6-9610-9586CD50A9F8}"/>
              </a:ext>
            </a:extLst>
          </p:cNvPr>
          <p:cNvPicPr preferRelativeResize="0"/>
          <p:nvPr/>
        </p:nvPicPr>
        <p:blipFill rotWithShape="1">
          <a:blip r:embed="rId3">
            <a:alphaModFix/>
          </a:blip>
          <a:srcRect/>
          <a:stretch/>
        </p:blipFill>
        <p:spPr>
          <a:xfrm>
            <a:off x="1557541" y="3894843"/>
            <a:ext cx="2086967" cy="241200"/>
          </a:xfrm>
          <a:prstGeom prst="rect">
            <a:avLst/>
          </a:prstGeom>
          <a:noFill/>
          <a:ln>
            <a:noFill/>
          </a:ln>
        </p:spPr>
      </p:pic>
      <p:pic>
        <p:nvPicPr>
          <p:cNvPr id="23" name="Google Shape;341;p18">
            <a:extLst>
              <a:ext uri="{FF2B5EF4-FFF2-40B4-BE49-F238E27FC236}">
                <a16:creationId xmlns:a16="http://schemas.microsoft.com/office/drawing/2014/main" id="{26802202-BE31-452C-920D-DE8413487AAB}"/>
              </a:ext>
            </a:extLst>
          </p:cNvPr>
          <p:cNvPicPr preferRelativeResize="0"/>
          <p:nvPr/>
        </p:nvPicPr>
        <p:blipFill rotWithShape="1">
          <a:blip r:embed="rId3">
            <a:alphaModFix/>
          </a:blip>
          <a:srcRect/>
          <a:stretch/>
        </p:blipFill>
        <p:spPr>
          <a:xfrm>
            <a:off x="7611613" y="6573848"/>
            <a:ext cx="2086967" cy="241200"/>
          </a:xfrm>
          <a:prstGeom prst="rect">
            <a:avLst/>
          </a:prstGeom>
          <a:noFill/>
          <a:ln>
            <a:noFill/>
          </a:ln>
        </p:spPr>
      </p:pic>
      <p:sp>
        <p:nvSpPr>
          <p:cNvPr id="24" name="Google Shape;344;p18">
            <a:extLst>
              <a:ext uri="{FF2B5EF4-FFF2-40B4-BE49-F238E27FC236}">
                <a16:creationId xmlns:a16="http://schemas.microsoft.com/office/drawing/2014/main" id="{4188ED82-89A6-486B-B633-1F90917D6FE9}"/>
              </a:ext>
            </a:extLst>
          </p:cNvPr>
          <p:cNvSpPr/>
          <p:nvPr/>
        </p:nvSpPr>
        <p:spPr>
          <a:xfrm>
            <a:off x="2151010" y="5912164"/>
            <a:ext cx="799703" cy="221853"/>
          </a:xfrm>
          <a:custGeom>
            <a:avLst/>
            <a:gdLst/>
            <a:ahLst/>
            <a:cxnLst/>
            <a:rect l="l" t="t" r="r" b="b"/>
            <a:pathLst>
              <a:path w="620" h="172" extrusionOk="0">
                <a:moveTo>
                  <a:pt x="0" y="172"/>
                </a:moveTo>
                <a:lnTo>
                  <a:pt x="620" y="172"/>
                </a:lnTo>
                <a:lnTo>
                  <a:pt x="0" y="0"/>
                </a:lnTo>
                <a:lnTo>
                  <a:pt x="0" y="172"/>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25" name="Google Shape;345;p18">
            <a:extLst>
              <a:ext uri="{FF2B5EF4-FFF2-40B4-BE49-F238E27FC236}">
                <a16:creationId xmlns:a16="http://schemas.microsoft.com/office/drawing/2014/main" id="{45CDF118-BED7-4161-B993-074DB8D0858B}"/>
              </a:ext>
            </a:extLst>
          </p:cNvPr>
          <p:cNvSpPr/>
          <p:nvPr/>
        </p:nvSpPr>
        <p:spPr>
          <a:xfrm>
            <a:off x="2151011" y="6134017"/>
            <a:ext cx="398561" cy="323750"/>
          </a:xfrm>
          <a:custGeom>
            <a:avLst/>
            <a:gdLst/>
            <a:ahLst/>
            <a:cxnLst/>
            <a:rect l="l" t="t" r="r" b="b"/>
            <a:pathLst>
              <a:path w="309" h="251" extrusionOk="0">
                <a:moveTo>
                  <a:pt x="309" y="251"/>
                </a:moveTo>
                <a:lnTo>
                  <a:pt x="0" y="0"/>
                </a:lnTo>
                <a:lnTo>
                  <a:pt x="309" y="0"/>
                </a:lnTo>
                <a:lnTo>
                  <a:pt x="309" y="25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26" name="Google Shape;346;p18">
            <a:extLst>
              <a:ext uri="{FF2B5EF4-FFF2-40B4-BE49-F238E27FC236}">
                <a16:creationId xmlns:a16="http://schemas.microsoft.com/office/drawing/2014/main" id="{5F2382C8-B78E-46B1-AE99-7BDB1B8ECCC8}"/>
              </a:ext>
            </a:extLst>
          </p:cNvPr>
          <p:cNvSpPr/>
          <p:nvPr/>
        </p:nvSpPr>
        <p:spPr>
          <a:xfrm>
            <a:off x="4704901" y="4305018"/>
            <a:ext cx="2163068" cy="1474291"/>
          </a:xfrm>
          <a:custGeom>
            <a:avLst/>
            <a:gdLst/>
            <a:ahLst/>
            <a:cxnLst/>
            <a:rect l="l" t="t" r="r" b="b"/>
            <a:pathLst>
              <a:path w="555" h="378" extrusionOk="0">
                <a:moveTo>
                  <a:pt x="529" y="378"/>
                </a:moveTo>
                <a:cubicBezTo>
                  <a:pt x="0" y="378"/>
                  <a:pt x="0" y="378"/>
                  <a:pt x="0" y="378"/>
                </a:cubicBezTo>
                <a:cubicBezTo>
                  <a:pt x="0" y="26"/>
                  <a:pt x="0" y="26"/>
                  <a:pt x="0" y="26"/>
                </a:cubicBezTo>
                <a:cubicBezTo>
                  <a:pt x="0" y="11"/>
                  <a:pt x="12" y="0"/>
                  <a:pt x="26" y="0"/>
                </a:cubicBezTo>
                <a:cubicBezTo>
                  <a:pt x="529" y="0"/>
                  <a:pt x="529" y="0"/>
                  <a:pt x="529" y="0"/>
                </a:cubicBezTo>
                <a:cubicBezTo>
                  <a:pt x="544" y="0"/>
                  <a:pt x="555" y="11"/>
                  <a:pt x="555" y="26"/>
                </a:cubicBezTo>
                <a:cubicBezTo>
                  <a:pt x="555" y="352"/>
                  <a:pt x="555" y="352"/>
                  <a:pt x="555" y="352"/>
                </a:cubicBezTo>
                <a:cubicBezTo>
                  <a:pt x="555" y="366"/>
                  <a:pt x="544" y="378"/>
                  <a:pt x="529" y="378"/>
                </a:cubicBezTo>
                <a:close/>
              </a:path>
            </a:pathLst>
          </a:custGeom>
          <a:solidFill>
            <a:srgbClr val="34B2E4"/>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27" name="Google Shape;347;p18">
            <a:extLst>
              <a:ext uri="{FF2B5EF4-FFF2-40B4-BE49-F238E27FC236}">
                <a16:creationId xmlns:a16="http://schemas.microsoft.com/office/drawing/2014/main" id="{494754C7-08EA-43F2-B43F-86A0F2137C04}"/>
              </a:ext>
            </a:extLst>
          </p:cNvPr>
          <p:cNvSpPr/>
          <p:nvPr/>
        </p:nvSpPr>
        <p:spPr>
          <a:xfrm>
            <a:off x="4704901" y="5779309"/>
            <a:ext cx="1274366" cy="354707"/>
          </a:xfrm>
          <a:custGeom>
            <a:avLst/>
            <a:gdLst/>
            <a:ahLst/>
            <a:cxnLst/>
            <a:rect l="l" t="t" r="r" b="b"/>
            <a:pathLst>
              <a:path w="988" h="275" extrusionOk="0">
                <a:moveTo>
                  <a:pt x="988" y="275"/>
                </a:moveTo>
                <a:lnTo>
                  <a:pt x="0" y="0"/>
                </a:lnTo>
                <a:lnTo>
                  <a:pt x="988" y="0"/>
                </a:lnTo>
                <a:lnTo>
                  <a:pt x="988" y="275"/>
                </a:lnTo>
                <a:close/>
              </a:path>
            </a:pathLst>
          </a:custGeom>
          <a:solidFill>
            <a:srgbClr val="2C97C2"/>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28" name="Google Shape;348;p18">
            <a:extLst>
              <a:ext uri="{FF2B5EF4-FFF2-40B4-BE49-F238E27FC236}">
                <a16:creationId xmlns:a16="http://schemas.microsoft.com/office/drawing/2014/main" id="{C628148A-DC09-4B67-8757-5F8236C91D19}"/>
              </a:ext>
            </a:extLst>
          </p:cNvPr>
          <p:cNvSpPr/>
          <p:nvPr/>
        </p:nvSpPr>
        <p:spPr>
          <a:xfrm>
            <a:off x="5183434" y="5912164"/>
            <a:ext cx="795833" cy="221853"/>
          </a:xfrm>
          <a:custGeom>
            <a:avLst/>
            <a:gdLst/>
            <a:ahLst/>
            <a:cxnLst/>
            <a:rect l="l" t="t" r="r" b="b"/>
            <a:pathLst>
              <a:path w="617" h="172" extrusionOk="0">
                <a:moveTo>
                  <a:pt x="0" y="172"/>
                </a:moveTo>
                <a:lnTo>
                  <a:pt x="617" y="172"/>
                </a:lnTo>
                <a:lnTo>
                  <a:pt x="0" y="0"/>
                </a:lnTo>
                <a:lnTo>
                  <a:pt x="0" y="172"/>
                </a:lnTo>
                <a:close/>
              </a:path>
            </a:pathLst>
          </a:custGeom>
          <a:solidFill>
            <a:srgbClr val="34B2E4"/>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29" name="Google Shape;349;p18">
            <a:extLst>
              <a:ext uri="{FF2B5EF4-FFF2-40B4-BE49-F238E27FC236}">
                <a16:creationId xmlns:a16="http://schemas.microsoft.com/office/drawing/2014/main" id="{E61D889E-D170-43B9-8BB1-A12B1A813898}"/>
              </a:ext>
            </a:extLst>
          </p:cNvPr>
          <p:cNvSpPr/>
          <p:nvPr/>
        </p:nvSpPr>
        <p:spPr>
          <a:xfrm>
            <a:off x="5183433" y="6134017"/>
            <a:ext cx="397272" cy="323750"/>
          </a:xfrm>
          <a:custGeom>
            <a:avLst/>
            <a:gdLst/>
            <a:ahLst/>
            <a:cxnLst/>
            <a:rect l="l" t="t" r="r" b="b"/>
            <a:pathLst>
              <a:path w="308" h="251" extrusionOk="0">
                <a:moveTo>
                  <a:pt x="308" y="251"/>
                </a:moveTo>
                <a:lnTo>
                  <a:pt x="0" y="0"/>
                </a:lnTo>
                <a:lnTo>
                  <a:pt x="308" y="0"/>
                </a:lnTo>
                <a:lnTo>
                  <a:pt x="308" y="251"/>
                </a:lnTo>
                <a:close/>
              </a:path>
            </a:pathLst>
          </a:custGeom>
          <a:solidFill>
            <a:srgbClr val="2C97C2"/>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30" name="Google Shape;350;p18">
            <a:extLst>
              <a:ext uri="{FF2B5EF4-FFF2-40B4-BE49-F238E27FC236}">
                <a16:creationId xmlns:a16="http://schemas.microsoft.com/office/drawing/2014/main" id="{577E6698-5344-47D3-AF1E-116ED110C1F0}"/>
              </a:ext>
            </a:extLst>
          </p:cNvPr>
          <p:cNvSpPr/>
          <p:nvPr/>
        </p:nvSpPr>
        <p:spPr>
          <a:xfrm>
            <a:off x="7732164" y="4305018"/>
            <a:ext cx="2166938" cy="1474291"/>
          </a:xfrm>
          <a:custGeom>
            <a:avLst/>
            <a:gdLst/>
            <a:ahLst/>
            <a:cxnLst/>
            <a:rect l="l" t="t" r="r" b="b"/>
            <a:pathLst>
              <a:path w="556" h="378" extrusionOk="0">
                <a:moveTo>
                  <a:pt x="530" y="378"/>
                </a:moveTo>
                <a:cubicBezTo>
                  <a:pt x="0" y="378"/>
                  <a:pt x="0" y="378"/>
                  <a:pt x="0" y="378"/>
                </a:cubicBezTo>
                <a:cubicBezTo>
                  <a:pt x="0" y="26"/>
                  <a:pt x="0" y="26"/>
                  <a:pt x="0" y="26"/>
                </a:cubicBezTo>
                <a:cubicBezTo>
                  <a:pt x="0" y="11"/>
                  <a:pt x="12" y="0"/>
                  <a:pt x="27" y="0"/>
                </a:cubicBezTo>
                <a:cubicBezTo>
                  <a:pt x="530" y="0"/>
                  <a:pt x="530" y="0"/>
                  <a:pt x="530" y="0"/>
                </a:cubicBezTo>
                <a:cubicBezTo>
                  <a:pt x="544" y="0"/>
                  <a:pt x="556" y="11"/>
                  <a:pt x="556" y="26"/>
                </a:cubicBezTo>
                <a:cubicBezTo>
                  <a:pt x="556" y="352"/>
                  <a:pt x="556" y="352"/>
                  <a:pt x="556" y="352"/>
                </a:cubicBezTo>
                <a:cubicBezTo>
                  <a:pt x="556" y="366"/>
                  <a:pt x="544" y="378"/>
                  <a:pt x="530" y="378"/>
                </a:cubicBezTo>
                <a:close/>
              </a:path>
            </a:pathLst>
          </a:custGeom>
          <a:solidFill>
            <a:srgbClr val="065381"/>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31" name="Google Shape;351;p18">
            <a:extLst>
              <a:ext uri="{FF2B5EF4-FFF2-40B4-BE49-F238E27FC236}">
                <a16:creationId xmlns:a16="http://schemas.microsoft.com/office/drawing/2014/main" id="{6124A865-DEDB-463B-AFE3-EB4D0D9871F1}"/>
              </a:ext>
            </a:extLst>
          </p:cNvPr>
          <p:cNvSpPr/>
          <p:nvPr/>
        </p:nvSpPr>
        <p:spPr>
          <a:xfrm>
            <a:off x="7732164" y="5779309"/>
            <a:ext cx="1278235" cy="354707"/>
          </a:xfrm>
          <a:custGeom>
            <a:avLst/>
            <a:gdLst/>
            <a:ahLst/>
            <a:cxnLst/>
            <a:rect l="l" t="t" r="r" b="b"/>
            <a:pathLst>
              <a:path w="991" h="275" extrusionOk="0">
                <a:moveTo>
                  <a:pt x="991" y="275"/>
                </a:moveTo>
                <a:lnTo>
                  <a:pt x="0" y="0"/>
                </a:lnTo>
                <a:lnTo>
                  <a:pt x="991" y="0"/>
                </a:lnTo>
                <a:lnTo>
                  <a:pt x="991" y="275"/>
                </a:lnTo>
                <a:close/>
              </a:path>
            </a:pathLst>
          </a:custGeom>
          <a:solidFill>
            <a:srgbClr val="0A3C59"/>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32" name="Google Shape;352;p18">
            <a:extLst>
              <a:ext uri="{FF2B5EF4-FFF2-40B4-BE49-F238E27FC236}">
                <a16:creationId xmlns:a16="http://schemas.microsoft.com/office/drawing/2014/main" id="{9B6A0EA2-740D-4257-9C80-3D4816173EAD}"/>
              </a:ext>
            </a:extLst>
          </p:cNvPr>
          <p:cNvSpPr/>
          <p:nvPr/>
        </p:nvSpPr>
        <p:spPr>
          <a:xfrm>
            <a:off x="8211986" y="5912164"/>
            <a:ext cx="798413" cy="221853"/>
          </a:xfrm>
          <a:custGeom>
            <a:avLst/>
            <a:gdLst/>
            <a:ahLst/>
            <a:cxnLst/>
            <a:rect l="l" t="t" r="r" b="b"/>
            <a:pathLst>
              <a:path w="619" h="172" extrusionOk="0">
                <a:moveTo>
                  <a:pt x="0" y="172"/>
                </a:moveTo>
                <a:lnTo>
                  <a:pt x="619" y="172"/>
                </a:lnTo>
                <a:lnTo>
                  <a:pt x="0" y="0"/>
                </a:lnTo>
                <a:lnTo>
                  <a:pt x="0" y="172"/>
                </a:lnTo>
                <a:close/>
              </a:path>
            </a:pathLst>
          </a:custGeom>
          <a:solidFill>
            <a:srgbClr val="065381"/>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33" name="Google Shape;353;p18">
            <a:extLst>
              <a:ext uri="{FF2B5EF4-FFF2-40B4-BE49-F238E27FC236}">
                <a16:creationId xmlns:a16="http://schemas.microsoft.com/office/drawing/2014/main" id="{D26F0660-3938-49D8-ADBC-5693CD339832}"/>
              </a:ext>
            </a:extLst>
          </p:cNvPr>
          <p:cNvSpPr/>
          <p:nvPr/>
        </p:nvSpPr>
        <p:spPr>
          <a:xfrm>
            <a:off x="8211986" y="6134017"/>
            <a:ext cx="397272" cy="323750"/>
          </a:xfrm>
          <a:custGeom>
            <a:avLst/>
            <a:gdLst/>
            <a:ahLst/>
            <a:cxnLst/>
            <a:rect l="l" t="t" r="r" b="b"/>
            <a:pathLst>
              <a:path w="308" h="251" extrusionOk="0">
                <a:moveTo>
                  <a:pt x="308" y="251"/>
                </a:moveTo>
                <a:lnTo>
                  <a:pt x="0" y="0"/>
                </a:lnTo>
                <a:lnTo>
                  <a:pt x="308" y="0"/>
                </a:lnTo>
                <a:lnTo>
                  <a:pt x="308" y="251"/>
                </a:lnTo>
                <a:close/>
              </a:path>
            </a:pathLst>
          </a:custGeom>
          <a:solidFill>
            <a:srgbClr val="0A3C59"/>
          </a:solidFill>
          <a:ln>
            <a:noFill/>
          </a:ln>
        </p:spPr>
        <p:txBody>
          <a:bodyPr spcFirstLastPara="1" wrap="square" lIns="74283" tIns="37131" rIns="74283" bIns="37131" anchor="t" anchorCtr="0">
            <a:noAutofit/>
          </a:bodyPr>
          <a:lstStyle/>
          <a:p>
            <a:endParaRPr sz="1463">
              <a:solidFill>
                <a:schemeClr val="dk1"/>
              </a:solidFill>
              <a:latin typeface="Calibri"/>
              <a:ea typeface="Calibri"/>
              <a:cs typeface="Calibri"/>
              <a:sym typeface="Calibri"/>
            </a:endParaRPr>
          </a:p>
        </p:txBody>
      </p:sp>
      <p:sp>
        <p:nvSpPr>
          <p:cNvPr id="34" name="Google Shape;354;p18">
            <a:extLst>
              <a:ext uri="{FF2B5EF4-FFF2-40B4-BE49-F238E27FC236}">
                <a16:creationId xmlns:a16="http://schemas.microsoft.com/office/drawing/2014/main" id="{96B53872-B463-44D7-99A9-D8520675FD6E}"/>
              </a:ext>
            </a:extLst>
          </p:cNvPr>
          <p:cNvSpPr txBox="1"/>
          <p:nvPr/>
        </p:nvSpPr>
        <p:spPr>
          <a:xfrm>
            <a:off x="224537" y="3543474"/>
            <a:ext cx="1449784" cy="491430"/>
          </a:xfrm>
          <a:prstGeom prst="rect">
            <a:avLst/>
          </a:prstGeom>
          <a:noFill/>
          <a:ln>
            <a:noFill/>
          </a:ln>
        </p:spPr>
        <p:txBody>
          <a:bodyPr spcFirstLastPara="1" wrap="square" lIns="0" tIns="0" rIns="0" bIns="0" anchor="t" anchorCtr="0">
            <a:noAutofit/>
          </a:bodyPr>
          <a:lstStyle/>
          <a:p>
            <a:pPr algn="ctr">
              <a:buClr>
                <a:srgbClr val="FFFFFF"/>
              </a:buClr>
              <a:buSzPts val="3200"/>
            </a:pPr>
            <a:endParaRPr sz="1050" dirty="0">
              <a:latin typeface="Arial" panose="020B0604020202020204" pitchFamily="34" charset="0"/>
              <a:cs typeface="Arial" panose="020B0604020202020204" pitchFamily="34" charset="0"/>
            </a:endParaRPr>
          </a:p>
        </p:txBody>
      </p:sp>
      <p:sp>
        <p:nvSpPr>
          <p:cNvPr id="35" name="Google Shape;355;p18">
            <a:extLst>
              <a:ext uri="{FF2B5EF4-FFF2-40B4-BE49-F238E27FC236}">
                <a16:creationId xmlns:a16="http://schemas.microsoft.com/office/drawing/2014/main" id="{58801B2D-9CFD-4C5E-B80D-9F14C642C65F}"/>
              </a:ext>
            </a:extLst>
          </p:cNvPr>
          <p:cNvSpPr txBox="1"/>
          <p:nvPr/>
        </p:nvSpPr>
        <p:spPr>
          <a:xfrm>
            <a:off x="4957619" y="4437872"/>
            <a:ext cx="1640773" cy="491430"/>
          </a:xfrm>
          <a:prstGeom prst="rect">
            <a:avLst/>
          </a:prstGeom>
          <a:noFill/>
          <a:ln>
            <a:noFill/>
          </a:ln>
        </p:spPr>
        <p:txBody>
          <a:bodyPr spcFirstLastPara="1" wrap="square" lIns="0" tIns="0" rIns="0" bIns="0" anchor="t" anchorCtr="0">
            <a:noAutofit/>
          </a:bodyPr>
          <a:lstStyle/>
          <a:p>
            <a:pPr algn="ctr">
              <a:buClr>
                <a:srgbClr val="FFFFFF"/>
              </a:buClr>
              <a:buSzPts val="3200"/>
            </a:pPr>
            <a:r>
              <a:rPr lang="mn-MN" sz="1600" b="1" dirty="0">
                <a:latin typeface="Arial" panose="020B0604020202020204" pitchFamily="34" charset="0"/>
                <a:cs typeface="Arial" panose="020B0604020202020204" pitchFamily="34" charset="0"/>
                <a:sym typeface="Montserrat"/>
              </a:rPr>
              <a:t>Монголын мэргэшсэн үнэлгээчдийн институт /ХҮтХ-ийн 22-24 зүйл</a:t>
            </a:r>
            <a:r>
              <a:rPr lang="en-US" sz="1600" b="1" dirty="0">
                <a:latin typeface="Arial" panose="020B0604020202020204" pitchFamily="34" charset="0"/>
                <a:cs typeface="Arial" panose="020B0604020202020204" pitchFamily="34" charset="0"/>
                <a:sym typeface="Montserrat"/>
              </a:rPr>
              <a:t>/</a:t>
            </a:r>
            <a:endParaRPr sz="1600" dirty="0">
              <a:latin typeface="Arial" panose="020B0604020202020204" pitchFamily="34" charset="0"/>
              <a:cs typeface="Arial" panose="020B0604020202020204" pitchFamily="34" charset="0"/>
            </a:endParaRPr>
          </a:p>
        </p:txBody>
      </p:sp>
      <p:sp>
        <p:nvSpPr>
          <p:cNvPr id="36" name="Google Shape;356;p18">
            <a:extLst>
              <a:ext uri="{FF2B5EF4-FFF2-40B4-BE49-F238E27FC236}">
                <a16:creationId xmlns:a16="http://schemas.microsoft.com/office/drawing/2014/main" id="{4B965D01-4A92-49E8-9F42-E661F3F4256D}"/>
              </a:ext>
            </a:extLst>
          </p:cNvPr>
          <p:cNvSpPr txBox="1"/>
          <p:nvPr/>
        </p:nvSpPr>
        <p:spPr>
          <a:xfrm>
            <a:off x="7932685" y="4384343"/>
            <a:ext cx="1765895" cy="955133"/>
          </a:xfrm>
          <a:prstGeom prst="rect">
            <a:avLst/>
          </a:prstGeom>
          <a:noFill/>
          <a:ln>
            <a:noFill/>
          </a:ln>
        </p:spPr>
        <p:txBody>
          <a:bodyPr spcFirstLastPara="1" wrap="square" lIns="0" tIns="0" rIns="0" bIns="0" anchor="t" anchorCtr="0">
            <a:noAutofit/>
          </a:bodyPr>
          <a:lstStyle/>
          <a:p>
            <a:pPr algn="ctr">
              <a:buClr>
                <a:srgbClr val="FFFFFF"/>
              </a:buClr>
              <a:buSzPts val="3200"/>
            </a:pPr>
            <a:r>
              <a:rPr lang="mn-MN" sz="1600" b="1" dirty="0">
                <a:solidFill>
                  <a:schemeClr val="bg1"/>
                </a:solidFill>
                <a:latin typeface="Arial" panose="020B0604020202020204" pitchFamily="34" charset="0"/>
                <a:cs typeface="Arial" panose="020B0604020202020204" pitchFamily="34" charset="0"/>
                <a:sym typeface="Montserrat"/>
              </a:rPr>
              <a:t>Аялал жуулчлалын мэргэжлийн холбоо </a:t>
            </a:r>
            <a:r>
              <a:rPr lang="en-US" sz="1600" b="1" dirty="0">
                <a:solidFill>
                  <a:schemeClr val="bg1"/>
                </a:solidFill>
                <a:latin typeface="Arial" panose="020B0604020202020204" pitchFamily="34" charset="0"/>
                <a:cs typeface="Arial" panose="020B0604020202020204" pitchFamily="34" charset="0"/>
                <a:sym typeface="Montserrat"/>
              </a:rPr>
              <a:t>/</a:t>
            </a:r>
            <a:r>
              <a:rPr lang="mn-MN" sz="1600" b="1" dirty="0">
                <a:solidFill>
                  <a:schemeClr val="bg1"/>
                </a:solidFill>
                <a:latin typeface="Arial" panose="020B0604020202020204" pitchFamily="34" charset="0"/>
                <a:cs typeface="Arial" panose="020B0604020202020204" pitchFamily="34" charset="0"/>
                <a:sym typeface="Montserrat"/>
              </a:rPr>
              <a:t>АЖтХ-ийн 26 зүйл</a:t>
            </a:r>
            <a:r>
              <a:rPr lang="en-US" sz="1600" b="1" dirty="0">
                <a:solidFill>
                  <a:schemeClr val="bg1"/>
                </a:solidFill>
                <a:latin typeface="Arial" panose="020B0604020202020204" pitchFamily="34" charset="0"/>
                <a:cs typeface="Arial" panose="020B0604020202020204" pitchFamily="34" charset="0"/>
                <a:sym typeface="Montserrat"/>
              </a:rPr>
              <a:t>/</a:t>
            </a:r>
            <a:endParaRPr sz="1600" dirty="0">
              <a:solidFill>
                <a:schemeClr val="bg1"/>
              </a:solidFill>
              <a:latin typeface="Arial" panose="020B0604020202020204" pitchFamily="34" charset="0"/>
              <a:cs typeface="Arial" panose="020B0604020202020204" pitchFamily="34" charset="0"/>
            </a:endParaRPr>
          </a:p>
        </p:txBody>
      </p:sp>
      <p:pic>
        <p:nvPicPr>
          <p:cNvPr id="37" name="Google Shape;361;p18">
            <a:extLst>
              <a:ext uri="{FF2B5EF4-FFF2-40B4-BE49-F238E27FC236}">
                <a16:creationId xmlns:a16="http://schemas.microsoft.com/office/drawing/2014/main" id="{D209A50F-9F27-4C6E-ABBD-243740472B52}"/>
              </a:ext>
            </a:extLst>
          </p:cNvPr>
          <p:cNvPicPr preferRelativeResize="0"/>
          <p:nvPr/>
        </p:nvPicPr>
        <p:blipFill rotWithShape="1">
          <a:blip r:embed="rId3">
            <a:alphaModFix/>
          </a:blip>
          <a:srcRect/>
          <a:stretch/>
        </p:blipFill>
        <p:spPr>
          <a:xfrm>
            <a:off x="4583060" y="6573848"/>
            <a:ext cx="2086967" cy="241200"/>
          </a:xfrm>
          <a:prstGeom prst="rect">
            <a:avLst/>
          </a:prstGeom>
          <a:noFill/>
          <a:ln>
            <a:noFill/>
          </a:ln>
        </p:spPr>
      </p:pic>
      <p:sp>
        <p:nvSpPr>
          <p:cNvPr id="38" name="Google Shape;342;p18">
            <a:extLst>
              <a:ext uri="{FF2B5EF4-FFF2-40B4-BE49-F238E27FC236}">
                <a16:creationId xmlns:a16="http://schemas.microsoft.com/office/drawing/2014/main" id="{70E4B294-D105-4372-B04F-443EE0407375}"/>
              </a:ext>
            </a:extLst>
          </p:cNvPr>
          <p:cNvSpPr/>
          <p:nvPr/>
        </p:nvSpPr>
        <p:spPr>
          <a:xfrm>
            <a:off x="1674321" y="4452015"/>
            <a:ext cx="2166938" cy="1474291"/>
          </a:xfrm>
          <a:custGeom>
            <a:avLst/>
            <a:gdLst/>
            <a:ahLst/>
            <a:cxnLst/>
            <a:rect l="l" t="t" r="r" b="b"/>
            <a:pathLst>
              <a:path w="556" h="378" extrusionOk="0">
                <a:moveTo>
                  <a:pt x="530" y="378"/>
                </a:moveTo>
                <a:cubicBezTo>
                  <a:pt x="0" y="378"/>
                  <a:pt x="0" y="378"/>
                  <a:pt x="0" y="378"/>
                </a:cubicBezTo>
                <a:cubicBezTo>
                  <a:pt x="0" y="26"/>
                  <a:pt x="0" y="26"/>
                  <a:pt x="0" y="26"/>
                </a:cubicBezTo>
                <a:cubicBezTo>
                  <a:pt x="0" y="11"/>
                  <a:pt x="12" y="0"/>
                  <a:pt x="27" y="0"/>
                </a:cubicBezTo>
                <a:cubicBezTo>
                  <a:pt x="530" y="0"/>
                  <a:pt x="530" y="0"/>
                  <a:pt x="530" y="0"/>
                </a:cubicBezTo>
                <a:cubicBezTo>
                  <a:pt x="544" y="0"/>
                  <a:pt x="556" y="11"/>
                  <a:pt x="556" y="26"/>
                </a:cubicBezTo>
                <a:cubicBezTo>
                  <a:pt x="556" y="352"/>
                  <a:pt x="556" y="352"/>
                  <a:pt x="556" y="352"/>
                </a:cubicBezTo>
                <a:cubicBezTo>
                  <a:pt x="556" y="366"/>
                  <a:pt x="544" y="378"/>
                  <a:pt x="530" y="378"/>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74283" tIns="37131" rIns="74283" bIns="37131" anchor="t" anchorCtr="0">
            <a:noAutofit/>
          </a:bodyPr>
          <a:lstStyle/>
          <a:p>
            <a:pPr algn="ctr">
              <a:buClr>
                <a:srgbClr val="FFFFFF"/>
              </a:buClr>
              <a:buSzPts val="3200"/>
            </a:pPr>
            <a:endParaRPr lang="mn-MN" sz="1600" b="1" dirty="0">
              <a:latin typeface="Arial" panose="020B0604020202020204" pitchFamily="34" charset="0"/>
              <a:cs typeface="Arial" panose="020B0604020202020204" pitchFamily="34" charset="0"/>
              <a:sym typeface="Montserrat"/>
            </a:endParaRPr>
          </a:p>
          <a:p>
            <a:pPr algn="ctr">
              <a:buClr>
                <a:srgbClr val="FFFFFF"/>
              </a:buClr>
              <a:buSzPts val="3200"/>
            </a:pPr>
            <a:r>
              <a:rPr lang="mn-MN" sz="1600" b="1" dirty="0">
                <a:latin typeface="Arial" panose="020B0604020202020204" pitchFamily="34" charset="0"/>
                <a:cs typeface="Arial" panose="020B0604020202020204" pitchFamily="34" charset="0"/>
                <a:sym typeface="Montserrat"/>
              </a:rPr>
              <a:t>Монголын телевизүүдийн холбоо /ӨНтХ-ийн  20.6 дахь хэсэг/</a:t>
            </a:r>
            <a:endParaRPr lang="mn-MN"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49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Google Shape;309;p20">
            <a:extLst>
              <a:ext uri="{FF2B5EF4-FFF2-40B4-BE49-F238E27FC236}">
                <a16:creationId xmlns:a16="http://schemas.microsoft.com/office/drawing/2014/main" id="{5A48AB42-A5D9-49E2-96F5-0761A43216D8}"/>
              </a:ext>
            </a:extLst>
          </p:cNvPr>
          <p:cNvSpPr txBox="1"/>
          <p:nvPr/>
        </p:nvSpPr>
        <p:spPr>
          <a:xfrm>
            <a:off x="7989887" y="935037"/>
            <a:ext cx="2260600" cy="692150"/>
          </a:xfrm>
          <a:prstGeom prst="rect">
            <a:avLst/>
          </a:prstGeom>
          <a:noFill/>
          <a:ln>
            <a:noFill/>
          </a:ln>
        </p:spPr>
        <p:txBody>
          <a:bodyPr spcFirstLastPara="1" wrap="square" lIns="91425" tIns="45700" rIns="91425" bIns="45700" anchor="t" anchorCtr="0">
            <a:noAutofit/>
          </a:bodyPr>
          <a:lstStyle/>
          <a:p>
            <a:pPr algn="just"/>
            <a:r>
              <a:rPr lang="mn-MN" sz="1000" dirty="0">
                <a:solidFill>
                  <a:srgbClr val="333333"/>
                </a:solidFill>
                <a:effectLst/>
                <a:latin typeface="Arial" panose="020B0604020202020204" pitchFamily="34" charset="0"/>
                <a:cs typeface="Arial" panose="020B0604020202020204" pitchFamily="34" charset="0"/>
              </a:rPr>
              <a:t>3.1.4.хуульчдын мэргэжлийн өөрөө удирдах ёсны байгууллага" /цаашид "Хуульчдын холбоо" гэх/ гэж хуульчдын заавал гишүүнчлэлтэй, өөрийн удирдлагатай, нийтийн эрх зүйн хуулийн этгээдийг;</a:t>
            </a:r>
          </a:p>
          <a:p>
            <a:pPr algn="just"/>
            <a:br>
              <a:rPr lang="mn-MN" sz="1000" dirty="0">
                <a:solidFill>
                  <a:srgbClr val="333333"/>
                </a:solidFill>
                <a:effectLst/>
                <a:latin typeface="Arial" panose="020B0604020202020204" pitchFamily="34" charset="0"/>
                <a:cs typeface="Arial" panose="020B0604020202020204" pitchFamily="34" charset="0"/>
              </a:rPr>
            </a:br>
            <a:endParaRPr lang="mn-MN" sz="1000" dirty="0">
              <a:solidFill>
                <a:srgbClr val="333333"/>
              </a:solidFill>
              <a:effectLst/>
              <a:latin typeface="Arial" panose="020B0604020202020204" pitchFamily="34" charset="0"/>
              <a:cs typeface="Arial" panose="020B0604020202020204" pitchFamily="34" charset="0"/>
            </a:endParaRPr>
          </a:p>
        </p:txBody>
      </p:sp>
      <p:sp>
        <p:nvSpPr>
          <p:cNvPr id="5" name="Google Shape;310;p20">
            <a:extLst>
              <a:ext uri="{FF2B5EF4-FFF2-40B4-BE49-F238E27FC236}">
                <a16:creationId xmlns:a16="http://schemas.microsoft.com/office/drawing/2014/main" id="{D2FDC7A1-42AE-4E09-AD9F-B769F7A485B5}"/>
              </a:ext>
            </a:extLst>
          </p:cNvPr>
          <p:cNvSpPr/>
          <p:nvPr/>
        </p:nvSpPr>
        <p:spPr>
          <a:xfrm>
            <a:off x="5175250" y="4410075"/>
            <a:ext cx="503237" cy="508000"/>
          </a:xfrm>
          <a:prstGeom prst="ellipse">
            <a:avLst/>
          </a:prstGeom>
          <a:solidFill>
            <a:srgbClr val="6363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 name="Google Shape;311;p20">
            <a:extLst>
              <a:ext uri="{FF2B5EF4-FFF2-40B4-BE49-F238E27FC236}">
                <a16:creationId xmlns:a16="http://schemas.microsoft.com/office/drawing/2014/main" id="{9EB7C0AE-9B40-4B91-AB68-D31110193AD4}"/>
              </a:ext>
            </a:extLst>
          </p:cNvPr>
          <p:cNvSpPr/>
          <p:nvPr/>
        </p:nvSpPr>
        <p:spPr>
          <a:xfrm>
            <a:off x="5175250" y="1931987"/>
            <a:ext cx="503237" cy="508000"/>
          </a:xfrm>
          <a:prstGeom prst="ellipse">
            <a:avLst/>
          </a:prstGeom>
          <a:solidFill>
            <a:srgbClr val="35CA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 name="Google Shape;312;p20">
            <a:extLst>
              <a:ext uri="{FF2B5EF4-FFF2-40B4-BE49-F238E27FC236}">
                <a16:creationId xmlns:a16="http://schemas.microsoft.com/office/drawing/2014/main" id="{4D3B1C1F-ACA6-4E13-9B18-67F9F3DD12F9}"/>
              </a:ext>
            </a:extLst>
          </p:cNvPr>
          <p:cNvSpPr/>
          <p:nvPr/>
        </p:nvSpPr>
        <p:spPr>
          <a:xfrm>
            <a:off x="6413500" y="5649912"/>
            <a:ext cx="503237" cy="508000"/>
          </a:xfrm>
          <a:prstGeom prst="ellipse">
            <a:avLst/>
          </a:prstGeom>
          <a:solidFill>
            <a:srgbClr val="F25F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 name="Google Shape;313;p20">
            <a:extLst>
              <a:ext uri="{FF2B5EF4-FFF2-40B4-BE49-F238E27FC236}">
                <a16:creationId xmlns:a16="http://schemas.microsoft.com/office/drawing/2014/main" id="{6C95FBA3-875C-40C1-9B6B-41FDBF5D4EBA}"/>
              </a:ext>
            </a:extLst>
          </p:cNvPr>
          <p:cNvSpPr/>
          <p:nvPr/>
        </p:nvSpPr>
        <p:spPr>
          <a:xfrm>
            <a:off x="6413500" y="3171825"/>
            <a:ext cx="503237" cy="508000"/>
          </a:xfrm>
          <a:prstGeom prst="ellipse">
            <a:avLst/>
          </a:prstGeom>
          <a:solidFill>
            <a:srgbClr val="D5D9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 name="Google Shape;314;p20">
            <a:extLst>
              <a:ext uri="{FF2B5EF4-FFF2-40B4-BE49-F238E27FC236}">
                <a16:creationId xmlns:a16="http://schemas.microsoft.com/office/drawing/2014/main" id="{6B8D910A-EC40-4691-9126-3CD7A0AF94A0}"/>
              </a:ext>
            </a:extLst>
          </p:cNvPr>
          <p:cNvSpPr/>
          <p:nvPr/>
        </p:nvSpPr>
        <p:spPr>
          <a:xfrm>
            <a:off x="6413500" y="693737"/>
            <a:ext cx="503237" cy="506412"/>
          </a:xfrm>
          <a:prstGeom prst="ellipse">
            <a:avLst/>
          </a:prstGeom>
          <a:solidFill>
            <a:srgbClr val="7E67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0" name="Google Shape;315;p20">
            <a:extLst>
              <a:ext uri="{FF2B5EF4-FFF2-40B4-BE49-F238E27FC236}">
                <a16:creationId xmlns:a16="http://schemas.microsoft.com/office/drawing/2014/main" id="{E42D3522-DE2C-4792-B11A-7F9318A3C24F}"/>
              </a:ext>
            </a:extLst>
          </p:cNvPr>
          <p:cNvCxnSpPr/>
          <p:nvPr/>
        </p:nvCxnSpPr>
        <p:spPr>
          <a:xfrm rot="10800000">
            <a:off x="5705475" y="4946650"/>
            <a:ext cx="663575" cy="695325"/>
          </a:xfrm>
          <a:prstGeom prst="straightConnector1">
            <a:avLst/>
          </a:prstGeom>
          <a:noFill/>
          <a:ln w="20625" cap="flat" cmpd="sng">
            <a:solidFill>
              <a:srgbClr val="6D6E71"/>
            </a:solidFill>
            <a:prstDash val="solid"/>
            <a:miter lim="800000"/>
            <a:headEnd type="none" w="med" len="med"/>
            <a:tailEnd type="none" w="med" len="med"/>
          </a:ln>
        </p:spPr>
      </p:cxnSp>
      <p:cxnSp>
        <p:nvCxnSpPr>
          <p:cNvPr id="11" name="Google Shape;316;p20">
            <a:extLst>
              <a:ext uri="{FF2B5EF4-FFF2-40B4-BE49-F238E27FC236}">
                <a16:creationId xmlns:a16="http://schemas.microsoft.com/office/drawing/2014/main" id="{0DB19397-014B-43B4-827B-A11B8C098999}"/>
              </a:ext>
            </a:extLst>
          </p:cNvPr>
          <p:cNvCxnSpPr/>
          <p:nvPr/>
        </p:nvCxnSpPr>
        <p:spPr>
          <a:xfrm rot="10800000">
            <a:off x="5710237" y="2476500"/>
            <a:ext cx="658812" cy="682625"/>
          </a:xfrm>
          <a:prstGeom prst="straightConnector1">
            <a:avLst/>
          </a:prstGeom>
          <a:noFill/>
          <a:ln w="20625" cap="flat" cmpd="sng">
            <a:solidFill>
              <a:srgbClr val="6D6E71"/>
            </a:solidFill>
            <a:prstDash val="solid"/>
            <a:miter lim="800000"/>
            <a:headEnd type="none" w="med" len="med"/>
            <a:tailEnd type="none" w="med" len="med"/>
          </a:ln>
        </p:spPr>
      </p:cxnSp>
      <p:cxnSp>
        <p:nvCxnSpPr>
          <p:cNvPr id="12" name="Google Shape;317;p20">
            <a:extLst>
              <a:ext uri="{FF2B5EF4-FFF2-40B4-BE49-F238E27FC236}">
                <a16:creationId xmlns:a16="http://schemas.microsoft.com/office/drawing/2014/main" id="{D1DF8480-54BD-4F39-8C6D-31844A499EC5}"/>
              </a:ext>
            </a:extLst>
          </p:cNvPr>
          <p:cNvCxnSpPr/>
          <p:nvPr/>
        </p:nvCxnSpPr>
        <p:spPr>
          <a:xfrm rot="10800000" flipH="1">
            <a:off x="5702300" y="1212850"/>
            <a:ext cx="666750" cy="684212"/>
          </a:xfrm>
          <a:prstGeom prst="straightConnector1">
            <a:avLst/>
          </a:prstGeom>
          <a:noFill/>
          <a:ln w="20625" cap="flat" cmpd="sng">
            <a:solidFill>
              <a:srgbClr val="6D6E71"/>
            </a:solidFill>
            <a:prstDash val="solid"/>
            <a:miter lim="800000"/>
            <a:headEnd type="none" w="med" len="med"/>
            <a:tailEnd type="none" w="med" len="med"/>
          </a:ln>
        </p:spPr>
      </p:cxnSp>
      <p:cxnSp>
        <p:nvCxnSpPr>
          <p:cNvPr id="13" name="Google Shape;318;p20">
            <a:extLst>
              <a:ext uri="{FF2B5EF4-FFF2-40B4-BE49-F238E27FC236}">
                <a16:creationId xmlns:a16="http://schemas.microsoft.com/office/drawing/2014/main" id="{05AF06E8-006B-4486-A634-5F454BAC08B7}"/>
              </a:ext>
            </a:extLst>
          </p:cNvPr>
          <p:cNvCxnSpPr/>
          <p:nvPr/>
        </p:nvCxnSpPr>
        <p:spPr>
          <a:xfrm rot="10800000" flipH="1">
            <a:off x="5702300" y="3690937"/>
            <a:ext cx="666750" cy="684212"/>
          </a:xfrm>
          <a:prstGeom prst="straightConnector1">
            <a:avLst/>
          </a:prstGeom>
          <a:noFill/>
          <a:ln w="20625" cap="flat" cmpd="sng">
            <a:solidFill>
              <a:srgbClr val="6D6E71"/>
            </a:solidFill>
            <a:prstDash val="solid"/>
            <a:miter lim="800000"/>
            <a:headEnd type="none" w="med" len="med"/>
            <a:tailEnd type="none" w="med" len="med"/>
          </a:ln>
        </p:spPr>
      </p:cxnSp>
      <p:sp>
        <p:nvSpPr>
          <p:cNvPr id="14" name="Google Shape;319;p20">
            <a:extLst>
              <a:ext uri="{FF2B5EF4-FFF2-40B4-BE49-F238E27FC236}">
                <a16:creationId xmlns:a16="http://schemas.microsoft.com/office/drawing/2014/main" id="{1BA64F31-A5B2-43EF-A733-1074EAEB84A3}"/>
              </a:ext>
            </a:extLst>
          </p:cNvPr>
          <p:cNvSpPr txBox="1"/>
          <p:nvPr/>
        </p:nvSpPr>
        <p:spPr>
          <a:xfrm>
            <a:off x="8083550" y="4987925"/>
            <a:ext cx="1058862" cy="4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25F1E"/>
              </a:buClr>
              <a:buSzPts val="2000"/>
              <a:buFont typeface="Open Sans SemiBold"/>
              <a:buNone/>
            </a:pPr>
            <a:r>
              <a:rPr lang="mn-MN" sz="2000" b="1" i="0" u="none" dirty="0">
                <a:solidFill>
                  <a:srgbClr val="F25F1E"/>
                </a:solidFill>
                <a:latin typeface="Open Sans SemiBold"/>
                <a:ea typeface="Open Sans SemiBold"/>
                <a:cs typeface="Open Sans SemiBold"/>
                <a:sym typeface="Open Sans SemiBold"/>
              </a:rPr>
              <a:t>ХҮтХ</a:t>
            </a:r>
            <a:endParaRPr dirty="0"/>
          </a:p>
        </p:txBody>
      </p:sp>
      <p:sp>
        <p:nvSpPr>
          <p:cNvPr id="15" name="Google Shape;320;p20">
            <a:extLst>
              <a:ext uri="{FF2B5EF4-FFF2-40B4-BE49-F238E27FC236}">
                <a16:creationId xmlns:a16="http://schemas.microsoft.com/office/drawing/2014/main" id="{3903897A-AED1-474E-9BB7-1BD5172E8FE3}"/>
              </a:ext>
            </a:extLst>
          </p:cNvPr>
          <p:cNvSpPr txBox="1"/>
          <p:nvPr/>
        </p:nvSpPr>
        <p:spPr>
          <a:xfrm>
            <a:off x="8074025" y="2892425"/>
            <a:ext cx="1077912" cy="4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6BAB5"/>
              </a:buClr>
              <a:buSzPts val="2000"/>
              <a:buFont typeface="Open Sans SemiBold"/>
              <a:buNone/>
            </a:pPr>
            <a:r>
              <a:rPr lang="mn-MN" sz="2000" b="1" dirty="0">
                <a:solidFill>
                  <a:srgbClr val="B6BAB5"/>
                </a:solidFill>
                <a:latin typeface="Arial" panose="020B0604020202020204" pitchFamily="34" charset="0"/>
                <a:ea typeface="Open Sans SemiBold"/>
                <a:cs typeface="Arial" panose="020B0604020202020204" pitchFamily="34" charset="0"/>
                <a:sym typeface="Open Sans SemiBold"/>
              </a:rPr>
              <a:t>ӨНтХ</a:t>
            </a:r>
            <a:endParaRPr dirty="0">
              <a:latin typeface="Arial" panose="020B0604020202020204" pitchFamily="34" charset="0"/>
              <a:cs typeface="Arial" panose="020B0604020202020204" pitchFamily="34" charset="0"/>
            </a:endParaRPr>
          </a:p>
        </p:txBody>
      </p:sp>
      <p:sp>
        <p:nvSpPr>
          <p:cNvPr id="16" name="Google Shape;321;p20">
            <a:extLst>
              <a:ext uri="{FF2B5EF4-FFF2-40B4-BE49-F238E27FC236}">
                <a16:creationId xmlns:a16="http://schemas.microsoft.com/office/drawing/2014/main" id="{A31C3507-B17A-413D-80B1-93EEE3702DB1}"/>
              </a:ext>
            </a:extLst>
          </p:cNvPr>
          <p:cNvSpPr txBox="1"/>
          <p:nvPr/>
        </p:nvSpPr>
        <p:spPr>
          <a:xfrm>
            <a:off x="8074025" y="609600"/>
            <a:ext cx="1085850" cy="4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E6762"/>
              </a:buClr>
              <a:buSzPts val="2000"/>
              <a:buFont typeface="Open Sans SemiBold"/>
              <a:buNone/>
            </a:pPr>
            <a:r>
              <a:rPr lang="mn-MN" sz="2000" b="1" i="0" u="none" dirty="0">
                <a:solidFill>
                  <a:srgbClr val="7E6762"/>
                </a:solidFill>
                <a:latin typeface="Arial" panose="020B0604020202020204" pitchFamily="34" charset="0"/>
                <a:ea typeface="Open Sans SemiBold"/>
                <a:cs typeface="Arial" panose="020B0604020202020204" pitchFamily="34" charset="0"/>
                <a:sym typeface="Open Sans SemiBold"/>
              </a:rPr>
              <a:t>ХЭЗБтХ</a:t>
            </a:r>
            <a:endParaRPr dirty="0">
              <a:latin typeface="Arial" panose="020B0604020202020204" pitchFamily="34" charset="0"/>
              <a:cs typeface="Arial" panose="020B0604020202020204" pitchFamily="34" charset="0"/>
            </a:endParaRPr>
          </a:p>
        </p:txBody>
      </p:sp>
      <p:sp>
        <p:nvSpPr>
          <p:cNvPr id="17" name="Google Shape;322;p20">
            <a:extLst>
              <a:ext uri="{FF2B5EF4-FFF2-40B4-BE49-F238E27FC236}">
                <a16:creationId xmlns:a16="http://schemas.microsoft.com/office/drawing/2014/main" id="{8564DD0B-D613-43BF-8A68-28137F17238E}"/>
              </a:ext>
            </a:extLst>
          </p:cNvPr>
          <p:cNvSpPr txBox="1"/>
          <p:nvPr/>
        </p:nvSpPr>
        <p:spPr>
          <a:xfrm>
            <a:off x="3109912" y="4335462"/>
            <a:ext cx="1106487" cy="4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36363"/>
              </a:buClr>
              <a:buSzPts val="2000"/>
              <a:buFont typeface="Open Sans SemiBold"/>
              <a:buNone/>
            </a:pPr>
            <a:r>
              <a:rPr lang="mn-MN" sz="2000" b="1" i="0" u="none" dirty="0">
                <a:solidFill>
                  <a:srgbClr val="636363"/>
                </a:solidFill>
                <a:latin typeface="Open Sans SemiBold"/>
                <a:ea typeface="Open Sans SemiBold"/>
                <a:cs typeface="Open Sans SemiBold"/>
                <a:sym typeface="Open Sans SemiBold"/>
              </a:rPr>
              <a:t>НтХ</a:t>
            </a:r>
            <a:endParaRPr dirty="0"/>
          </a:p>
        </p:txBody>
      </p:sp>
      <p:sp>
        <p:nvSpPr>
          <p:cNvPr id="18" name="Google Shape;323;p20">
            <a:extLst>
              <a:ext uri="{FF2B5EF4-FFF2-40B4-BE49-F238E27FC236}">
                <a16:creationId xmlns:a16="http://schemas.microsoft.com/office/drawing/2014/main" id="{B877DB30-AC63-45D3-9FDB-F16614E1FC34}"/>
              </a:ext>
            </a:extLst>
          </p:cNvPr>
          <p:cNvSpPr txBox="1"/>
          <p:nvPr/>
        </p:nvSpPr>
        <p:spPr>
          <a:xfrm>
            <a:off x="3141662" y="1849437"/>
            <a:ext cx="1085850" cy="4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5CAE6"/>
              </a:buClr>
              <a:buSzPts val="2000"/>
              <a:buFont typeface="Open Sans SemiBold"/>
              <a:buNone/>
            </a:pPr>
            <a:r>
              <a:rPr lang="mn-MN" sz="2000" b="1" dirty="0">
                <a:solidFill>
                  <a:srgbClr val="35CAE6"/>
                </a:solidFill>
                <a:latin typeface="Open Sans SemiBold"/>
                <a:ea typeface="Open Sans SemiBold"/>
                <a:cs typeface="Open Sans SemiBold"/>
                <a:sym typeface="Open Sans SemiBold"/>
              </a:rPr>
              <a:t>ӨтХ</a:t>
            </a:r>
            <a:endParaRPr dirty="0"/>
          </a:p>
        </p:txBody>
      </p:sp>
      <p:sp>
        <p:nvSpPr>
          <p:cNvPr id="19" name="Google Shape;329;p20">
            <a:extLst>
              <a:ext uri="{FF2B5EF4-FFF2-40B4-BE49-F238E27FC236}">
                <a16:creationId xmlns:a16="http://schemas.microsoft.com/office/drawing/2014/main" id="{76579B6D-B117-40A3-8756-AC06C5C57D39}"/>
              </a:ext>
            </a:extLst>
          </p:cNvPr>
          <p:cNvSpPr txBox="1"/>
          <p:nvPr/>
        </p:nvSpPr>
        <p:spPr>
          <a:xfrm>
            <a:off x="7989887" y="3230562"/>
            <a:ext cx="2368550" cy="692150"/>
          </a:xfrm>
          <a:prstGeom prst="rect">
            <a:avLst/>
          </a:prstGeom>
          <a:noFill/>
          <a:ln>
            <a:noFill/>
          </a:ln>
        </p:spPr>
        <p:txBody>
          <a:bodyPr spcFirstLastPara="1" wrap="square" lIns="91425" tIns="45700" rIns="91425" bIns="45700" anchor="t" anchorCtr="0">
            <a:noAutofit/>
          </a:bodyPr>
          <a:lstStyle/>
          <a:p>
            <a:pPr algn="just"/>
            <a:r>
              <a:rPr lang="mn-MN" sz="1000" dirty="0">
                <a:solidFill>
                  <a:srgbClr val="333333"/>
                </a:solidFill>
                <a:effectLst/>
                <a:latin typeface="Arial" panose="020B0604020202020204" pitchFamily="34" charset="0"/>
                <a:cs typeface="Arial" panose="020B0604020202020204" pitchFamily="34" charset="0"/>
              </a:rPr>
              <a:t>20.6.Өргөн нэвтрүүлгийн телевизүүдийн заавал гишүүнчлэлтэй, нийтийн эрх зүйн хуулийн этгээд болох Монголын телевизүүдийн холбоо /цаашид "Холбоо" гэх/ нь энэ хуулийн 20.5.3-т заасан хөлсийг төвлөрүүлж, өргөн нэвтрүүлгийн телевизийн үзэлтийн судалгааг үндэслэн гишүүдэд хуваарилна.</a:t>
            </a:r>
          </a:p>
          <a:p>
            <a:pPr algn="just"/>
            <a:br>
              <a:rPr lang="mn-MN" sz="1000" dirty="0">
                <a:solidFill>
                  <a:srgbClr val="333333"/>
                </a:solidFill>
                <a:effectLst/>
                <a:latin typeface="Arial" panose="020B0604020202020204" pitchFamily="34" charset="0"/>
                <a:cs typeface="Arial" panose="020B0604020202020204" pitchFamily="34" charset="0"/>
              </a:rPr>
            </a:br>
            <a:endParaRPr lang="mn-MN" sz="1000" dirty="0">
              <a:solidFill>
                <a:srgbClr val="333333"/>
              </a:solidFill>
              <a:effectLst/>
              <a:latin typeface="Arial" panose="020B0604020202020204" pitchFamily="34" charset="0"/>
              <a:cs typeface="Arial" panose="020B0604020202020204" pitchFamily="34" charset="0"/>
            </a:endParaRPr>
          </a:p>
        </p:txBody>
      </p:sp>
      <p:sp>
        <p:nvSpPr>
          <p:cNvPr id="20" name="Google Shape;330;p20">
            <a:extLst>
              <a:ext uri="{FF2B5EF4-FFF2-40B4-BE49-F238E27FC236}">
                <a16:creationId xmlns:a16="http://schemas.microsoft.com/office/drawing/2014/main" id="{DCED39C0-A8D8-4FF6-97B1-45A76E47EAA8}"/>
              </a:ext>
            </a:extLst>
          </p:cNvPr>
          <p:cNvSpPr txBox="1"/>
          <p:nvPr/>
        </p:nvSpPr>
        <p:spPr>
          <a:xfrm>
            <a:off x="7989887" y="5330244"/>
            <a:ext cx="2368550" cy="692150"/>
          </a:xfrm>
          <a:prstGeom prst="rect">
            <a:avLst/>
          </a:prstGeom>
          <a:noFill/>
          <a:ln>
            <a:noFill/>
          </a:ln>
        </p:spPr>
        <p:txBody>
          <a:bodyPr spcFirstLastPara="1" wrap="square" lIns="91425" tIns="45700" rIns="91425" bIns="45700" anchor="t" anchorCtr="0">
            <a:noAutofit/>
          </a:bodyPr>
          <a:lstStyle/>
          <a:p>
            <a:pPr algn="just"/>
            <a:r>
              <a:rPr lang="mn-MN" sz="1000" dirty="0">
                <a:solidFill>
                  <a:srgbClr val="333333"/>
                </a:solidFill>
                <a:effectLst/>
                <a:latin typeface="Arial" panose="020B0604020202020204" pitchFamily="34" charset="0"/>
                <a:cs typeface="Arial" panose="020B0604020202020204" pitchFamily="34" charset="0"/>
              </a:rPr>
              <a:t>22.1.Хөрөнгийн үнэлгээний мэргэжлийн байгууллага /цаашид "Мэргэжлийн байгууллага" гэх/ нь үнэлгээчин, үнэлгээний хуулийн этгээдийн гишүүнчлэлтэй, мэргэжлийн ёс зүй, хараат бус байдлыг хангах, үнэлгээчинд мэргэжил, арга зүйн дэмжлэг үзүүлэх зорилго бүхий нийтийн эрх зүйн хуулийн этгээд мөн.</a:t>
            </a:r>
          </a:p>
          <a:p>
            <a:pPr algn="just"/>
            <a:br>
              <a:rPr lang="mn-MN" sz="1000" dirty="0">
                <a:solidFill>
                  <a:srgbClr val="333333"/>
                </a:solidFill>
                <a:effectLst/>
                <a:latin typeface="Arial" panose="020B0604020202020204" pitchFamily="34" charset="0"/>
                <a:cs typeface="Arial" panose="020B0604020202020204" pitchFamily="34" charset="0"/>
              </a:rPr>
            </a:br>
            <a:endParaRPr lang="mn-MN" sz="1000" dirty="0">
              <a:solidFill>
                <a:srgbClr val="333333"/>
              </a:solidFill>
              <a:effectLst/>
              <a:latin typeface="Arial" panose="020B0604020202020204" pitchFamily="34" charset="0"/>
              <a:cs typeface="Arial" panose="020B0604020202020204" pitchFamily="34" charset="0"/>
            </a:endParaRPr>
          </a:p>
        </p:txBody>
      </p:sp>
      <p:sp>
        <p:nvSpPr>
          <p:cNvPr id="21" name="Google Shape;331;p20">
            <a:extLst>
              <a:ext uri="{FF2B5EF4-FFF2-40B4-BE49-F238E27FC236}">
                <a16:creationId xmlns:a16="http://schemas.microsoft.com/office/drawing/2014/main" id="{1D093F31-6BA1-4CEB-8496-5A3D76FD736D}"/>
              </a:ext>
            </a:extLst>
          </p:cNvPr>
          <p:cNvSpPr txBox="1"/>
          <p:nvPr/>
        </p:nvSpPr>
        <p:spPr>
          <a:xfrm>
            <a:off x="2225674" y="4641850"/>
            <a:ext cx="2486173" cy="692150"/>
          </a:xfrm>
          <a:prstGeom prst="rect">
            <a:avLst/>
          </a:prstGeom>
          <a:noFill/>
          <a:ln>
            <a:noFill/>
          </a:ln>
        </p:spPr>
        <p:txBody>
          <a:bodyPr spcFirstLastPara="1" wrap="square" lIns="91425" tIns="45700" rIns="91425" bIns="45700" anchor="t" anchorCtr="0">
            <a:noAutofit/>
          </a:bodyPr>
          <a:lstStyle/>
          <a:p>
            <a:pPr algn="just"/>
            <a:r>
              <a:rPr lang="mn-MN" sz="1000" dirty="0">
                <a:solidFill>
                  <a:srgbClr val="333333"/>
                </a:solidFill>
                <a:effectLst/>
                <a:latin typeface="Arial" panose="020B0604020202020204" pitchFamily="34" charset="0"/>
                <a:cs typeface="Arial" panose="020B0604020202020204" pitchFamily="34" charset="0"/>
              </a:rPr>
              <a:t>8.1.Монгол Улсад нотариатчдыг эгнээндээ нэгтгэсэн, тэдний мэргэжлийн үйл ажиллагааг энэ хууль болон өөрийн дүрэмд заасны дагуу уялдуулан зохицуулах, хууль ёсны эрх ашгийг нь хамгаалах зорилготой, нийтийн эрх зүйн этгээд болох Монголын Нотариатчдын танхим /цаашид "Танхим" гэх/ ажиллана.</a:t>
            </a:r>
          </a:p>
          <a:p>
            <a:pPr algn="just"/>
            <a:br>
              <a:rPr lang="mn-MN" sz="1000" dirty="0">
                <a:solidFill>
                  <a:srgbClr val="333333"/>
                </a:solidFill>
                <a:effectLst/>
                <a:latin typeface="Arial" panose="020B0604020202020204" pitchFamily="34" charset="0"/>
                <a:cs typeface="Arial" panose="020B0604020202020204" pitchFamily="34" charset="0"/>
              </a:rPr>
            </a:br>
            <a:endParaRPr lang="mn-MN" sz="1000" dirty="0">
              <a:solidFill>
                <a:srgbClr val="333333"/>
              </a:solidFill>
              <a:effectLst/>
              <a:latin typeface="Arial" panose="020B0604020202020204" pitchFamily="34" charset="0"/>
              <a:cs typeface="Arial" panose="020B0604020202020204" pitchFamily="34" charset="0"/>
            </a:endParaRPr>
          </a:p>
        </p:txBody>
      </p:sp>
      <p:sp>
        <p:nvSpPr>
          <p:cNvPr id="22" name="Google Shape;332;p20">
            <a:extLst>
              <a:ext uri="{FF2B5EF4-FFF2-40B4-BE49-F238E27FC236}">
                <a16:creationId xmlns:a16="http://schemas.microsoft.com/office/drawing/2014/main" id="{E061B44B-E25F-4904-86CE-977FCFECF99A}"/>
              </a:ext>
            </a:extLst>
          </p:cNvPr>
          <p:cNvSpPr txBox="1"/>
          <p:nvPr/>
        </p:nvSpPr>
        <p:spPr>
          <a:xfrm>
            <a:off x="2225675" y="2185987"/>
            <a:ext cx="2486174" cy="692150"/>
          </a:xfrm>
          <a:prstGeom prst="rect">
            <a:avLst/>
          </a:prstGeom>
          <a:noFill/>
          <a:ln>
            <a:noFill/>
          </a:ln>
        </p:spPr>
        <p:txBody>
          <a:bodyPr spcFirstLastPara="1" wrap="square" lIns="91425" tIns="45700" rIns="91425" bIns="45700" anchor="t" anchorCtr="0">
            <a:noAutofit/>
          </a:bodyPr>
          <a:lstStyle/>
          <a:p>
            <a:pPr algn="just"/>
            <a:r>
              <a:rPr lang="mn-MN" sz="1000" dirty="0">
                <a:solidFill>
                  <a:srgbClr val="333333"/>
                </a:solidFill>
                <a:effectLst/>
                <a:latin typeface="Arial" panose="020B0604020202020204" pitchFamily="34" charset="0"/>
                <a:cs typeface="Arial" panose="020B0604020202020204" pitchFamily="34" charset="0"/>
              </a:rPr>
              <a:t>38.1.Өмгөөлөгчдийн Холбоо нь өмгөөлөгчдийн мэдлэг, ур чадварыг дээшлүүлэх, эрх ашгийг хамгаалах, хариуцлагын нэгдсэн тогтолцоог хэрэгжүүлэх, иргэдийн хууль зүйн туслалцаа авах эрхийг хангахад дэмжлэг үзүүлэх зорилго бүхий өмгөөлөгчдийн заавал гишүүнчлэлтэй, мэргэжлийн өөрөө удирдах ёсны байгууллага мөн.</a:t>
            </a:r>
          </a:p>
          <a:p>
            <a:pPr algn="just"/>
            <a:br>
              <a:rPr lang="mn-MN" sz="1000" dirty="0">
                <a:solidFill>
                  <a:srgbClr val="333333"/>
                </a:solidFill>
                <a:effectLst/>
                <a:latin typeface="Arial" panose="020B0604020202020204" pitchFamily="34" charset="0"/>
                <a:cs typeface="Arial" panose="020B0604020202020204" pitchFamily="34" charset="0"/>
              </a:rPr>
            </a:br>
            <a:endParaRPr lang="mn-MN" sz="1000" dirty="0">
              <a:solidFill>
                <a:srgbClr val="333333"/>
              </a:solidFill>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C4F7283-9D58-4F21-9117-6A18574B8846}"/>
              </a:ext>
            </a:extLst>
          </p:cNvPr>
          <p:cNvSpPr txBox="1"/>
          <p:nvPr/>
        </p:nvSpPr>
        <p:spPr>
          <a:xfrm>
            <a:off x="521493" y="1068028"/>
            <a:ext cx="6096000" cy="369332"/>
          </a:xfrm>
          <a:prstGeom prst="rect">
            <a:avLst/>
          </a:prstGeom>
          <a:noFill/>
        </p:spPr>
        <p:txBody>
          <a:bodyPr wrap="square">
            <a:spAutoFit/>
          </a:bodyPr>
          <a:lstStyle/>
          <a:p>
            <a:pPr lvl="0" algn="ctr">
              <a:buClr>
                <a:srgbClr val="35CAE6"/>
              </a:buClr>
              <a:buSzPts val="2500"/>
            </a:pPr>
            <a:r>
              <a:rPr lang="mn-MN" sz="1800" b="1" dirty="0">
                <a:latin typeface="Arial" panose="020B0604020202020204" pitchFamily="34" charset="0"/>
                <a:cs typeface="Arial" panose="020B0604020202020204" pitchFamily="34" charset="0"/>
              </a:rPr>
              <a:t>Бусад нийтийн эрх зүйн хуулийн этгээдүүд</a:t>
            </a:r>
          </a:p>
        </p:txBody>
      </p:sp>
      <p:pic>
        <p:nvPicPr>
          <p:cNvPr id="24" name="Picture 23">
            <a:extLst>
              <a:ext uri="{FF2B5EF4-FFF2-40B4-BE49-F238E27FC236}">
                <a16:creationId xmlns:a16="http://schemas.microsoft.com/office/drawing/2014/main" id="{2BBA2F00-4B8E-4248-8416-67A7D2979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6863" y="623887"/>
            <a:ext cx="1397000" cy="1447800"/>
          </a:xfrm>
          <a:prstGeom prst="rect">
            <a:avLst/>
          </a:prstGeom>
        </p:spPr>
      </p:pic>
      <p:pic>
        <p:nvPicPr>
          <p:cNvPr id="25" name="Picture 24">
            <a:extLst>
              <a:ext uri="{FF2B5EF4-FFF2-40B4-BE49-F238E27FC236}">
                <a16:creationId xmlns:a16="http://schemas.microsoft.com/office/drawing/2014/main" id="{4351FA2B-4A0C-4343-B6E0-8DF13A7641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320" y="2238532"/>
            <a:ext cx="1529462" cy="1495109"/>
          </a:xfrm>
          <a:prstGeom prst="rect">
            <a:avLst/>
          </a:prstGeom>
        </p:spPr>
      </p:pic>
      <p:pic>
        <p:nvPicPr>
          <p:cNvPr id="26" name="Picture 25">
            <a:extLst>
              <a:ext uri="{FF2B5EF4-FFF2-40B4-BE49-F238E27FC236}">
                <a16:creationId xmlns:a16="http://schemas.microsoft.com/office/drawing/2014/main" id="{8D3C6C04-3B72-4AAB-91C2-EE5DB9B241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6371" y="3304802"/>
            <a:ext cx="1779587" cy="1252910"/>
          </a:xfrm>
          <a:prstGeom prst="rect">
            <a:avLst/>
          </a:prstGeom>
        </p:spPr>
      </p:pic>
      <p:pic>
        <p:nvPicPr>
          <p:cNvPr id="27" name="Picture 26">
            <a:extLst>
              <a:ext uri="{FF2B5EF4-FFF2-40B4-BE49-F238E27FC236}">
                <a16:creationId xmlns:a16="http://schemas.microsoft.com/office/drawing/2014/main" id="{4F9040F4-54C4-43B7-80EE-C6D1EDD239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414" y="4746625"/>
            <a:ext cx="1371600" cy="1371600"/>
          </a:xfrm>
          <a:prstGeom prst="rect">
            <a:avLst/>
          </a:prstGeom>
        </p:spPr>
      </p:pic>
      <p:pic>
        <p:nvPicPr>
          <p:cNvPr id="28" name="Picture 27">
            <a:extLst>
              <a:ext uri="{FF2B5EF4-FFF2-40B4-BE49-F238E27FC236}">
                <a16:creationId xmlns:a16="http://schemas.microsoft.com/office/drawing/2014/main" id="{C70DF05D-8B91-40BB-B7D2-585E8FEA69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24664" y="5454864"/>
            <a:ext cx="1143000" cy="1143000"/>
          </a:xfrm>
          <a:prstGeom prst="rect">
            <a:avLst/>
          </a:prstGeom>
        </p:spPr>
      </p:pic>
    </p:spTree>
    <p:extLst>
      <p:ext uri="{BB962C8B-B14F-4D97-AF65-F5344CB8AC3E}">
        <p14:creationId xmlns:p14="http://schemas.microsoft.com/office/powerpoint/2010/main" val="139481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6" name="TextBox 5">
            <a:extLst>
              <a:ext uri="{FF2B5EF4-FFF2-40B4-BE49-F238E27FC236}">
                <a16:creationId xmlns:a16="http://schemas.microsoft.com/office/drawing/2014/main" id="{B11A1066-7954-4FBC-96EA-61700C136210}"/>
              </a:ext>
            </a:extLst>
          </p:cNvPr>
          <p:cNvSpPr txBox="1"/>
          <p:nvPr/>
        </p:nvSpPr>
        <p:spPr>
          <a:xfrm>
            <a:off x="3077028" y="1850547"/>
            <a:ext cx="7228114" cy="4247317"/>
          </a:xfrm>
          <a:prstGeom prst="rect">
            <a:avLst/>
          </a:prstGeom>
          <a:noFill/>
        </p:spPr>
        <p:txBody>
          <a:bodyPr wrap="square">
            <a:spAutoFit/>
          </a:bodyPr>
          <a:lstStyle/>
          <a:p>
            <a:pPr marL="342900" indent="-342900" algn="just">
              <a:buFont typeface="+mj-lt"/>
              <a:buAutoNum type="arabicPeriod"/>
            </a:pPr>
            <a:r>
              <a:rPr lang="mn-MN" dirty="0">
                <a:latin typeface="Arial" panose="020B0604020202020204" pitchFamily="34" charset="0"/>
                <a:cs typeface="Arial" panose="020B0604020202020204" pitchFamily="34" charset="0"/>
              </a:rPr>
              <a:t>Аялал жуулчлалын тухай хуулийн 6, 10, 12, 18, 26 дугаар зүйлд заасан чиг үүргийг хэрэгжүүлэх</a:t>
            </a:r>
            <a:r>
              <a:rPr lang="en-US" dirty="0">
                <a:latin typeface="Arial" panose="020B0604020202020204" pitchFamily="34" charset="0"/>
                <a:cs typeface="Arial" panose="020B0604020202020204" pitchFamily="34" charset="0"/>
              </a:rPr>
              <a:t>;</a:t>
            </a:r>
            <a:endParaRPr lang="mn-MN" dirty="0">
              <a:latin typeface="Arial" panose="020B0604020202020204" pitchFamily="34" charset="0"/>
              <a:cs typeface="Arial" panose="020B0604020202020204" pitchFamily="34" charset="0"/>
            </a:endParaRPr>
          </a:p>
          <a:p>
            <a:pPr marL="342900" indent="-342900" algn="just">
              <a:buFont typeface="+mj-lt"/>
              <a:buAutoNum type="arabicPeriod"/>
            </a:pPr>
            <a:endParaRPr lang="mn-MN" dirty="0">
              <a:latin typeface="Arial" panose="020B0604020202020204" pitchFamily="34" charset="0"/>
              <a:cs typeface="Arial" panose="020B0604020202020204" pitchFamily="34" charset="0"/>
            </a:endParaRPr>
          </a:p>
          <a:p>
            <a:pPr marL="342900" indent="-342900" algn="just">
              <a:buFont typeface="+mj-lt"/>
              <a:buAutoNum type="arabicPeriod"/>
            </a:pPr>
            <a:r>
              <a:rPr lang="mn-MN" dirty="0">
                <a:latin typeface="Arial" panose="020B0604020202020204" pitchFamily="34" charset="0"/>
                <a:cs typeface="Arial" panose="020B0604020202020204" pitchFamily="34" charset="0"/>
              </a:rPr>
              <a:t>Аялал жуулчлалын үйл ажиллагаанд оролцогчдыг сургалт, зөвлөгөө, мэдээлэл, мэргэжлийн арга зүйгээр хангах</a:t>
            </a:r>
            <a:r>
              <a:rPr lang="en-US" dirty="0">
                <a:latin typeface="Arial" panose="020B0604020202020204" pitchFamily="34" charset="0"/>
                <a:cs typeface="Arial" panose="020B0604020202020204" pitchFamily="34" charset="0"/>
              </a:rPr>
              <a:t>;</a:t>
            </a:r>
            <a:endParaRPr lang="mn-MN" dirty="0">
              <a:latin typeface="Arial" panose="020B0604020202020204" pitchFamily="34" charset="0"/>
              <a:cs typeface="Arial" panose="020B0604020202020204" pitchFamily="34" charset="0"/>
            </a:endParaRPr>
          </a:p>
          <a:p>
            <a:pPr marL="342900" indent="-342900" algn="just">
              <a:buFont typeface="+mj-lt"/>
              <a:buAutoNum type="arabicPeriod"/>
            </a:pPr>
            <a:endParaRPr lang="mn-MN" dirty="0">
              <a:latin typeface="Arial" panose="020B0604020202020204" pitchFamily="34" charset="0"/>
              <a:cs typeface="Arial" panose="020B0604020202020204" pitchFamily="34" charset="0"/>
            </a:endParaRPr>
          </a:p>
          <a:p>
            <a:pPr marL="342900" indent="-342900" algn="just">
              <a:buFont typeface="+mj-lt"/>
              <a:buAutoNum type="arabicPeriod"/>
            </a:pPr>
            <a:r>
              <a:rPr lang="mn-MN" dirty="0">
                <a:latin typeface="Arial" panose="020B0604020202020204" pitchFamily="34" charset="0"/>
                <a:cs typeface="Arial" panose="020B0604020202020204" pitchFamily="34" charset="0"/>
              </a:rPr>
              <a:t>Аялал жуулчлалын үйл ажиллагаанд баримтлах мэргэжлийн ёс зүйн дүрмийг батлах, боловсронгуй болгох</a:t>
            </a:r>
            <a:r>
              <a:rPr lang="en-US" dirty="0">
                <a:latin typeface="Arial" panose="020B0604020202020204" pitchFamily="34" charset="0"/>
                <a:cs typeface="Arial" panose="020B0604020202020204" pitchFamily="34" charset="0"/>
              </a:rPr>
              <a:t>;</a:t>
            </a:r>
            <a:endParaRPr lang="mn-MN" dirty="0">
              <a:latin typeface="Arial" panose="020B0604020202020204" pitchFamily="34" charset="0"/>
              <a:cs typeface="Arial" panose="020B0604020202020204" pitchFamily="34" charset="0"/>
            </a:endParaRPr>
          </a:p>
          <a:p>
            <a:pPr marL="342900" indent="-342900" algn="just">
              <a:buFont typeface="+mj-lt"/>
              <a:buAutoNum type="arabicPeriod"/>
            </a:pPr>
            <a:endParaRPr lang="mn-MN" dirty="0">
              <a:latin typeface="Arial" panose="020B0604020202020204" pitchFamily="34" charset="0"/>
              <a:cs typeface="Arial" panose="020B0604020202020204" pitchFamily="34" charset="0"/>
            </a:endParaRPr>
          </a:p>
          <a:p>
            <a:pPr marL="342900" indent="-342900" algn="just">
              <a:buFont typeface="+mj-lt"/>
              <a:buAutoNum type="arabicPeriod"/>
            </a:pPr>
            <a:r>
              <a:rPr lang="mn-MN" dirty="0">
                <a:latin typeface="Arial" panose="020B0604020202020204" pitchFamily="34" charset="0"/>
                <a:cs typeface="Arial" panose="020B0604020202020204" pitchFamily="34" charset="0"/>
              </a:rPr>
              <a:t>Тур операторын болон аялал жуулчлалын байгууллагын бүртгэлийг хөтлөх, аялал жуулчлалын үйлчилгээний байгууллагын зэрэглэл олгох жуулчны хөтөч-тайлбарлагчид үнэмлэх олгох, бүртгэх</a:t>
            </a:r>
            <a:r>
              <a:rPr lang="en-US" dirty="0">
                <a:latin typeface="Arial" panose="020B0604020202020204" pitchFamily="34" charset="0"/>
                <a:cs typeface="Arial" panose="020B0604020202020204" pitchFamily="34" charset="0"/>
              </a:rPr>
              <a:t>;</a:t>
            </a:r>
            <a:endParaRPr lang="mn-MN" dirty="0">
              <a:latin typeface="Arial" panose="020B0604020202020204" pitchFamily="34" charset="0"/>
              <a:cs typeface="Arial" panose="020B0604020202020204" pitchFamily="34" charset="0"/>
            </a:endParaRPr>
          </a:p>
          <a:p>
            <a:pPr marL="342900" indent="-342900" algn="just">
              <a:buFont typeface="+mj-lt"/>
              <a:buAutoNum type="arabicPeriod"/>
            </a:pPr>
            <a:r>
              <a:rPr lang="mn-MN" dirty="0">
                <a:latin typeface="Arial" panose="020B0604020202020204" pitchFamily="34" charset="0"/>
                <a:cs typeface="Arial" panose="020B0604020202020204" pitchFamily="34" charset="0"/>
              </a:rPr>
              <a:t>Төрөөс чиг үүрэг шилжүүлэх гэрээнд заасан бусад.</a:t>
            </a:r>
          </a:p>
          <a:p>
            <a:pPr marL="285750" indent="-285750" algn="just">
              <a:buFont typeface="Arial" panose="020B0604020202020204" pitchFamily="34" charset="0"/>
              <a:buChar char="•"/>
            </a:pPr>
            <a:endParaRPr lang="x-none" dirty="0">
              <a:latin typeface="Arial" panose="020B0604020202020204" pitchFamily="34" charset="0"/>
              <a:cs typeface="Arial" panose="020B0604020202020204" pitchFamily="34" charset="0"/>
            </a:endParaRPr>
          </a:p>
        </p:txBody>
      </p:sp>
      <p:sp>
        <p:nvSpPr>
          <p:cNvPr id="7" name="Google Shape;357;p18">
            <a:extLst>
              <a:ext uri="{FF2B5EF4-FFF2-40B4-BE49-F238E27FC236}">
                <a16:creationId xmlns:a16="http://schemas.microsoft.com/office/drawing/2014/main" id="{5BCF5C6B-12C3-4E60-92B5-EAC26E8D49D2}"/>
              </a:ext>
            </a:extLst>
          </p:cNvPr>
          <p:cNvSpPr txBox="1"/>
          <p:nvPr/>
        </p:nvSpPr>
        <p:spPr>
          <a:xfrm>
            <a:off x="2123399" y="693392"/>
            <a:ext cx="8868317" cy="687486"/>
          </a:xfrm>
          <a:prstGeom prst="rect">
            <a:avLst/>
          </a:prstGeom>
          <a:noFill/>
          <a:ln>
            <a:noFill/>
          </a:ln>
        </p:spPr>
        <p:txBody>
          <a:bodyPr spcFirstLastPara="1" wrap="square" lIns="0" tIns="0" rIns="0" bIns="0" anchor="t" anchorCtr="0">
            <a:noAutofit/>
          </a:bodyPr>
          <a:lstStyle/>
          <a:p>
            <a:pPr>
              <a:buClr>
                <a:srgbClr val="000000"/>
              </a:buClr>
              <a:buSzPts val="5500"/>
            </a:pPr>
            <a:r>
              <a:rPr lang="mn-MN" sz="2400" b="1" dirty="0">
                <a:solidFill>
                  <a:srgbClr val="000000"/>
                </a:solidFill>
                <a:latin typeface="Arial" panose="020B0604020202020204" pitchFamily="34" charset="0"/>
                <a:cs typeface="Arial" panose="020B0604020202020204" pitchFamily="34" charset="0"/>
                <a:sym typeface="Montserrat"/>
              </a:rPr>
              <a:t>НИЙТИЙН ЭРХ ЗҮЙН ХУУЛИЙН ЭТГЭЭДИЙН АЯЛАЛ ЖУУЛЧЛАЛЫН ТУХАЙ ХУУЛЬД ЗААСАН ЧИГ ҮҮРЭГ</a:t>
            </a:r>
            <a:endParaRP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07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itle 1">
            <a:extLst>
              <a:ext uri="{FF2B5EF4-FFF2-40B4-BE49-F238E27FC236}">
                <a16:creationId xmlns:a16="http://schemas.microsoft.com/office/drawing/2014/main" id="{94EEF2E9-B6C7-4AAC-B9E4-9A4C8FFD703A}"/>
              </a:ext>
            </a:extLst>
          </p:cNvPr>
          <p:cNvSpPr>
            <a:spLocks noGrp="1"/>
          </p:cNvSpPr>
          <p:nvPr>
            <p:ph type="title"/>
          </p:nvPr>
        </p:nvSpPr>
        <p:spPr>
          <a:xfrm>
            <a:off x="838200" y="105634"/>
            <a:ext cx="10515600" cy="696420"/>
          </a:xfrm>
        </p:spPr>
        <p:txBody>
          <a:bodyPr>
            <a:normAutofit/>
          </a:bodyPr>
          <a:lstStyle/>
          <a:p>
            <a:pPr algn="ctr"/>
            <a:r>
              <a:rPr lang="mn-MN" sz="2800" dirty="0">
                <a:latin typeface="Arial" panose="020B0604020202020204" pitchFamily="34" charset="0"/>
                <a:cs typeface="Arial" panose="020B0604020202020204" pitchFamily="34" charset="0"/>
              </a:rPr>
              <a:t>Хуульчдын холбооны чиг үүрэг</a:t>
            </a:r>
            <a:endParaRPr lang="en-KR"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8CEDD5C-71FF-454B-9BC5-74CDDC28B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453" y="802054"/>
            <a:ext cx="7772400" cy="5844246"/>
          </a:xfrm>
          <a:prstGeom prst="rect">
            <a:avLst/>
          </a:prstGeom>
        </p:spPr>
      </p:pic>
    </p:spTree>
    <p:extLst>
      <p:ext uri="{BB962C8B-B14F-4D97-AF65-F5344CB8AC3E}">
        <p14:creationId xmlns:p14="http://schemas.microsoft.com/office/powerpoint/2010/main" val="147710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55AD-76FB-D40F-0630-7CCFEAC4F6CE}"/>
              </a:ext>
            </a:extLst>
          </p:cNvPr>
          <p:cNvSpPr>
            <a:spLocks noGrp="1"/>
          </p:cNvSpPr>
          <p:nvPr>
            <p:ph type="title"/>
          </p:nvPr>
        </p:nvSpPr>
        <p:spPr>
          <a:xfrm>
            <a:off x="838200" y="105634"/>
            <a:ext cx="10515600" cy="696420"/>
          </a:xfrm>
        </p:spPr>
        <p:txBody>
          <a:bodyPr>
            <a:normAutofit/>
          </a:bodyPr>
          <a:lstStyle/>
          <a:p>
            <a:pPr algn="ctr"/>
            <a:r>
              <a:rPr lang="mn-MN" sz="2800" dirty="0">
                <a:latin typeface="Arial" panose="020B0604020202020204" pitchFamily="34" charset="0"/>
                <a:cs typeface="Arial" panose="020B0604020202020204" pitchFamily="34" charset="0"/>
              </a:rPr>
              <a:t>Хуульчдын холбооны чиг үүрэг</a:t>
            </a:r>
            <a:endParaRPr lang="en-KR"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A0EB7AA-81FD-3D53-592E-7BEC6B878E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396" y="1061546"/>
            <a:ext cx="7772400" cy="5844246"/>
          </a:xfrm>
          <a:prstGeom prst="rect">
            <a:avLst/>
          </a:prstGeom>
        </p:spPr>
      </p:pic>
    </p:spTree>
    <p:extLst>
      <p:ext uri="{BB962C8B-B14F-4D97-AF65-F5344CB8AC3E}">
        <p14:creationId xmlns:p14="http://schemas.microsoft.com/office/powerpoint/2010/main" val="3694988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txBox="1"/>
          <p:nvPr/>
        </p:nvSpPr>
        <p:spPr>
          <a:xfrm>
            <a:off x="7989887" y="935037"/>
            <a:ext cx="2260600" cy="692150"/>
          </a:xfrm>
          <a:prstGeom prst="rect">
            <a:avLst/>
          </a:prstGeom>
          <a:noFill/>
          <a:ln>
            <a:noFill/>
          </a:ln>
        </p:spPr>
        <p:txBody>
          <a:bodyPr spcFirstLastPara="1" wrap="square" lIns="91425" tIns="45700" rIns="91425" bIns="45700" anchor="t" anchorCtr="0">
            <a:noAutofit/>
          </a:bodyPr>
          <a:lstStyle/>
          <a:p>
            <a:pPr algn="just"/>
            <a:r>
              <a:rPr lang="mn-MN" sz="1000" dirty="0">
                <a:solidFill>
                  <a:srgbClr val="333333"/>
                </a:solidFill>
                <a:effectLst/>
                <a:latin typeface="Arial" panose="020B0604020202020204" pitchFamily="34" charset="0"/>
                <a:cs typeface="Arial" panose="020B0604020202020204" pitchFamily="34" charset="0"/>
              </a:rPr>
              <a:t>3.1.4.хуульчдын мэргэжлийн өөрөө удирдах ёсны байгууллага" /цаашид "Хуульчдын холбоо" гэх/ гэж хуульчдын заавал гишүүнчлэлтэй, өөрийн удирдлагатай, нийтийн эрх зүйн хуулийн этгээдийг;</a:t>
            </a:r>
          </a:p>
          <a:p>
            <a:pPr algn="just"/>
            <a:br>
              <a:rPr lang="mn-MN" sz="1000" dirty="0">
                <a:solidFill>
                  <a:srgbClr val="333333"/>
                </a:solidFill>
                <a:effectLst/>
                <a:latin typeface="Arial" panose="020B0604020202020204" pitchFamily="34" charset="0"/>
                <a:cs typeface="Arial" panose="020B0604020202020204" pitchFamily="34" charset="0"/>
              </a:rPr>
            </a:br>
            <a:endParaRPr lang="mn-MN" sz="1000" dirty="0">
              <a:solidFill>
                <a:srgbClr val="333333"/>
              </a:solidFill>
              <a:effectLst/>
              <a:latin typeface="Arial" panose="020B0604020202020204" pitchFamily="34" charset="0"/>
              <a:cs typeface="Arial" panose="020B0604020202020204" pitchFamily="34" charset="0"/>
            </a:endParaRPr>
          </a:p>
        </p:txBody>
      </p:sp>
      <p:sp>
        <p:nvSpPr>
          <p:cNvPr id="310" name="Google Shape;310;p20"/>
          <p:cNvSpPr/>
          <p:nvPr/>
        </p:nvSpPr>
        <p:spPr>
          <a:xfrm>
            <a:off x="5175250" y="4410075"/>
            <a:ext cx="503237" cy="508000"/>
          </a:xfrm>
          <a:prstGeom prst="ellipse">
            <a:avLst/>
          </a:prstGeom>
          <a:solidFill>
            <a:srgbClr val="6363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1" name="Google Shape;311;p20"/>
          <p:cNvSpPr/>
          <p:nvPr/>
        </p:nvSpPr>
        <p:spPr>
          <a:xfrm>
            <a:off x="5175250" y="1931987"/>
            <a:ext cx="503237" cy="508000"/>
          </a:xfrm>
          <a:prstGeom prst="ellipse">
            <a:avLst/>
          </a:prstGeom>
          <a:solidFill>
            <a:srgbClr val="35CA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2" name="Google Shape;312;p20"/>
          <p:cNvSpPr/>
          <p:nvPr/>
        </p:nvSpPr>
        <p:spPr>
          <a:xfrm>
            <a:off x="6413500" y="5649912"/>
            <a:ext cx="503237" cy="508000"/>
          </a:xfrm>
          <a:prstGeom prst="ellipse">
            <a:avLst/>
          </a:prstGeom>
          <a:solidFill>
            <a:srgbClr val="F25F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3" name="Google Shape;313;p20"/>
          <p:cNvSpPr/>
          <p:nvPr/>
        </p:nvSpPr>
        <p:spPr>
          <a:xfrm>
            <a:off x="6413500" y="3171825"/>
            <a:ext cx="503237" cy="508000"/>
          </a:xfrm>
          <a:prstGeom prst="ellipse">
            <a:avLst/>
          </a:prstGeom>
          <a:solidFill>
            <a:srgbClr val="D5D9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4" name="Google Shape;314;p20"/>
          <p:cNvSpPr/>
          <p:nvPr/>
        </p:nvSpPr>
        <p:spPr>
          <a:xfrm>
            <a:off x="6413500" y="693737"/>
            <a:ext cx="503237" cy="506412"/>
          </a:xfrm>
          <a:prstGeom prst="ellipse">
            <a:avLst/>
          </a:prstGeom>
          <a:solidFill>
            <a:srgbClr val="7E676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315" name="Google Shape;315;p20"/>
          <p:cNvCxnSpPr/>
          <p:nvPr/>
        </p:nvCxnSpPr>
        <p:spPr>
          <a:xfrm rot="10800000">
            <a:off x="5705475" y="4946650"/>
            <a:ext cx="663575" cy="695325"/>
          </a:xfrm>
          <a:prstGeom prst="straightConnector1">
            <a:avLst/>
          </a:prstGeom>
          <a:noFill/>
          <a:ln w="20625" cap="flat" cmpd="sng">
            <a:solidFill>
              <a:srgbClr val="6D6E71"/>
            </a:solidFill>
            <a:prstDash val="solid"/>
            <a:miter lim="800000"/>
            <a:headEnd type="none" w="med" len="med"/>
            <a:tailEnd type="none" w="med" len="med"/>
          </a:ln>
        </p:spPr>
      </p:cxnSp>
      <p:cxnSp>
        <p:nvCxnSpPr>
          <p:cNvPr id="316" name="Google Shape;316;p20"/>
          <p:cNvCxnSpPr/>
          <p:nvPr/>
        </p:nvCxnSpPr>
        <p:spPr>
          <a:xfrm rot="10800000">
            <a:off x="5710237" y="2476500"/>
            <a:ext cx="658812" cy="682625"/>
          </a:xfrm>
          <a:prstGeom prst="straightConnector1">
            <a:avLst/>
          </a:prstGeom>
          <a:noFill/>
          <a:ln w="20625" cap="flat" cmpd="sng">
            <a:solidFill>
              <a:srgbClr val="6D6E71"/>
            </a:solidFill>
            <a:prstDash val="solid"/>
            <a:miter lim="800000"/>
            <a:headEnd type="none" w="med" len="med"/>
            <a:tailEnd type="none" w="med" len="med"/>
          </a:ln>
        </p:spPr>
      </p:cxnSp>
      <p:cxnSp>
        <p:nvCxnSpPr>
          <p:cNvPr id="317" name="Google Shape;317;p20"/>
          <p:cNvCxnSpPr/>
          <p:nvPr/>
        </p:nvCxnSpPr>
        <p:spPr>
          <a:xfrm rot="10800000" flipH="1">
            <a:off x="5702300" y="1212850"/>
            <a:ext cx="666750" cy="684212"/>
          </a:xfrm>
          <a:prstGeom prst="straightConnector1">
            <a:avLst/>
          </a:prstGeom>
          <a:noFill/>
          <a:ln w="20625" cap="flat" cmpd="sng">
            <a:solidFill>
              <a:srgbClr val="6D6E71"/>
            </a:solidFill>
            <a:prstDash val="solid"/>
            <a:miter lim="800000"/>
            <a:headEnd type="none" w="med" len="med"/>
            <a:tailEnd type="none" w="med" len="med"/>
          </a:ln>
        </p:spPr>
      </p:cxnSp>
      <p:cxnSp>
        <p:nvCxnSpPr>
          <p:cNvPr id="318" name="Google Shape;318;p20"/>
          <p:cNvCxnSpPr/>
          <p:nvPr/>
        </p:nvCxnSpPr>
        <p:spPr>
          <a:xfrm rot="10800000" flipH="1">
            <a:off x="5702300" y="3690937"/>
            <a:ext cx="666750" cy="684212"/>
          </a:xfrm>
          <a:prstGeom prst="straightConnector1">
            <a:avLst/>
          </a:prstGeom>
          <a:noFill/>
          <a:ln w="20625" cap="flat" cmpd="sng">
            <a:solidFill>
              <a:srgbClr val="6D6E71"/>
            </a:solidFill>
            <a:prstDash val="solid"/>
            <a:miter lim="800000"/>
            <a:headEnd type="none" w="med" len="med"/>
            <a:tailEnd type="none" w="med" len="med"/>
          </a:ln>
        </p:spPr>
      </p:cxnSp>
      <p:sp>
        <p:nvSpPr>
          <p:cNvPr id="319" name="Google Shape;319;p20"/>
          <p:cNvSpPr txBox="1"/>
          <p:nvPr/>
        </p:nvSpPr>
        <p:spPr>
          <a:xfrm>
            <a:off x="8083550" y="4987925"/>
            <a:ext cx="1058862" cy="4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25F1E"/>
              </a:buClr>
              <a:buSzPts val="2000"/>
              <a:buFont typeface="Open Sans SemiBold"/>
              <a:buNone/>
            </a:pPr>
            <a:r>
              <a:rPr lang="mn-MN" sz="2000" b="1" i="0" u="none" dirty="0">
                <a:solidFill>
                  <a:srgbClr val="F25F1E"/>
                </a:solidFill>
                <a:latin typeface="Open Sans SemiBold"/>
                <a:ea typeface="Open Sans SemiBold"/>
                <a:cs typeface="Open Sans SemiBold"/>
                <a:sym typeface="Open Sans SemiBold"/>
              </a:rPr>
              <a:t>ХҮтХ</a:t>
            </a:r>
            <a:endParaRPr dirty="0"/>
          </a:p>
        </p:txBody>
      </p:sp>
      <p:sp>
        <p:nvSpPr>
          <p:cNvPr id="320" name="Google Shape;320;p20"/>
          <p:cNvSpPr txBox="1"/>
          <p:nvPr/>
        </p:nvSpPr>
        <p:spPr>
          <a:xfrm>
            <a:off x="8074025" y="2892425"/>
            <a:ext cx="1077912" cy="4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6BAB5"/>
              </a:buClr>
              <a:buSzPts val="2000"/>
              <a:buFont typeface="Open Sans SemiBold"/>
              <a:buNone/>
            </a:pPr>
            <a:r>
              <a:rPr lang="mn-MN" sz="2000" b="1" dirty="0">
                <a:solidFill>
                  <a:srgbClr val="B6BAB5"/>
                </a:solidFill>
                <a:latin typeface="Arial" panose="020B0604020202020204" pitchFamily="34" charset="0"/>
                <a:ea typeface="Open Sans SemiBold"/>
                <a:cs typeface="Arial" panose="020B0604020202020204" pitchFamily="34" charset="0"/>
                <a:sym typeface="Open Sans SemiBold"/>
              </a:rPr>
              <a:t>ӨНтХ</a:t>
            </a:r>
            <a:endParaRPr dirty="0">
              <a:latin typeface="Arial" panose="020B0604020202020204" pitchFamily="34" charset="0"/>
              <a:cs typeface="Arial" panose="020B0604020202020204" pitchFamily="34" charset="0"/>
            </a:endParaRPr>
          </a:p>
        </p:txBody>
      </p:sp>
      <p:sp>
        <p:nvSpPr>
          <p:cNvPr id="321" name="Google Shape;321;p20"/>
          <p:cNvSpPr txBox="1"/>
          <p:nvPr/>
        </p:nvSpPr>
        <p:spPr>
          <a:xfrm>
            <a:off x="8074025" y="609600"/>
            <a:ext cx="1085850" cy="4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E6762"/>
              </a:buClr>
              <a:buSzPts val="2000"/>
              <a:buFont typeface="Open Sans SemiBold"/>
              <a:buNone/>
            </a:pPr>
            <a:r>
              <a:rPr lang="mn-MN" sz="2000" b="1" i="0" u="none" dirty="0">
                <a:solidFill>
                  <a:srgbClr val="7E6762"/>
                </a:solidFill>
                <a:latin typeface="Arial" panose="020B0604020202020204" pitchFamily="34" charset="0"/>
                <a:ea typeface="Open Sans SemiBold"/>
                <a:cs typeface="Arial" panose="020B0604020202020204" pitchFamily="34" charset="0"/>
                <a:sym typeface="Open Sans SemiBold"/>
              </a:rPr>
              <a:t>ХЭЗБтХ</a:t>
            </a:r>
            <a:endParaRPr dirty="0">
              <a:latin typeface="Arial" panose="020B0604020202020204" pitchFamily="34" charset="0"/>
              <a:cs typeface="Arial" panose="020B0604020202020204" pitchFamily="34" charset="0"/>
            </a:endParaRPr>
          </a:p>
        </p:txBody>
      </p:sp>
      <p:sp>
        <p:nvSpPr>
          <p:cNvPr id="322" name="Google Shape;322;p20"/>
          <p:cNvSpPr txBox="1"/>
          <p:nvPr/>
        </p:nvSpPr>
        <p:spPr>
          <a:xfrm>
            <a:off x="3109912" y="4335462"/>
            <a:ext cx="1106487" cy="4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36363"/>
              </a:buClr>
              <a:buSzPts val="2000"/>
              <a:buFont typeface="Open Sans SemiBold"/>
              <a:buNone/>
            </a:pPr>
            <a:r>
              <a:rPr lang="mn-MN" sz="2000" b="1" i="0" u="none" dirty="0">
                <a:solidFill>
                  <a:srgbClr val="636363"/>
                </a:solidFill>
                <a:latin typeface="Open Sans SemiBold"/>
                <a:ea typeface="Open Sans SemiBold"/>
                <a:cs typeface="Open Sans SemiBold"/>
                <a:sym typeface="Open Sans SemiBold"/>
              </a:rPr>
              <a:t>НтХ</a:t>
            </a:r>
            <a:endParaRPr dirty="0"/>
          </a:p>
        </p:txBody>
      </p:sp>
      <p:sp>
        <p:nvSpPr>
          <p:cNvPr id="323" name="Google Shape;323;p20"/>
          <p:cNvSpPr txBox="1"/>
          <p:nvPr/>
        </p:nvSpPr>
        <p:spPr>
          <a:xfrm>
            <a:off x="3141662" y="1849437"/>
            <a:ext cx="1085850" cy="4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5CAE6"/>
              </a:buClr>
              <a:buSzPts val="2000"/>
              <a:buFont typeface="Open Sans SemiBold"/>
              <a:buNone/>
            </a:pPr>
            <a:r>
              <a:rPr lang="mn-MN" sz="2000" b="1" dirty="0">
                <a:solidFill>
                  <a:srgbClr val="35CAE6"/>
                </a:solidFill>
                <a:latin typeface="Open Sans SemiBold"/>
                <a:ea typeface="Open Sans SemiBold"/>
                <a:cs typeface="Open Sans SemiBold"/>
                <a:sym typeface="Open Sans SemiBold"/>
              </a:rPr>
              <a:t>ӨтХ</a:t>
            </a:r>
            <a:endParaRPr dirty="0"/>
          </a:p>
        </p:txBody>
      </p:sp>
      <p:sp>
        <p:nvSpPr>
          <p:cNvPr id="329" name="Google Shape;329;p20"/>
          <p:cNvSpPr txBox="1"/>
          <p:nvPr/>
        </p:nvSpPr>
        <p:spPr>
          <a:xfrm>
            <a:off x="7989887" y="3230562"/>
            <a:ext cx="2368550" cy="692150"/>
          </a:xfrm>
          <a:prstGeom prst="rect">
            <a:avLst/>
          </a:prstGeom>
          <a:noFill/>
          <a:ln>
            <a:noFill/>
          </a:ln>
        </p:spPr>
        <p:txBody>
          <a:bodyPr spcFirstLastPara="1" wrap="square" lIns="91425" tIns="45700" rIns="91425" bIns="45700" anchor="t" anchorCtr="0">
            <a:noAutofit/>
          </a:bodyPr>
          <a:lstStyle/>
          <a:p>
            <a:pPr algn="just"/>
            <a:r>
              <a:rPr lang="mn-MN" sz="1000" dirty="0">
                <a:solidFill>
                  <a:srgbClr val="333333"/>
                </a:solidFill>
                <a:effectLst/>
                <a:latin typeface="Arial" panose="020B0604020202020204" pitchFamily="34" charset="0"/>
                <a:cs typeface="Arial" panose="020B0604020202020204" pitchFamily="34" charset="0"/>
              </a:rPr>
              <a:t>20.6.Өргөн нэвтрүүлгийн телевизүүдийн заавал гишүүнчлэлтэй, нийтийн эрх зүйн хуулийн этгээд болох Монголын телевизүүдийн холбоо /цаашид "Холбоо" гэх/ нь энэ хуулийн 20.5.3-т заасан хөлсийг төвлөрүүлж, өргөн нэвтрүүлгийн телевизийн үзэлтийн судалгааг үндэслэн гишүүдэд хуваарилна.</a:t>
            </a:r>
          </a:p>
          <a:p>
            <a:pPr algn="just"/>
            <a:br>
              <a:rPr lang="mn-MN" sz="1000" dirty="0">
                <a:solidFill>
                  <a:srgbClr val="333333"/>
                </a:solidFill>
                <a:effectLst/>
                <a:latin typeface="Arial" panose="020B0604020202020204" pitchFamily="34" charset="0"/>
                <a:cs typeface="Arial" panose="020B0604020202020204" pitchFamily="34" charset="0"/>
              </a:rPr>
            </a:br>
            <a:endParaRPr lang="mn-MN" sz="1000" dirty="0">
              <a:solidFill>
                <a:srgbClr val="333333"/>
              </a:solidFill>
              <a:effectLst/>
              <a:latin typeface="Arial" panose="020B0604020202020204" pitchFamily="34" charset="0"/>
              <a:cs typeface="Arial" panose="020B0604020202020204" pitchFamily="34" charset="0"/>
            </a:endParaRPr>
          </a:p>
        </p:txBody>
      </p:sp>
      <p:sp>
        <p:nvSpPr>
          <p:cNvPr id="330" name="Google Shape;330;p20"/>
          <p:cNvSpPr txBox="1"/>
          <p:nvPr/>
        </p:nvSpPr>
        <p:spPr>
          <a:xfrm>
            <a:off x="7989887" y="5330244"/>
            <a:ext cx="2368550" cy="692150"/>
          </a:xfrm>
          <a:prstGeom prst="rect">
            <a:avLst/>
          </a:prstGeom>
          <a:noFill/>
          <a:ln>
            <a:noFill/>
          </a:ln>
        </p:spPr>
        <p:txBody>
          <a:bodyPr spcFirstLastPara="1" wrap="square" lIns="91425" tIns="45700" rIns="91425" bIns="45700" anchor="t" anchorCtr="0">
            <a:noAutofit/>
          </a:bodyPr>
          <a:lstStyle/>
          <a:p>
            <a:pPr algn="just"/>
            <a:r>
              <a:rPr lang="mn-MN" sz="1000" dirty="0">
                <a:solidFill>
                  <a:srgbClr val="333333"/>
                </a:solidFill>
                <a:effectLst/>
                <a:latin typeface="Arial" panose="020B0604020202020204" pitchFamily="34" charset="0"/>
                <a:cs typeface="Arial" panose="020B0604020202020204" pitchFamily="34" charset="0"/>
              </a:rPr>
              <a:t>22.1.Хөрөнгийн үнэлгээний мэргэжлийн байгууллага /цаашид "Мэргэжлийн байгууллага" гэх/ нь үнэлгээчин, үнэлгээний хуулийн этгээдийн гишүүнчлэлтэй, мэргэжлийн ёс зүй, хараат бус байдлыг хангах, үнэлгээчинд мэргэжил, арга зүйн дэмжлэг үзүүлэх зорилго бүхий нийтийн эрх зүйн хуулийн этгээд мөн.</a:t>
            </a:r>
          </a:p>
          <a:p>
            <a:pPr algn="just"/>
            <a:br>
              <a:rPr lang="mn-MN" sz="1000" dirty="0">
                <a:solidFill>
                  <a:srgbClr val="333333"/>
                </a:solidFill>
                <a:effectLst/>
                <a:latin typeface="Arial" panose="020B0604020202020204" pitchFamily="34" charset="0"/>
                <a:cs typeface="Arial" panose="020B0604020202020204" pitchFamily="34" charset="0"/>
              </a:rPr>
            </a:br>
            <a:endParaRPr lang="mn-MN" sz="1000" dirty="0">
              <a:solidFill>
                <a:srgbClr val="333333"/>
              </a:solidFill>
              <a:effectLst/>
              <a:latin typeface="Arial" panose="020B0604020202020204" pitchFamily="34" charset="0"/>
              <a:cs typeface="Arial" panose="020B0604020202020204" pitchFamily="34" charset="0"/>
            </a:endParaRPr>
          </a:p>
        </p:txBody>
      </p:sp>
      <p:sp>
        <p:nvSpPr>
          <p:cNvPr id="331" name="Google Shape;331;p20"/>
          <p:cNvSpPr txBox="1"/>
          <p:nvPr/>
        </p:nvSpPr>
        <p:spPr>
          <a:xfrm>
            <a:off x="2225674" y="4641850"/>
            <a:ext cx="2486173" cy="692150"/>
          </a:xfrm>
          <a:prstGeom prst="rect">
            <a:avLst/>
          </a:prstGeom>
          <a:noFill/>
          <a:ln>
            <a:noFill/>
          </a:ln>
        </p:spPr>
        <p:txBody>
          <a:bodyPr spcFirstLastPara="1" wrap="square" lIns="91425" tIns="45700" rIns="91425" bIns="45700" anchor="t" anchorCtr="0">
            <a:noAutofit/>
          </a:bodyPr>
          <a:lstStyle/>
          <a:p>
            <a:pPr algn="just"/>
            <a:r>
              <a:rPr lang="mn-MN" sz="1000" dirty="0">
                <a:solidFill>
                  <a:srgbClr val="333333"/>
                </a:solidFill>
                <a:effectLst/>
                <a:latin typeface="Arial" panose="020B0604020202020204" pitchFamily="34" charset="0"/>
                <a:cs typeface="Arial" panose="020B0604020202020204" pitchFamily="34" charset="0"/>
              </a:rPr>
              <a:t>8.1.Монгол Улсад нотариатчдыг эгнээндээ нэгтгэсэн, тэдний мэргэжлийн үйл ажиллагааг энэ хууль болон өөрийн дүрэмд заасны дагуу уялдуулан зохицуулах, хууль ёсны эрх ашгийг нь хамгаалах зорилготой, нийтийн эрх зүйн этгээд болох Монголын Нотариатчдын танхим /цаашид "Танхим" гэх/ ажиллана.</a:t>
            </a:r>
          </a:p>
          <a:p>
            <a:pPr algn="just"/>
            <a:br>
              <a:rPr lang="mn-MN" sz="1000" dirty="0">
                <a:solidFill>
                  <a:srgbClr val="333333"/>
                </a:solidFill>
                <a:effectLst/>
                <a:latin typeface="Arial" panose="020B0604020202020204" pitchFamily="34" charset="0"/>
                <a:cs typeface="Arial" panose="020B0604020202020204" pitchFamily="34" charset="0"/>
              </a:rPr>
            </a:br>
            <a:endParaRPr lang="mn-MN" sz="1000" dirty="0">
              <a:solidFill>
                <a:srgbClr val="333333"/>
              </a:solidFill>
              <a:effectLst/>
              <a:latin typeface="Arial" panose="020B0604020202020204" pitchFamily="34" charset="0"/>
              <a:cs typeface="Arial" panose="020B0604020202020204" pitchFamily="34" charset="0"/>
            </a:endParaRPr>
          </a:p>
        </p:txBody>
      </p:sp>
      <p:sp>
        <p:nvSpPr>
          <p:cNvPr id="332" name="Google Shape;332;p20"/>
          <p:cNvSpPr txBox="1"/>
          <p:nvPr/>
        </p:nvSpPr>
        <p:spPr>
          <a:xfrm>
            <a:off x="2225675" y="2185987"/>
            <a:ext cx="2486174" cy="692150"/>
          </a:xfrm>
          <a:prstGeom prst="rect">
            <a:avLst/>
          </a:prstGeom>
          <a:noFill/>
          <a:ln>
            <a:noFill/>
          </a:ln>
        </p:spPr>
        <p:txBody>
          <a:bodyPr spcFirstLastPara="1" wrap="square" lIns="91425" tIns="45700" rIns="91425" bIns="45700" anchor="t" anchorCtr="0">
            <a:noAutofit/>
          </a:bodyPr>
          <a:lstStyle/>
          <a:p>
            <a:pPr algn="just"/>
            <a:r>
              <a:rPr lang="mn-MN" sz="1000" dirty="0">
                <a:solidFill>
                  <a:srgbClr val="333333"/>
                </a:solidFill>
                <a:effectLst/>
                <a:latin typeface="Arial" panose="020B0604020202020204" pitchFamily="34" charset="0"/>
                <a:cs typeface="Arial" panose="020B0604020202020204" pitchFamily="34" charset="0"/>
              </a:rPr>
              <a:t>38.1.Өмгөөлөгчдийн Холбоо нь өмгөөлөгчдийн мэдлэг, ур чадварыг дээшлүүлэх, эрх ашгийг хамгаалах, хариуцлагын нэгдсэн тогтолцоог хэрэгжүүлэх, иргэдийн хууль зүйн туслалцаа авах эрхийг хангахад дэмжлэг үзүүлэх зорилго бүхий өмгөөлөгчдийн заавал гишүүнчлэлтэй, мэргэжлийн өөрөө удирдах ёсны байгууллага мөн.</a:t>
            </a:r>
          </a:p>
          <a:p>
            <a:pPr algn="just"/>
            <a:br>
              <a:rPr lang="mn-MN" sz="1000" dirty="0">
                <a:solidFill>
                  <a:srgbClr val="333333"/>
                </a:solidFill>
                <a:effectLst/>
                <a:latin typeface="Arial" panose="020B0604020202020204" pitchFamily="34" charset="0"/>
                <a:cs typeface="Arial" panose="020B0604020202020204" pitchFamily="34" charset="0"/>
              </a:rPr>
            </a:br>
            <a:endParaRPr lang="mn-MN" sz="1000" dirty="0">
              <a:solidFill>
                <a:srgbClr val="333333"/>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E6A2A3-E603-DD9D-13C8-23556A5ACF47}"/>
              </a:ext>
            </a:extLst>
          </p:cNvPr>
          <p:cNvSpPr txBox="1"/>
          <p:nvPr/>
        </p:nvSpPr>
        <p:spPr>
          <a:xfrm>
            <a:off x="636587" y="134453"/>
            <a:ext cx="6096000" cy="369332"/>
          </a:xfrm>
          <a:prstGeom prst="rect">
            <a:avLst/>
          </a:prstGeom>
          <a:noFill/>
        </p:spPr>
        <p:txBody>
          <a:bodyPr wrap="square">
            <a:spAutoFit/>
          </a:bodyPr>
          <a:lstStyle/>
          <a:p>
            <a:pPr lvl="0" algn="ctr">
              <a:buClr>
                <a:srgbClr val="35CAE6"/>
              </a:buClr>
              <a:buSzPts val="2500"/>
            </a:pPr>
            <a:r>
              <a:rPr lang="mn-MN" sz="1800" b="1" dirty="0">
                <a:latin typeface="Arial" panose="020B0604020202020204" pitchFamily="34" charset="0"/>
                <a:cs typeface="Arial" panose="020B0604020202020204" pitchFamily="34" charset="0"/>
              </a:rPr>
              <a:t>Заавал гүшүүнчлэлтэй байх шаардлага</a:t>
            </a:r>
          </a:p>
        </p:txBody>
      </p:sp>
      <p:pic>
        <p:nvPicPr>
          <p:cNvPr id="5" name="Picture 4">
            <a:extLst>
              <a:ext uri="{FF2B5EF4-FFF2-40B4-BE49-F238E27FC236}">
                <a16:creationId xmlns:a16="http://schemas.microsoft.com/office/drawing/2014/main" id="{8598C384-E8BC-86BA-9CE4-619AB99FE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6863" y="623887"/>
            <a:ext cx="1397000" cy="1447800"/>
          </a:xfrm>
          <a:prstGeom prst="rect">
            <a:avLst/>
          </a:prstGeom>
        </p:spPr>
      </p:pic>
      <p:pic>
        <p:nvPicPr>
          <p:cNvPr id="7" name="Picture 6">
            <a:extLst>
              <a:ext uri="{FF2B5EF4-FFF2-40B4-BE49-F238E27FC236}">
                <a16:creationId xmlns:a16="http://schemas.microsoft.com/office/drawing/2014/main" id="{58816C0F-AF48-88C1-44B6-2F97B374E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320" y="2238532"/>
            <a:ext cx="1529462" cy="1495109"/>
          </a:xfrm>
          <a:prstGeom prst="rect">
            <a:avLst/>
          </a:prstGeom>
        </p:spPr>
      </p:pic>
      <p:pic>
        <p:nvPicPr>
          <p:cNvPr id="9" name="Picture 8">
            <a:extLst>
              <a:ext uri="{FF2B5EF4-FFF2-40B4-BE49-F238E27FC236}">
                <a16:creationId xmlns:a16="http://schemas.microsoft.com/office/drawing/2014/main" id="{B77CC229-D2E7-AAA6-E1F0-1114972D56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6371" y="3304802"/>
            <a:ext cx="1779587" cy="1252910"/>
          </a:xfrm>
          <a:prstGeom prst="rect">
            <a:avLst/>
          </a:prstGeom>
        </p:spPr>
      </p:pic>
      <p:pic>
        <p:nvPicPr>
          <p:cNvPr id="11" name="Picture 10">
            <a:extLst>
              <a:ext uri="{FF2B5EF4-FFF2-40B4-BE49-F238E27FC236}">
                <a16:creationId xmlns:a16="http://schemas.microsoft.com/office/drawing/2014/main" id="{63C303F0-363C-63DA-0755-990E7EAFAA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414" y="4746625"/>
            <a:ext cx="1371600" cy="1371600"/>
          </a:xfrm>
          <a:prstGeom prst="rect">
            <a:avLst/>
          </a:prstGeom>
        </p:spPr>
      </p:pic>
      <p:pic>
        <p:nvPicPr>
          <p:cNvPr id="13" name="Picture 12">
            <a:extLst>
              <a:ext uri="{FF2B5EF4-FFF2-40B4-BE49-F238E27FC236}">
                <a16:creationId xmlns:a16="http://schemas.microsoft.com/office/drawing/2014/main" id="{DB1EC2BC-6948-F060-5756-02DA5079E7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24664" y="5454864"/>
            <a:ext cx="1143000" cy="1143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749</Words>
  <Application>Microsoft Office PowerPoint</Application>
  <PresentationFormat>Widescreen</PresentationFormat>
  <Paragraphs>69</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Montserrat</vt:lpstr>
      <vt:lpstr>Open Sans</vt:lpstr>
      <vt:lpstr>Open Sans SemiBold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Хуульчдын холбооны чиг үүрэг</vt:lpstr>
      <vt:lpstr>Хуульчдын холбооны чиг үүрэг</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Нина</cp:lastModifiedBy>
  <cp:revision>15</cp:revision>
  <dcterms:created xsi:type="dcterms:W3CDTF">2025-01-24T07:18:57Z</dcterms:created>
  <dcterms:modified xsi:type="dcterms:W3CDTF">2025-02-19T02:26:36Z</dcterms:modified>
</cp:coreProperties>
</file>