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6346" r:id="rId5"/>
    <p:sldId id="6345" r:id="rId6"/>
    <p:sldId id="6347" r:id="rId7"/>
    <p:sldId id="6348" r:id="rId8"/>
    <p:sldId id="6350" r:id="rId9"/>
    <p:sldId id="259" r:id="rId10"/>
    <p:sldId id="6351" r:id="rId11"/>
    <p:sldId id="6352" r:id="rId12"/>
    <p:sldId id="6353" r:id="rId13"/>
    <p:sldId id="6354"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ECDDD-4C50-4887-8D8B-FEA2D0BEBB38}"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AB931-D974-4A84-90B7-6B1D2E85E392}" type="slidenum">
              <a:rPr lang="en-US" smtClean="0"/>
              <a:t>‹#›</a:t>
            </a:fld>
            <a:endParaRPr lang="en-US"/>
          </a:p>
        </p:txBody>
      </p:sp>
    </p:spTree>
    <p:extLst>
      <p:ext uri="{BB962C8B-B14F-4D97-AF65-F5344CB8AC3E}">
        <p14:creationId xmlns:p14="http://schemas.microsoft.com/office/powerpoint/2010/main" val="151199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E30769-44AB-437C-9A54-675BEEDA02D3}" type="slidenum">
              <a:rPr lang="en-US" smtClean="0"/>
              <a:t>11</a:t>
            </a:fld>
            <a:endParaRPr lang="en-US"/>
          </a:p>
        </p:txBody>
      </p:sp>
    </p:spTree>
    <p:extLst>
      <p:ext uri="{BB962C8B-B14F-4D97-AF65-F5344CB8AC3E}">
        <p14:creationId xmlns:p14="http://schemas.microsoft.com/office/powerpoint/2010/main" val="16910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9752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263850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730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492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2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16129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8B4ED-DCFC-4496-9F9C-92B5CC1F98BB}"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2181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68B4ED-DCFC-4496-9F9C-92B5CC1F98BB}"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5267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8B4ED-DCFC-4496-9F9C-92B5CC1F98BB}"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270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7718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0980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8B4ED-DCFC-4496-9F9C-92B5CC1F98BB}"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B3880-B346-4561-922C-21DF7AE24EF0}" type="slidenum">
              <a:rPr lang="en-US" smtClean="0"/>
              <a:t>‹#›</a:t>
            </a:fld>
            <a:endParaRPr lang="en-US"/>
          </a:p>
        </p:txBody>
      </p:sp>
    </p:spTree>
    <p:extLst>
      <p:ext uri="{BB962C8B-B14F-4D97-AF65-F5344CB8AC3E}">
        <p14:creationId xmlns:p14="http://schemas.microsoft.com/office/powerpoint/2010/main" val="26135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5" name="TextBox 4"/>
          <p:cNvSpPr txBox="1"/>
          <p:nvPr/>
        </p:nvSpPr>
        <p:spPr>
          <a:xfrm>
            <a:off x="988284" y="6083357"/>
            <a:ext cx="6217920" cy="369332"/>
          </a:xfrm>
          <a:prstGeom prst="rect">
            <a:avLst/>
          </a:prstGeom>
          <a:noFill/>
        </p:spPr>
        <p:txBody>
          <a:bodyPr wrap="square" rtlCol="0">
            <a:spAutoFit/>
          </a:bodyPr>
          <a:lstStyle/>
          <a:p>
            <a:r>
              <a:rPr lang="mn-MN" dirty="0">
                <a:solidFill>
                  <a:schemeClr val="bg1"/>
                </a:solidFill>
                <a:latin typeface="Roboto" panose="02000000000000000000" pitchFamily="2" charset="0"/>
                <a:ea typeface="Roboto" panose="02000000000000000000" pitchFamily="2" charset="0"/>
              </a:rPr>
              <a:t>Хуульч Р.Лхагвабаяр</a:t>
            </a:r>
            <a:endParaRPr lang="en-US" dirty="0">
              <a:solidFill>
                <a:schemeClr val="bg1"/>
              </a:solidFill>
              <a:latin typeface="Roboto" panose="02000000000000000000" pitchFamily="2" charset="0"/>
              <a:ea typeface="Roboto" panose="02000000000000000000" pitchFamily="2" charset="0"/>
            </a:endParaRPr>
          </a:p>
        </p:txBody>
      </p:sp>
      <p:sp>
        <p:nvSpPr>
          <p:cNvPr id="6" name="TextBox 5"/>
          <p:cNvSpPr txBox="1"/>
          <p:nvPr/>
        </p:nvSpPr>
        <p:spPr>
          <a:xfrm>
            <a:off x="2920322" y="2367468"/>
            <a:ext cx="8126219" cy="2585323"/>
          </a:xfrm>
          <a:prstGeom prst="rect">
            <a:avLst/>
          </a:prstGeom>
          <a:noFill/>
        </p:spPr>
        <p:txBody>
          <a:bodyPr wrap="square" rtlCol="0">
            <a:spAutoFit/>
          </a:bodyPr>
          <a:lstStyle/>
          <a:p>
            <a:pPr algn="ctr"/>
            <a:r>
              <a:rPr lang="mn-MN" sz="5400" b="1" dirty="0">
                <a:solidFill>
                  <a:schemeClr val="bg1"/>
                </a:solidFill>
                <a:latin typeface="Roboto" panose="02000000000000000000" pitchFamily="2" charset="0"/>
                <a:ea typeface="Roboto" panose="02000000000000000000" pitchFamily="2" charset="0"/>
              </a:rPr>
              <a:t>АЯЛАЛ ЖУУЛЧЛАЛЫН ТУХАЙ ХУУЛИЙН ХЭРЭГЖИЛТ</a:t>
            </a:r>
            <a:endParaRPr lang="en-US" sz="5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9390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C3ED1-D4E0-4426-85EB-2D2AEAF46EBB}"/>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71237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24B51C-B388-47A8-AB8F-CFAA043E86D4}"/>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47388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8B061E-AB94-4EE5-B225-FC99F549A31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96864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A389C-9F28-4E47-A48D-84C55EB2F9E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20110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6"/>
            <a:ext cx="12192000" cy="6853288"/>
          </a:xfrm>
          <a:prstGeom prst="rect">
            <a:avLst/>
          </a:prstGeom>
        </p:spPr>
      </p:pic>
    </p:spTree>
    <p:extLst>
      <p:ext uri="{BB962C8B-B14F-4D97-AF65-F5344CB8AC3E}">
        <p14:creationId xmlns:p14="http://schemas.microsoft.com/office/powerpoint/2010/main" val="214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27" name="Trapezoid 24">
            <a:extLst>
              <a:ext uri="{FF2B5EF4-FFF2-40B4-BE49-F238E27FC236}">
                <a16:creationId xmlns:a16="http://schemas.microsoft.com/office/drawing/2014/main" id="{528D0DA3-EBA3-4585-8873-E2FEBDA4E760}"/>
              </a:ext>
            </a:extLst>
          </p:cNvPr>
          <p:cNvSpPr>
            <a:spLocks noChangeAspect="1"/>
          </p:cNvSpPr>
          <p:nvPr/>
        </p:nvSpPr>
        <p:spPr>
          <a:xfrm rot="8369018">
            <a:off x="5936378" y="3494899"/>
            <a:ext cx="301222" cy="30409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28" name="Oval 21">
            <a:extLst>
              <a:ext uri="{FF2B5EF4-FFF2-40B4-BE49-F238E27FC236}">
                <a16:creationId xmlns:a16="http://schemas.microsoft.com/office/drawing/2014/main" id="{16623909-7DFE-47A6-B652-5545A272260A}"/>
              </a:ext>
            </a:extLst>
          </p:cNvPr>
          <p:cNvSpPr>
            <a:spLocks noChangeAspect="1"/>
          </p:cNvSpPr>
          <p:nvPr/>
        </p:nvSpPr>
        <p:spPr>
          <a:xfrm>
            <a:off x="6700922" y="2633035"/>
            <a:ext cx="312091" cy="48658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29" name="Freeform: Shape 60">
            <a:extLst>
              <a:ext uri="{FF2B5EF4-FFF2-40B4-BE49-F238E27FC236}">
                <a16:creationId xmlns:a16="http://schemas.microsoft.com/office/drawing/2014/main" id="{E85BE873-D617-44DA-B4A2-19425372C09C}"/>
              </a:ext>
            </a:extLst>
          </p:cNvPr>
          <p:cNvSpPr/>
          <p:nvPr/>
        </p:nvSpPr>
        <p:spPr>
          <a:xfrm rot="5400000">
            <a:off x="9457190" y="3485941"/>
            <a:ext cx="210482" cy="21079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30" name="Frame 1">
            <a:extLst>
              <a:ext uri="{FF2B5EF4-FFF2-40B4-BE49-F238E27FC236}">
                <a16:creationId xmlns:a16="http://schemas.microsoft.com/office/drawing/2014/main" id="{A250E1B6-AD7C-4B31-9844-70E01B572FEB}"/>
              </a:ext>
            </a:extLst>
          </p:cNvPr>
          <p:cNvSpPr/>
          <p:nvPr/>
        </p:nvSpPr>
        <p:spPr>
          <a:xfrm>
            <a:off x="8487518" y="2428581"/>
            <a:ext cx="219231" cy="29620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31" name="Frame 1">
            <a:extLst>
              <a:ext uri="{FF2B5EF4-FFF2-40B4-BE49-F238E27FC236}">
                <a16:creationId xmlns:a16="http://schemas.microsoft.com/office/drawing/2014/main" id="{33A714B2-FE59-4CDC-92AF-A82E9CDE635F}"/>
              </a:ext>
            </a:extLst>
          </p:cNvPr>
          <p:cNvSpPr/>
          <p:nvPr/>
        </p:nvSpPr>
        <p:spPr>
          <a:xfrm>
            <a:off x="7612364" y="2715974"/>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32" name="Freeform: Shape 90">
            <a:extLst>
              <a:ext uri="{FF2B5EF4-FFF2-40B4-BE49-F238E27FC236}">
                <a16:creationId xmlns:a16="http://schemas.microsoft.com/office/drawing/2014/main" id="{8988C50C-8C40-448C-A5AD-94AB2D502FA7}"/>
              </a:ext>
            </a:extLst>
          </p:cNvPr>
          <p:cNvSpPr/>
          <p:nvPr/>
        </p:nvSpPr>
        <p:spPr>
          <a:xfrm rot="5400000">
            <a:off x="8400181" y="3577798"/>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33" name="Google Shape;237;p17">
            <a:extLst>
              <a:ext uri="{FF2B5EF4-FFF2-40B4-BE49-F238E27FC236}">
                <a16:creationId xmlns:a16="http://schemas.microsoft.com/office/drawing/2014/main" id="{BE3E9363-A937-438F-AB08-BD07E3D49012}"/>
              </a:ext>
            </a:extLst>
          </p:cNvPr>
          <p:cNvSpPr txBox="1"/>
          <p:nvPr/>
        </p:nvSpPr>
        <p:spPr>
          <a:xfrm>
            <a:off x="330866" y="4247082"/>
            <a:ext cx="2488127" cy="692150"/>
          </a:xfrm>
          <a:prstGeom prst="rect">
            <a:avLst/>
          </a:prstGeom>
          <a:noFill/>
          <a:ln>
            <a:noFill/>
          </a:ln>
        </p:spPr>
        <p:txBody>
          <a:bodyPr spcFirstLastPara="1" wrap="square" lIns="91425" tIns="45700" rIns="91425" bIns="45700" anchor="t" anchorCtr="0">
            <a:noAutofit/>
          </a:bodyPr>
          <a:lstStyle/>
          <a:p>
            <a:pPr algn="just"/>
            <a:r>
              <a:rPr lang="mn-MN" sz="1100" dirty="0">
                <a:solidFill>
                  <a:srgbClr val="002060"/>
                </a:solidFill>
                <a:latin typeface="Arial" panose="020B0604020202020204" pitchFamily="34" charset="0"/>
                <a:cs typeface="Arial" panose="020B0604020202020204" pitchFamily="34" charset="0"/>
              </a:rPr>
              <a:t>Аялал жуулчлалын тухай хуульд: </a:t>
            </a:r>
          </a:p>
          <a:p>
            <a:pPr marL="171450" indent="-171450" algn="just">
              <a:buFont typeface="Arial" panose="020B0604020202020204" pitchFamily="34" charset="0"/>
              <a:buChar char="•"/>
            </a:pPr>
            <a:r>
              <a:rPr lang="mn-MN" sz="1100" dirty="0">
                <a:solidFill>
                  <a:srgbClr val="002060"/>
                </a:solidFill>
                <a:latin typeface="Arial" panose="020B0604020202020204" pitchFamily="34" charset="0"/>
                <a:cs typeface="Arial" panose="020B0604020202020204" pitchFamily="34" charset="0"/>
              </a:rPr>
              <a:t>нийт 14 удаа нэмэлт, өөрчлөлт орсон хэдий ч хуулийн үндсэн агуулга өөрчлөгдөөгүй</a:t>
            </a:r>
            <a:r>
              <a:rPr lang="en-US" sz="1100" dirty="0">
                <a:solidFill>
                  <a:srgbClr val="002060"/>
                </a:solidFill>
                <a:latin typeface="Arial" panose="020B0604020202020204" pitchFamily="34" charset="0"/>
                <a:cs typeface="Arial" panose="020B0604020202020204" pitchFamily="34" charset="0"/>
              </a:rPr>
              <a:t>;</a:t>
            </a:r>
            <a:endParaRPr lang="mn-MN" sz="1100" dirty="0">
              <a:solidFill>
                <a:srgbClr val="0020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mn-MN" sz="1100" dirty="0">
                <a:solidFill>
                  <a:srgbClr val="002060"/>
                </a:solidFill>
                <a:latin typeface="Arial" panose="020B0604020202020204" pitchFamily="34" charset="0"/>
                <a:cs typeface="Arial" panose="020B0604020202020204" pitchFamily="34" charset="0"/>
              </a:rPr>
              <a:t>Судалгаагаар АЖтХуульд 6 давхардал, 7 зөрчил, 10 хийдэл байгаа нь тогтоогдсон</a:t>
            </a:r>
            <a:r>
              <a:rPr lang="en-US" sz="1100" dirty="0">
                <a:solidFill>
                  <a:srgbClr val="002060"/>
                </a:solidFill>
                <a:latin typeface="Arial" panose="020B0604020202020204" pitchFamily="34" charset="0"/>
                <a:cs typeface="Arial" panose="020B0604020202020204" pitchFamily="34" charset="0"/>
              </a:rPr>
              <a:t>;</a:t>
            </a:r>
            <a:endParaRPr lang="mn-MN" sz="1100" dirty="0">
              <a:solidFill>
                <a:srgbClr val="0020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mn-MN" sz="1100" dirty="0">
                <a:solidFill>
                  <a:srgbClr val="002060"/>
                </a:solidFill>
                <a:latin typeface="Arial" panose="020B0604020202020204" pitchFamily="34" charset="0"/>
                <a:cs typeface="Arial" panose="020B0604020202020204" pitchFamily="34" charset="0"/>
              </a:rPr>
              <a:t>20 орчим дүрэм, журам, стандартуудыг шинэчлэх шаардлага</a:t>
            </a:r>
            <a:r>
              <a:rPr lang="en-US" sz="1100" dirty="0">
                <a:solidFill>
                  <a:srgbClr val="002060"/>
                </a:solidFill>
                <a:latin typeface="Arial" panose="020B0604020202020204" pitchFamily="34" charset="0"/>
                <a:cs typeface="Arial" panose="020B0604020202020204" pitchFamily="34" charset="0"/>
              </a:rPr>
              <a:t>;</a:t>
            </a:r>
            <a:endParaRPr lang="mn-MN" sz="1100" dirty="0">
              <a:solidFill>
                <a:srgbClr val="00206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mn-MN" sz="1100" dirty="0">
                <a:solidFill>
                  <a:srgbClr val="002060"/>
                </a:solidFill>
                <a:latin typeface="Arial" panose="020B0604020202020204" pitchFamily="34" charset="0"/>
                <a:cs typeface="Arial" panose="020B0604020202020204" pitchFamily="34" charset="0"/>
              </a:rPr>
              <a:t>Аялал жуулчлалын хуулиар зохицуулах зайлшгүй шаардлагатай харилцаа</a:t>
            </a:r>
          </a:p>
        </p:txBody>
      </p:sp>
      <p:cxnSp>
        <p:nvCxnSpPr>
          <p:cNvPr id="34" name="Google Shape;238;p17">
            <a:extLst>
              <a:ext uri="{FF2B5EF4-FFF2-40B4-BE49-F238E27FC236}">
                <a16:creationId xmlns:a16="http://schemas.microsoft.com/office/drawing/2014/main" id="{FBBAA5F7-24D6-445F-9170-1E525F68FE6A}"/>
              </a:ext>
            </a:extLst>
          </p:cNvPr>
          <p:cNvCxnSpPr>
            <a:cxnSpLocks/>
          </p:cNvCxnSpPr>
          <p:nvPr/>
        </p:nvCxnSpPr>
        <p:spPr>
          <a:xfrm>
            <a:off x="695000" y="3696578"/>
            <a:ext cx="1836809" cy="0"/>
          </a:xfrm>
          <a:prstGeom prst="straightConnector1">
            <a:avLst/>
          </a:prstGeom>
          <a:noFill/>
          <a:ln w="65075" cap="sq" cmpd="sng">
            <a:solidFill>
              <a:srgbClr val="FFCA59"/>
            </a:solidFill>
            <a:prstDash val="solid"/>
            <a:miter lim="800000"/>
            <a:headEnd type="none" w="med" len="med"/>
            <a:tailEnd type="none" w="med" len="med"/>
          </a:ln>
        </p:spPr>
      </p:cxnSp>
      <p:cxnSp>
        <p:nvCxnSpPr>
          <p:cNvPr id="35" name="Google Shape;239;p17">
            <a:extLst>
              <a:ext uri="{FF2B5EF4-FFF2-40B4-BE49-F238E27FC236}">
                <a16:creationId xmlns:a16="http://schemas.microsoft.com/office/drawing/2014/main" id="{324D469D-1C7F-4F68-86F0-3689761C91FD}"/>
              </a:ext>
            </a:extLst>
          </p:cNvPr>
          <p:cNvCxnSpPr/>
          <p:nvPr/>
        </p:nvCxnSpPr>
        <p:spPr>
          <a:xfrm>
            <a:off x="3710366" y="2916918"/>
            <a:ext cx="2092325" cy="0"/>
          </a:xfrm>
          <a:prstGeom prst="straightConnector1">
            <a:avLst/>
          </a:prstGeom>
          <a:noFill/>
          <a:ln w="65075" cap="sq" cmpd="sng">
            <a:solidFill>
              <a:srgbClr val="FF7438"/>
            </a:solidFill>
            <a:prstDash val="solid"/>
            <a:miter lim="800000"/>
            <a:headEnd type="none" w="med" len="med"/>
            <a:tailEnd type="none" w="med" len="med"/>
          </a:ln>
        </p:spPr>
      </p:cxnSp>
      <p:cxnSp>
        <p:nvCxnSpPr>
          <p:cNvPr id="36" name="Google Shape;240;p17">
            <a:extLst>
              <a:ext uri="{FF2B5EF4-FFF2-40B4-BE49-F238E27FC236}">
                <a16:creationId xmlns:a16="http://schemas.microsoft.com/office/drawing/2014/main" id="{B154F1A7-1FB7-48C3-ADCA-D3F07A54BA65}"/>
              </a:ext>
            </a:extLst>
          </p:cNvPr>
          <p:cNvCxnSpPr/>
          <p:nvPr/>
        </p:nvCxnSpPr>
        <p:spPr>
          <a:xfrm>
            <a:off x="6826564" y="2380534"/>
            <a:ext cx="2087562" cy="0"/>
          </a:xfrm>
          <a:prstGeom prst="straightConnector1">
            <a:avLst/>
          </a:prstGeom>
          <a:noFill/>
          <a:ln w="65075" cap="sq" cmpd="sng">
            <a:solidFill>
              <a:srgbClr val="64D1DA"/>
            </a:solidFill>
            <a:prstDash val="solid"/>
            <a:miter lim="800000"/>
            <a:headEnd type="none" w="med" len="med"/>
            <a:tailEnd type="none" w="med" len="med"/>
          </a:ln>
        </p:spPr>
      </p:cxnSp>
      <p:cxnSp>
        <p:nvCxnSpPr>
          <p:cNvPr id="37" name="Google Shape;241;p17">
            <a:extLst>
              <a:ext uri="{FF2B5EF4-FFF2-40B4-BE49-F238E27FC236}">
                <a16:creationId xmlns:a16="http://schemas.microsoft.com/office/drawing/2014/main" id="{864034EE-33F1-4E50-8DF0-4216C01C7401}"/>
              </a:ext>
            </a:extLst>
          </p:cNvPr>
          <p:cNvCxnSpPr>
            <a:cxnSpLocks/>
          </p:cNvCxnSpPr>
          <p:nvPr/>
        </p:nvCxnSpPr>
        <p:spPr>
          <a:xfrm>
            <a:off x="9811344" y="1496484"/>
            <a:ext cx="1893378" cy="0"/>
          </a:xfrm>
          <a:prstGeom prst="straightConnector1">
            <a:avLst/>
          </a:prstGeom>
          <a:noFill/>
          <a:ln w="65075" cap="sq" cmpd="sng">
            <a:solidFill>
              <a:srgbClr val="065280"/>
            </a:solidFill>
            <a:prstDash val="solid"/>
            <a:miter lim="800000"/>
            <a:headEnd type="none" w="med" len="med"/>
            <a:tailEnd type="none" w="med" len="med"/>
          </a:ln>
        </p:spPr>
      </p:cxnSp>
      <p:sp>
        <p:nvSpPr>
          <p:cNvPr id="38" name="Google Shape;242;p17">
            <a:extLst>
              <a:ext uri="{FF2B5EF4-FFF2-40B4-BE49-F238E27FC236}">
                <a16:creationId xmlns:a16="http://schemas.microsoft.com/office/drawing/2014/main" id="{79DB5880-063C-49B1-AD12-133A3602BE97}"/>
              </a:ext>
            </a:extLst>
          </p:cNvPr>
          <p:cNvSpPr txBox="1"/>
          <p:nvPr/>
        </p:nvSpPr>
        <p:spPr>
          <a:xfrm>
            <a:off x="434028" y="3869437"/>
            <a:ext cx="2281804" cy="55086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32323"/>
              </a:buClr>
              <a:buSzPts val="2600"/>
              <a:buFont typeface="Open Sans SemiBold"/>
              <a:buNone/>
            </a:pPr>
            <a:r>
              <a:rPr lang="en-US" sz="2000" b="1" i="0" u="none" dirty="0">
                <a:solidFill>
                  <a:srgbClr val="232323"/>
                </a:solidFill>
                <a:latin typeface="Arial" panose="020B0604020202020204" pitchFamily="34" charset="0"/>
                <a:ea typeface="Open Sans SemiBold"/>
                <a:cs typeface="Arial" panose="020B0604020202020204" pitchFamily="34" charset="0"/>
                <a:sym typeface="Open Sans SemiBold"/>
              </a:rPr>
              <a:t>1. </a:t>
            </a:r>
            <a: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t>Эрх зүйн орчин</a:t>
            </a:r>
            <a:endParaRPr sz="1400" dirty="0">
              <a:latin typeface="Arial" panose="020B0604020202020204" pitchFamily="34" charset="0"/>
              <a:cs typeface="Arial" panose="020B0604020202020204" pitchFamily="34" charset="0"/>
            </a:endParaRPr>
          </a:p>
        </p:txBody>
      </p:sp>
      <p:sp>
        <p:nvSpPr>
          <p:cNvPr id="39" name="Google Shape;243;p17">
            <a:extLst>
              <a:ext uri="{FF2B5EF4-FFF2-40B4-BE49-F238E27FC236}">
                <a16:creationId xmlns:a16="http://schemas.microsoft.com/office/drawing/2014/main" id="{83B41385-3EF9-42DA-88EE-89F686399253}"/>
              </a:ext>
            </a:extLst>
          </p:cNvPr>
          <p:cNvSpPr txBox="1"/>
          <p:nvPr/>
        </p:nvSpPr>
        <p:spPr>
          <a:xfrm>
            <a:off x="3259953" y="3010658"/>
            <a:ext cx="2741647" cy="5508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32323"/>
              </a:buClr>
              <a:buSzPts val="2600"/>
              <a:buFont typeface="Open Sans SemiBold"/>
              <a:buNone/>
            </a:pPr>
            <a:r>
              <a:rPr lang="en-US" sz="2000" b="1" i="0" u="none" dirty="0">
                <a:solidFill>
                  <a:srgbClr val="232323"/>
                </a:solidFill>
                <a:latin typeface="Arial" panose="020B0604020202020204" pitchFamily="34" charset="0"/>
                <a:ea typeface="Open Sans SemiBold"/>
                <a:cs typeface="Arial" panose="020B0604020202020204" pitchFamily="34" charset="0"/>
                <a:sym typeface="Open Sans SemiBold"/>
              </a:rPr>
              <a:t>2. </a:t>
            </a:r>
            <a: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t>Бизнесийг дэмжих</a:t>
            </a:r>
            <a:endParaRPr sz="2000" dirty="0">
              <a:latin typeface="Arial" panose="020B0604020202020204" pitchFamily="34" charset="0"/>
              <a:cs typeface="Arial" panose="020B0604020202020204" pitchFamily="34" charset="0"/>
            </a:endParaRPr>
          </a:p>
        </p:txBody>
      </p:sp>
      <p:sp>
        <p:nvSpPr>
          <p:cNvPr id="40" name="Google Shape;244;p17">
            <a:extLst>
              <a:ext uri="{FF2B5EF4-FFF2-40B4-BE49-F238E27FC236}">
                <a16:creationId xmlns:a16="http://schemas.microsoft.com/office/drawing/2014/main" id="{70A0D152-7C7C-4925-AB5D-4AB1F8976F36}"/>
              </a:ext>
            </a:extLst>
          </p:cNvPr>
          <p:cNvSpPr txBox="1"/>
          <p:nvPr/>
        </p:nvSpPr>
        <p:spPr>
          <a:xfrm>
            <a:off x="6481776" y="2496326"/>
            <a:ext cx="2777138" cy="62328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32323"/>
              </a:buClr>
              <a:buSzPts val="2600"/>
              <a:buFont typeface="Open Sans SemiBold"/>
              <a:buNone/>
            </a:pPr>
            <a:r>
              <a:rPr lang="en-US" sz="2000" b="1" dirty="0">
                <a:solidFill>
                  <a:srgbClr val="232323"/>
                </a:solidFill>
                <a:latin typeface="Arial" panose="020B0604020202020204" pitchFamily="34" charset="0"/>
                <a:ea typeface="Open Sans SemiBold"/>
                <a:cs typeface="Arial" panose="020B0604020202020204" pitchFamily="34" charset="0"/>
                <a:sym typeface="Open Sans SemiBold"/>
              </a:rPr>
              <a:t>3. </a:t>
            </a:r>
            <a: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t>Аялал жуулчлал </a:t>
            </a:r>
            <a:b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br>
            <a: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t>ба жуулчин</a:t>
            </a:r>
            <a:endParaRPr sz="2000" dirty="0">
              <a:latin typeface="Arial" panose="020B0604020202020204" pitchFamily="34" charset="0"/>
              <a:cs typeface="Arial" panose="020B0604020202020204" pitchFamily="34" charset="0"/>
            </a:endParaRPr>
          </a:p>
        </p:txBody>
      </p:sp>
      <p:sp>
        <p:nvSpPr>
          <p:cNvPr id="41" name="Google Shape;245;p17">
            <a:extLst>
              <a:ext uri="{FF2B5EF4-FFF2-40B4-BE49-F238E27FC236}">
                <a16:creationId xmlns:a16="http://schemas.microsoft.com/office/drawing/2014/main" id="{C112E2A2-9A5B-4C56-8235-E5FA8B64D0EF}"/>
              </a:ext>
            </a:extLst>
          </p:cNvPr>
          <p:cNvSpPr txBox="1"/>
          <p:nvPr/>
        </p:nvSpPr>
        <p:spPr>
          <a:xfrm>
            <a:off x="9481100" y="1560562"/>
            <a:ext cx="2507343" cy="550862"/>
          </a:xfrm>
          <a:prstGeom prst="rect">
            <a:avLst/>
          </a:prstGeom>
          <a:noFill/>
          <a:ln>
            <a:noFill/>
          </a:ln>
        </p:spPr>
        <p:txBody>
          <a:bodyPr spcFirstLastPara="1" wrap="square" lIns="0" tIns="0" rIns="0" bIns="0" anchor="t" anchorCtr="0">
            <a:noAutofit/>
          </a:bodyPr>
          <a:lstStyle/>
          <a:p>
            <a:pPr lvl="0" algn="ctr">
              <a:buClr>
                <a:srgbClr val="232323"/>
              </a:buClr>
              <a:buSzPts val="2600"/>
            </a:pPr>
            <a:r>
              <a:rPr lang="en-US" sz="2000" b="1" i="0" u="none" dirty="0">
                <a:solidFill>
                  <a:srgbClr val="232323"/>
                </a:solidFill>
                <a:latin typeface="Arial" panose="020B0604020202020204" pitchFamily="34" charset="0"/>
                <a:ea typeface="Open Sans SemiBold"/>
                <a:cs typeface="Arial" panose="020B0604020202020204" pitchFamily="34" charset="0"/>
                <a:sym typeface="Open Sans SemiBold"/>
              </a:rPr>
              <a:t>4. </a:t>
            </a:r>
            <a: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t>УИХ, ЗГ-ын зорилт, хөтөлбөрийг хэрэгжүүлэх</a:t>
            </a:r>
            <a:r>
              <a:rPr lang="en-US" sz="2000" b="1" dirty="0">
                <a:solidFill>
                  <a:srgbClr val="232323"/>
                </a:solidFill>
                <a:latin typeface="Arial" panose="020B0604020202020204" pitchFamily="34" charset="0"/>
                <a:ea typeface="Open Sans SemiBold"/>
                <a:cs typeface="Arial" panose="020B0604020202020204" pitchFamily="34" charset="0"/>
                <a:sym typeface="Open Sans SemiBold"/>
              </a:rPr>
              <a:t> </a:t>
            </a:r>
            <a:r>
              <a:rPr lang="mn-MN" sz="2000" b="1" dirty="0">
                <a:solidFill>
                  <a:srgbClr val="232323"/>
                </a:solidFill>
                <a:latin typeface="Arial" panose="020B0604020202020204" pitchFamily="34" charset="0"/>
                <a:ea typeface="Open Sans SemiBold"/>
                <a:cs typeface="Arial" panose="020B0604020202020204" pitchFamily="34" charset="0"/>
                <a:sym typeface="Open Sans SemiBold"/>
              </a:rPr>
              <a:t> </a:t>
            </a:r>
            <a:endParaRPr sz="2000" dirty="0">
              <a:latin typeface="Arial" panose="020B0604020202020204" pitchFamily="34" charset="0"/>
              <a:cs typeface="Arial" panose="020B0604020202020204" pitchFamily="34" charset="0"/>
            </a:endParaRPr>
          </a:p>
        </p:txBody>
      </p:sp>
      <p:sp>
        <p:nvSpPr>
          <p:cNvPr id="42" name="Google Shape;246;p17">
            <a:extLst>
              <a:ext uri="{FF2B5EF4-FFF2-40B4-BE49-F238E27FC236}">
                <a16:creationId xmlns:a16="http://schemas.microsoft.com/office/drawing/2014/main" id="{1CBC05C2-51C5-488E-9AD7-ACE825666F07}"/>
              </a:ext>
            </a:extLst>
          </p:cNvPr>
          <p:cNvSpPr/>
          <p:nvPr/>
        </p:nvSpPr>
        <p:spPr>
          <a:xfrm>
            <a:off x="4121383" y="2008079"/>
            <a:ext cx="885825" cy="769937"/>
          </a:xfrm>
          <a:custGeom>
            <a:avLst/>
            <a:gdLst/>
            <a:ahLst/>
            <a:cxnLst/>
            <a:rect l="l" t="t" r="r" b="b"/>
            <a:pathLst>
              <a:path w="219" h="190" extrusionOk="0">
                <a:moveTo>
                  <a:pt x="193" y="190"/>
                </a:moveTo>
                <a:cubicBezTo>
                  <a:pt x="26" y="190"/>
                  <a:pt x="26" y="190"/>
                  <a:pt x="26" y="190"/>
                </a:cubicBezTo>
                <a:cubicBezTo>
                  <a:pt x="12" y="190"/>
                  <a:pt x="0" y="178"/>
                  <a:pt x="0" y="164"/>
                </a:cubicBezTo>
                <a:cubicBezTo>
                  <a:pt x="0" y="123"/>
                  <a:pt x="0" y="123"/>
                  <a:pt x="0" y="123"/>
                </a:cubicBezTo>
                <a:cubicBezTo>
                  <a:pt x="0" y="120"/>
                  <a:pt x="2" y="118"/>
                  <a:pt x="5" y="118"/>
                </a:cubicBezTo>
                <a:cubicBezTo>
                  <a:pt x="8" y="118"/>
                  <a:pt x="10" y="120"/>
                  <a:pt x="10" y="123"/>
                </a:cubicBezTo>
                <a:cubicBezTo>
                  <a:pt x="10" y="164"/>
                  <a:pt x="10" y="164"/>
                  <a:pt x="10" y="164"/>
                </a:cubicBezTo>
                <a:cubicBezTo>
                  <a:pt x="10" y="173"/>
                  <a:pt x="17" y="180"/>
                  <a:pt x="26" y="180"/>
                </a:cubicBezTo>
                <a:cubicBezTo>
                  <a:pt x="193" y="180"/>
                  <a:pt x="193" y="180"/>
                  <a:pt x="193" y="180"/>
                </a:cubicBezTo>
                <a:cubicBezTo>
                  <a:pt x="202" y="180"/>
                  <a:pt x="209" y="173"/>
                  <a:pt x="209" y="164"/>
                </a:cubicBezTo>
                <a:cubicBezTo>
                  <a:pt x="209" y="123"/>
                  <a:pt x="209" y="123"/>
                  <a:pt x="209" y="123"/>
                </a:cubicBezTo>
                <a:cubicBezTo>
                  <a:pt x="209" y="121"/>
                  <a:pt x="211" y="118"/>
                  <a:pt x="214" y="118"/>
                </a:cubicBezTo>
                <a:cubicBezTo>
                  <a:pt x="217" y="118"/>
                  <a:pt x="219" y="121"/>
                  <a:pt x="219" y="123"/>
                </a:cubicBezTo>
                <a:cubicBezTo>
                  <a:pt x="219" y="164"/>
                  <a:pt x="219" y="164"/>
                  <a:pt x="219" y="164"/>
                </a:cubicBezTo>
                <a:cubicBezTo>
                  <a:pt x="219" y="178"/>
                  <a:pt x="207" y="190"/>
                  <a:pt x="193" y="190"/>
                </a:cubicBezTo>
                <a:close/>
                <a:moveTo>
                  <a:pt x="118" y="136"/>
                </a:moveTo>
                <a:cubicBezTo>
                  <a:pt x="101" y="136"/>
                  <a:pt x="101" y="136"/>
                  <a:pt x="101" y="136"/>
                </a:cubicBezTo>
                <a:cubicBezTo>
                  <a:pt x="94" y="136"/>
                  <a:pt x="88" y="130"/>
                  <a:pt x="88" y="122"/>
                </a:cubicBezTo>
                <a:cubicBezTo>
                  <a:pt x="88" y="101"/>
                  <a:pt x="88" y="101"/>
                  <a:pt x="88" y="101"/>
                </a:cubicBezTo>
                <a:cubicBezTo>
                  <a:pt x="88" y="94"/>
                  <a:pt x="94" y="87"/>
                  <a:pt x="101" y="87"/>
                </a:cubicBezTo>
                <a:cubicBezTo>
                  <a:pt x="118" y="87"/>
                  <a:pt x="118" y="87"/>
                  <a:pt x="118" y="87"/>
                </a:cubicBezTo>
                <a:cubicBezTo>
                  <a:pt x="125" y="87"/>
                  <a:pt x="131" y="94"/>
                  <a:pt x="131" y="101"/>
                </a:cubicBezTo>
                <a:cubicBezTo>
                  <a:pt x="131" y="122"/>
                  <a:pt x="131" y="122"/>
                  <a:pt x="131" y="122"/>
                </a:cubicBezTo>
                <a:cubicBezTo>
                  <a:pt x="131" y="130"/>
                  <a:pt x="125" y="136"/>
                  <a:pt x="118" y="136"/>
                </a:cubicBezTo>
                <a:close/>
                <a:moveTo>
                  <a:pt x="101" y="97"/>
                </a:moveTo>
                <a:cubicBezTo>
                  <a:pt x="99" y="97"/>
                  <a:pt x="98" y="99"/>
                  <a:pt x="98" y="101"/>
                </a:cubicBezTo>
                <a:cubicBezTo>
                  <a:pt x="98" y="122"/>
                  <a:pt x="98" y="122"/>
                  <a:pt x="98" y="122"/>
                </a:cubicBezTo>
                <a:cubicBezTo>
                  <a:pt x="98" y="124"/>
                  <a:pt x="99" y="126"/>
                  <a:pt x="101" y="126"/>
                </a:cubicBezTo>
                <a:cubicBezTo>
                  <a:pt x="118" y="126"/>
                  <a:pt x="118" y="126"/>
                  <a:pt x="118" y="126"/>
                </a:cubicBezTo>
                <a:cubicBezTo>
                  <a:pt x="120" y="126"/>
                  <a:pt x="121" y="124"/>
                  <a:pt x="121" y="122"/>
                </a:cubicBezTo>
                <a:cubicBezTo>
                  <a:pt x="121" y="101"/>
                  <a:pt x="121" y="101"/>
                  <a:pt x="121" y="101"/>
                </a:cubicBezTo>
                <a:cubicBezTo>
                  <a:pt x="121" y="99"/>
                  <a:pt x="120" y="97"/>
                  <a:pt x="118" y="97"/>
                </a:cubicBezTo>
                <a:lnTo>
                  <a:pt x="101" y="97"/>
                </a:lnTo>
                <a:close/>
                <a:moveTo>
                  <a:pt x="193" y="116"/>
                </a:moveTo>
                <a:cubicBezTo>
                  <a:pt x="144" y="116"/>
                  <a:pt x="144" y="116"/>
                  <a:pt x="144" y="116"/>
                </a:cubicBezTo>
                <a:cubicBezTo>
                  <a:pt x="141" y="116"/>
                  <a:pt x="139" y="114"/>
                  <a:pt x="139" y="112"/>
                </a:cubicBezTo>
                <a:cubicBezTo>
                  <a:pt x="139" y="109"/>
                  <a:pt x="141" y="107"/>
                  <a:pt x="144" y="107"/>
                </a:cubicBezTo>
                <a:cubicBezTo>
                  <a:pt x="193" y="107"/>
                  <a:pt x="193" y="107"/>
                  <a:pt x="193" y="107"/>
                </a:cubicBezTo>
                <a:cubicBezTo>
                  <a:pt x="202" y="107"/>
                  <a:pt x="209" y="100"/>
                  <a:pt x="209" y="91"/>
                </a:cubicBezTo>
                <a:cubicBezTo>
                  <a:pt x="209" y="59"/>
                  <a:pt x="209" y="59"/>
                  <a:pt x="209" y="59"/>
                </a:cubicBezTo>
                <a:cubicBezTo>
                  <a:pt x="209" y="50"/>
                  <a:pt x="202" y="43"/>
                  <a:pt x="193" y="43"/>
                </a:cubicBezTo>
                <a:cubicBezTo>
                  <a:pt x="26" y="43"/>
                  <a:pt x="26" y="43"/>
                  <a:pt x="26" y="43"/>
                </a:cubicBezTo>
                <a:cubicBezTo>
                  <a:pt x="17" y="43"/>
                  <a:pt x="10" y="50"/>
                  <a:pt x="10" y="59"/>
                </a:cubicBezTo>
                <a:cubicBezTo>
                  <a:pt x="10" y="91"/>
                  <a:pt x="10" y="91"/>
                  <a:pt x="10" y="91"/>
                </a:cubicBezTo>
                <a:cubicBezTo>
                  <a:pt x="10" y="100"/>
                  <a:pt x="17" y="107"/>
                  <a:pt x="26" y="107"/>
                </a:cubicBezTo>
                <a:cubicBezTo>
                  <a:pt x="75" y="107"/>
                  <a:pt x="75" y="107"/>
                  <a:pt x="75" y="107"/>
                </a:cubicBezTo>
                <a:cubicBezTo>
                  <a:pt x="78" y="107"/>
                  <a:pt x="80" y="109"/>
                  <a:pt x="80" y="112"/>
                </a:cubicBezTo>
                <a:cubicBezTo>
                  <a:pt x="80" y="114"/>
                  <a:pt x="78" y="116"/>
                  <a:pt x="75" y="116"/>
                </a:cubicBezTo>
                <a:cubicBezTo>
                  <a:pt x="26" y="116"/>
                  <a:pt x="26" y="116"/>
                  <a:pt x="26" y="116"/>
                </a:cubicBezTo>
                <a:cubicBezTo>
                  <a:pt x="12" y="116"/>
                  <a:pt x="0" y="105"/>
                  <a:pt x="0" y="91"/>
                </a:cubicBezTo>
                <a:cubicBezTo>
                  <a:pt x="0" y="59"/>
                  <a:pt x="0" y="59"/>
                  <a:pt x="0" y="59"/>
                </a:cubicBezTo>
                <a:cubicBezTo>
                  <a:pt x="0" y="45"/>
                  <a:pt x="12" y="33"/>
                  <a:pt x="26" y="33"/>
                </a:cubicBezTo>
                <a:cubicBezTo>
                  <a:pt x="193" y="33"/>
                  <a:pt x="193" y="33"/>
                  <a:pt x="193" y="33"/>
                </a:cubicBezTo>
                <a:cubicBezTo>
                  <a:pt x="207" y="33"/>
                  <a:pt x="219" y="45"/>
                  <a:pt x="219" y="59"/>
                </a:cubicBezTo>
                <a:cubicBezTo>
                  <a:pt x="219" y="95"/>
                  <a:pt x="219" y="95"/>
                  <a:pt x="219" y="95"/>
                </a:cubicBezTo>
                <a:cubicBezTo>
                  <a:pt x="219" y="96"/>
                  <a:pt x="218" y="96"/>
                  <a:pt x="218" y="97"/>
                </a:cubicBezTo>
                <a:cubicBezTo>
                  <a:pt x="215" y="108"/>
                  <a:pt x="205" y="116"/>
                  <a:pt x="193" y="116"/>
                </a:cubicBezTo>
                <a:close/>
                <a:moveTo>
                  <a:pt x="146" y="25"/>
                </a:moveTo>
                <a:cubicBezTo>
                  <a:pt x="143" y="25"/>
                  <a:pt x="141" y="23"/>
                  <a:pt x="141" y="21"/>
                </a:cubicBezTo>
                <a:cubicBezTo>
                  <a:pt x="141" y="14"/>
                  <a:pt x="135" y="9"/>
                  <a:pt x="128" y="9"/>
                </a:cubicBezTo>
                <a:cubicBezTo>
                  <a:pt x="91" y="9"/>
                  <a:pt x="91" y="9"/>
                  <a:pt x="91" y="9"/>
                </a:cubicBezTo>
                <a:cubicBezTo>
                  <a:pt x="84" y="9"/>
                  <a:pt x="78" y="14"/>
                  <a:pt x="78" y="21"/>
                </a:cubicBezTo>
                <a:cubicBezTo>
                  <a:pt x="78" y="23"/>
                  <a:pt x="76" y="25"/>
                  <a:pt x="73" y="25"/>
                </a:cubicBezTo>
                <a:cubicBezTo>
                  <a:pt x="71" y="25"/>
                  <a:pt x="68" y="23"/>
                  <a:pt x="68" y="21"/>
                </a:cubicBezTo>
                <a:cubicBezTo>
                  <a:pt x="68" y="9"/>
                  <a:pt x="79" y="0"/>
                  <a:pt x="91" y="0"/>
                </a:cubicBezTo>
                <a:cubicBezTo>
                  <a:pt x="128" y="0"/>
                  <a:pt x="128" y="0"/>
                  <a:pt x="128" y="0"/>
                </a:cubicBezTo>
                <a:cubicBezTo>
                  <a:pt x="140" y="0"/>
                  <a:pt x="151" y="9"/>
                  <a:pt x="151" y="21"/>
                </a:cubicBezTo>
                <a:cubicBezTo>
                  <a:pt x="151" y="23"/>
                  <a:pt x="148" y="25"/>
                  <a:pt x="146" y="25"/>
                </a:cubicBezTo>
                <a:close/>
              </a:path>
            </a:pathLst>
          </a:custGeom>
          <a:solidFill>
            <a:srgbClr val="42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3" name="Google Shape;247;p17">
            <a:extLst>
              <a:ext uri="{FF2B5EF4-FFF2-40B4-BE49-F238E27FC236}">
                <a16:creationId xmlns:a16="http://schemas.microsoft.com/office/drawing/2014/main" id="{9A7339B9-991E-445C-9063-5240EB7D646F}"/>
              </a:ext>
            </a:extLst>
          </p:cNvPr>
          <p:cNvSpPr/>
          <p:nvPr/>
        </p:nvSpPr>
        <p:spPr>
          <a:xfrm>
            <a:off x="7213137" y="1355804"/>
            <a:ext cx="1270000" cy="639762"/>
          </a:xfrm>
          <a:custGeom>
            <a:avLst/>
            <a:gdLst/>
            <a:ahLst/>
            <a:cxnLst/>
            <a:rect l="l" t="t" r="r" b="b"/>
            <a:pathLst>
              <a:path w="314" h="158" extrusionOk="0">
                <a:moveTo>
                  <a:pt x="160" y="158"/>
                </a:moveTo>
                <a:cubicBezTo>
                  <a:pt x="142" y="158"/>
                  <a:pt x="127" y="157"/>
                  <a:pt x="112" y="154"/>
                </a:cubicBezTo>
                <a:cubicBezTo>
                  <a:pt x="107" y="153"/>
                  <a:pt x="102" y="151"/>
                  <a:pt x="98" y="149"/>
                </a:cubicBezTo>
                <a:cubicBezTo>
                  <a:pt x="89" y="145"/>
                  <a:pt x="86" y="139"/>
                  <a:pt x="86" y="135"/>
                </a:cubicBezTo>
                <a:cubicBezTo>
                  <a:pt x="85" y="129"/>
                  <a:pt x="87" y="124"/>
                  <a:pt x="91" y="119"/>
                </a:cubicBezTo>
                <a:cubicBezTo>
                  <a:pt x="98" y="112"/>
                  <a:pt x="107" y="106"/>
                  <a:pt x="119" y="101"/>
                </a:cubicBezTo>
                <a:cubicBezTo>
                  <a:pt x="123" y="99"/>
                  <a:pt x="127" y="98"/>
                  <a:pt x="130" y="96"/>
                </a:cubicBezTo>
                <a:cubicBezTo>
                  <a:pt x="133" y="95"/>
                  <a:pt x="133" y="95"/>
                  <a:pt x="133" y="95"/>
                </a:cubicBezTo>
                <a:cubicBezTo>
                  <a:pt x="136" y="94"/>
                  <a:pt x="138" y="92"/>
                  <a:pt x="138" y="90"/>
                </a:cubicBezTo>
                <a:cubicBezTo>
                  <a:pt x="138" y="88"/>
                  <a:pt x="138" y="86"/>
                  <a:pt x="136" y="84"/>
                </a:cubicBezTo>
                <a:cubicBezTo>
                  <a:pt x="123" y="72"/>
                  <a:pt x="117" y="56"/>
                  <a:pt x="118" y="37"/>
                </a:cubicBezTo>
                <a:cubicBezTo>
                  <a:pt x="119" y="18"/>
                  <a:pt x="129" y="6"/>
                  <a:pt x="149" y="1"/>
                </a:cubicBezTo>
                <a:cubicBezTo>
                  <a:pt x="153" y="0"/>
                  <a:pt x="156" y="0"/>
                  <a:pt x="160" y="0"/>
                </a:cubicBezTo>
                <a:cubicBezTo>
                  <a:pt x="164" y="0"/>
                  <a:pt x="168" y="0"/>
                  <a:pt x="172" y="1"/>
                </a:cubicBezTo>
                <a:cubicBezTo>
                  <a:pt x="191" y="6"/>
                  <a:pt x="202" y="18"/>
                  <a:pt x="202" y="37"/>
                </a:cubicBezTo>
                <a:cubicBezTo>
                  <a:pt x="203" y="56"/>
                  <a:pt x="197" y="72"/>
                  <a:pt x="185" y="84"/>
                </a:cubicBezTo>
                <a:cubicBezTo>
                  <a:pt x="183" y="86"/>
                  <a:pt x="182" y="88"/>
                  <a:pt x="182" y="90"/>
                </a:cubicBezTo>
                <a:cubicBezTo>
                  <a:pt x="183" y="92"/>
                  <a:pt x="185" y="94"/>
                  <a:pt x="188" y="95"/>
                </a:cubicBezTo>
                <a:cubicBezTo>
                  <a:pt x="190" y="96"/>
                  <a:pt x="190" y="96"/>
                  <a:pt x="190" y="96"/>
                </a:cubicBezTo>
                <a:cubicBezTo>
                  <a:pt x="194" y="98"/>
                  <a:pt x="198" y="99"/>
                  <a:pt x="201" y="101"/>
                </a:cubicBezTo>
                <a:cubicBezTo>
                  <a:pt x="213" y="106"/>
                  <a:pt x="222" y="112"/>
                  <a:pt x="229" y="119"/>
                </a:cubicBezTo>
                <a:cubicBezTo>
                  <a:pt x="233" y="123"/>
                  <a:pt x="235" y="129"/>
                  <a:pt x="234" y="135"/>
                </a:cubicBezTo>
                <a:cubicBezTo>
                  <a:pt x="233" y="141"/>
                  <a:pt x="229" y="146"/>
                  <a:pt x="222" y="149"/>
                </a:cubicBezTo>
                <a:cubicBezTo>
                  <a:pt x="222" y="149"/>
                  <a:pt x="222" y="149"/>
                  <a:pt x="222" y="149"/>
                </a:cubicBezTo>
                <a:cubicBezTo>
                  <a:pt x="218" y="151"/>
                  <a:pt x="214" y="153"/>
                  <a:pt x="209" y="154"/>
                </a:cubicBezTo>
                <a:cubicBezTo>
                  <a:pt x="194" y="157"/>
                  <a:pt x="178" y="158"/>
                  <a:pt x="160" y="158"/>
                </a:cubicBezTo>
                <a:close/>
                <a:moveTo>
                  <a:pt x="160" y="8"/>
                </a:moveTo>
                <a:cubicBezTo>
                  <a:pt x="157" y="8"/>
                  <a:pt x="154" y="9"/>
                  <a:pt x="151" y="10"/>
                </a:cubicBezTo>
                <a:cubicBezTo>
                  <a:pt x="135" y="13"/>
                  <a:pt x="127" y="22"/>
                  <a:pt x="127" y="37"/>
                </a:cubicBezTo>
                <a:cubicBezTo>
                  <a:pt x="126" y="54"/>
                  <a:pt x="131" y="67"/>
                  <a:pt x="142" y="78"/>
                </a:cubicBezTo>
                <a:cubicBezTo>
                  <a:pt x="146" y="82"/>
                  <a:pt x="147" y="87"/>
                  <a:pt x="146" y="92"/>
                </a:cubicBezTo>
                <a:cubicBezTo>
                  <a:pt x="145" y="97"/>
                  <a:pt x="142" y="101"/>
                  <a:pt x="136" y="103"/>
                </a:cubicBezTo>
                <a:cubicBezTo>
                  <a:pt x="133" y="104"/>
                  <a:pt x="133" y="104"/>
                  <a:pt x="133" y="104"/>
                </a:cubicBezTo>
                <a:cubicBezTo>
                  <a:pt x="130" y="106"/>
                  <a:pt x="126" y="107"/>
                  <a:pt x="123" y="109"/>
                </a:cubicBezTo>
                <a:cubicBezTo>
                  <a:pt x="112" y="114"/>
                  <a:pt x="104" y="119"/>
                  <a:pt x="97" y="125"/>
                </a:cubicBezTo>
                <a:cubicBezTo>
                  <a:pt x="95" y="128"/>
                  <a:pt x="94" y="131"/>
                  <a:pt x="94" y="133"/>
                </a:cubicBezTo>
                <a:cubicBezTo>
                  <a:pt x="95" y="136"/>
                  <a:pt x="97" y="139"/>
                  <a:pt x="102" y="141"/>
                </a:cubicBezTo>
                <a:cubicBezTo>
                  <a:pt x="105" y="143"/>
                  <a:pt x="109" y="144"/>
                  <a:pt x="114" y="145"/>
                </a:cubicBezTo>
                <a:cubicBezTo>
                  <a:pt x="128" y="149"/>
                  <a:pt x="143" y="149"/>
                  <a:pt x="160" y="150"/>
                </a:cubicBezTo>
                <a:cubicBezTo>
                  <a:pt x="178" y="149"/>
                  <a:pt x="192" y="149"/>
                  <a:pt x="207" y="145"/>
                </a:cubicBezTo>
                <a:cubicBezTo>
                  <a:pt x="211" y="144"/>
                  <a:pt x="215" y="143"/>
                  <a:pt x="219" y="141"/>
                </a:cubicBezTo>
                <a:cubicBezTo>
                  <a:pt x="222" y="139"/>
                  <a:pt x="225" y="137"/>
                  <a:pt x="225" y="134"/>
                </a:cubicBezTo>
                <a:cubicBezTo>
                  <a:pt x="226" y="130"/>
                  <a:pt x="225" y="127"/>
                  <a:pt x="223" y="125"/>
                </a:cubicBezTo>
                <a:cubicBezTo>
                  <a:pt x="217" y="119"/>
                  <a:pt x="209" y="114"/>
                  <a:pt x="198" y="109"/>
                </a:cubicBezTo>
                <a:cubicBezTo>
                  <a:pt x="194" y="107"/>
                  <a:pt x="191" y="106"/>
                  <a:pt x="187" y="104"/>
                </a:cubicBezTo>
                <a:cubicBezTo>
                  <a:pt x="184" y="103"/>
                  <a:pt x="184" y="103"/>
                  <a:pt x="184" y="103"/>
                </a:cubicBezTo>
                <a:cubicBezTo>
                  <a:pt x="179" y="101"/>
                  <a:pt x="175" y="97"/>
                  <a:pt x="174" y="92"/>
                </a:cubicBezTo>
                <a:cubicBezTo>
                  <a:pt x="173" y="87"/>
                  <a:pt x="175" y="82"/>
                  <a:pt x="178" y="78"/>
                </a:cubicBezTo>
                <a:cubicBezTo>
                  <a:pt x="189" y="68"/>
                  <a:pt x="194" y="54"/>
                  <a:pt x="194" y="37"/>
                </a:cubicBezTo>
                <a:cubicBezTo>
                  <a:pt x="193" y="22"/>
                  <a:pt x="186" y="13"/>
                  <a:pt x="170" y="10"/>
                </a:cubicBezTo>
                <a:cubicBezTo>
                  <a:pt x="166" y="9"/>
                  <a:pt x="163" y="8"/>
                  <a:pt x="160" y="8"/>
                </a:cubicBezTo>
                <a:close/>
                <a:moveTo>
                  <a:pt x="221" y="145"/>
                </a:moveTo>
                <a:cubicBezTo>
                  <a:pt x="221" y="145"/>
                  <a:pt x="221" y="145"/>
                  <a:pt x="221" y="145"/>
                </a:cubicBezTo>
                <a:close/>
                <a:moveTo>
                  <a:pt x="261" y="158"/>
                </a:moveTo>
                <a:cubicBezTo>
                  <a:pt x="258" y="158"/>
                  <a:pt x="258" y="158"/>
                  <a:pt x="258" y="158"/>
                </a:cubicBezTo>
                <a:cubicBezTo>
                  <a:pt x="249" y="158"/>
                  <a:pt x="246" y="158"/>
                  <a:pt x="237" y="157"/>
                </a:cubicBezTo>
                <a:cubicBezTo>
                  <a:pt x="235" y="157"/>
                  <a:pt x="233" y="155"/>
                  <a:pt x="234" y="152"/>
                </a:cubicBezTo>
                <a:cubicBezTo>
                  <a:pt x="234" y="150"/>
                  <a:pt x="236" y="148"/>
                  <a:pt x="238" y="148"/>
                </a:cubicBezTo>
                <a:cubicBezTo>
                  <a:pt x="247" y="149"/>
                  <a:pt x="250" y="149"/>
                  <a:pt x="258" y="150"/>
                </a:cubicBezTo>
                <a:cubicBezTo>
                  <a:pt x="261" y="150"/>
                  <a:pt x="261" y="150"/>
                  <a:pt x="261" y="150"/>
                </a:cubicBezTo>
                <a:cubicBezTo>
                  <a:pt x="273" y="149"/>
                  <a:pt x="283" y="149"/>
                  <a:pt x="292" y="147"/>
                </a:cubicBezTo>
                <a:cubicBezTo>
                  <a:pt x="295" y="146"/>
                  <a:pt x="298" y="145"/>
                  <a:pt x="301" y="144"/>
                </a:cubicBezTo>
                <a:cubicBezTo>
                  <a:pt x="303" y="143"/>
                  <a:pt x="304" y="141"/>
                  <a:pt x="304" y="139"/>
                </a:cubicBezTo>
                <a:cubicBezTo>
                  <a:pt x="305" y="138"/>
                  <a:pt x="304" y="136"/>
                  <a:pt x="303" y="135"/>
                </a:cubicBezTo>
                <a:cubicBezTo>
                  <a:pt x="299" y="131"/>
                  <a:pt x="294" y="127"/>
                  <a:pt x="286" y="124"/>
                </a:cubicBezTo>
                <a:cubicBezTo>
                  <a:pt x="284" y="122"/>
                  <a:pt x="281" y="122"/>
                  <a:pt x="279" y="121"/>
                </a:cubicBezTo>
                <a:cubicBezTo>
                  <a:pt x="277" y="120"/>
                  <a:pt x="277" y="120"/>
                  <a:pt x="277" y="120"/>
                </a:cubicBezTo>
                <a:cubicBezTo>
                  <a:pt x="273" y="118"/>
                  <a:pt x="270" y="115"/>
                  <a:pt x="269" y="111"/>
                </a:cubicBezTo>
                <a:cubicBezTo>
                  <a:pt x="268" y="107"/>
                  <a:pt x="269" y="103"/>
                  <a:pt x="272" y="100"/>
                </a:cubicBezTo>
                <a:cubicBezTo>
                  <a:pt x="280" y="93"/>
                  <a:pt x="283" y="84"/>
                  <a:pt x="283" y="73"/>
                </a:cubicBezTo>
                <a:cubicBezTo>
                  <a:pt x="282" y="63"/>
                  <a:pt x="277" y="57"/>
                  <a:pt x="267" y="55"/>
                </a:cubicBezTo>
                <a:cubicBezTo>
                  <a:pt x="265" y="54"/>
                  <a:pt x="263" y="54"/>
                  <a:pt x="260" y="54"/>
                </a:cubicBezTo>
                <a:cubicBezTo>
                  <a:pt x="259" y="54"/>
                  <a:pt x="256" y="54"/>
                  <a:pt x="254" y="55"/>
                </a:cubicBezTo>
                <a:cubicBezTo>
                  <a:pt x="244" y="57"/>
                  <a:pt x="239" y="63"/>
                  <a:pt x="238" y="73"/>
                </a:cubicBezTo>
                <a:cubicBezTo>
                  <a:pt x="238" y="84"/>
                  <a:pt x="241" y="93"/>
                  <a:pt x="249" y="100"/>
                </a:cubicBezTo>
                <a:cubicBezTo>
                  <a:pt x="252" y="104"/>
                  <a:pt x="254" y="108"/>
                  <a:pt x="253" y="111"/>
                </a:cubicBezTo>
                <a:cubicBezTo>
                  <a:pt x="252" y="115"/>
                  <a:pt x="250" y="118"/>
                  <a:pt x="246" y="119"/>
                </a:cubicBezTo>
                <a:cubicBezTo>
                  <a:pt x="245" y="119"/>
                  <a:pt x="245" y="119"/>
                  <a:pt x="245" y="119"/>
                </a:cubicBezTo>
                <a:cubicBezTo>
                  <a:pt x="243" y="120"/>
                  <a:pt x="240" y="119"/>
                  <a:pt x="239" y="117"/>
                </a:cubicBezTo>
                <a:cubicBezTo>
                  <a:pt x="239" y="115"/>
                  <a:pt x="240" y="112"/>
                  <a:pt x="242" y="111"/>
                </a:cubicBezTo>
                <a:cubicBezTo>
                  <a:pt x="243" y="111"/>
                  <a:pt x="243" y="111"/>
                  <a:pt x="243" y="111"/>
                </a:cubicBezTo>
                <a:cubicBezTo>
                  <a:pt x="244" y="111"/>
                  <a:pt x="244" y="110"/>
                  <a:pt x="244" y="110"/>
                </a:cubicBezTo>
                <a:cubicBezTo>
                  <a:pt x="245" y="109"/>
                  <a:pt x="244" y="108"/>
                  <a:pt x="243" y="107"/>
                </a:cubicBezTo>
                <a:cubicBezTo>
                  <a:pt x="234" y="97"/>
                  <a:pt x="229" y="86"/>
                  <a:pt x="230" y="72"/>
                </a:cubicBezTo>
                <a:cubicBezTo>
                  <a:pt x="230" y="63"/>
                  <a:pt x="234" y="51"/>
                  <a:pt x="252" y="46"/>
                </a:cubicBezTo>
                <a:cubicBezTo>
                  <a:pt x="255" y="46"/>
                  <a:pt x="258" y="45"/>
                  <a:pt x="260" y="45"/>
                </a:cubicBezTo>
                <a:cubicBezTo>
                  <a:pt x="263" y="45"/>
                  <a:pt x="266" y="46"/>
                  <a:pt x="269" y="46"/>
                </a:cubicBezTo>
                <a:cubicBezTo>
                  <a:pt x="287" y="51"/>
                  <a:pt x="291" y="63"/>
                  <a:pt x="291" y="72"/>
                </a:cubicBezTo>
                <a:cubicBezTo>
                  <a:pt x="292" y="86"/>
                  <a:pt x="287" y="98"/>
                  <a:pt x="278" y="107"/>
                </a:cubicBezTo>
                <a:cubicBezTo>
                  <a:pt x="278" y="107"/>
                  <a:pt x="277" y="108"/>
                  <a:pt x="277" y="109"/>
                </a:cubicBezTo>
                <a:cubicBezTo>
                  <a:pt x="277" y="110"/>
                  <a:pt x="279" y="111"/>
                  <a:pt x="280" y="112"/>
                </a:cubicBezTo>
                <a:cubicBezTo>
                  <a:pt x="282" y="113"/>
                  <a:pt x="282" y="113"/>
                  <a:pt x="282" y="113"/>
                </a:cubicBezTo>
                <a:cubicBezTo>
                  <a:pt x="284" y="114"/>
                  <a:pt x="287" y="115"/>
                  <a:pt x="290" y="116"/>
                </a:cubicBezTo>
                <a:cubicBezTo>
                  <a:pt x="298" y="120"/>
                  <a:pt x="304" y="124"/>
                  <a:pt x="309" y="129"/>
                </a:cubicBezTo>
                <a:cubicBezTo>
                  <a:pt x="312" y="132"/>
                  <a:pt x="314" y="137"/>
                  <a:pt x="313" y="141"/>
                </a:cubicBezTo>
                <a:cubicBezTo>
                  <a:pt x="312" y="146"/>
                  <a:pt x="309" y="149"/>
                  <a:pt x="304" y="152"/>
                </a:cubicBezTo>
                <a:cubicBezTo>
                  <a:pt x="301" y="153"/>
                  <a:pt x="298" y="154"/>
                  <a:pt x="294" y="155"/>
                </a:cubicBezTo>
                <a:cubicBezTo>
                  <a:pt x="284" y="158"/>
                  <a:pt x="273" y="158"/>
                  <a:pt x="261" y="158"/>
                </a:cubicBezTo>
                <a:close/>
                <a:moveTo>
                  <a:pt x="59" y="158"/>
                </a:moveTo>
                <a:cubicBezTo>
                  <a:pt x="45" y="158"/>
                  <a:pt x="34" y="157"/>
                  <a:pt x="22" y="155"/>
                </a:cubicBezTo>
                <a:cubicBezTo>
                  <a:pt x="18" y="154"/>
                  <a:pt x="14" y="153"/>
                  <a:pt x="11" y="151"/>
                </a:cubicBezTo>
                <a:cubicBezTo>
                  <a:pt x="5" y="148"/>
                  <a:pt x="2" y="144"/>
                  <a:pt x="1" y="139"/>
                </a:cubicBezTo>
                <a:cubicBezTo>
                  <a:pt x="0" y="135"/>
                  <a:pt x="2" y="130"/>
                  <a:pt x="6" y="126"/>
                </a:cubicBezTo>
                <a:cubicBezTo>
                  <a:pt x="11" y="121"/>
                  <a:pt x="18" y="117"/>
                  <a:pt x="27" y="112"/>
                </a:cubicBezTo>
                <a:cubicBezTo>
                  <a:pt x="30" y="111"/>
                  <a:pt x="33" y="110"/>
                  <a:pt x="36" y="109"/>
                </a:cubicBezTo>
                <a:cubicBezTo>
                  <a:pt x="38" y="108"/>
                  <a:pt x="38" y="108"/>
                  <a:pt x="38" y="108"/>
                </a:cubicBezTo>
                <a:cubicBezTo>
                  <a:pt x="40" y="107"/>
                  <a:pt x="41" y="106"/>
                  <a:pt x="41" y="105"/>
                </a:cubicBezTo>
                <a:cubicBezTo>
                  <a:pt x="42" y="103"/>
                  <a:pt x="41" y="102"/>
                  <a:pt x="40" y="101"/>
                </a:cubicBezTo>
                <a:cubicBezTo>
                  <a:pt x="30" y="91"/>
                  <a:pt x="25" y="78"/>
                  <a:pt x="26" y="63"/>
                </a:cubicBezTo>
                <a:cubicBezTo>
                  <a:pt x="26" y="53"/>
                  <a:pt x="31" y="40"/>
                  <a:pt x="50" y="35"/>
                </a:cubicBezTo>
                <a:cubicBezTo>
                  <a:pt x="53" y="35"/>
                  <a:pt x="56" y="34"/>
                  <a:pt x="59" y="34"/>
                </a:cubicBezTo>
                <a:cubicBezTo>
                  <a:pt x="62" y="34"/>
                  <a:pt x="65" y="35"/>
                  <a:pt x="68" y="35"/>
                </a:cubicBezTo>
                <a:cubicBezTo>
                  <a:pt x="88" y="40"/>
                  <a:pt x="92" y="53"/>
                  <a:pt x="93" y="63"/>
                </a:cubicBezTo>
                <a:cubicBezTo>
                  <a:pt x="93" y="79"/>
                  <a:pt x="89" y="91"/>
                  <a:pt x="79" y="101"/>
                </a:cubicBezTo>
                <a:cubicBezTo>
                  <a:pt x="78" y="102"/>
                  <a:pt x="77" y="103"/>
                  <a:pt x="77" y="105"/>
                </a:cubicBezTo>
                <a:cubicBezTo>
                  <a:pt x="78" y="106"/>
                  <a:pt x="79" y="107"/>
                  <a:pt x="81" y="108"/>
                </a:cubicBezTo>
                <a:cubicBezTo>
                  <a:pt x="83" y="109"/>
                  <a:pt x="83" y="109"/>
                  <a:pt x="83" y="109"/>
                </a:cubicBezTo>
                <a:cubicBezTo>
                  <a:pt x="85" y="109"/>
                  <a:pt x="86" y="112"/>
                  <a:pt x="85" y="114"/>
                </a:cubicBezTo>
                <a:cubicBezTo>
                  <a:pt x="84" y="116"/>
                  <a:pt x="82" y="118"/>
                  <a:pt x="80" y="117"/>
                </a:cubicBezTo>
                <a:cubicBezTo>
                  <a:pt x="78" y="116"/>
                  <a:pt x="78" y="116"/>
                  <a:pt x="78" y="116"/>
                </a:cubicBezTo>
                <a:cubicBezTo>
                  <a:pt x="73" y="114"/>
                  <a:pt x="70" y="111"/>
                  <a:pt x="69" y="106"/>
                </a:cubicBezTo>
                <a:cubicBezTo>
                  <a:pt x="68" y="102"/>
                  <a:pt x="69" y="98"/>
                  <a:pt x="73" y="95"/>
                </a:cubicBezTo>
                <a:cubicBezTo>
                  <a:pt x="81" y="87"/>
                  <a:pt x="85" y="77"/>
                  <a:pt x="84" y="64"/>
                </a:cubicBezTo>
                <a:cubicBezTo>
                  <a:pt x="84" y="53"/>
                  <a:pt x="78" y="47"/>
                  <a:pt x="66" y="44"/>
                </a:cubicBezTo>
                <a:cubicBezTo>
                  <a:pt x="64" y="43"/>
                  <a:pt x="62" y="43"/>
                  <a:pt x="59" y="43"/>
                </a:cubicBezTo>
                <a:cubicBezTo>
                  <a:pt x="57" y="43"/>
                  <a:pt x="55" y="43"/>
                  <a:pt x="52" y="44"/>
                </a:cubicBezTo>
                <a:cubicBezTo>
                  <a:pt x="41" y="47"/>
                  <a:pt x="35" y="53"/>
                  <a:pt x="34" y="64"/>
                </a:cubicBezTo>
                <a:cubicBezTo>
                  <a:pt x="34" y="76"/>
                  <a:pt x="38" y="87"/>
                  <a:pt x="46" y="95"/>
                </a:cubicBezTo>
                <a:cubicBezTo>
                  <a:pt x="49" y="98"/>
                  <a:pt x="51" y="102"/>
                  <a:pt x="50" y="106"/>
                </a:cubicBezTo>
                <a:cubicBezTo>
                  <a:pt x="49" y="111"/>
                  <a:pt x="46" y="114"/>
                  <a:pt x="41" y="116"/>
                </a:cubicBezTo>
                <a:cubicBezTo>
                  <a:pt x="39" y="117"/>
                  <a:pt x="39" y="117"/>
                  <a:pt x="39" y="117"/>
                </a:cubicBezTo>
                <a:cubicBezTo>
                  <a:pt x="36" y="118"/>
                  <a:pt x="34" y="119"/>
                  <a:pt x="31" y="120"/>
                </a:cubicBezTo>
                <a:cubicBezTo>
                  <a:pt x="22" y="124"/>
                  <a:pt x="16" y="128"/>
                  <a:pt x="12" y="133"/>
                </a:cubicBezTo>
                <a:cubicBezTo>
                  <a:pt x="10" y="134"/>
                  <a:pt x="9" y="136"/>
                  <a:pt x="9" y="138"/>
                </a:cubicBezTo>
                <a:cubicBezTo>
                  <a:pt x="10" y="140"/>
                  <a:pt x="12" y="142"/>
                  <a:pt x="15" y="143"/>
                </a:cubicBezTo>
                <a:cubicBezTo>
                  <a:pt x="17" y="144"/>
                  <a:pt x="20" y="146"/>
                  <a:pt x="24" y="146"/>
                </a:cubicBezTo>
                <a:cubicBezTo>
                  <a:pt x="35" y="149"/>
                  <a:pt x="46" y="149"/>
                  <a:pt x="59" y="150"/>
                </a:cubicBezTo>
                <a:cubicBezTo>
                  <a:pt x="67" y="149"/>
                  <a:pt x="74" y="149"/>
                  <a:pt x="80" y="149"/>
                </a:cubicBezTo>
                <a:cubicBezTo>
                  <a:pt x="83" y="148"/>
                  <a:pt x="85" y="150"/>
                  <a:pt x="85" y="152"/>
                </a:cubicBezTo>
                <a:cubicBezTo>
                  <a:pt x="85" y="155"/>
                  <a:pt x="84" y="157"/>
                  <a:pt x="81" y="157"/>
                </a:cubicBezTo>
                <a:cubicBezTo>
                  <a:pt x="75" y="158"/>
                  <a:pt x="68" y="158"/>
                  <a:pt x="59" y="158"/>
                </a:cubicBezTo>
                <a:close/>
              </a:path>
            </a:pathLst>
          </a:custGeom>
          <a:solidFill>
            <a:srgbClr val="42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 name="Google Shape;248;p17">
            <a:extLst>
              <a:ext uri="{FF2B5EF4-FFF2-40B4-BE49-F238E27FC236}">
                <a16:creationId xmlns:a16="http://schemas.microsoft.com/office/drawing/2014/main" id="{CE84473A-7DAF-451B-A565-1F2A8A5CB99C}"/>
              </a:ext>
            </a:extLst>
          </p:cNvPr>
          <p:cNvSpPr/>
          <p:nvPr/>
        </p:nvSpPr>
        <p:spPr>
          <a:xfrm>
            <a:off x="10302978" y="582084"/>
            <a:ext cx="812800" cy="736600"/>
          </a:xfrm>
          <a:custGeom>
            <a:avLst/>
            <a:gdLst/>
            <a:ahLst/>
            <a:cxnLst/>
            <a:rect l="l" t="t" r="r" b="b"/>
            <a:pathLst>
              <a:path w="201" h="182" extrusionOk="0">
                <a:moveTo>
                  <a:pt x="43" y="83"/>
                </a:moveTo>
                <a:cubicBezTo>
                  <a:pt x="37" y="83"/>
                  <a:pt x="32" y="88"/>
                  <a:pt x="32" y="94"/>
                </a:cubicBezTo>
                <a:cubicBezTo>
                  <a:pt x="32" y="140"/>
                  <a:pt x="32" y="140"/>
                  <a:pt x="32" y="140"/>
                </a:cubicBezTo>
                <a:cubicBezTo>
                  <a:pt x="32" y="146"/>
                  <a:pt x="37" y="151"/>
                  <a:pt x="43" y="151"/>
                </a:cubicBezTo>
                <a:cubicBezTo>
                  <a:pt x="55" y="151"/>
                  <a:pt x="55" y="151"/>
                  <a:pt x="55" y="151"/>
                </a:cubicBezTo>
                <a:cubicBezTo>
                  <a:pt x="61" y="151"/>
                  <a:pt x="66" y="146"/>
                  <a:pt x="66" y="140"/>
                </a:cubicBezTo>
                <a:cubicBezTo>
                  <a:pt x="66" y="94"/>
                  <a:pt x="66" y="94"/>
                  <a:pt x="66" y="94"/>
                </a:cubicBezTo>
                <a:cubicBezTo>
                  <a:pt x="66" y="88"/>
                  <a:pt x="61" y="83"/>
                  <a:pt x="55" y="83"/>
                </a:cubicBezTo>
                <a:lnTo>
                  <a:pt x="43" y="83"/>
                </a:lnTo>
                <a:close/>
                <a:moveTo>
                  <a:pt x="57" y="94"/>
                </a:moveTo>
                <a:cubicBezTo>
                  <a:pt x="57" y="140"/>
                  <a:pt x="57" y="140"/>
                  <a:pt x="57" y="140"/>
                </a:cubicBezTo>
                <a:cubicBezTo>
                  <a:pt x="57" y="142"/>
                  <a:pt x="56" y="143"/>
                  <a:pt x="55" y="143"/>
                </a:cubicBezTo>
                <a:cubicBezTo>
                  <a:pt x="43" y="143"/>
                  <a:pt x="43" y="143"/>
                  <a:pt x="43" y="143"/>
                </a:cubicBezTo>
                <a:cubicBezTo>
                  <a:pt x="42" y="143"/>
                  <a:pt x="41" y="142"/>
                  <a:pt x="41" y="140"/>
                </a:cubicBezTo>
                <a:cubicBezTo>
                  <a:pt x="41" y="94"/>
                  <a:pt x="41" y="94"/>
                  <a:pt x="41" y="94"/>
                </a:cubicBezTo>
                <a:cubicBezTo>
                  <a:pt x="41" y="92"/>
                  <a:pt x="42" y="91"/>
                  <a:pt x="43" y="91"/>
                </a:cubicBezTo>
                <a:cubicBezTo>
                  <a:pt x="55" y="91"/>
                  <a:pt x="55" y="91"/>
                  <a:pt x="55" y="91"/>
                </a:cubicBezTo>
                <a:cubicBezTo>
                  <a:pt x="56" y="91"/>
                  <a:pt x="57" y="92"/>
                  <a:pt x="57" y="94"/>
                </a:cubicBezTo>
                <a:close/>
                <a:moveTo>
                  <a:pt x="84" y="66"/>
                </a:moveTo>
                <a:cubicBezTo>
                  <a:pt x="78" y="66"/>
                  <a:pt x="73" y="71"/>
                  <a:pt x="73" y="77"/>
                </a:cubicBezTo>
                <a:cubicBezTo>
                  <a:pt x="73" y="140"/>
                  <a:pt x="73" y="140"/>
                  <a:pt x="73" y="140"/>
                </a:cubicBezTo>
                <a:cubicBezTo>
                  <a:pt x="73" y="146"/>
                  <a:pt x="78" y="151"/>
                  <a:pt x="84" y="151"/>
                </a:cubicBezTo>
                <a:cubicBezTo>
                  <a:pt x="96" y="151"/>
                  <a:pt x="96" y="151"/>
                  <a:pt x="96" y="151"/>
                </a:cubicBezTo>
                <a:cubicBezTo>
                  <a:pt x="102" y="151"/>
                  <a:pt x="107" y="146"/>
                  <a:pt x="107" y="140"/>
                </a:cubicBezTo>
                <a:cubicBezTo>
                  <a:pt x="107" y="77"/>
                  <a:pt x="107" y="77"/>
                  <a:pt x="107" y="77"/>
                </a:cubicBezTo>
                <a:cubicBezTo>
                  <a:pt x="107" y="71"/>
                  <a:pt x="102" y="66"/>
                  <a:pt x="96" y="66"/>
                </a:cubicBezTo>
                <a:lnTo>
                  <a:pt x="84" y="66"/>
                </a:lnTo>
                <a:close/>
                <a:moveTo>
                  <a:pt x="98" y="77"/>
                </a:moveTo>
                <a:cubicBezTo>
                  <a:pt x="98" y="140"/>
                  <a:pt x="98" y="140"/>
                  <a:pt x="98" y="140"/>
                </a:cubicBezTo>
                <a:cubicBezTo>
                  <a:pt x="98" y="142"/>
                  <a:pt x="97" y="143"/>
                  <a:pt x="96" y="143"/>
                </a:cubicBezTo>
                <a:cubicBezTo>
                  <a:pt x="84" y="143"/>
                  <a:pt x="84" y="143"/>
                  <a:pt x="84" y="143"/>
                </a:cubicBezTo>
                <a:cubicBezTo>
                  <a:pt x="83" y="143"/>
                  <a:pt x="82" y="142"/>
                  <a:pt x="82" y="140"/>
                </a:cubicBezTo>
                <a:cubicBezTo>
                  <a:pt x="82" y="77"/>
                  <a:pt x="82" y="77"/>
                  <a:pt x="82" y="77"/>
                </a:cubicBezTo>
                <a:cubicBezTo>
                  <a:pt x="82" y="76"/>
                  <a:pt x="83" y="75"/>
                  <a:pt x="84" y="75"/>
                </a:cubicBezTo>
                <a:cubicBezTo>
                  <a:pt x="96" y="75"/>
                  <a:pt x="96" y="75"/>
                  <a:pt x="96" y="75"/>
                </a:cubicBezTo>
                <a:cubicBezTo>
                  <a:pt x="97" y="75"/>
                  <a:pt x="98" y="76"/>
                  <a:pt x="98" y="77"/>
                </a:cubicBezTo>
                <a:close/>
                <a:moveTo>
                  <a:pt x="125" y="52"/>
                </a:moveTo>
                <a:cubicBezTo>
                  <a:pt x="119" y="52"/>
                  <a:pt x="114" y="57"/>
                  <a:pt x="114" y="63"/>
                </a:cubicBezTo>
                <a:cubicBezTo>
                  <a:pt x="114" y="140"/>
                  <a:pt x="114" y="140"/>
                  <a:pt x="114" y="140"/>
                </a:cubicBezTo>
                <a:cubicBezTo>
                  <a:pt x="114" y="146"/>
                  <a:pt x="119" y="151"/>
                  <a:pt x="125" y="151"/>
                </a:cubicBezTo>
                <a:cubicBezTo>
                  <a:pt x="137" y="151"/>
                  <a:pt x="137" y="151"/>
                  <a:pt x="137" y="151"/>
                </a:cubicBezTo>
                <a:cubicBezTo>
                  <a:pt x="143" y="151"/>
                  <a:pt x="148" y="146"/>
                  <a:pt x="148" y="140"/>
                </a:cubicBezTo>
                <a:cubicBezTo>
                  <a:pt x="148" y="63"/>
                  <a:pt x="148" y="63"/>
                  <a:pt x="148" y="63"/>
                </a:cubicBezTo>
                <a:cubicBezTo>
                  <a:pt x="148" y="57"/>
                  <a:pt x="143" y="52"/>
                  <a:pt x="137" y="52"/>
                </a:cubicBezTo>
                <a:lnTo>
                  <a:pt x="125" y="52"/>
                </a:lnTo>
                <a:close/>
                <a:moveTo>
                  <a:pt x="139" y="63"/>
                </a:moveTo>
                <a:cubicBezTo>
                  <a:pt x="139" y="140"/>
                  <a:pt x="139" y="140"/>
                  <a:pt x="139" y="140"/>
                </a:cubicBezTo>
                <a:cubicBezTo>
                  <a:pt x="139" y="142"/>
                  <a:pt x="138" y="143"/>
                  <a:pt x="137" y="143"/>
                </a:cubicBezTo>
                <a:cubicBezTo>
                  <a:pt x="125" y="143"/>
                  <a:pt x="125" y="143"/>
                  <a:pt x="125" y="143"/>
                </a:cubicBezTo>
                <a:cubicBezTo>
                  <a:pt x="124" y="143"/>
                  <a:pt x="123" y="142"/>
                  <a:pt x="123" y="140"/>
                </a:cubicBezTo>
                <a:cubicBezTo>
                  <a:pt x="123" y="63"/>
                  <a:pt x="123" y="63"/>
                  <a:pt x="123" y="63"/>
                </a:cubicBezTo>
                <a:cubicBezTo>
                  <a:pt x="123" y="62"/>
                  <a:pt x="124" y="61"/>
                  <a:pt x="125" y="61"/>
                </a:cubicBezTo>
                <a:cubicBezTo>
                  <a:pt x="137" y="61"/>
                  <a:pt x="137" y="61"/>
                  <a:pt x="137" y="61"/>
                </a:cubicBezTo>
                <a:cubicBezTo>
                  <a:pt x="138" y="61"/>
                  <a:pt x="139" y="62"/>
                  <a:pt x="139" y="63"/>
                </a:cubicBezTo>
                <a:close/>
                <a:moveTo>
                  <a:pt x="155" y="49"/>
                </a:moveTo>
                <a:cubicBezTo>
                  <a:pt x="155" y="140"/>
                  <a:pt x="155" y="140"/>
                  <a:pt x="155" y="140"/>
                </a:cubicBezTo>
                <a:cubicBezTo>
                  <a:pt x="155" y="146"/>
                  <a:pt x="160" y="151"/>
                  <a:pt x="167" y="151"/>
                </a:cubicBezTo>
                <a:cubicBezTo>
                  <a:pt x="178" y="151"/>
                  <a:pt x="178" y="151"/>
                  <a:pt x="178" y="151"/>
                </a:cubicBezTo>
                <a:cubicBezTo>
                  <a:pt x="184" y="151"/>
                  <a:pt x="189" y="146"/>
                  <a:pt x="189" y="140"/>
                </a:cubicBezTo>
                <a:cubicBezTo>
                  <a:pt x="189" y="49"/>
                  <a:pt x="189" y="49"/>
                  <a:pt x="189" y="49"/>
                </a:cubicBezTo>
                <a:cubicBezTo>
                  <a:pt x="189" y="43"/>
                  <a:pt x="184" y="38"/>
                  <a:pt x="178" y="38"/>
                </a:cubicBezTo>
                <a:cubicBezTo>
                  <a:pt x="167" y="38"/>
                  <a:pt x="167" y="38"/>
                  <a:pt x="167" y="38"/>
                </a:cubicBezTo>
                <a:cubicBezTo>
                  <a:pt x="160" y="38"/>
                  <a:pt x="155" y="43"/>
                  <a:pt x="155" y="49"/>
                </a:cubicBezTo>
                <a:close/>
                <a:moveTo>
                  <a:pt x="180" y="49"/>
                </a:moveTo>
                <a:cubicBezTo>
                  <a:pt x="180" y="140"/>
                  <a:pt x="180" y="140"/>
                  <a:pt x="180" y="140"/>
                </a:cubicBezTo>
                <a:cubicBezTo>
                  <a:pt x="180" y="142"/>
                  <a:pt x="179" y="143"/>
                  <a:pt x="178" y="143"/>
                </a:cubicBezTo>
                <a:cubicBezTo>
                  <a:pt x="167" y="143"/>
                  <a:pt x="167" y="143"/>
                  <a:pt x="167" y="143"/>
                </a:cubicBezTo>
                <a:cubicBezTo>
                  <a:pt x="165" y="143"/>
                  <a:pt x="164" y="142"/>
                  <a:pt x="164" y="140"/>
                </a:cubicBezTo>
                <a:cubicBezTo>
                  <a:pt x="164" y="49"/>
                  <a:pt x="164" y="49"/>
                  <a:pt x="164" y="49"/>
                </a:cubicBezTo>
                <a:cubicBezTo>
                  <a:pt x="164" y="47"/>
                  <a:pt x="165" y="46"/>
                  <a:pt x="167" y="46"/>
                </a:cubicBezTo>
                <a:cubicBezTo>
                  <a:pt x="178" y="46"/>
                  <a:pt x="178" y="46"/>
                  <a:pt x="178" y="46"/>
                </a:cubicBezTo>
                <a:cubicBezTo>
                  <a:pt x="179" y="46"/>
                  <a:pt x="180" y="47"/>
                  <a:pt x="180" y="49"/>
                </a:cubicBezTo>
                <a:close/>
                <a:moveTo>
                  <a:pt x="104" y="36"/>
                </a:moveTo>
                <a:cubicBezTo>
                  <a:pt x="131" y="26"/>
                  <a:pt x="157" y="10"/>
                  <a:pt x="158" y="10"/>
                </a:cubicBezTo>
                <a:cubicBezTo>
                  <a:pt x="153" y="0"/>
                  <a:pt x="153" y="0"/>
                  <a:pt x="153" y="0"/>
                </a:cubicBezTo>
                <a:cubicBezTo>
                  <a:pt x="162" y="4"/>
                  <a:pt x="162" y="4"/>
                  <a:pt x="162" y="4"/>
                </a:cubicBezTo>
                <a:cubicBezTo>
                  <a:pt x="171" y="8"/>
                  <a:pt x="171" y="8"/>
                  <a:pt x="171" y="8"/>
                </a:cubicBezTo>
                <a:cubicBezTo>
                  <a:pt x="169" y="18"/>
                  <a:pt x="169" y="18"/>
                  <a:pt x="169" y="18"/>
                </a:cubicBezTo>
                <a:cubicBezTo>
                  <a:pt x="166" y="28"/>
                  <a:pt x="166" y="28"/>
                  <a:pt x="166" y="28"/>
                </a:cubicBezTo>
                <a:cubicBezTo>
                  <a:pt x="161" y="18"/>
                  <a:pt x="161" y="18"/>
                  <a:pt x="161" y="18"/>
                </a:cubicBezTo>
                <a:cubicBezTo>
                  <a:pt x="157" y="20"/>
                  <a:pt x="133" y="35"/>
                  <a:pt x="107" y="45"/>
                </a:cubicBezTo>
                <a:cubicBezTo>
                  <a:pt x="77" y="56"/>
                  <a:pt x="39" y="64"/>
                  <a:pt x="39" y="64"/>
                </a:cubicBezTo>
                <a:cubicBezTo>
                  <a:pt x="38" y="64"/>
                  <a:pt x="38" y="64"/>
                  <a:pt x="38" y="64"/>
                </a:cubicBezTo>
                <a:cubicBezTo>
                  <a:pt x="36" y="64"/>
                  <a:pt x="34" y="63"/>
                  <a:pt x="33" y="61"/>
                </a:cubicBezTo>
                <a:cubicBezTo>
                  <a:pt x="33" y="58"/>
                  <a:pt x="35" y="56"/>
                  <a:pt x="37" y="55"/>
                </a:cubicBezTo>
                <a:cubicBezTo>
                  <a:pt x="37" y="55"/>
                  <a:pt x="74" y="48"/>
                  <a:pt x="104" y="36"/>
                </a:cubicBezTo>
                <a:close/>
                <a:moveTo>
                  <a:pt x="201" y="167"/>
                </a:moveTo>
                <a:cubicBezTo>
                  <a:pt x="195" y="174"/>
                  <a:pt x="195" y="174"/>
                  <a:pt x="195" y="174"/>
                </a:cubicBezTo>
                <a:cubicBezTo>
                  <a:pt x="188" y="182"/>
                  <a:pt x="188" y="182"/>
                  <a:pt x="188" y="182"/>
                </a:cubicBezTo>
                <a:cubicBezTo>
                  <a:pt x="188" y="171"/>
                  <a:pt x="188" y="171"/>
                  <a:pt x="188" y="171"/>
                </a:cubicBezTo>
                <a:cubicBezTo>
                  <a:pt x="17" y="171"/>
                  <a:pt x="17" y="171"/>
                  <a:pt x="17" y="171"/>
                </a:cubicBezTo>
                <a:cubicBezTo>
                  <a:pt x="14" y="171"/>
                  <a:pt x="12" y="169"/>
                  <a:pt x="12" y="167"/>
                </a:cubicBezTo>
                <a:cubicBezTo>
                  <a:pt x="12" y="29"/>
                  <a:pt x="12" y="29"/>
                  <a:pt x="12" y="29"/>
                </a:cubicBezTo>
                <a:cubicBezTo>
                  <a:pt x="0" y="29"/>
                  <a:pt x="0" y="29"/>
                  <a:pt x="0" y="29"/>
                </a:cubicBezTo>
                <a:cubicBezTo>
                  <a:pt x="8" y="22"/>
                  <a:pt x="8" y="22"/>
                  <a:pt x="8" y="22"/>
                </a:cubicBezTo>
                <a:cubicBezTo>
                  <a:pt x="17" y="14"/>
                  <a:pt x="17" y="14"/>
                  <a:pt x="17" y="14"/>
                </a:cubicBezTo>
                <a:cubicBezTo>
                  <a:pt x="25" y="22"/>
                  <a:pt x="25" y="22"/>
                  <a:pt x="25" y="22"/>
                </a:cubicBezTo>
                <a:cubicBezTo>
                  <a:pt x="34" y="29"/>
                  <a:pt x="34" y="29"/>
                  <a:pt x="34" y="29"/>
                </a:cubicBezTo>
                <a:cubicBezTo>
                  <a:pt x="21" y="29"/>
                  <a:pt x="21" y="29"/>
                  <a:pt x="21" y="29"/>
                </a:cubicBezTo>
                <a:cubicBezTo>
                  <a:pt x="21" y="163"/>
                  <a:pt x="21" y="163"/>
                  <a:pt x="21" y="163"/>
                </a:cubicBezTo>
                <a:cubicBezTo>
                  <a:pt x="188" y="163"/>
                  <a:pt x="188" y="163"/>
                  <a:pt x="188" y="163"/>
                </a:cubicBezTo>
                <a:cubicBezTo>
                  <a:pt x="188" y="152"/>
                  <a:pt x="188" y="152"/>
                  <a:pt x="188" y="152"/>
                </a:cubicBezTo>
                <a:cubicBezTo>
                  <a:pt x="195" y="159"/>
                  <a:pt x="195" y="159"/>
                  <a:pt x="195" y="159"/>
                </a:cubicBezTo>
                <a:lnTo>
                  <a:pt x="201" y="167"/>
                </a:lnTo>
                <a:close/>
              </a:path>
            </a:pathLst>
          </a:custGeom>
          <a:solidFill>
            <a:srgbClr val="42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5" name="Google Shape;249;p17">
            <a:extLst>
              <a:ext uri="{FF2B5EF4-FFF2-40B4-BE49-F238E27FC236}">
                <a16:creationId xmlns:a16="http://schemas.microsoft.com/office/drawing/2014/main" id="{23DC5136-FE79-49EA-B320-A85F66270339}"/>
              </a:ext>
            </a:extLst>
          </p:cNvPr>
          <p:cNvSpPr/>
          <p:nvPr/>
        </p:nvSpPr>
        <p:spPr>
          <a:xfrm>
            <a:off x="1114084" y="2579268"/>
            <a:ext cx="801687" cy="935037"/>
          </a:xfrm>
          <a:custGeom>
            <a:avLst/>
            <a:gdLst/>
            <a:ahLst/>
            <a:cxnLst/>
            <a:rect l="l" t="t" r="r" b="b"/>
            <a:pathLst>
              <a:path w="198" h="231" extrusionOk="0">
                <a:moveTo>
                  <a:pt x="114" y="231"/>
                </a:moveTo>
                <a:cubicBezTo>
                  <a:pt x="82" y="231"/>
                  <a:pt x="82" y="231"/>
                  <a:pt x="82" y="231"/>
                </a:cubicBezTo>
                <a:cubicBezTo>
                  <a:pt x="79" y="231"/>
                  <a:pt x="77" y="229"/>
                  <a:pt x="77" y="227"/>
                </a:cubicBezTo>
                <a:cubicBezTo>
                  <a:pt x="77" y="224"/>
                  <a:pt x="79" y="222"/>
                  <a:pt x="82" y="222"/>
                </a:cubicBezTo>
                <a:cubicBezTo>
                  <a:pt x="114" y="222"/>
                  <a:pt x="114" y="222"/>
                  <a:pt x="114" y="222"/>
                </a:cubicBezTo>
                <a:cubicBezTo>
                  <a:pt x="116" y="222"/>
                  <a:pt x="118" y="224"/>
                  <a:pt x="118" y="227"/>
                </a:cubicBezTo>
                <a:cubicBezTo>
                  <a:pt x="118" y="229"/>
                  <a:pt x="116" y="231"/>
                  <a:pt x="114" y="231"/>
                </a:cubicBezTo>
                <a:close/>
                <a:moveTo>
                  <a:pt x="123" y="216"/>
                </a:moveTo>
                <a:cubicBezTo>
                  <a:pt x="73" y="216"/>
                  <a:pt x="73" y="216"/>
                  <a:pt x="73" y="216"/>
                </a:cubicBezTo>
                <a:cubicBezTo>
                  <a:pt x="70" y="216"/>
                  <a:pt x="68" y="214"/>
                  <a:pt x="68" y="212"/>
                </a:cubicBezTo>
                <a:cubicBezTo>
                  <a:pt x="68" y="209"/>
                  <a:pt x="70" y="207"/>
                  <a:pt x="73" y="207"/>
                </a:cubicBezTo>
                <a:cubicBezTo>
                  <a:pt x="123" y="207"/>
                  <a:pt x="123" y="207"/>
                  <a:pt x="123" y="207"/>
                </a:cubicBezTo>
                <a:cubicBezTo>
                  <a:pt x="125" y="207"/>
                  <a:pt x="127" y="209"/>
                  <a:pt x="127" y="212"/>
                </a:cubicBezTo>
                <a:cubicBezTo>
                  <a:pt x="127" y="214"/>
                  <a:pt x="125" y="216"/>
                  <a:pt x="123" y="216"/>
                </a:cubicBezTo>
                <a:close/>
                <a:moveTo>
                  <a:pt x="97" y="200"/>
                </a:moveTo>
                <a:cubicBezTo>
                  <a:pt x="88" y="200"/>
                  <a:pt x="79" y="200"/>
                  <a:pt x="78" y="200"/>
                </a:cubicBezTo>
                <a:cubicBezTo>
                  <a:pt x="78" y="200"/>
                  <a:pt x="78" y="200"/>
                  <a:pt x="78" y="200"/>
                </a:cubicBezTo>
                <a:cubicBezTo>
                  <a:pt x="69" y="200"/>
                  <a:pt x="65" y="197"/>
                  <a:pt x="63" y="189"/>
                </a:cubicBezTo>
                <a:cubicBezTo>
                  <a:pt x="63" y="186"/>
                  <a:pt x="63" y="182"/>
                  <a:pt x="63" y="179"/>
                </a:cubicBezTo>
                <a:cubicBezTo>
                  <a:pt x="62" y="174"/>
                  <a:pt x="62" y="170"/>
                  <a:pt x="60" y="167"/>
                </a:cubicBezTo>
                <a:cubicBezTo>
                  <a:pt x="54" y="155"/>
                  <a:pt x="49" y="146"/>
                  <a:pt x="43" y="134"/>
                </a:cubicBezTo>
                <a:cubicBezTo>
                  <a:pt x="36" y="121"/>
                  <a:pt x="30" y="103"/>
                  <a:pt x="34" y="85"/>
                </a:cubicBezTo>
                <a:cubicBezTo>
                  <a:pt x="40" y="63"/>
                  <a:pt x="63" y="41"/>
                  <a:pt x="97" y="41"/>
                </a:cubicBezTo>
                <a:cubicBezTo>
                  <a:pt x="131" y="41"/>
                  <a:pt x="155" y="63"/>
                  <a:pt x="160" y="85"/>
                </a:cubicBezTo>
                <a:cubicBezTo>
                  <a:pt x="165" y="103"/>
                  <a:pt x="158" y="121"/>
                  <a:pt x="152" y="134"/>
                </a:cubicBezTo>
                <a:cubicBezTo>
                  <a:pt x="145" y="146"/>
                  <a:pt x="141" y="155"/>
                  <a:pt x="134" y="167"/>
                </a:cubicBezTo>
                <a:cubicBezTo>
                  <a:pt x="132" y="170"/>
                  <a:pt x="132" y="174"/>
                  <a:pt x="132" y="179"/>
                </a:cubicBezTo>
                <a:cubicBezTo>
                  <a:pt x="132" y="182"/>
                  <a:pt x="132" y="186"/>
                  <a:pt x="131" y="189"/>
                </a:cubicBezTo>
                <a:cubicBezTo>
                  <a:pt x="129" y="197"/>
                  <a:pt x="125" y="200"/>
                  <a:pt x="116" y="200"/>
                </a:cubicBezTo>
                <a:cubicBezTo>
                  <a:pt x="116" y="200"/>
                  <a:pt x="107" y="200"/>
                  <a:pt x="97" y="200"/>
                </a:cubicBezTo>
                <a:close/>
                <a:moveTo>
                  <a:pt x="78" y="191"/>
                </a:moveTo>
                <a:cubicBezTo>
                  <a:pt x="79" y="191"/>
                  <a:pt x="115" y="191"/>
                  <a:pt x="116" y="191"/>
                </a:cubicBezTo>
                <a:cubicBezTo>
                  <a:pt x="121" y="191"/>
                  <a:pt x="122" y="190"/>
                  <a:pt x="122" y="187"/>
                </a:cubicBezTo>
                <a:cubicBezTo>
                  <a:pt x="123" y="184"/>
                  <a:pt x="123" y="182"/>
                  <a:pt x="123" y="179"/>
                </a:cubicBezTo>
                <a:cubicBezTo>
                  <a:pt x="123" y="173"/>
                  <a:pt x="124" y="168"/>
                  <a:pt x="126" y="163"/>
                </a:cubicBezTo>
                <a:cubicBezTo>
                  <a:pt x="133" y="151"/>
                  <a:pt x="138" y="142"/>
                  <a:pt x="144" y="130"/>
                </a:cubicBezTo>
                <a:cubicBezTo>
                  <a:pt x="149" y="121"/>
                  <a:pt x="156" y="103"/>
                  <a:pt x="152" y="88"/>
                </a:cubicBezTo>
                <a:cubicBezTo>
                  <a:pt x="147" y="69"/>
                  <a:pt x="127" y="50"/>
                  <a:pt x="97" y="50"/>
                </a:cubicBezTo>
                <a:cubicBezTo>
                  <a:pt x="68" y="50"/>
                  <a:pt x="47" y="69"/>
                  <a:pt x="42" y="88"/>
                </a:cubicBezTo>
                <a:cubicBezTo>
                  <a:pt x="38" y="103"/>
                  <a:pt x="46" y="121"/>
                  <a:pt x="50" y="130"/>
                </a:cubicBezTo>
                <a:cubicBezTo>
                  <a:pt x="57" y="142"/>
                  <a:pt x="61" y="151"/>
                  <a:pt x="68" y="163"/>
                </a:cubicBezTo>
                <a:cubicBezTo>
                  <a:pt x="71" y="168"/>
                  <a:pt x="71" y="173"/>
                  <a:pt x="71" y="179"/>
                </a:cubicBezTo>
                <a:cubicBezTo>
                  <a:pt x="71" y="182"/>
                  <a:pt x="71" y="184"/>
                  <a:pt x="72" y="187"/>
                </a:cubicBezTo>
                <a:cubicBezTo>
                  <a:pt x="73" y="190"/>
                  <a:pt x="73" y="191"/>
                  <a:pt x="78" y="191"/>
                </a:cubicBezTo>
                <a:cubicBezTo>
                  <a:pt x="78" y="191"/>
                  <a:pt x="78" y="191"/>
                  <a:pt x="78" y="191"/>
                </a:cubicBezTo>
                <a:close/>
                <a:moveTo>
                  <a:pt x="21" y="106"/>
                </a:moveTo>
                <a:cubicBezTo>
                  <a:pt x="5" y="106"/>
                  <a:pt x="5" y="106"/>
                  <a:pt x="5" y="106"/>
                </a:cubicBezTo>
                <a:cubicBezTo>
                  <a:pt x="2" y="106"/>
                  <a:pt x="0" y="104"/>
                  <a:pt x="0" y="102"/>
                </a:cubicBezTo>
                <a:cubicBezTo>
                  <a:pt x="0" y="99"/>
                  <a:pt x="2" y="97"/>
                  <a:pt x="5" y="97"/>
                </a:cubicBezTo>
                <a:cubicBezTo>
                  <a:pt x="21" y="97"/>
                  <a:pt x="21" y="97"/>
                  <a:pt x="21" y="97"/>
                </a:cubicBezTo>
                <a:cubicBezTo>
                  <a:pt x="24" y="97"/>
                  <a:pt x="26" y="99"/>
                  <a:pt x="26" y="102"/>
                </a:cubicBezTo>
                <a:cubicBezTo>
                  <a:pt x="26" y="104"/>
                  <a:pt x="24" y="106"/>
                  <a:pt x="21" y="106"/>
                </a:cubicBezTo>
                <a:close/>
                <a:moveTo>
                  <a:pt x="193" y="103"/>
                </a:moveTo>
                <a:cubicBezTo>
                  <a:pt x="173" y="103"/>
                  <a:pt x="173" y="103"/>
                  <a:pt x="173" y="103"/>
                </a:cubicBezTo>
                <a:cubicBezTo>
                  <a:pt x="170" y="103"/>
                  <a:pt x="169" y="101"/>
                  <a:pt x="169" y="99"/>
                </a:cubicBezTo>
                <a:cubicBezTo>
                  <a:pt x="169" y="96"/>
                  <a:pt x="170" y="94"/>
                  <a:pt x="173" y="94"/>
                </a:cubicBezTo>
                <a:cubicBezTo>
                  <a:pt x="193" y="94"/>
                  <a:pt x="193" y="94"/>
                  <a:pt x="193" y="94"/>
                </a:cubicBezTo>
                <a:cubicBezTo>
                  <a:pt x="196" y="94"/>
                  <a:pt x="198" y="96"/>
                  <a:pt x="198" y="99"/>
                </a:cubicBezTo>
                <a:cubicBezTo>
                  <a:pt x="198" y="101"/>
                  <a:pt x="196" y="103"/>
                  <a:pt x="193" y="103"/>
                </a:cubicBezTo>
                <a:close/>
                <a:moveTo>
                  <a:pt x="58" y="99"/>
                </a:moveTo>
                <a:cubicBezTo>
                  <a:pt x="58" y="99"/>
                  <a:pt x="58" y="99"/>
                  <a:pt x="57" y="99"/>
                </a:cubicBezTo>
                <a:cubicBezTo>
                  <a:pt x="55" y="99"/>
                  <a:pt x="54" y="96"/>
                  <a:pt x="54" y="94"/>
                </a:cubicBezTo>
                <a:cubicBezTo>
                  <a:pt x="58" y="78"/>
                  <a:pt x="75" y="62"/>
                  <a:pt x="99" y="62"/>
                </a:cubicBezTo>
                <a:cubicBezTo>
                  <a:pt x="100" y="62"/>
                  <a:pt x="100" y="62"/>
                  <a:pt x="100" y="62"/>
                </a:cubicBezTo>
                <a:cubicBezTo>
                  <a:pt x="102" y="62"/>
                  <a:pt x="104" y="64"/>
                  <a:pt x="104" y="66"/>
                </a:cubicBezTo>
                <a:cubicBezTo>
                  <a:pt x="104" y="69"/>
                  <a:pt x="102" y="71"/>
                  <a:pt x="100" y="71"/>
                </a:cubicBezTo>
                <a:cubicBezTo>
                  <a:pt x="80" y="71"/>
                  <a:pt x="66" y="84"/>
                  <a:pt x="63" y="96"/>
                </a:cubicBezTo>
                <a:cubicBezTo>
                  <a:pt x="62" y="98"/>
                  <a:pt x="60" y="99"/>
                  <a:pt x="58" y="99"/>
                </a:cubicBezTo>
                <a:close/>
                <a:moveTo>
                  <a:pt x="152" y="52"/>
                </a:moveTo>
                <a:cubicBezTo>
                  <a:pt x="151" y="52"/>
                  <a:pt x="150" y="52"/>
                  <a:pt x="149" y="51"/>
                </a:cubicBezTo>
                <a:cubicBezTo>
                  <a:pt x="148" y="49"/>
                  <a:pt x="148" y="47"/>
                  <a:pt x="149" y="45"/>
                </a:cubicBezTo>
                <a:cubicBezTo>
                  <a:pt x="164" y="30"/>
                  <a:pt x="164" y="30"/>
                  <a:pt x="164" y="30"/>
                </a:cubicBezTo>
                <a:cubicBezTo>
                  <a:pt x="165" y="29"/>
                  <a:pt x="168" y="29"/>
                  <a:pt x="170" y="30"/>
                </a:cubicBezTo>
                <a:cubicBezTo>
                  <a:pt x="172" y="32"/>
                  <a:pt x="172" y="35"/>
                  <a:pt x="170" y="36"/>
                </a:cubicBezTo>
                <a:cubicBezTo>
                  <a:pt x="155" y="51"/>
                  <a:pt x="155" y="51"/>
                  <a:pt x="155" y="51"/>
                </a:cubicBezTo>
                <a:cubicBezTo>
                  <a:pt x="154" y="52"/>
                  <a:pt x="153" y="52"/>
                  <a:pt x="152" y="52"/>
                </a:cubicBezTo>
                <a:close/>
                <a:moveTo>
                  <a:pt x="43" y="52"/>
                </a:moveTo>
                <a:cubicBezTo>
                  <a:pt x="42" y="52"/>
                  <a:pt x="41" y="52"/>
                  <a:pt x="40" y="51"/>
                </a:cubicBezTo>
                <a:cubicBezTo>
                  <a:pt x="26" y="36"/>
                  <a:pt x="26" y="36"/>
                  <a:pt x="26" y="36"/>
                </a:cubicBezTo>
                <a:cubicBezTo>
                  <a:pt x="24" y="35"/>
                  <a:pt x="24" y="32"/>
                  <a:pt x="26" y="30"/>
                </a:cubicBezTo>
                <a:cubicBezTo>
                  <a:pt x="27" y="29"/>
                  <a:pt x="30" y="29"/>
                  <a:pt x="32" y="30"/>
                </a:cubicBezTo>
                <a:cubicBezTo>
                  <a:pt x="46" y="45"/>
                  <a:pt x="46" y="45"/>
                  <a:pt x="46" y="45"/>
                </a:cubicBezTo>
                <a:cubicBezTo>
                  <a:pt x="48" y="47"/>
                  <a:pt x="48" y="49"/>
                  <a:pt x="46" y="51"/>
                </a:cubicBezTo>
                <a:cubicBezTo>
                  <a:pt x="45" y="52"/>
                  <a:pt x="44" y="52"/>
                  <a:pt x="43" y="52"/>
                </a:cubicBezTo>
                <a:close/>
                <a:moveTo>
                  <a:pt x="97" y="33"/>
                </a:moveTo>
                <a:cubicBezTo>
                  <a:pt x="95" y="33"/>
                  <a:pt x="93" y="31"/>
                  <a:pt x="93" y="29"/>
                </a:cubicBezTo>
                <a:cubicBezTo>
                  <a:pt x="93" y="4"/>
                  <a:pt x="93" y="4"/>
                  <a:pt x="93" y="4"/>
                </a:cubicBezTo>
                <a:cubicBezTo>
                  <a:pt x="93" y="2"/>
                  <a:pt x="95" y="0"/>
                  <a:pt x="97" y="0"/>
                </a:cubicBezTo>
                <a:cubicBezTo>
                  <a:pt x="100" y="0"/>
                  <a:pt x="101" y="2"/>
                  <a:pt x="101" y="4"/>
                </a:cubicBezTo>
                <a:cubicBezTo>
                  <a:pt x="101" y="29"/>
                  <a:pt x="101" y="29"/>
                  <a:pt x="101" y="29"/>
                </a:cubicBezTo>
                <a:cubicBezTo>
                  <a:pt x="101" y="31"/>
                  <a:pt x="100" y="33"/>
                  <a:pt x="97" y="33"/>
                </a:cubicBezTo>
                <a:close/>
              </a:path>
            </a:pathLst>
          </a:custGeom>
          <a:solidFill>
            <a:srgbClr val="42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6" name="Google Shape;250;p17">
            <a:extLst>
              <a:ext uri="{FF2B5EF4-FFF2-40B4-BE49-F238E27FC236}">
                <a16:creationId xmlns:a16="http://schemas.microsoft.com/office/drawing/2014/main" id="{C45DCF14-6C9B-435F-BF9E-EF8B4CA67FA5}"/>
              </a:ext>
            </a:extLst>
          </p:cNvPr>
          <p:cNvSpPr txBox="1"/>
          <p:nvPr/>
        </p:nvSpPr>
        <p:spPr>
          <a:xfrm>
            <a:off x="2943133" y="261524"/>
            <a:ext cx="7077286" cy="708025"/>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p>
            <a:pPr algn="ctr"/>
            <a:r>
              <a:rPr lang="mn-MN" sz="2000" b="1" dirty="0">
                <a:solidFill>
                  <a:srgbClr val="000000"/>
                </a:solidFill>
                <a:latin typeface="Arial" panose="020B0604020202020204" pitchFamily="34" charset="0"/>
                <a:cs typeface="Arial" panose="020B0604020202020204" pitchFamily="34" charset="0"/>
                <a:sym typeface="Montserrat"/>
              </a:rPr>
              <a:t>Аялал жуулчлалын тухай хууль /2000/-ыг шинэчлэн найруулах хэрэгцээ шаардлага</a:t>
            </a:r>
            <a:endParaRPr lang="en-US" sz="2000" dirty="0"/>
          </a:p>
        </p:txBody>
      </p:sp>
      <p:sp>
        <p:nvSpPr>
          <p:cNvPr id="47" name="Google Shape;251;p17">
            <a:extLst>
              <a:ext uri="{FF2B5EF4-FFF2-40B4-BE49-F238E27FC236}">
                <a16:creationId xmlns:a16="http://schemas.microsoft.com/office/drawing/2014/main" id="{26663CF4-BC0E-4B17-91E7-75BAF12C8D14}"/>
              </a:ext>
            </a:extLst>
          </p:cNvPr>
          <p:cNvSpPr txBox="1"/>
          <p:nvPr/>
        </p:nvSpPr>
        <p:spPr>
          <a:xfrm>
            <a:off x="3313507" y="3429000"/>
            <a:ext cx="2488126" cy="692150"/>
          </a:xfrm>
          <a:prstGeom prst="rect">
            <a:avLst/>
          </a:prstGeom>
          <a:noFill/>
          <a:ln>
            <a:noFill/>
          </a:ln>
        </p:spPr>
        <p:txBody>
          <a:bodyPr spcFirstLastPara="1" wrap="square" lIns="91425" tIns="45700" rIns="91425" bIns="45700" anchor="t" anchorCtr="0">
            <a:noAutofit/>
          </a:bodyPr>
          <a:lstStyle/>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аялал жуулчлалын байгууллагуудад татварын болон бусад дэмжлэг үзүүлэх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Аялал жуулчлалын бүтээн байгуулалтуудыг санхүүжүүлэх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Тансаг зэрэглэлийн аялал жуулчлалын үйл ажиллагаа явуулах ААН-ийг дэмжих</a:t>
            </a:r>
            <a:r>
              <a:rPr lang="en-US" sz="1200" dirty="0">
                <a:solidFill>
                  <a:srgbClr val="002060"/>
                </a:solidFill>
                <a:latin typeface="Arial" panose="020B0604020202020204" pitchFamily="34" charset="0"/>
                <a:cs typeface="Arial" panose="020B0604020202020204" pitchFamily="34" charset="0"/>
              </a:rPr>
              <a:t>;</a:t>
            </a: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Аялал жуулчлалын үйлдвэрлэлийн ойлголтыг нэвтрүүлэх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Төр, хувийн хэвшлийн түншлэлийг баталгаажуулах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Агаарын тээврийн либералчлалыг дэмжих.</a:t>
            </a:r>
          </a:p>
          <a:p>
            <a:pPr algn="just">
              <a:buClr>
                <a:schemeClr val="dk1"/>
              </a:buClr>
              <a:buSzPts val="1300"/>
            </a:pPr>
            <a:endParaRPr lang="mn-MN" sz="1200" dirty="0">
              <a:solidFill>
                <a:srgbClr val="002060"/>
              </a:solidFill>
              <a:latin typeface="Arial" panose="020B0604020202020204" pitchFamily="34" charset="0"/>
              <a:cs typeface="Arial" panose="020B0604020202020204" pitchFamily="34" charset="0"/>
            </a:endParaRPr>
          </a:p>
        </p:txBody>
      </p:sp>
      <p:sp>
        <p:nvSpPr>
          <p:cNvPr id="48" name="Google Shape;252;p17">
            <a:extLst>
              <a:ext uri="{FF2B5EF4-FFF2-40B4-BE49-F238E27FC236}">
                <a16:creationId xmlns:a16="http://schemas.microsoft.com/office/drawing/2014/main" id="{8FA84B94-C8DE-4D29-8E85-2301D88727AF}"/>
              </a:ext>
            </a:extLst>
          </p:cNvPr>
          <p:cNvSpPr txBox="1"/>
          <p:nvPr/>
        </p:nvSpPr>
        <p:spPr>
          <a:xfrm>
            <a:off x="7492459" y="2910071"/>
            <a:ext cx="2092325" cy="6921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300"/>
              <a:buFont typeface="Open Sans"/>
              <a:buNone/>
            </a:pPr>
            <a:endParaRPr sz="1400" dirty="0">
              <a:latin typeface="Arial" panose="020B0604020202020204" pitchFamily="34" charset="0"/>
              <a:cs typeface="Arial" panose="020B0604020202020204" pitchFamily="34" charset="0"/>
            </a:endParaRPr>
          </a:p>
        </p:txBody>
      </p:sp>
      <p:sp>
        <p:nvSpPr>
          <p:cNvPr id="49" name="Google Shape;253;p17">
            <a:extLst>
              <a:ext uri="{FF2B5EF4-FFF2-40B4-BE49-F238E27FC236}">
                <a16:creationId xmlns:a16="http://schemas.microsoft.com/office/drawing/2014/main" id="{99133DFB-A85F-4D39-8322-FD871A52B3C4}"/>
              </a:ext>
            </a:extLst>
          </p:cNvPr>
          <p:cNvSpPr txBox="1"/>
          <p:nvPr/>
        </p:nvSpPr>
        <p:spPr>
          <a:xfrm>
            <a:off x="6612495" y="3256146"/>
            <a:ext cx="2425695" cy="692150"/>
          </a:xfrm>
          <a:prstGeom prst="rect">
            <a:avLst/>
          </a:prstGeom>
          <a:noFill/>
          <a:ln>
            <a:noFill/>
          </a:ln>
        </p:spPr>
        <p:txBody>
          <a:bodyPr spcFirstLastPara="1" wrap="square" lIns="91425" tIns="45700" rIns="91425" bIns="45700" anchor="t" anchorCtr="0">
            <a:noAutofit/>
          </a:bodyPr>
          <a:lstStyle/>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Жуулчны аюулгүй байдлын эрх зүйн үндсийг тогтоох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Аялал жуулчлал ба даатгалын үйлчилгээний уялдаа холбоог бий болгох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Нутгийн иргэдэд түшиглэсэн нүүдлийн аялал жуулчлалыг бодитоор хэрэгжүүлэх эрх зүйн орчны хэрэгцээ шаардлага</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171450" indent="-171450" algn="just">
              <a:buClr>
                <a:schemeClr val="dk1"/>
              </a:buClr>
              <a:buSzPts val="1300"/>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Тогтвортой аялал жуулчлалын хөгжүүлэх жишиг суурь зохицуулалтыг бий болгох</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E4F196E3-1B70-4274-B2D6-2E2EC22BD037}"/>
              </a:ext>
            </a:extLst>
          </p:cNvPr>
          <p:cNvSpPr/>
          <p:nvPr/>
        </p:nvSpPr>
        <p:spPr>
          <a:xfrm>
            <a:off x="9514023" y="2898373"/>
            <a:ext cx="2281804" cy="2492990"/>
          </a:xfrm>
          <a:prstGeom prst="rect">
            <a:avLst/>
          </a:prstGeom>
        </p:spPr>
        <p:txBody>
          <a:bodyPr wrap="square">
            <a:spAutoFit/>
          </a:bodyPr>
          <a:lstStyle/>
          <a:p>
            <a:pPr marL="342900" indent="-34290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Төрөөс аялал жуулчлалыг хөгжүүлэх талаар баримтлах бодлого - 2019</a:t>
            </a:r>
          </a:p>
          <a:p>
            <a:pPr marL="342900" indent="-34290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Алсын хараа – 2050</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Засгийн газрын үйл ажиллагааны хөтөлбөр 2024-2028</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Шинэ сэргэлтийн бодлого</a:t>
            </a:r>
            <a:r>
              <a:rPr lang="en-US" sz="1200" dirty="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mn-MN" sz="1200" dirty="0">
                <a:solidFill>
                  <a:srgbClr val="002060"/>
                </a:solidFill>
                <a:latin typeface="Arial" panose="020B0604020202020204" pitchFamily="34" charset="0"/>
                <a:cs typeface="Arial" panose="020B0604020202020204" pitchFamily="34" charset="0"/>
              </a:rPr>
              <a:t>Монголд зочлох жил 2023-2025.</a:t>
            </a:r>
          </a:p>
          <a:p>
            <a:pPr marL="342900" indent="-342900" algn="just">
              <a:buFont typeface="Arial" panose="020B0604020202020204" pitchFamily="34" charset="0"/>
              <a:buChar char="•"/>
            </a:pPr>
            <a:endParaRPr lang="mn-MN"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6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p:cNvSpPr txBox="1"/>
          <p:nvPr/>
        </p:nvSpPr>
        <p:spPr>
          <a:xfrm>
            <a:off x="692439" y="1776547"/>
            <a:ext cx="4841966" cy="954107"/>
          </a:xfrm>
          <a:prstGeom prst="rect">
            <a:avLst/>
          </a:prstGeom>
          <a:noFill/>
        </p:spPr>
        <p:txBody>
          <a:bodyPr wrap="square" rtlCol="0">
            <a:spAutoFit/>
          </a:bodyPr>
          <a:lstStyle/>
          <a:p>
            <a:pPr algn="ctr"/>
            <a:r>
              <a:rPr lang="mn-MN" sz="2800" b="1" dirty="0">
                <a:solidFill>
                  <a:schemeClr val="bg1"/>
                </a:solidFill>
                <a:latin typeface="Roboto" panose="02000000000000000000" pitchFamily="2" charset="0"/>
                <a:ea typeface="Roboto" panose="02000000000000000000" pitchFamily="2" charset="0"/>
              </a:rPr>
              <a:t>Аялал жуулчлалын тухай хууль</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667152" y="3091170"/>
            <a:ext cx="4876800" cy="1815882"/>
          </a:xfrm>
          <a:prstGeom prst="rect">
            <a:avLst/>
          </a:prstGeom>
          <a:noFill/>
        </p:spPr>
        <p:txBody>
          <a:bodyPr wrap="square" rtlCol="0">
            <a:spAutoFit/>
          </a:bodyPr>
          <a:lstStyle/>
          <a:p>
            <a:pPr algn="just"/>
            <a:r>
              <a:rPr lang="mn-MN" sz="1600" b="0" i="0" dirty="0">
                <a:solidFill>
                  <a:srgbClr val="333333"/>
                </a:solidFill>
                <a:effectLst/>
                <a:latin typeface="Arial" panose="020B0604020202020204" pitchFamily="34" charset="0"/>
              </a:rPr>
              <a:t>Энэ хуулийн зорилт нь байгаль, үндэсний онцлог бүхий түүх, соёлын өвд тулгуурласан тогтвортой аялал жуулчлалыг хөгжүүлэх, эдийн засаг, нийгмийн үр өгөөжийг нэмэгдүүлэх, аялал жуулчлалын үйл ажиллагаанд төр, иргэн, хуулийн этгээдийн хооронд үүсэх харилцааг зохицуулахад оршино.</a:t>
            </a:r>
            <a:endParaRPr lang="en-US" sz="1600" dirty="0">
              <a:solidFill>
                <a:schemeClr val="bg1"/>
              </a:solidFill>
            </a:endParaRPr>
          </a:p>
        </p:txBody>
      </p:sp>
      <p:sp>
        <p:nvSpPr>
          <p:cNvPr id="6" name="Rectangle 5"/>
          <p:cNvSpPr/>
          <p:nvPr/>
        </p:nvSpPr>
        <p:spPr>
          <a:xfrm>
            <a:off x="6696891" y="444137"/>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07460" y="1299494"/>
            <a:ext cx="3079781" cy="954107"/>
          </a:xfrm>
          <a:prstGeom prst="rect">
            <a:avLst/>
          </a:prstGeom>
          <a:noFill/>
        </p:spPr>
        <p:txBody>
          <a:bodyPr wrap="square" rtlCol="0">
            <a:spAutoFit/>
          </a:bodyPr>
          <a:lstStyle/>
          <a:p>
            <a:pPr algn="ctr"/>
            <a:r>
              <a:rPr lang="mn-MN" sz="2800" b="1" dirty="0">
                <a:solidFill>
                  <a:schemeClr val="bg1"/>
                </a:solidFill>
                <a:latin typeface="Arial" panose="020B0604020202020204" pitchFamily="34" charset="0"/>
                <a:ea typeface="Roboto" panose="02000000000000000000" pitchFamily="2" charset="0"/>
                <a:cs typeface="Arial" panose="020B0604020202020204" pitchFamily="34" charset="0"/>
              </a:rPr>
              <a:t>Нийт 5 бүлэг, 32 зүйлтэй</a:t>
            </a:r>
            <a:endParaRPr lang="en-US" sz="28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49829" y="4343139"/>
            <a:ext cx="2718969" cy="954107"/>
          </a:xfrm>
          <a:prstGeom prst="rect">
            <a:avLst/>
          </a:prstGeom>
          <a:noFill/>
        </p:spPr>
        <p:txBody>
          <a:bodyPr wrap="square" rtlCol="0">
            <a:spAutoFit/>
          </a:bodyPr>
          <a:lstStyle/>
          <a:p>
            <a:pPr algn="ctr"/>
            <a:r>
              <a:rPr lang="mn-MN" sz="2800" b="1" dirty="0">
                <a:solidFill>
                  <a:schemeClr val="bg1"/>
                </a:solidFill>
                <a:latin typeface="Arial" panose="020B0604020202020204" pitchFamily="34" charset="0"/>
                <a:ea typeface="Roboto" panose="02000000000000000000" pitchFamily="2" charset="0"/>
                <a:cs typeface="Arial" panose="020B0604020202020204" pitchFamily="34" charset="0"/>
              </a:rPr>
              <a:t>Нийт 7 журам батлагдана. </a:t>
            </a:r>
            <a:endParaRPr lang="en-US" sz="28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11008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Google Shape;1394;p30">
            <a:extLst>
              <a:ext uri="{FF2B5EF4-FFF2-40B4-BE49-F238E27FC236}">
                <a16:creationId xmlns:a16="http://schemas.microsoft.com/office/drawing/2014/main" id="{286DEA11-72DD-4439-A108-AA16BA56FC7F}"/>
              </a:ext>
            </a:extLst>
          </p:cNvPr>
          <p:cNvSpPr txBox="1"/>
          <p:nvPr/>
        </p:nvSpPr>
        <p:spPr>
          <a:xfrm>
            <a:off x="1265593" y="5568225"/>
            <a:ext cx="1446212" cy="55403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000"/>
              <a:buFont typeface="Open Sans"/>
              <a:buNone/>
            </a:pPr>
            <a:endParaRPr dirty="0"/>
          </a:p>
        </p:txBody>
      </p:sp>
      <p:sp>
        <p:nvSpPr>
          <p:cNvPr id="5" name="Google Shape;199;p16">
            <a:extLst>
              <a:ext uri="{FF2B5EF4-FFF2-40B4-BE49-F238E27FC236}">
                <a16:creationId xmlns:a16="http://schemas.microsoft.com/office/drawing/2014/main" id="{84464B1D-A270-4DB3-8C23-A1467065E116}"/>
              </a:ext>
            </a:extLst>
          </p:cNvPr>
          <p:cNvSpPr/>
          <p:nvPr/>
        </p:nvSpPr>
        <p:spPr>
          <a:xfrm>
            <a:off x="1295837" y="2502724"/>
            <a:ext cx="1481137" cy="2986087"/>
          </a:xfrm>
          <a:custGeom>
            <a:avLst/>
            <a:gdLst/>
            <a:ahLst/>
            <a:cxnLst/>
            <a:rect l="l" t="t" r="r" b="b"/>
            <a:pathLst>
              <a:path w="406" h="818" extrusionOk="0">
                <a:moveTo>
                  <a:pt x="304" y="78"/>
                </a:moveTo>
                <a:cubicBezTo>
                  <a:pt x="209" y="3"/>
                  <a:pt x="209" y="3"/>
                  <a:pt x="209" y="3"/>
                </a:cubicBezTo>
                <a:cubicBezTo>
                  <a:pt x="205" y="0"/>
                  <a:pt x="201" y="0"/>
                  <a:pt x="197" y="3"/>
                </a:cubicBezTo>
                <a:cubicBezTo>
                  <a:pt x="101" y="78"/>
                  <a:pt x="101" y="78"/>
                  <a:pt x="101" y="78"/>
                </a:cubicBezTo>
                <a:cubicBezTo>
                  <a:pt x="3" y="155"/>
                  <a:pt x="3" y="155"/>
                  <a:pt x="3" y="155"/>
                </a:cubicBezTo>
                <a:cubicBezTo>
                  <a:pt x="1"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5" y="157"/>
                  <a:pt x="402" y="155"/>
                </a:cubicBezTo>
                <a:lnTo>
                  <a:pt x="304" y="78"/>
                </a:lnTo>
                <a:close/>
              </a:path>
            </a:pathLst>
          </a:custGeom>
          <a:solidFill>
            <a:srgbClr val="FFED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Google Shape;200;p16">
            <a:extLst>
              <a:ext uri="{FF2B5EF4-FFF2-40B4-BE49-F238E27FC236}">
                <a16:creationId xmlns:a16="http://schemas.microsoft.com/office/drawing/2014/main" id="{0FF7541C-B8F0-481D-9C9C-707878DB9C81}"/>
              </a:ext>
            </a:extLst>
          </p:cNvPr>
          <p:cNvSpPr/>
          <p:nvPr/>
        </p:nvSpPr>
        <p:spPr>
          <a:xfrm>
            <a:off x="3386575" y="2502724"/>
            <a:ext cx="1481137" cy="2986087"/>
          </a:xfrm>
          <a:custGeom>
            <a:avLst/>
            <a:gdLst/>
            <a:ahLst/>
            <a:cxnLst/>
            <a:rect l="l" t="t" r="r" b="b"/>
            <a:pathLst>
              <a:path w="406" h="818" extrusionOk="0">
                <a:moveTo>
                  <a:pt x="304" y="78"/>
                </a:moveTo>
                <a:cubicBezTo>
                  <a:pt x="208" y="3"/>
                  <a:pt x="208" y="3"/>
                  <a:pt x="208" y="3"/>
                </a:cubicBezTo>
                <a:cubicBezTo>
                  <a:pt x="205" y="0"/>
                  <a:pt x="200" y="0"/>
                  <a:pt x="197" y="3"/>
                </a:cubicBezTo>
                <a:cubicBezTo>
                  <a:pt x="101" y="78"/>
                  <a:pt x="101" y="78"/>
                  <a:pt x="101" y="78"/>
                </a:cubicBezTo>
                <a:cubicBezTo>
                  <a:pt x="3" y="155"/>
                  <a:pt x="3" y="155"/>
                  <a:pt x="3" y="155"/>
                </a:cubicBezTo>
                <a:cubicBezTo>
                  <a:pt x="1"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4" y="157"/>
                  <a:pt x="402" y="155"/>
                </a:cubicBezTo>
                <a:lnTo>
                  <a:pt x="304" y="78"/>
                </a:lnTo>
                <a:close/>
              </a:path>
            </a:pathLst>
          </a:custGeom>
          <a:solidFill>
            <a:srgbClr val="FEDBB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201;p16">
            <a:extLst>
              <a:ext uri="{FF2B5EF4-FFF2-40B4-BE49-F238E27FC236}">
                <a16:creationId xmlns:a16="http://schemas.microsoft.com/office/drawing/2014/main" id="{4B77AE0E-0658-4984-8228-8B9F75534C99}"/>
              </a:ext>
            </a:extLst>
          </p:cNvPr>
          <p:cNvSpPr/>
          <p:nvPr/>
        </p:nvSpPr>
        <p:spPr>
          <a:xfrm>
            <a:off x="5477312" y="2502724"/>
            <a:ext cx="1476375" cy="2986087"/>
          </a:xfrm>
          <a:custGeom>
            <a:avLst/>
            <a:gdLst/>
            <a:ahLst/>
            <a:cxnLst/>
            <a:rect l="l" t="t" r="r" b="b"/>
            <a:pathLst>
              <a:path w="405" h="818" extrusionOk="0">
                <a:moveTo>
                  <a:pt x="304" y="78"/>
                </a:moveTo>
                <a:cubicBezTo>
                  <a:pt x="208" y="3"/>
                  <a:pt x="208" y="3"/>
                  <a:pt x="208" y="3"/>
                </a:cubicBezTo>
                <a:cubicBezTo>
                  <a:pt x="205" y="0"/>
                  <a:pt x="200" y="0"/>
                  <a:pt x="197" y="3"/>
                </a:cubicBezTo>
                <a:cubicBezTo>
                  <a:pt x="101" y="78"/>
                  <a:pt x="101" y="78"/>
                  <a:pt x="101" y="78"/>
                </a:cubicBezTo>
                <a:cubicBezTo>
                  <a:pt x="3" y="155"/>
                  <a:pt x="3" y="155"/>
                  <a:pt x="3" y="155"/>
                </a:cubicBezTo>
                <a:cubicBezTo>
                  <a:pt x="1" y="157"/>
                  <a:pt x="0" y="160"/>
                  <a:pt x="0" y="162"/>
                </a:cubicBezTo>
                <a:cubicBezTo>
                  <a:pt x="0" y="809"/>
                  <a:pt x="0" y="809"/>
                  <a:pt x="0" y="809"/>
                </a:cubicBezTo>
                <a:cubicBezTo>
                  <a:pt x="0" y="814"/>
                  <a:pt x="4" y="818"/>
                  <a:pt x="9" y="818"/>
                </a:cubicBezTo>
                <a:cubicBezTo>
                  <a:pt x="396" y="818"/>
                  <a:pt x="396" y="818"/>
                  <a:pt x="396" y="818"/>
                </a:cubicBezTo>
                <a:cubicBezTo>
                  <a:pt x="401" y="818"/>
                  <a:pt x="405" y="814"/>
                  <a:pt x="405" y="809"/>
                </a:cubicBezTo>
                <a:cubicBezTo>
                  <a:pt x="405" y="162"/>
                  <a:pt x="405" y="162"/>
                  <a:pt x="405" y="162"/>
                </a:cubicBezTo>
                <a:cubicBezTo>
                  <a:pt x="405" y="160"/>
                  <a:pt x="404" y="157"/>
                  <a:pt x="402" y="155"/>
                </a:cubicBezTo>
                <a:lnTo>
                  <a:pt x="304" y="78"/>
                </a:lnTo>
                <a:close/>
              </a:path>
            </a:pathLst>
          </a:custGeom>
          <a:solidFill>
            <a:srgbClr val="D8B0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202;p16">
            <a:extLst>
              <a:ext uri="{FF2B5EF4-FFF2-40B4-BE49-F238E27FC236}">
                <a16:creationId xmlns:a16="http://schemas.microsoft.com/office/drawing/2014/main" id="{4396891F-7062-4ACD-952A-D92306C0F47B}"/>
              </a:ext>
            </a:extLst>
          </p:cNvPr>
          <p:cNvSpPr/>
          <p:nvPr/>
        </p:nvSpPr>
        <p:spPr>
          <a:xfrm>
            <a:off x="7588687" y="2528124"/>
            <a:ext cx="1481137" cy="2986087"/>
          </a:xfrm>
          <a:custGeom>
            <a:avLst/>
            <a:gdLst/>
            <a:ahLst/>
            <a:cxnLst/>
            <a:rect l="l" t="t" r="r" b="b"/>
            <a:pathLst>
              <a:path w="406" h="818" extrusionOk="0">
                <a:moveTo>
                  <a:pt x="305" y="78"/>
                </a:moveTo>
                <a:cubicBezTo>
                  <a:pt x="209" y="3"/>
                  <a:pt x="209" y="3"/>
                  <a:pt x="209" y="3"/>
                </a:cubicBezTo>
                <a:cubicBezTo>
                  <a:pt x="206" y="0"/>
                  <a:pt x="201" y="0"/>
                  <a:pt x="198" y="3"/>
                </a:cubicBezTo>
                <a:cubicBezTo>
                  <a:pt x="102" y="78"/>
                  <a:pt x="102" y="78"/>
                  <a:pt x="102" y="78"/>
                </a:cubicBezTo>
                <a:cubicBezTo>
                  <a:pt x="4" y="155"/>
                  <a:pt x="4" y="155"/>
                  <a:pt x="4" y="155"/>
                </a:cubicBezTo>
                <a:cubicBezTo>
                  <a:pt x="2"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5" y="157"/>
                  <a:pt x="403" y="155"/>
                </a:cubicBezTo>
                <a:lnTo>
                  <a:pt x="305" y="78"/>
                </a:lnTo>
                <a:close/>
              </a:path>
            </a:pathLst>
          </a:custGeom>
          <a:solidFill>
            <a:srgbClr val="B6CE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9" name="Google Shape;203;p16">
            <a:extLst>
              <a:ext uri="{FF2B5EF4-FFF2-40B4-BE49-F238E27FC236}">
                <a16:creationId xmlns:a16="http://schemas.microsoft.com/office/drawing/2014/main" id="{813CB9D3-3683-4FD8-B310-752737EF0884}"/>
              </a:ext>
            </a:extLst>
          </p:cNvPr>
          <p:cNvSpPr/>
          <p:nvPr/>
        </p:nvSpPr>
        <p:spPr>
          <a:xfrm>
            <a:off x="9654025" y="2502724"/>
            <a:ext cx="1481137" cy="2986087"/>
          </a:xfrm>
          <a:custGeom>
            <a:avLst/>
            <a:gdLst/>
            <a:ahLst/>
            <a:cxnLst/>
            <a:rect l="l" t="t" r="r" b="b"/>
            <a:pathLst>
              <a:path w="406" h="818" extrusionOk="0">
                <a:moveTo>
                  <a:pt x="305" y="78"/>
                </a:moveTo>
                <a:cubicBezTo>
                  <a:pt x="209" y="3"/>
                  <a:pt x="209" y="3"/>
                  <a:pt x="209" y="3"/>
                </a:cubicBezTo>
                <a:cubicBezTo>
                  <a:pt x="205" y="0"/>
                  <a:pt x="201" y="0"/>
                  <a:pt x="198" y="3"/>
                </a:cubicBezTo>
                <a:cubicBezTo>
                  <a:pt x="102" y="78"/>
                  <a:pt x="102" y="78"/>
                  <a:pt x="102" y="78"/>
                </a:cubicBezTo>
                <a:cubicBezTo>
                  <a:pt x="4" y="155"/>
                  <a:pt x="4" y="155"/>
                  <a:pt x="4" y="155"/>
                </a:cubicBezTo>
                <a:cubicBezTo>
                  <a:pt x="1" y="157"/>
                  <a:pt x="0" y="160"/>
                  <a:pt x="0" y="162"/>
                </a:cubicBezTo>
                <a:cubicBezTo>
                  <a:pt x="0" y="809"/>
                  <a:pt x="0" y="809"/>
                  <a:pt x="0" y="809"/>
                </a:cubicBezTo>
                <a:cubicBezTo>
                  <a:pt x="0" y="814"/>
                  <a:pt x="4" y="818"/>
                  <a:pt x="9" y="818"/>
                </a:cubicBezTo>
                <a:cubicBezTo>
                  <a:pt x="397" y="818"/>
                  <a:pt x="397" y="818"/>
                  <a:pt x="397" y="818"/>
                </a:cubicBezTo>
                <a:cubicBezTo>
                  <a:pt x="402" y="818"/>
                  <a:pt x="406" y="814"/>
                  <a:pt x="406" y="809"/>
                </a:cubicBezTo>
                <a:cubicBezTo>
                  <a:pt x="406" y="162"/>
                  <a:pt x="406" y="162"/>
                  <a:pt x="406" y="162"/>
                </a:cubicBezTo>
                <a:cubicBezTo>
                  <a:pt x="406" y="160"/>
                  <a:pt x="405" y="157"/>
                  <a:pt x="403" y="155"/>
                </a:cubicBezTo>
                <a:lnTo>
                  <a:pt x="305" y="78"/>
                </a:lnTo>
                <a:close/>
              </a:path>
            </a:pathLst>
          </a:custGeom>
          <a:solidFill>
            <a:srgbClr val="CEF0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Google Shape;204;p16">
            <a:extLst>
              <a:ext uri="{FF2B5EF4-FFF2-40B4-BE49-F238E27FC236}">
                <a16:creationId xmlns:a16="http://schemas.microsoft.com/office/drawing/2014/main" id="{CD6C9192-5D05-42E8-97C4-3EDAEAC060D9}"/>
              </a:ext>
            </a:extLst>
          </p:cNvPr>
          <p:cNvSpPr/>
          <p:nvPr/>
        </p:nvSpPr>
        <p:spPr>
          <a:xfrm>
            <a:off x="9842937" y="4937949"/>
            <a:ext cx="1101725" cy="1103312"/>
          </a:xfrm>
          <a:prstGeom prst="ellipse">
            <a:avLst/>
          </a:prstGeom>
          <a:solidFill>
            <a:srgbClr val="69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Google Shape;205;p16">
            <a:extLst>
              <a:ext uri="{FF2B5EF4-FFF2-40B4-BE49-F238E27FC236}">
                <a16:creationId xmlns:a16="http://schemas.microsoft.com/office/drawing/2014/main" id="{80F07752-C8A6-49AF-93EB-9770D95361B3}"/>
              </a:ext>
            </a:extLst>
          </p:cNvPr>
          <p:cNvSpPr/>
          <p:nvPr/>
        </p:nvSpPr>
        <p:spPr>
          <a:xfrm>
            <a:off x="9842937" y="4937949"/>
            <a:ext cx="1101725" cy="1103312"/>
          </a:xfrm>
          <a:prstGeom prst="ellipse">
            <a:avLst/>
          </a:prstGeom>
          <a:no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206;p16">
            <a:extLst>
              <a:ext uri="{FF2B5EF4-FFF2-40B4-BE49-F238E27FC236}">
                <a16:creationId xmlns:a16="http://schemas.microsoft.com/office/drawing/2014/main" id="{65AB7839-56C8-4F86-8BD5-9ABD41B70E7D}"/>
              </a:ext>
            </a:extLst>
          </p:cNvPr>
          <p:cNvSpPr/>
          <p:nvPr/>
        </p:nvSpPr>
        <p:spPr>
          <a:xfrm>
            <a:off x="7752200" y="4937949"/>
            <a:ext cx="1101725" cy="1103312"/>
          </a:xfrm>
          <a:prstGeom prst="ellipse">
            <a:avLst/>
          </a:prstGeom>
          <a:solidFill>
            <a:srgbClr val="1F6C9C"/>
          </a:solid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Google Shape;207;p16">
            <a:extLst>
              <a:ext uri="{FF2B5EF4-FFF2-40B4-BE49-F238E27FC236}">
                <a16:creationId xmlns:a16="http://schemas.microsoft.com/office/drawing/2014/main" id="{D7003538-632C-4AB5-94ED-1F984B25E19A}"/>
              </a:ext>
            </a:extLst>
          </p:cNvPr>
          <p:cNvSpPr/>
          <p:nvPr/>
        </p:nvSpPr>
        <p:spPr>
          <a:xfrm>
            <a:off x="5666225" y="4937949"/>
            <a:ext cx="1098550" cy="1103312"/>
          </a:xfrm>
          <a:prstGeom prst="ellipse">
            <a:avLst/>
          </a:prstGeom>
          <a:solidFill>
            <a:srgbClr val="8C10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208;p16">
            <a:extLst>
              <a:ext uri="{FF2B5EF4-FFF2-40B4-BE49-F238E27FC236}">
                <a16:creationId xmlns:a16="http://schemas.microsoft.com/office/drawing/2014/main" id="{A99845CE-FF5F-40FA-8605-131123536CC5}"/>
              </a:ext>
            </a:extLst>
          </p:cNvPr>
          <p:cNvSpPr/>
          <p:nvPr/>
        </p:nvSpPr>
        <p:spPr>
          <a:xfrm>
            <a:off x="5666225" y="4937949"/>
            <a:ext cx="1098550" cy="1103312"/>
          </a:xfrm>
          <a:prstGeom prst="ellipse">
            <a:avLst/>
          </a:prstGeom>
          <a:no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209;p16">
            <a:extLst>
              <a:ext uri="{FF2B5EF4-FFF2-40B4-BE49-F238E27FC236}">
                <a16:creationId xmlns:a16="http://schemas.microsoft.com/office/drawing/2014/main" id="{AF17DC5C-B681-4693-87D1-9F174ED7A0FA}"/>
              </a:ext>
            </a:extLst>
          </p:cNvPr>
          <p:cNvSpPr/>
          <p:nvPr/>
        </p:nvSpPr>
        <p:spPr>
          <a:xfrm>
            <a:off x="3575487" y="4937949"/>
            <a:ext cx="1101725" cy="1103312"/>
          </a:xfrm>
          <a:prstGeom prst="ellipse">
            <a:avLst/>
          </a:prstGeom>
          <a:solidFill>
            <a:srgbClr val="FF912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 name="Google Shape;210;p16">
            <a:extLst>
              <a:ext uri="{FF2B5EF4-FFF2-40B4-BE49-F238E27FC236}">
                <a16:creationId xmlns:a16="http://schemas.microsoft.com/office/drawing/2014/main" id="{B1B2A49F-3E9B-4817-9731-F0E40FE1E073}"/>
              </a:ext>
            </a:extLst>
          </p:cNvPr>
          <p:cNvSpPr/>
          <p:nvPr/>
        </p:nvSpPr>
        <p:spPr>
          <a:xfrm>
            <a:off x="3575487" y="4937949"/>
            <a:ext cx="1101725" cy="1103312"/>
          </a:xfrm>
          <a:prstGeom prst="ellipse">
            <a:avLst/>
          </a:prstGeom>
          <a:no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 name="Google Shape;211;p16">
            <a:extLst>
              <a:ext uri="{FF2B5EF4-FFF2-40B4-BE49-F238E27FC236}">
                <a16:creationId xmlns:a16="http://schemas.microsoft.com/office/drawing/2014/main" id="{AF8598C5-19EA-4E72-B082-F42A32B69611}"/>
              </a:ext>
            </a:extLst>
          </p:cNvPr>
          <p:cNvSpPr/>
          <p:nvPr/>
        </p:nvSpPr>
        <p:spPr>
          <a:xfrm>
            <a:off x="1486337" y="4937949"/>
            <a:ext cx="1100137" cy="1103312"/>
          </a:xfrm>
          <a:prstGeom prst="ellipse">
            <a:avLst/>
          </a:prstGeom>
          <a:solidFill>
            <a:srgbClr val="FFCC5E"/>
          </a:solid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Google Shape;212;p16">
            <a:extLst>
              <a:ext uri="{FF2B5EF4-FFF2-40B4-BE49-F238E27FC236}">
                <a16:creationId xmlns:a16="http://schemas.microsoft.com/office/drawing/2014/main" id="{61AD34DC-BFC4-4DC8-BB6F-D5FA47CFF4F7}"/>
              </a:ext>
            </a:extLst>
          </p:cNvPr>
          <p:cNvSpPr txBox="1"/>
          <p:nvPr/>
        </p:nvSpPr>
        <p:spPr>
          <a:xfrm>
            <a:off x="6012300" y="5025261"/>
            <a:ext cx="450850"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Montserrat"/>
                <a:ea typeface="Montserrat"/>
                <a:cs typeface="Montserrat"/>
                <a:sym typeface="Montserrat"/>
              </a:rPr>
              <a:t>3</a:t>
            </a:r>
            <a:endParaRPr/>
          </a:p>
        </p:txBody>
      </p:sp>
      <p:sp>
        <p:nvSpPr>
          <p:cNvPr id="19" name="Google Shape;213;p16">
            <a:extLst>
              <a:ext uri="{FF2B5EF4-FFF2-40B4-BE49-F238E27FC236}">
                <a16:creationId xmlns:a16="http://schemas.microsoft.com/office/drawing/2014/main" id="{86532497-62B5-43E7-A155-7CC28EAA9FAC}"/>
              </a:ext>
            </a:extLst>
          </p:cNvPr>
          <p:cNvSpPr txBox="1"/>
          <p:nvPr/>
        </p:nvSpPr>
        <p:spPr>
          <a:xfrm>
            <a:off x="8088750" y="5025261"/>
            <a:ext cx="423862"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Montserrat"/>
                <a:ea typeface="Montserrat"/>
                <a:cs typeface="Montserrat"/>
                <a:sym typeface="Montserrat"/>
              </a:rPr>
              <a:t>4</a:t>
            </a:r>
            <a:endParaRPr/>
          </a:p>
        </p:txBody>
      </p:sp>
      <p:sp>
        <p:nvSpPr>
          <p:cNvPr id="20" name="Google Shape;214;p16">
            <a:extLst>
              <a:ext uri="{FF2B5EF4-FFF2-40B4-BE49-F238E27FC236}">
                <a16:creationId xmlns:a16="http://schemas.microsoft.com/office/drawing/2014/main" id="{0AC225BF-020C-4642-BF0C-1B54D3214509}"/>
              </a:ext>
            </a:extLst>
          </p:cNvPr>
          <p:cNvSpPr txBox="1"/>
          <p:nvPr/>
        </p:nvSpPr>
        <p:spPr>
          <a:xfrm>
            <a:off x="10174725" y="5025261"/>
            <a:ext cx="420687"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Montserrat"/>
                <a:ea typeface="Montserrat"/>
                <a:cs typeface="Montserrat"/>
                <a:sym typeface="Montserrat"/>
              </a:rPr>
              <a:t>5</a:t>
            </a:r>
            <a:endParaRPr/>
          </a:p>
        </p:txBody>
      </p:sp>
      <p:sp>
        <p:nvSpPr>
          <p:cNvPr id="21" name="Google Shape;215;p16">
            <a:extLst>
              <a:ext uri="{FF2B5EF4-FFF2-40B4-BE49-F238E27FC236}">
                <a16:creationId xmlns:a16="http://schemas.microsoft.com/office/drawing/2014/main" id="{AF603526-A46E-40A3-913C-219B64A5702B}"/>
              </a:ext>
            </a:extLst>
          </p:cNvPr>
          <p:cNvSpPr txBox="1"/>
          <p:nvPr/>
        </p:nvSpPr>
        <p:spPr>
          <a:xfrm>
            <a:off x="3907275" y="5025261"/>
            <a:ext cx="422275"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a:solidFill>
                  <a:srgbClr val="FFFFFF"/>
                </a:solidFill>
                <a:latin typeface="Montserrat"/>
                <a:ea typeface="Montserrat"/>
                <a:cs typeface="Montserrat"/>
                <a:sym typeface="Montserrat"/>
              </a:rPr>
              <a:t>2</a:t>
            </a:r>
            <a:endParaRPr/>
          </a:p>
        </p:txBody>
      </p:sp>
      <p:sp>
        <p:nvSpPr>
          <p:cNvPr id="22" name="Google Shape;216;p16">
            <a:extLst>
              <a:ext uri="{FF2B5EF4-FFF2-40B4-BE49-F238E27FC236}">
                <a16:creationId xmlns:a16="http://schemas.microsoft.com/office/drawing/2014/main" id="{0032F3BE-BBA6-45A3-97BF-349AF0BAA1E2}"/>
              </a:ext>
            </a:extLst>
          </p:cNvPr>
          <p:cNvSpPr txBox="1"/>
          <p:nvPr/>
        </p:nvSpPr>
        <p:spPr>
          <a:xfrm>
            <a:off x="1822309" y="5034497"/>
            <a:ext cx="261937" cy="9080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5900" b="0" i="0" u="none" dirty="0">
                <a:solidFill>
                  <a:srgbClr val="FFFFFF"/>
                </a:solidFill>
                <a:latin typeface="Montserrat"/>
                <a:ea typeface="Montserrat"/>
                <a:cs typeface="Montserrat"/>
                <a:sym typeface="Montserrat"/>
              </a:rPr>
              <a:t>1</a:t>
            </a:r>
            <a:endParaRPr dirty="0"/>
          </a:p>
        </p:txBody>
      </p:sp>
      <p:sp>
        <p:nvSpPr>
          <p:cNvPr id="23" name="Google Shape;220;p16">
            <a:extLst>
              <a:ext uri="{FF2B5EF4-FFF2-40B4-BE49-F238E27FC236}">
                <a16:creationId xmlns:a16="http://schemas.microsoft.com/office/drawing/2014/main" id="{7B92A11A-97C1-411A-A46A-68D0BFEDC1A6}"/>
              </a:ext>
            </a:extLst>
          </p:cNvPr>
          <p:cNvSpPr/>
          <p:nvPr/>
        </p:nvSpPr>
        <p:spPr>
          <a:xfrm>
            <a:off x="8013078" y="1370836"/>
            <a:ext cx="817562" cy="712787"/>
          </a:xfrm>
          <a:custGeom>
            <a:avLst/>
            <a:gdLst/>
            <a:ahLst/>
            <a:cxnLst/>
            <a:rect l="l" t="t" r="r" b="b"/>
            <a:pathLst>
              <a:path w="224" h="195" extrusionOk="0">
                <a:moveTo>
                  <a:pt x="198" y="195"/>
                </a:moveTo>
                <a:cubicBezTo>
                  <a:pt x="26" y="195"/>
                  <a:pt x="26" y="195"/>
                  <a:pt x="26" y="195"/>
                </a:cubicBezTo>
                <a:cubicBezTo>
                  <a:pt x="12" y="195"/>
                  <a:pt x="0" y="183"/>
                  <a:pt x="0" y="169"/>
                </a:cubicBezTo>
                <a:cubicBezTo>
                  <a:pt x="0" y="126"/>
                  <a:pt x="0" y="126"/>
                  <a:pt x="0" y="126"/>
                </a:cubicBezTo>
                <a:cubicBezTo>
                  <a:pt x="0" y="123"/>
                  <a:pt x="2" y="121"/>
                  <a:pt x="5" y="121"/>
                </a:cubicBezTo>
                <a:cubicBezTo>
                  <a:pt x="7" y="121"/>
                  <a:pt x="10" y="123"/>
                  <a:pt x="10" y="126"/>
                </a:cubicBezTo>
                <a:cubicBezTo>
                  <a:pt x="10" y="169"/>
                  <a:pt x="10" y="169"/>
                  <a:pt x="10" y="169"/>
                </a:cubicBezTo>
                <a:cubicBezTo>
                  <a:pt x="10" y="178"/>
                  <a:pt x="17" y="185"/>
                  <a:pt x="26" y="185"/>
                </a:cubicBezTo>
                <a:cubicBezTo>
                  <a:pt x="198" y="185"/>
                  <a:pt x="198" y="185"/>
                  <a:pt x="198" y="185"/>
                </a:cubicBezTo>
                <a:cubicBezTo>
                  <a:pt x="207" y="185"/>
                  <a:pt x="214" y="178"/>
                  <a:pt x="214" y="169"/>
                </a:cubicBezTo>
                <a:cubicBezTo>
                  <a:pt x="214" y="126"/>
                  <a:pt x="214" y="126"/>
                  <a:pt x="214" y="126"/>
                </a:cubicBezTo>
                <a:cubicBezTo>
                  <a:pt x="214" y="124"/>
                  <a:pt x="217" y="122"/>
                  <a:pt x="219" y="122"/>
                </a:cubicBezTo>
                <a:cubicBezTo>
                  <a:pt x="222" y="122"/>
                  <a:pt x="224" y="124"/>
                  <a:pt x="224" y="126"/>
                </a:cubicBezTo>
                <a:cubicBezTo>
                  <a:pt x="224" y="169"/>
                  <a:pt x="224" y="169"/>
                  <a:pt x="224" y="169"/>
                </a:cubicBezTo>
                <a:cubicBezTo>
                  <a:pt x="224" y="183"/>
                  <a:pt x="213" y="195"/>
                  <a:pt x="198" y="195"/>
                </a:cubicBezTo>
                <a:close/>
                <a:moveTo>
                  <a:pt x="121" y="139"/>
                </a:moveTo>
                <a:cubicBezTo>
                  <a:pt x="103" y="139"/>
                  <a:pt x="103" y="139"/>
                  <a:pt x="103" y="139"/>
                </a:cubicBezTo>
                <a:cubicBezTo>
                  <a:pt x="96" y="139"/>
                  <a:pt x="90" y="133"/>
                  <a:pt x="90" y="125"/>
                </a:cubicBezTo>
                <a:cubicBezTo>
                  <a:pt x="90" y="104"/>
                  <a:pt x="90" y="104"/>
                  <a:pt x="90" y="104"/>
                </a:cubicBezTo>
                <a:cubicBezTo>
                  <a:pt x="90" y="96"/>
                  <a:pt x="96" y="90"/>
                  <a:pt x="103" y="90"/>
                </a:cubicBezTo>
                <a:cubicBezTo>
                  <a:pt x="121" y="90"/>
                  <a:pt x="121" y="90"/>
                  <a:pt x="121" y="90"/>
                </a:cubicBezTo>
                <a:cubicBezTo>
                  <a:pt x="128" y="90"/>
                  <a:pt x="134" y="96"/>
                  <a:pt x="134" y="104"/>
                </a:cubicBezTo>
                <a:cubicBezTo>
                  <a:pt x="134" y="125"/>
                  <a:pt x="134" y="125"/>
                  <a:pt x="134" y="125"/>
                </a:cubicBezTo>
                <a:cubicBezTo>
                  <a:pt x="134" y="133"/>
                  <a:pt x="128" y="139"/>
                  <a:pt x="121" y="139"/>
                </a:cubicBezTo>
                <a:close/>
                <a:moveTo>
                  <a:pt x="103" y="99"/>
                </a:moveTo>
                <a:cubicBezTo>
                  <a:pt x="102" y="99"/>
                  <a:pt x="100" y="101"/>
                  <a:pt x="100" y="104"/>
                </a:cubicBezTo>
                <a:cubicBezTo>
                  <a:pt x="100" y="125"/>
                  <a:pt x="100" y="125"/>
                  <a:pt x="100" y="125"/>
                </a:cubicBezTo>
                <a:cubicBezTo>
                  <a:pt x="100" y="128"/>
                  <a:pt x="102" y="129"/>
                  <a:pt x="103" y="129"/>
                </a:cubicBezTo>
                <a:cubicBezTo>
                  <a:pt x="121" y="129"/>
                  <a:pt x="121" y="129"/>
                  <a:pt x="121" y="129"/>
                </a:cubicBezTo>
                <a:cubicBezTo>
                  <a:pt x="123" y="129"/>
                  <a:pt x="124" y="128"/>
                  <a:pt x="124" y="125"/>
                </a:cubicBezTo>
                <a:cubicBezTo>
                  <a:pt x="124" y="104"/>
                  <a:pt x="124" y="104"/>
                  <a:pt x="124" y="104"/>
                </a:cubicBezTo>
                <a:cubicBezTo>
                  <a:pt x="124" y="101"/>
                  <a:pt x="123" y="99"/>
                  <a:pt x="121" y="99"/>
                </a:cubicBezTo>
                <a:lnTo>
                  <a:pt x="103" y="99"/>
                </a:lnTo>
                <a:close/>
                <a:moveTo>
                  <a:pt x="198" y="119"/>
                </a:moveTo>
                <a:cubicBezTo>
                  <a:pt x="148" y="119"/>
                  <a:pt x="148" y="119"/>
                  <a:pt x="148" y="119"/>
                </a:cubicBezTo>
                <a:cubicBezTo>
                  <a:pt x="145" y="119"/>
                  <a:pt x="143" y="117"/>
                  <a:pt x="143" y="114"/>
                </a:cubicBezTo>
                <a:cubicBezTo>
                  <a:pt x="143" y="112"/>
                  <a:pt x="145" y="110"/>
                  <a:pt x="148" y="110"/>
                </a:cubicBezTo>
                <a:cubicBezTo>
                  <a:pt x="198" y="110"/>
                  <a:pt x="198" y="110"/>
                  <a:pt x="198" y="110"/>
                </a:cubicBezTo>
                <a:cubicBezTo>
                  <a:pt x="207" y="110"/>
                  <a:pt x="214" y="102"/>
                  <a:pt x="214" y="93"/>
                </a:cubicBezTo>
                <a:cubicBezTo>
                  <a:pt x="214" y="60"/>
                  <a:pt x="214" y="60"/>
                  <a:pt x="214" y="60"/>
                </a:cubicBezTo>
                <a:cubicBezTo>
                  <a:pt x="214" y="51"/>
                  <a:pt x="207" y="44"/>
                  <a:pt x="198" y="44"/>
                </a:cubicBezTo>
                <a:cubicBezTo>
                  <a:pt x="26" y="44"/>
                  <a:pt x="26" y="44"/>
                  <a:pt x="26" y="44"/>
                </a:cubicBezTo>
                <a:cubicBezTo>
                  <a:pt x="17" y="44"/>
                  <a:pt x="10" y="51"/>
                  <a:pt x="10" y="60"/>
                </a:cubicBezTo>
                <a:cubicBezTo>
                  <a:pt x="10" y="93"/>
                  <a:pt x="10" y="93"/>
                  <a:pt x="10" y="93"/>
                </a:cubicBezTo>
                <a:cubicBezTo>
                  <a:pt x="10" y="102"/>
                  <a:pt x="17" y="110"/>
                  <a:pt x="26" y="110"/>
                </a:cubicBezTo>
                <a:cubicBezTo>
                  <a:pt x="77" y="110"/>
                  <a:pt x="77" y="110"/>
                  <a:pt x="77" y="110"/>
                </a:cubicBezTo>
                <a:cubicBezTo>
                  <a:pt x="80" y="110"/>
                  <a:pt x="82" y="112"/>
                  <a:pt x="82" y="114"/>
                </a:cubicBezTo>
                <a:cubicBezTo>
                  <a:pt x="82" y="117"/>
                  <a:pt x="80" y="119"/>
                  <a:pt x="77" y="119"/>
                </a:cubicBezTo>
                <a:cubicBezTo>
                  <a:pt x="26" y="119"/>
                  <a:pt x="26" y="119"/>
                  <a:pt x="26" y="119"/>
                </a:cubicBezTo>
                <a:cubicBezTo>
                  <a:pt x="12" y="119"/>
                  <a:pt x="0" y="108"/>
                  <a:pt x="0" y="93"/>
                </a:cubicBezTo>
                <a:cubicBezTo>
                  <a:pt x="0" y="60"/>
                  <a:pt x="0" y="60"/>
                  <a:pt x="0" y="60"/>
                </a:cubicBezTo>
                <a:cubicBezTo>
                  <a:pt x="0" y="46"/>
                  <a:pt x="12" y="34"/>
                  <a:pt x="26" y="34"/>
                </a:cubicBezTo>
                <a:cubicBezTo>
                  <a:pt x="198" y="34"/>
                  <a:pt x="198" y="34"/>
                  <a:pt x="198" y="34"/>
                </a:cubicBezTo>
                <a:cubicBezTo>
                  <a:pt x="213" y="34"/>
                  <a:pt x="224" y="46"/>
                  <a:pt x="224" y="60"/>
                </a:cubicBezTo>
                <a:cubicBezTo>
                  <a:pt x="224" y="97"/>
                  <a:pt x="224" y="97"/>
                  <a:pt x="224" y="97"/>
                </a:cubicBezTo>
                <a:cubicBezTo>
                  <a:pt x="224" y="98"/>
                  <a:pt x="224" y="99"/>
                  <a:pt x="224" y="100"/>
                </a:cubicBezTo>
                <a:cubicBezTo>
                  <a:pt x="221" y="111"/>
                  <a:pt x="210" y="119"/>
                  <a:pt x="198" y="119"/>
                </a:cubicBezTo>
                <a:close/>
                <a:moveTo>
                  <a:pt x="149" y="26"/>
                </a:moveTo>
                <a:cubicBezTo>
                  <a:pt x="147" y="26"/>
                  <a:pt x="144" y="24"/>
                  <a:pt x="144" y="21"/>
                </a:cubicBezTo>
                <a:cubicBezTo>
                  <a:pt x="144" y="15"/>
                  <a:pt x="138" y="9"/>
                  <a:pt x="131" y="9"/>
                </a:cubicBezTo>
                <a:cubicBezTo>
                  <a:pt x="93" y="9"/>
                  <a:pt x="93" y="9"/>
                  <a:pt x="93" y="9"/>
                </a:cubicBezTo>
                <a:cubicBezTo>
                  <a:pt x="86" y="9"/>
                  <a:pt x="80" y="15"/>
                  <a:pt x="80" y="21"/>
                </a:cubicBezTo>
                <a:cubicBezTo>
                  <a:pt x="80" y="24"/>
                  <a:pt x="78" y="26"/>
                  <a:pt x="75" y="26"/>
                </a:cubicBezTo>
                <a:cubicBezTo>
                  <a:pt x="72" y="26"/>
                  <a:pt x="70" y="24"/>
                  <a:pt x="70" y="21"/>
                </a:cubicBezTo>
                <a:cubicBezTo>
                  <a:pt x="70" y="9"/>
                  <a:pt x="80" y="0"/>
                  <a:pt x="93" y="0"/>
                </a:cubicBezTo>
                <a:cubicBezTo>
                  <a:pt x="131" y="0"/>
                  <a:pt x="131" y="0"/>
                  <a:pt x="131" y="0"/>
                </a:cubicBezTo>
                <a:cubicBezTo>
                  <a:pt x="144" y="0"/>
                  <a:pt x="154" y="9"/>
                  <a:pt x="154" y="21"/>
                </a:cubicBezTo>
                <a:cubicBezTo>
                  <a:pt x="154" y="24"/>
                  <a:pt x="152" y="26"/>
                  <a:pt x="149" y="26"/>
                </a:cubicBezTo>
                <a:close/>
              </a:path>
            </a:pathLst>
          </a:custGeom>
          <a:solidFill>
            <a:srgbClr val="4242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 name="Google Shape;228;p16">
            <a:extLst>
              <a:ext uri="{FF2B5EF4-FFF2-40B4-BE49-F238E27FC236}">
                <a16:creationId xmlns:a16="http://schemas.microsoft.com/office/drawing/2014/main" id="{58D9CB61-D9A8-4588-8FB4-58AA70FF449C}"/>
              </a:ext>
            </a:extLst>
          </p:cNvPr>
          <p:cNvSpPr txBox="1"/>
          <p:nvPr/>
        </p:nvSpPr>
        <p:spPr>
          <a:xfrm>
            <a:off x="1265593" y="3037432"/>
            <a:ext cx="1533236" cy="892175"/>
          </a:xfrm>
          <a:prstGeom prst="rect">
            <a:avLst/>
          </a:prstGeom>
          <a:noFill/>
          <a:ln>
            <a:noFill/>
          </a:ln>
        </p:spPr>
        <p:txBody>
          <a:bodyPr spcFirstLastPara="1" wrap="square" lIns="91425" tIns="45700" rIns="91425" bIns="45700" anchor="t" anchorCtr="0">
            <a:noAutofit/>
          </a:bodyPr>
          <a:lstStyle/>
          <a:p>
            <a:pPr algn="ctr">
              <a:buClr>
                <a:schemeClr val="dk1"/>
              </a:buClr>
              <a:buSzPts val="1300"/>
            </a:pPr>
            <a:r>
              <a:rPr lang="ru-RU" b="1" dirty="0">
                <a:solidFill>
                  <a:schemeClr val="dk1"/>
                </a:solidFill>
                <a:latin typeface="Arial" panose="020B0604020202020204" pitchFamily="34" charset="0"/>
                <a:ea typeface="Open Sans"/>
                <a:cs typeface="Arial" panose="020B0604020202020204" pitchFamily="34" charset="0"/>
                <a:sym typeface="Open Sans"/>
              </a:rPr>
              <a:t>Олон улсын стандартад нийцсэн үйлчилгээ</a:t>
            </a:r>
            <a:endParaRPr lang="ru-RU" b="1"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300"/>
              <a:buFont typeface="Open Sans"/>
              <a:buNone/>
            </a:pPr>
            <a:endParaRPr b="1" dirty="0">
              <a:latin typeface="Arial" panose="020B0604020202020204" pitchFamily="34" charset="0"/>
              <a:cs typeface="Arial" panose="020B0604020202020204" pitchFamily="34" charset="0"/>
            </a:endParaRPr>
          </a:p>
        </p:txBody>
      </p:sp>
      <p:sp>
        <p:nvSpPr>
          <p:cNvPr id="25" name="Google Shape;229;p16">
            <a:extLst>
              <a:ext uri="{FF2B5EF4-FFF2-40B4-BE49-F238E27FC236}">
                <a16:creationId xmlns:a16="http://schemas.microsoft.com/office/drawing/2014/main" id="{06444433-1084-401B-A5EA-9F4963E4356F}"/>
              </a:ext>
            </a:extLst>
          </p:cNvPr>
          <p:cNvSpPr txBox="1"/>
          <p:nvPr/>
        </p:nvSpPr>
        <p:spPr>
          <a:xfrm>
            <a:off x="3261203" y="3189123"/>
            <a:ext cx="1708007" cy="8921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300"/>
              <a:buFont typeface="Open Sans"/>
              <a:buNone/>
            </a:pPr>
            <a:r>
              <a:rPr lang="mn-MN" b="1" i="0" u="none" dirty="0">
                <a:solidFill>
                  <a:schemeClr val="dk1"/>
                </a:solidFill>
                <a:latin typeface="Arial" panose="020B0604020202020204" pitchFamily="34" charset="0"/>
                <a:ea typeface="Open Sans"/>
                <a:cs typeface="Arial" panose="020B0604020202020204" pitchFamily="34" charset="0"/>
                <a:sym typeface="Open Sans"/>
              </a:rPr>
              <a:t>Визийн хөнгөлөлт, чөлөөлөлт /цахим виз/</a:t>
            </a:r>
            <a:endParaRPr sz="2800" b="1" dirty="0">
              <a:latin typeface="Arial" panose="020B0604020202020204" pitchFamily="34" charset="0"/>
              <a:cs typeface="Arial" panose="020B0604020202020204" pitchFamily="34" charset="0"/>
            </a:endParaRPr>
          </a:p>
        </p:txBody>
      </p:sp>
      <p:sp>
        <p:nvSpPr>
          <p:cNvPr id="26" name="Google Shape;230;p16">
            <a:extLst>
              <a:ext uri="{FF2B5EF4-FFF2-40B4-BE49-F238E27FC236}">
                <a16:creationId xmlns:a16="http://schemas.microsoft.com/office/drawing/2014/main" id="{5989ECA9-D785-49F0-B382-098C40C1A0D6}"/>
              </a:ext>
            </a:extLst>
          </p:cNvPr>
          <p:cNvSpPr txBox="1"/>
          <p:nvPr/>
        </p:nvSpPr>
        <p:spPr>
          <a:xfrm>
            <a:off x="7537888" y="3243024"/>
            <a:ext cx="1594641" cy="8921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300"/>
              <a:buFont typeface="Open Sans"/>
              <a:buNone/>
            </a:pPr>
            <a:endParaRPr lang="mn-MN" b="1"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300"/>
              <a:buFont typeface="Open Sans"/>
              <a:buNone/>
            </a:pPr>
            <a:r>
              <a:rPr lang="mn-MN" b="1" dirty="0">
                <a:latin typeface="Arial" panose="020B0604020202020204" pitchFamily="34" charset="0"/>
                <a:cs typeface="Arial" panose="020B0604020202020204" pitchFamily="34" charset="0"/>
              </a:rPr>
              <a:t>Салбарын өөрийн удирдлага, Үндэсний хороо</a:t>
            </a:r>
            <a:endParaRPr b="1" dirty="0">
              <a:latin typeface="Arial" panose="020B0604020202020204" pitchFamily="34" charset="0"/>
              <a:cs typeface="Arial" panose="020B0604020202020204" pitchFamily="34" charset="0"/>
            </a:endParaRPr>
          </a:p>
        </p:txBody>
      </p:sp>
      <p:sp>
        <p:nvSpPr>
          <p:cNvPr id="27" name="Google Shape;232;p16">
            <a:extLst>
              <a:ext uri="{FF2B5EF4-FFF2-40B4-BE49-F238E27FC236}">
                <a16:creationId xmlns:a16="http://schemas.microsoft.com/office/drawing/2014/main" id="{56D613A8-6892-4C4F-AD1B-72E827AADC15}"/>
              </a:ext>
            </a:extLst>
          </p:cNvPr>
          <p:cNvSpPr txBox="1"/>
          <p:nvPr/>
        </p:nvSpPr>
        <p:spPr>
          <a:xfrm>
            <a:off x="9716730" y="3476861"/>
            <a:ext cx="1336675" cy="892175"/>
          </a:xfrm>
          <a:prstGeom prst="rect">
            <a:avLst/>
          </a:prstGeom>
          <a:noFill/>
          <a:ln>
            <a:noFill/>
          </a:ln>
        </p:spPr>
        <p:txBody>
          <a:bodyPr spcFirstLastPara="1" wrap="square" lIns="91425" tIns="45700" rIns="91425" bIns="45700" anchor="t" anchorCtr="0">
            <a:noAutofit/>
          </a:bodyPr>
          <a:lstStyle/>
          <a:p>
            <a:pPr lvl="0" algn="ctr">
              <a:buClr>
                <a:schemeClr val="dk1"/>
              </a:buClr>
              <a:buSzPts val="1300"/>
            </a:pPr>
            <a:r>
              <a:rPr lang="mn-MN" b="1" dirty="0">
                <a:solidFill>
                  <a:schemeClr val="dk1"/>
                </a:solidFill>
                <a:latin typeface="Arial" panose="020B0604020202020204" pitchFamily="34" charset="0"/>
                <a:ea typeface="Open Sans"/>
                <a:cs typeface="Arial" panose="020B0604020202020204" pitchFamily="34" charset="0"/>
                <a:sym typeface="Open Sans"/>
              </a:rPr>
              <a:t>Хил орчмын аялал жуулчлал</a:t>
            </a:r>
            <a:endParaRPr sz="2800" b="1" dirty="0">
              <a:latin typeface="Arial" panose="020B0604020202020204" pitchFamily="34" charset="0"/>
              <a:cs typeface="Arial" panose="020B0604020202020204" pitchFamily="34" charset="0"/>
            </a:endParaRPr>
          </a:p>
        </p:txBody>
      </p:sp>
      <p:pic>
        <p:nvPicPr>
          <p:cNvPr id="28" name="Picture 2" descr="C:\Users\admin\Desktop\passport icon.png">
            <a:extLst>
              <a:ext uri="{FF2B5EF4-FFF2-40B4-BE49-F238E27FC236}">
                <a16:creationId xmlns:a16="http://schemas.microsoft.com/office/drawing/2014/main" id="{CC68AE07-8C40-440E-AA2F-08312DE28E11}"/>
              </a:ext>
            </a:extLst>
          </p:cNvPr>
          <p:cNvPicPr>
            <a:picLocks noChangeAspect="1" noChangeArrowheads="1"/>
          </p:cNvPicPr>
          <p:nvPr/>
        </p:nvPicPr>
        <p:blipFill>
          <a:blip r:embed="rId3"/>
          <a:srcRect/>
          <a:stretch>
            <a:fillRect/>
          </a:stretch>
        </p:blipFill>
        <p:spPr bwMode="auto">
          <a:xfrm>
            <a:off x="3643043" y="1248361"/>
            <a:ext cx="929639" cy="929639"/>
          </a:xfrm>
          <a:prstGeom prst="rect">
            <a:avLst/>
          </a:prstGeom>
          <a:noFill/>
        </p:spPr>
      </p:pic>
      <p:sp>
        <p:nvSpPr>
          <p:cNvPr id="29" name="Rectangle 28">
            <a:extLst>
              <a:ext uri="{FF2B5EF4-FFF2-40B4-BE49-F238E27FC236}">
                <a16:creationId xmlns:a16="http://schemas.microsoft.com/office/drawing/2014/main" id="{C9418561-D7C1-42A6-8B45-CE0C6F142BD0}"/>
              </a:ext>
            </a:extLst>
          </p:cNvPr>
          <p:cNvSpPr/>
          <p:nvPr/>
        </p:nvSpPr>
        <p:spPr>
          <a:xfrm>
            <a:off x="5361495" y="3429000"/>
            <a:ext cx="1708008" cy="923330"/>
          </a:xfrm>
          <a:prstGeom prst="rect">
            <a:avLst/>
          </a:prstGeom>
        </p:spPr>
        <p:txBody>
          <a:bodyPr wrap="square">
            <a:spAutoFit/>
          </a:bodyPr>
          <a:lstStyle/>
          <a:p>
            <a:pPr lvl="0" algn="ctr">
              <a:buClr>
                <a:schemeClr val="dk1"/>
              </a:buClr>
              <a:buSzPts val="1300"/>
            </a:pPr>
            <a:r>
              <a:rPr lang="mn-MN" b="1" dirty="0">
                <a:solidFill>
                  <a:schemeClr val="dk1"/>
                </a:solidFill>
                <a:latin typeface="Arial" panose="020B0604020202020204" pitchFamily="34" charset="0"/>
                <a:ea typeface="Open Sans"/>
                <a:cs typeface="Arial" panose="020B0604020202020204" pitchFamily="34" charset="0"/>
                <a:sym typeface="Open Sans"/>
              </a:rPr>
              <a:t>Татварын буцаан олголт</a:t>
            </a:r>
            <a:endParaRPr lang="en-US" b="1" dirty="0">
              <a:solidFill>
                <a:schemeClr val="dk1"/>
              </a:solidFill>
              <a:latin typeface="Arial" panose="020B0604020202020204" pitchFamily="34" charset="0"/>
              <a:ea typeface="Open Sans"/>
              <a:cs typeface="Arial" panose="020B0604020202020204" pitchFamily="34" charset="0"/>
              <a:sym typeface="Open Sans"/>
            </a:endParaRPr>
          </a:p>
        </p:txBody>
      </p:sp>
      <p:pic>
        <p:nvPicPr>
          <p:cNvPr id="30" name="Picture 3" descr="C:\Users\admin\Desktop\standart icon.jpg">
            <a:extLst>
              <a:ext uri="{FF2B5EF4-FFF2-40B4-BE49-F238E27FC236}">
                <a16:creationId xmlns:a16="http://schemas.microsoft.com/office/drawing/2014/main" id="{47E50655-1ECF-4068-BA86-B161A27446E9}"/>
              </a:ext>
            </a:extLst>
          </p:cNvPr>
          <p:cNvPicPr>
            <a:picLocks noChangeAspect="1" noChangeArrowheads="1"/>
          </p:cNvPicPr>
          <p:nvPr/>
        </p:nvPicPr>
        <p:blipFill>
          <a:blip r:embed="rId4"/>
          <a:srcRect/>
          <a:stretch>
            <a:fillRect/>
          </a:stretch>
        </p:blipFill>
        <p:spPr bwMode="auto">
          <a:xfrm>
            <a:off x="1460819" y="1190826"/>
            <a:ext cx="1167692" cy="1232645"/>
          </a:xfrm>
          <a:prstGeom prst="rect">
            <a:avLst/>
          </a:prstGeom>
          <a:noFill/>
        </p:spPr>
      </p:pic>
      <p:sp>
        <p:nvSpPr>
          <p:cNvPr id="31" name="Rectangle 30">
            <a:extLst>
              <a:ext uri="{FF2B5EF4-FFF2-40B4-BE49-F238E27FC236}">
                <a16:creationId xmlns:a16="http://schemas.microsoft.com/office/drawing/2014/main" id="{40DB7206-A3D9-4477-AA90-43955C55B812}"/>
              </a:ext>
            </a:extLst>
          </p:cNvPr>
          <p:cNvSpPr/>
          <p:nvPr/>
        </p:nvSpPr>
        <p:spPr>
          <a:xfrm>
            <a:off x="1357749" y="2312224"/>
            <a:ext cx="1286933" cy="220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2" name="Picture 5" descr="C:\Users\admin\Desktop\tax refund icon.png">
            <a:extLst>
              <a:ext uri="{FF2B5EF4-FFF2-40B4-BE49-F238E27FC236}">
                <a16:creationId xmlns:a16="http://schemas.microsoft.com/office/drawing/2014/main" id="{1CF7D0C1-4678-4B6A-BDBF-7C3ACCCC813C}"/>
              </a:ext>
            </a:extLst>
          </p:cNvPr>
          <p:cNvPicPr>
            <a:picLocks noChangeAspect="1" noChangeArrowheads="1"/>
          </p:cNvPicPr>
          <p:nvPr/>
        </p:nvPicPr>
        <p:blipFill>
          <a:blip r:embed="rId5"/>
          <a:srcRect/>
          <a:stretch>
            <a:fillRect/>
          </a:stretch>
        </p:blipFill>
        <p:spPr bwMode="auto">
          <a:xfrm>
            <a:off x="5485828" y="1083288"/>
            <a:ext cx="1278947" cy="1114638"/>
          </a:xfrm>
          <a:prstGeom prst="rect">
            <a:avLst/>
          </a:prstGeom>
          <a:noFill/>
        </p:spPr>
      </p:pic>
      <p:sp>
        <p:nvSpPr>
          <p:cNvPr id="33" name="Oval 32">
            <a:extLst>
              <a:ext uri="{FF2B5EF4-FFF2-40B4-BE49-F238E27FC236}">
                <a16:creationId xmlns:a16="http://schemas.microsoft.com/office/drawing/2014/main" id="{C81CCFFD-DBE3-43EB-885C-96B7514FEAF1}"/>
              </a:ext>
            </a:extLst>
          </p:cNvPr>
          <p:cNvSpPr/>
          <p:nvPr/>
        </p:nvSpPr>
        <p:spPr>
          <a:xfrm>
            <a:off x="5381110" y="2083624"/>
            <a:ext cx="320040" cy="31496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4" name="Picture 6" descr="C:\Users\admin\Desktop\safety icon.png">
            <a:extLst>
              <a:ext uri="{FF2B5EF4-FFF2-40B4-BE49-F238E27FC236}">
                <a16:creationId xmlns:a16="http://schemas.microsoft.com/office/drawing/2014/main" id="{22A44FA1-D43F-45C6-A657-919160ABE746}"/>
              </a:ext>
            </a:extLst>
          </p:cNvPr>
          <p:cNvPicPr>
            <a:picLocks noChangeAspect="1" noChangeArrowheads="1"/>
          </p:cNvPicPr>
          <p:nvPr/>
        </p:nvPicPr>
        <p:blipFill>
          <a:blip r:embed="rId6"/>
          <a:srcRect/>
          <a:stretch>
            <a:fillRect/>
          </a:stretch>
        </p:blipFill>
        <p:spPr bwMode="auto">
          <a:xfrm>
            <a:off x="9964116" y="1291992"/>
            <a:ext cx="905933" cy="905934"/>
          </a:xfrm>
          <a:prstGeom prst="rect">
            <a:avLst/>
          </a:prstGeom>
          <a:noFill/>
        </p:spPr>
      </p:pic>
      <p:sp>
        <p:nvSpPr>
          <p:cNvPr id="35" name="TextBox 34">
            <a:extLst>
              <a:ext uri="{FF2B5EF4-FFF2-40B4-BE49-F238E27FC236}">
                <a16:creationId xmlns:a16="http://schemas.microsoft.com/office/drawing/2014/main" id="{F3175FCB-4B61-4695-8029-95F7F5F88137}"/>
              </a:ext>
            </a:extLst>
          </p:cNvPr>
          <p:cNvSpPr txBox="1"/>
          <p:nvPr/>
        </p:nvSpPr>
        <p:spPr>
          <a:xfrm>
            <a:off x="4281811" y="624704"/>
            <a:ext cx="6103256" cy="369332"/>
          </a:xfrm>
          <a:prstGeom prst="rect">
            <a:avLst/>
          </a:prstGeom>
          <a:noFill/>
        </p:spPr>
        <p:txBody>
          <a:bodyPr wrap="square">
            <a:spAutoFit/>
          </a:bodyPr>
          <a:lstStyle/>
          <a:p>
            <a:pPr lvl="0">
              <a:buSzPts val="5200"/>
            </a:pPr>
            <a:r>
              <a:rPr lang="mn-MN" sz="1800" b="1" dirty="0">
                <a:latin typeface="Arial" panose="020B0604020202020204" pitchFamily="34" charset="0"/>
                <a:cs typeface="Arial" panose="020B0604020202020204" pitchFamily="34" charset="0"/>
                <a:sym typeface="Montserrat"/>
              </a:rPr>
              <a:t>ХУУЛИЙН ОНЦЛОГ ЗОХИЦУУЛАЛТ</a:t>
            </a:r>
            <a:endParaRPr lang="mn-MN"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00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3B8B0BF6-FCEB-4457-8915-2645101CB9FC}"/>
              </a:ext>
            </a:extLst>
          </p:cNvPr>
          <p:cNvSpPr txBox="1"/>
          <p:nvPr/>
        </p:nvSpPr>
        <p:spPr>
          <a:xfrm>
            <a:off x="1049168" y="3779596"/>
            <a:ext cx="2560320" cy="340519"/>
          </a:xfrm>
          <a:prstGeom prst="roundRect">
            <a:avLst/>
          </a:prstGeom>
          <a:gradFill flip="none" rotWithShape="1">
            <a:gsLst>
              <a:gs pos="61000">
                <a:schemeClr val="bg2"/>
              </a:gs>
              <a:gs pos="0">
                <a:schemeClr val="bg2"/>
              </a:gs>
              <a:gs pos="100000">
                <a:schemeClr val="accent1"/>
              </a:gs>
              <a:gs pos="95000">
                <a:schemeClr val="accent1">
                  <a:lumMod val="30000"/>
                  <a:lumOff val="70000"/>
                </a:schemeClr>
              </a:gs>
            </a:gsLst>
            <a:lin ang="10800000" scaled="1"/>
            <a:tileRect/>
          </a:gra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u="none" strike="noStrike" kern="1200" cap="none" spc="0" normalizeH="0" baseline="0" noProof="0">
              <a:ln>
                <a:noFill/>
              </a:ln>
              <a:solidFill>
                <a:srgbClr val="2A593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0C7433FE-735F-4CE8-BE4C-DA05030806CF}"/>
              </a:ext>
            </a:extLst>
          </p:cNvPr>
          <p:cNvSpPr txBox="1"/>
          <p:nvPr/>
        </p:nvSpPr>
        <p:spPr>
          <a:xfrm>
            <a:off x="4930605" y="4416947"/>
            <a:ext cx="2560320" cy="340519"/>
          </a:xfrm>
          <a:prstGeom prst="roundRect">
            <a:avLst/>
          </a:prstGeom>
          <a:gradFill flip="none" rotWithShape="1">
            <a:gsLst>
              <a:gs pos="61000">
                <a:schemeClr val="bg2"/>
              </a:gs>
              <a:gs pos="0">
                <a:schemeClr val="bg2"/>
              </a:gs>
              <a:gs pos="100000">
                <a:schemeClr val="accent6">
                  <a:lumMod val="75000"/>
                </a:schemeClr>
              </a:gs>
              <a:gs pos="95000">
                <a:schemeClr val="accent6">
                  <a:lumMod val="20000"/>
                  <a:lumOff val="80000"/>
                </a:schemeClr>
              </a:gs>
            </a:gsLst>
            <a:lin ang="10800000" scaled="1"/>
            <a:tileRect/>
          </a:gra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u="none" strike="noStrike" kern="1200" cap="none" spc="0" normalizeH="0" baseline="0" noProof="0">
              <a:ln>
                <a:noFill/>
              </a:ln>
              <a:solidFill>
                <a:srgbClr val="2A593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59D65175-9E28-41AC-BC2B-CFE4C6ECCC0C}"/>
              </a:ext>
            </a:extLst>
          </p:cNvPr>
          <p:cNvSpPr txBox="1"/>
          <p:nvPr/>
        </p:nvSpPr>
        <p:spPr>
          <a:xfrm>
            <a:off x="8674027" y="4293612"/>
            <a:ext cx="2560320" cy="340519"/>
          </a:xfrm>
          <a:prstGeom prst="roundRect">
            <a:avLst/>
          </a:prstGeom>
          <a:gradFill flip="none" rotWithShape="1">
            <a:gsLst>
              <a:gs pos="61000">
                <a:schemeClr val="bg2"/>
              </a:gs>
              <a:gs pos="0">
                <a:schemeClr val="bg2"/>
              </a:gs>
              <a:gs pos="100000">
                <a:schemeClr val="accent4"/>
              </a:gs>
              <a:gs pos="95000">
                <a:schemeClr val="accent4">
                  <a:lumMod val="20000"/>
                  <a:lumOff val="80000"/>
                </a:schemeClr>
              </a:gs>
            </a:gsLst>
            <a:lin ang="10800000" scaled="1"/>
            <a:tileRect/>
          </a:gra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u="none" strike="noStrike" kern="1200" cap="none" spc="0" normalizeH="0" baseline="0" noProof="0" dirty="0">
              <a:ln>
                <a:noFill/>
              </a:ln>
              <a:solidFill>
                <a:srgbClr val="2A593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16CC7B22-6989-4DED-A8FA-438B08E2415D}"/>
              </a:ext>
            </a:extLst>
          </p:cNvPr>
          <p:cNvSpPr txBox="1"/>
          <p:nvPr/>
        </p:nvSpPr>
        <p:spPr>
          <a:xfrm>
            <a:off x="8709533" y="3862356"/>
            <a:ext cx="2560320" cy="340519"/>
          </a:xfrm>
          <a:prstGeom prst="roundRect">
            <a:avLst/>
          </a:prstGeom>
          <a:gradFill flip="none" rotWithShape="1">
            <a:gsLst>
              <a:gs pos="61000">
                <a:schemeClr val="bg2"/>
              </a:gs>
              <a:gs pos="0">
                <a:schemeClr val="bg2"/>
              </a:gs>
              <a:gs pos="100000">
                <a:schemeClr val="accent4"/>
              </a:gs>
              <a:gs pos="95000">
                <a:schemeClr val="accent4">
                  <a:lumMod val="20000"/>
                  <a:lumOff val="80000"/>
                </a:schemeClr>
              </a:gs>
            </a:gsLst>
            <a:lin ang="10800000" scaled="1"/>
            <a:tileRect/>
          </a:gra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u="none" strike="noStrike" kern="1200" cap="none" spc="0" normalizeH="0" baseline="0" noProof="0">
              <a:ln>
                <a:noFill/>
              </a:ln>
              <a:solidFill>
                <a:srgbClr val="2A593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FB775C3D-8D1F-4631-A927-919B7C618F89}"/>
              </a:ext>
            </a:extLst>
          </p:cNvPr>
          <p:cNvSpPr txBox="1"/>
          <p:nvPr/>
        </p:nvSpPr>
        <p:spPr>
          <a:xfrm>
            <a:off x="4930605" y="3035798"/>
            <a:ext cx="2560320" cy="340519"/>
          </a:xfrm>
          <a:prstGeom prst="roundRect">
            <a:avLst/>
          </a:prstGeom>
          <a:gradFill flip="none" rotWithShape="1">
            <a:gsLst>
              <a:gs pos="61000">
                <a:schemeClr val="bg2"/>
              </a:gs>
              <a:gs pos="0">
                <a:schemeClr val="bg2"/>
              </a:gs>
              <a:gs pos="100000">
                <a:schemeClr val="accent6">
                  <a:lumMod val="75000"/>
                </a:schemeClr>
              </a:gs>
              <a:gs pos="95000">
                <a:schemeClr val="accent6">
                  <a:lumMod val="20000"/>
                  <a:lumOff val="80000"/>
                </a:schemeClr>
              </a:gs>
            </a:gsLst>
            <a:lin ang="10800000" scaled="1"/>
            <a:tileRect/>
          </a:gra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u="none" strike="noStrike" kern="1200" cap="none" spc="0" normalizeH="0" baseline="0" noProof="0">
              <a:ln>
                <a:noFill/>
              </a:ln>
              <a:solidFill>
                <a:srgbClr val="2A593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9" name="Rectangle: Rounded Corners 8">
            <a:extLst>
              <a:ext uri="{FF2B5EF4-FFF2-40B4-BE49-F238E27FC236}">
                <a16:creationId xmlns:a16="http://schemas.microsoft.com/office/drawing/2014/main" id="{ADA6E755-E026-445F-8CF6-63C8D5701504}"/>
              </a:ext>
            </a:extLst>
          </p:cNvPr>
          <p:cNvSpPr/>
          <p:nvPr/>
        </p:nvSpPr>
        <p:spPr>
          <a:xfrm>
            <a:off x="4453031" y="1972297"/>
            <a:ext cx="3527993" cy="626049"/>
          </a:xfrm>
          <a:prstGeom prst="roundRect">
            <a:avLst/>
          </a:prstGeom>
          <a:solidFill>
            <a:schemeClr val="bg2"/>
          </a:solidFill>
          <a:ln w="9525">
            <a:solidFill>
              <a:schemeClr val="bg1">
                <a:lumMod val="6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mn-MN" sz="1050" b="1" dirty="0">
                <a:solidFill>
                  <a:srgbClr val="1A0E75"/>
                </a:solidFill>
                <a:latin typeface="Arial" panose="020B0604020202020204" pitchFamily="34" charset="0"/>
                <a:ea typeface="Roboto Condensed" panose="02000000000000000000" pitchFamily="2" charset="0"/>
                <a:cs typeface="Arial" panose="020B0604020202020204" pitchFamily="34" charset="0"/>
              </a:rPr>
              <a:t>                   СОЁЛ, СПОРТ, АЯЛАЛ ЖУУЛЧЛАЛ,                          ЗАЛУУЧУУДЫН ЯАМ /13/</a:t>
            </a:r>
            <a:endParaRPr lang="en-US" sz="900" dirty="0">
              <a:solidFill>
                <a:srgbClr val="1A0E75"/>
              </a:solidFill>
              <a:latin typeface="Arial" panose="020B0604020202020204" pitchFamily="34" charset="0"/>
              <a:ea typeface="Roboto Condensed" panose="02000000000000000000" pitchFamily="2"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255FC371-BBE7-4780-ABF2-B0079774D8B2}"/>
              </a:ext>
            </a:extLst>
          </p:cNvPr>
          <p:cNvCxnSpPr>
            <a:cxnSpLocks/>
          </p:cNvCxnSpPr>
          <p:nvPr/>
        </p:nvCxnSpPr>
        <p:spPr>
          <a:xfrm flipH="1">
            <a:off x="6217028" y="952434"/>
            <a:ext cx="4754" cy="361275"/>
          </a:xfrm>
          <a:prstGeom prst="straightConnector1">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124BFC-B061-4875-8424-A515D76882B9}"/>
              </a:ext>
            </a:extLst>
          </p:cNvPr>
          <p:cNvSpPr txBox="1"/>
          <p:nvPr/>
        </p:nvSpPr>
        <p:spPr>
          <a:xfrm>
            <a:off x="8862975" y="1139597"/>
            <a:ext cx="2555565" cy="587395"/>
          </a:xfrm>
          <a:prstGeom prst="roundRect">
            <a:avLst/>
          </a:prstGeom>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b="1">
                <a:solidFill>
                  <a:srgbClr val="2A593F"/>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mn-MN" sz="1050" dirty="0">
                <a:solidFill>
                  <a:srgbClr val="1A0E75"/>
                </a:solidFill>
                <a:latin typeface="Arial" panose="020B0604020202020204" pitchFamily="34" charset="0"/>
                <a:cs typeface="Arial" panose="020B0604020202020204" pitchFamily="34" charset="0"/>
              </a:rPr>
              <a:t>Ерөнхий сайд тэргүүлж: </a:t>
            </a:r>
            <a:br>
              <a:rPr lang="mn-MN" dirty="0">
                <a:latin typeface="Arial" panose="020B0604020202020204" pitchFamily="34" charset="0"/>
                <a:cs typeface="Arial" panose="020B0604020202020204" pitchFamily="34" charset="0"/>
              </a:rPr>
            </a:br>
            <a:r>
              <a:rPr lang="mn-MN" sz="900" b="0" dirty="0">
                <a:solidFill>
                  <a:srgbClr val="002060"/>
                </a:solidFill>
                <a:latin typeface="Arial" panose="020B0604020202020204" pitchFamily="34" charset="0"/>
                <a:cs typeface="Arial" panose="020B0604020202020204" pitchFamily="34" charset="0"/>
              </a:rPr>
              <a:t>/сайд болон салбарын өндөр мэргэшилтэй гишүүдээс бүрдэх бүтэц/</a:t>
            </a:r>
            <a:endParaRPr lang="en-US" sz="900" b="0"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2B17990-87FE-424C-93EB-4EB2F9D67893}"/>
              </a:ext>
            </a:extLst>
          </p:cNvPr>
          <p:cNvSpPr txBox="1"/>
          <p:nvPr/>
        </p:nvSpPr>
        <p:spPr>
          <a:xfrm>
            <a:off x="4930606" y="3775215"/>
            <a:ext cx="2560320" cy="476726"/>
          </a:xfrm>
          <a:prstGeom prst="roundRect">
            <a:avLst/>
          </a:prstGeom>
          <a:solidFill>
            <a:schemeClr val="bg2"/>
          </a:soli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1" u="none" strike="noStrike" cap="none" spc="0" normalizeH="0" baseline="0">
                <a:ln>
                  <a:noFill/>
                </a:ln>
                <a:solidFill>
                  <a:srgbClr val="2A593F"/>
                </a:solidFill>
                <a:effectLst/>
                <a:uLnTx/>
                <a:uFillTx/>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mn-MN" sz="1200" dirty="0">
                <a:solidFill>
                  <a:srgbClr val="1A0E75"/>
                </a:solidFill>
                <a:latin typeface="Arial" panose="020B0604020202020204" pitchFamily="34" charset="0"/>
                <a:cs typeface="Arial" panose="020B0604020202020204" pitchFamily="34" charset="0"/>
              </a:rPr>
              <a:t>ХУУЛИЙН ЭТГЭЭД </a:t>
            </a:r>
          </a:p>
          <a:p>
            <a:r>
              <a:rPr lang="mn-MN" sz="1000" b="0" dirty="0">
                <a:solidFill>
                  <a:srgbClr val="1A0E75"/>
                </a:solidFill>
                <a:latin typeface="Arial" panose="020B0604020202020204" pitchFamily="34" charset="0"/>
                <a:cs typeface="Arial" panose="020B0604020202020204" pitchFamily="34" charset="0"/>
              </a:rPr>
              <a:t>/Үйл ажиллагааг хэрэгжүүлэх/</a:t>
            </a:r>
            <a:endParaRPr lang="en-US" sz="1000" b="0" dirty="0">
              <a:solidFill>
                <a:srgbClr val="1A0E75"/>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DE90F587-455F-41E7-B907-D2AE520CBCB5}"/>
              </a:ext>
            </a:extLst>
          </p:cNvPr>
          <p:cNvCxnSpPr>
            <a:cxnSpLocks/>
            <a:endCxn id="9" idx="0"/>
          </p:cNvCxnSpPr>
          <p:nvPr/>
        </p:nvCxnSpPr>
        <p:spPr>
          <a:xfrm>
            <a:off x="6217028" y="1845157"/>
            <a:ext cx="0" cy="127140"/>
          </a:xfrm>
          <a:prstGeom prst="straightConnector1">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380DDF-79F5-459F-BA60-259B5F43A2DE}"/>
              </a:ext>
            </a:extLst>
          </p:cNvPr>
          <p:cNvCxnSpPr>
            <a:cxnSpLocks/>
            <a:stCxn id="9" idx="2"/>
            <a:endCxn id="8" idx="0"/>
          </p:cNvCxnSpPr>
          <p:nvPr/>
        </p:nvCxnSpPr>
        <p:spPr>
          <a:xfrm flipH="1">
            <a:off x="6210765" y="2598346"/>
            <a:ext cx="6263" cy="437452"/>
          </a:xfrm>
          <a:prstGeom prst="straightConnector1">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7E84CCB-0DAE-47A3-9226-0045BD3DAF7E}"/>
              </a:ext>
            </a:extLst>
          </p:cNvPr>
          <p:cNvSpPr/>
          <p:nvPr/>
        </p:nvSpPr>
        <p:spPr>
          <a:xfrm>
            <a:off x="6158854" y="2669919"/>
            <a:ext cx="105840" cy="132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0" name="Connector: Elbow 19">
            <a:extLst>
              <a:ext uri="{FF2B5EF4-FFF2-40B4-BE49-F238E27FC236}">
                <a16:creationId xmlns:a16="http://schemas.microsoft.com/office/drawing/2014/main" id="{CCF4A607-58FC-4CAA-A303-FD0DA54EEE1D}"/>
              </a:ext>
            </a:extLst>
          </p:cNvPr>
          <p:cNvCxnSpPr>
            <a:cxnSpLocks/>
            <a:stCxn id="21" idx="1"/>
            <a:endCxn id="25" idx="0"/>
          </p:cNvCxnSpPr>
          <p:nvPr/>
        </p:nvCxnSpPr>
        <p:spPr>
          <a:xfrm rot="10800000" flipV="1">
            <a:off x="2331902" y="2862886"/>
            <a:ext cx="3837500" cy="208837"/>
          </a:xfrm>
          <a:prstGeom prst="bentConnector2">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D97EBCD-88CE-4946-B80E-046BEDBD18DD}"/>
              </a:ext>
            </a:extLst>
          </p:cNvPr>
          <p:cNvSpPr/>
          <p:nvPr/>
        </p:nvSpPr>
        <p:spPr>
          <a:xfrm>
            <a:off x="6169402" y="2796879"/>
            <a:ext cx="105840" cy="132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2" name="Connector: Elbow 21">
            <a:extLst>
              <a:ext uri="{FF2B5EF4-FFF2-40B4-BE49-F238E27FC236}">
                <a16:creationId xmlns:a16="http://schemas.microsoft.com/office/drawing/2014/main" id="{3731D285-BF30-4ED3-A954-EA54C431635A}"/>
              </a:ext>
            </a:extLst>
          </p:cNvPr>
          <p:cNvCxnSpPr>
            <a:cxnSpLocks/>
            <a:stCxn id="21" idx="3"/>
            <a:endCxn id="7" idx="0"/>
          </p:cNvCxnSpPr>
          <p:nvPr/>
        </p:nvCxnSpPr>
        <p:spPr>
          <a:xfrm>
            <a:off x="6275242" y="2862887"/>
            <a:ext cx="3714451" cy="999469"/>
          </a:xfrm>
          <a:prstGeom prst="bentConnector2">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D9969B4-7114-41E5-B050-86749B8D1861}"/>
              </a:ext>
            </a:extLst>
          </p:cNvPr>
          <p:cNvCxnSpPr>
            <a:cxnSpLocks/>
            <a:endCxn id="12" idx="2"/>
          </p:cNvCxnSpPr>
          <p:nvPr/>
        </p:nvCxnSpPr>
        <p:spPr>
          <a:xfrm>
            <a:off x="7981024" y="1579433"/>
            <a:ext cx="2159734" cy="147559"/>
          </a:xfrm>
          <a:prstGeom prst="bentConnector4">
            <a:avLst>
              <a:gd name="adj1" fmla="val 20418"/>
              <a:gd name="adj2" fmla="val 254921"/>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BA7A841-20E1-4ABA-A6F0-99A03999A0E5}"/>
              </a:ext>
            </a:extLst>
          </p:cNvPr>
          <p:cNvCxnSpPr>
            <a:cxnSpLocks/>
            <a:stCxn id="8" idx="2"/>
            <a:endCxn id="16" idx="0"/>
          </p:cNvCxnSpPr>
          <p:nvPr/>
        </p:nvCxnSpPr>
        <p:spPr>
          <a:xfrm>
            <a:off x="6210765" y="3376317"/>
            <a:ext cx="1" cy="398898"/>
          </a:xfrm>
          <a:prstGeom prst="straightConnector1">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98EED43-903A-4171-BD7C-B79EE6CD8366}"/>
              </a:ext>
            </a:extLst>
          </p:cNvPr>
          <p:cNvSpPr txBox="1"/>
          <p:nvPr/>
        </p:nvSpPr>
        <p:spPr>
          <a:xfrm>
            <a:off x="1051742" y="3071724"/>
            <a:ext cx="2560320" cy="340519"/>
          </a:xfrm>
          <a:prstGeom prst="roundRect">
            <a:avLst/>
          </a:prstGeom>
          <a:gradFill flip="none" rotWithShape="1">
            <a:gsLst>
              <a:gs pos="61000">
                <a:schemeClr val="bg2"/>
              </a:gs>
              <a:gs pos="0">
                <a:schemeClr val="bg2"/>
              </a:gs>
              <a:gs pos="100000">
                <a:schemeClr val="accent1"/>
              </a:gs>
              <a:gs pos="95000">
                <a:schemeClr val="accent1">
                  <a:lumMod val="30000"/>
                  <a:lumOff val="70000"/>
                </a:schemeClr>
              </a:gs>
            </a:gsLst>
            <a:lin ang="10800000" scaled="1"/>
            <a:tileRect/>
          </a:gradFill>
          <a:ln w="9525">
            <a:solidFill>
              <a:schemeClr val="bg1">
                <a:lumMod val="65000"/>
              </a:schemeClr>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u="none" strike="noStrike" kern="1200" cap="none" spc="0" normalizeH="0" baseline="0" noProof="0">
              <a:ln>
                <a:noFill/>
              </a:ln>
              <a:solidFill>
                <a:srgbClr val="2A593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E557C934-4C5C-42A9-AEAB-DE859316B93E}"/>
              </a:ext>
            </a:extLst>
          </p:cNvPr>
          <p:cNvSpPr txBox="1"/>
          <p:nvPr/>
        </p:nvSpPr>
        <p:spPr>
          <a:xfrm>
            <a:off x="5347585" y="3001807"/>
            <a:ext cx="1617524" cy="246221"/>
          </a:xfrm>
          <a:prstGeom prst="rect">
            <a:avLst/>
          </a:prstGeom>
          <a:noFill/>
          <a:ln>
            <a:noFill/>
          </a:ln>
          <a:effectLst/>
        </p:spPr>
        <p:txBody>
          <a:bodyPr wrap="square">
            <a:spAutoFit/>
          </a:bodyPr>
          <a:lstStyle/>
          <a:p>
            <a:pPr lvl="0" algn="ctr">
              <a:spcAft>
                <a:spcPts val="600"/>
              </a:spcAft>
              <a:defRPr/>
            </a:pPr>
            <a:endParaRPr lang="mn-MN" sz="1000" b="1" noProof="1">
              <a:solidFill>
                <a:srgbClr val="1A0E75"/>
              </a:solidFill>
              <a:latin typeface="Arial" panose="020B0604020202020204" pitchFamily="34" charset="0"/>
              <a:ea typeface="Roboto Condensed"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A144D716-0B91-4E76-BCEC-B1BC1076EF11}"/>
              </a:ext>
            </a:extLst>
          </p:cNvPr>
          <p:cNvSpPr txBox="1"/>
          <p:nvPr/>
        </p:nvSpPr>
        <p:spPr>
          <a:xfrm>
            <a:off x="1546965" y="3125755"/>
            <a:ext cx="2093299" cy="246221"/>
          </a:xfrm>
          <a:prstGeom prst="rect">
            <a:avLst/>
          </a:prstGeom>
          <a:noFill/>
          <a:ln>
            <a:noFill/>
          </a:ln>
          <a:effectLst/>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mn-MN" sz="1000" b="1" noProof="1">
                <a:solidFill>
                  <a:srgbClr val="1A0E75"/>
                </a:solidFill>
                <a:latin typeface="Arial" panose="020B0604020202020204" pitchFamily="34" charset="0"/>
                <a:ea typeface="Roboto Condensed" panose="02000000000000000000" pitchFamily="2" charset="0"/>
                <a:cs typeface="Arial" panose="020B0604020202020204" pitchFamily="34" charset="0"/>
              </a:rPr>
              <a:t>Аймаг, нийслэл, сум, дүүрэг </a:t>
            </a:r>
          </a:p>
        </p:txBody>
      </p:sp>
      <p:sp>
        <p:nvSpPr>
          <p:cNvPr id="28" name="TextBox 27">
            <a:extLst>
              <a:ext uri="{FF2B5EF4-FFF2-40B4-BE49-F238E27FC236}">
                <a16:creationId xmlns:a16="http://schemas.microsoft.com/office/drawing/2014/main" id="{833FD67B-C993-4567-8E6E-B709C47CFD5F}"/>
              </a:ext>
            </a:extLst>
          </p:cNvPr>
          <p:cNvSpPr txBox="1"/>
          <p:nvPr/>
        </p:nvSpPr>
        <p:spPr>
          <a:xfrm>
            <a:off x="8824344" y="3847381"/>
            <a:ext cx="2259686" cy="338554"/>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mn-MN" sz="1600" b="1" noProof="1">
                <a:solidFill>
                  <a:srgbClr val="1A0E75"/>
                </a:solidFill>
                <a:latin typeface="Arial" panose="020B0604020202020204" pitchFamily="34" charset="0"/>
                <a:ea typeface="Roboto Condensed" panose="02000000000000000000" pitchFamily="2" charset="0"/>
                <a:cs typeface="Arial" panose="020B0604020202020204" pitchFamily="34" charset="0"/>
              </a:rPr>
              <a:t>Бусад</a:t>
            </a:r>
            <a:r>
              <a:rPr lang="en-US" sz="1600" b="1" noProof="1">
                <a:solidFill>
                  <a:srgbClr val="1A0E75"/>
                </a:solidFill>
                <a:latin typeface="Arial" panose="020B0604020202020204" pitchFamily="34" charset="0"/>
                <a:ea typeface="Roboto Condensed" panose="02000000000000000000" pitchFamily="2" charset="0"/>
                <a:cs typeface="Arial" panose="020B0604020202020204" pitchFamily="34" charset="0"/>
              </a:rPr>
              <a:t> </a:t>
            </a:r>
            <a:r>
              <a:rPr lang="mn-MN" sz="1600" b="1" noProof="1">
                <a:solidFill>
                  <a:srgbClr val="1A0E75"/>
                </a:solidFill>
                <a:latin typeface="Arial" panose="020B0604020202020204" pitchFamily="34" charset="0"/>
                <a:ea typeface="Roboto Condensed" panose="02000000000000000000" pitchFamily="2" charset="0"/>
                <a:cs typeface="Arial" panose="020B0604020202020204" pitchFamily="34" charset="0"/>
              </a:rPr>
              <a:t>оролцогчид </a:t>
            </a:r>
          </a:p>
        </p:txBody>
      </p:sp>
      <p:sp>
        <p:nvSpPr>
          <p:cNvPr id="29" name="TextBox 28">
            <a:extLst>
              <a:ext uri="{FF2B5EF4-FFF2-40B4-BE49-F238E27FC236}">
                <a16:creationId xmlns:a16="http://schemas.microsoft.com/office/drawing/2014/main" id="{3B32190A-0AE5-48A4-B1FC-EB8287255920}"/>
              </a:ext>
            </a:extLst>
          </p:cNvPr>
          <p:cNvSpPr txBox="1"/>
          <p:nvPr/>
        </p:nvSpPr>
        <p:spPr>
          <a:xfrm>
            <a:off x="1049168" y="3761116"/>
            <a:ext cx="2441031" cy="430887"/>
          </a:xfrm>
          <a:prstGeom prst="rect">
            <a:avLst/>
          </a:prstGeom>
          <a:noFill/>
        </p:spPr>
        <p:txBody>
          <a:bodyPr wrap="square">
            <a:spAutoFit/>
          </a:bodyPr>
          <a:lstStyle/>
          <a:p>
            <a:pPr algn="ctr" defTabSz="457200"/>
            <a:r>
              <a:rPr lang="mn-MN" sz="1050" b="1" dirty="0">
                <a:solidFill>
                  <a:schemeClr val="accent1">
                    <a:lumMod val="75000"/>
                  </a:schemeClr>
                </a:solidFill>
                <a:latin typeface="Arial" panose="020B0604020202020204" pitchFamily="34" charset="0"/>
                <a:ea typeface="Roboto" panose="02000000000000000000" pitchFamily="2" charset="0"/>
                <a:cs typeface="Arial" panose="020B0604020202020204" pitchFamily="34" charset="0"/>
              </a:rPr>
              <a:t>Хуулийн 22-25 дугаар зүйлд заасан бүрэн эрх</a:t>
            </a:r>
          </a:p>
        </p:txBody>
      </p:sp>
      <p:sp>
        <p:nvSpPr>
          <p:cNvPr id="30" name="TextBox 29">
            <a:extLst>
              <a:ext uri="{FF2B5EF4-FFF2-40B4-BE49-F238E27FC236}">
                <a16:creationId xmlns:a16="http://schemas.microsoft.com/office/drawing/2014/main" id="{FB4001DD-24B3-4FC1-966F-3A938A4B93FB}"/>
              </a:ext>
            </a:extLst>
          </p:cNvPr>
          <p:cNvSpPr txBox="1"/>
          <p:nvPr/>
        </p:nvSpPr>
        <p:spPr>
          <a:xfrm>
            <a:off x="5081334" y="4405199"/>
            <a:ext cx="2198837" cy="369332"/>
          </a:xfrm>
          <a:prstGeom prst="rect">
            <a:avLst/>
          </a:prstGeom>
          <a:noFill/>
        </p:spPr>
        <p:txBody>
          <a:bodyPr wrap="square">
            <a:spAutoFit/>
          </a:bodyPr>
          <a:lstStyle>
            <a:defPPr>
              <a:defRPr lang="en-US"/>
            </a:defPPr>
            <a:lvl1pPr algn="ctr" defTabSz="457200">
              <a:defRPr sz="1400" b="1">
                <a:solidFill>
                  <a:schemeClr val="accent1">
                    <a:lumMod val="75000"/>
                  </a:schemeClr>
                </a:solidFill>
                <a:latin typeface="Roboto" panose="02000000000000000000" pitchFamily="2" charset="0"/>
                <a:ea typeface="Roboto" panose="02000000000000000000" pitchFamily="2" charset="0"/>
                <a:cs typeface="Arial" panose="020B0604020202020204" pitchFamily="34" charset="0"/>
              </a:defRPr>
            </a:lvl1pPr>
          </a:lstStyle>
          <a:p>
            <a:r>
              <a:rPr lang="mn-MN" sz="900" dirty="0">
                <a:solidFill>
                  <a:schemeClr val="accent6">
                    <a:lumMod val="50000"/>
                  </a:schemeClr>
                </a:solidFill>
                <a:latin typeface="Arial" panose="020B0604020202020204" pitchFamily="34" charset="0"/>
              </a:rPr>
              <a:t>Хуулийн 6, 10, 12, 26 дугаар зүйлд чиг үүргүүдийг хэрэгжүүлэх</a:t>
            </a:r>
          </a:p>
        </p:txBody>
      </p:sp>
      <p:sp>
        <p:nvSpPr>
          <p:cNvPr id="31" name="TextBox 30">
            <a:extLst>
              <a:ext uri="{FF2B5EF4-FFF2-40B4-BE49-F238E27FC236}">
                <a16:creationId xmlns:a16="http://schemas.microsoft.com/office/drawing/2014/main" id="{95219DA2-A078-4EC4-B314-28E74B80E47B}"/>
              </a:ext>
            </a:extLst>
          </p:cNvPr>
          <p:cNvSpPr txBox="1"/>
          <p:nvPr/>
        </p:nvSpPr>
        <p:spPr>
          <a:xfrm>
            <a:off x="8620356" y="4256122"/>
            <a:ext cx="2498957" cy="415498"/>
          </a:xfrm>
          <a:prstGeom prst="rect">
            <a:avLst/>
          </a:prstGeom>
          <a:noFill/>
        </p:spPr>
        <p:txBody>
          <a:bodyPr wrap="square">
            <a:spAutoFit/>
          </a:bodyPr>
          <a:lstStyle>
            <a:defPPr>
              <a:defRPr lang="en-US"/>
            </a:defPPr>
            <a:lvl1pPr algn="ctr" defTabSz="457200">
              <a:defRPr sz="1100" b="1">
                <a:solidFill>
                  <a:srgbClr val="0053A5"/>
                </a:solidFill>
                <a:latin typeface="Roboto" panose="02000000000000000000" pitchFamily="2" charset="0"/>
                <a:ea typeface="Roboto" panose="02000000000000000000" pitchFamily="2" charset="0"/>
                <a:cs typeface="Arial" panose="020B0604020202020204" pitchFamily="34" charset="0"/>
              </a:defRPr>
            </a:lvl1pPr>
          </a:lstStyle>
          <a:p>
            <a:r>
              <a:rPr lang="mn-MN" sz="1050" dirty="0">
                <a:solidFill>
                  <a:schemeClr val="accent4">
                    <a:lumMod val="75000"/>
                  </a:schemeClr>
                </a:solidFill>
                <a:latin typeface="Arial" panose="020B0604020202020204" pitchFamily="34" charset="0"/>
              </a:rPr>
              <a:t>СЗХ, Даатгалын компаниуд, хил хамгаалах байгууллага г.м.</a:t>
            </a:r>
          </a:p>
        </p:txBody>
      </p:sp>
      <p:sp>
        <p:nvSpPr>
          <p:cNvPr id="32" name="TextBox 31">
            <a:extLst>
              <a:ext uri="{FF2B5EF4-FFF2-40B4-BE49-F238E27FC236}">
                <a16:creationId xmlns:a16="http://schemas.microsoft.com/office/drawing/2014/main" id="{7C8E2112-54AC-4223-9930-77B978F79800}"/>
              </a:ext>
            </a:extLst>
          </p:cNvPr>
          <p:cNvSpPr txBox="1"/>
          <p:nvPr/>
        </p:nvSpPr>
        <p:spPr>
          <a:xfrm>
            <a:off x="1041981" y="4230646"/>
            <a:ext cx="2560317" cy="1384995"/>
          </a:xfrm>
          <a:prstGeom prst="rect">
            <a:avLst/>
          </a:prstGeom>
          <a:noFill/>
        </p:spPr>
        <p:txBody>
          <a:bodyPr wrap="square">
            <a:spAutoFit/>
          </a:bodyPr>
          <a:lstStyle>
            <a:defPPr>
              <a:defRPr lang="en-US"/>
            </a:defPPr>
            <a:lvl1pPr algn="just">
              <a:defRPr sz="1400">
                <a:solidFill>
                  <a:schemeClr val="bg1">
                    <a:lumMod val="6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marL="171450" indent="-171450">
              <a:buFont typeface="Wingdings" panose="05000000000000000000" pitchFamily="2" charset="2"/>
              <a:buChar char="Ø"/>
            </a:pPr>
            <a:r>
              <a:rPr lang="mn-MN" sz="1200" dirty="0">
                <a:solidFill>
                  <a:schemeClr val="accent1">
                    <a:lumMod val="75000"/>
                  </a:schemeClr>
                </a:solidFill>
                <a:latin typeface="Arial" panose="020B0604020202020204" pitchFamily="34" charset="0"/>
                <a:cs typeface="Arial" panose="020B0604020202020204" pitchFamily="34" charset="0"/>
              </a:rPr>
              <a:t>Аймаг, нийслэл, сум, дүүргийн ИТХ нийт 4 бүрэн эрх</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mn-MN" sz="1200" dirty="0">
                <a:solidFill>
                  <a:schemeClr val="accent1">
                    <a:lumMod val="75000"/>
                  </a:schemeClr>
                </a:solidFill>
                <a:latin typeface="Arial" panose="020B0604020202020204" pitchFamily="34" charset="0"/>
                <a:cs typeface="Arial" panose="020B0604020202020204" pitchFamily="34" charset="0"/>
              </a:rPr>
              <a:t>Аймаг, нийслэлийн Засаг дарга нийт 14 бүрэн эрх</a:t>
            </a:r>
            <a:r>
              <a:rPr lang="en-US" sz="1200" dirty="0">
                <a:solidFill>
                  <a:schemeClr val="accent1">
                    <a:lumMod val="75000"/>
                  </a:schemeClr>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Ø"/>
            </a:pPr>
            <a:r>
              <a:rPr lang="mn-MN" sz="1200" dirty="0">
                <a:solidFill>
                  <a:schemeClr val="accent1">
                    <a:lumMod val="75000"/>
                  </a:schemeClr>
                </a:solidFill>
                <a:latin typeface="Arial" panose="020B0604020202020204" pitchFamily="34" charset="0"/>
                <a:cs typeface="Arial" panose="020B0604020202020204" pitchFamily="34" charset="0"/>
              </a:rPr>
              <a:t>Сум, дүүргийн Засаг дарга нийт 6 бүрэн эрх.</a:t>
            </a:r>
          </a:p>
          <a:p>
            <a:pPr marL="171450" indent="-171450">
              <a:buFont typeface="Wingdings" panose="05000000000000000000" pitchFamily="2" charset="2"/>
              <a:buChar char="Ø"/>
            </a:pPr>
            <a:endParaRPr lang="mn-MN" sz="1200" dirty="0">
              <a:solidFill>
                <a:schemeClr val="accent1">
                  <a:lumMod val="75000"/>
                </a:schemeClr>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052E9409-D10E-47F9-B255-B0935F5E9C94}"/>
              </a:ext>
            </a:extLst>
          </p:cNvPr>
          <p:cNvCxnSpPr>
            <a:cxnSpLocks/>
            <a:stCxn id="16" idx="2"/>
            <a:endCxn id="5" idx="0"/>
          </p:cNvCxnSpPr>
          <p:nvPr/>
        </p:nvCxnSpPr>
        <p:spPr>
          <a:xfrm flipH="1">
            <a:off x="6210765" y="4251941"/>
            <a:ext cx="1" cy="165006"/>
          </a:xfrm>
          <a:prstGeom prst="straightConnector1">
            <a:avLst/>
          </a:prstGeom>
          <a:ln>
            <a:solidFill>
              <a:schemeClr val="bg1">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04238DD-3C0B-4EBE-A541-C61E00FA5202}"/>
              </a:ext>
            </a:extLst>
          </p:cNvPr>
          <p:cNvSpPr txBox="1"/>
          <p:nvPr/>
        </p:nvSpPr>
        <p:spPr>
          <a:xfrm>
            <a:off x="4927706" y="4893673"/>
            <a:ext cx="2560317" cy="1569660"/>
          </a:xfrm>
          <a:prstGeom prst="rect">
            <a:avLst/>
          </a:prstGeom>
          <a:noFill/>
        </p:spPr>
        <p:txBody>
          <a:bodyPr wrap="square">
            <a:spAutoFit/>
          </a:bodyPr>
          <a:lstStyle>
            <a:defPPr>
              <a:defRPr lang="en-US"/>
            </a:defPPr>
            <a:lvl1pPr marL="171450" indent="-171450" algn="just">
              <a:buFont typeface="Arial" panose="020B0604020202020204" pitchFamily="34" charset="0"/>
              <a:buChar char="•"/>
              <a:defRPr sz="1200">
                <a:solidFill>
                  <a:schemeClr val="tx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a:buFont typeface="Wingdings" panose="05000000000000000000" pitchFamily="2" charset="2"/>
              <a:buChar char="Ø"/>
            </a:pPr>
            <a:r>
              <a:rPr lang="mn-MN" dirty="0">
                <a:solidFill>
                  <a:schemeClr val="tx1"/>
                </a:solidFill>
                <a:latin typeface="Arial" panose="020B0604020202020204" pitchFamily="34" charset="0"/>
                <a:cs typeface="Arial" panose="020B0604020202020204" pitchFamily="34" charset="0"/>
              </a:rPr>
              <a:t>тур оператор, аяллын агент, аялал жуулчлалын үйлчилгээний байгууллага, жуулчны хөтөч-тайлбарлагч, нутгийн иргэдэд түшиглэсэн аялал жуулчлал эрхлэгчийн нэгдэл бүхий, ашгийн төлөө бус байгууллага</a:t>
            </a:r>
            <a:endParaRPr lang="ru-RU" dirty="0">
              <a:solidFill>
                <a:schemeClr val="tx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6674FBF-BA40-4B5E-B5CC-FC9912891037}"/>
              </a:ext>
            </a:extLst>
          </p:cNvPr>
          <p:cNvSpPr txBox="1"/>
          <p:nvPr/>
        </p:nvSpPr>
        <p:spPr>
          <a:xfrm>
            <a:off x="8620356" y="4724867"/>
            <a:ext cx="2649497" cy="2092881"/>
          </a:xfrm>
          <a:prstGeom prst="rect">
            <a:avLst/>
          </a:prstGeom>
          <a:noFill/>
        </p:spPr>
        <p:txBody>
          <a:bodyPr wrap="square">
            <a:spAutoFit/>
          </a:bodyPr>
          <a:lstStyle>
            <a:defPPr>
              <a:defRPr lang="en-US"/>
            </a:defPPr>
            <a:lvl1pPr algn="just">
              <a:defRPr sz="1400">
                <a:solidFill>
                  <a:schemeClr val="bg1">
                    <a:lumMod val="6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marL="171450" indent="-171450">
              <a:buFont typeface="Arial" panose="020B0604020202020204" pitchFamily="34" charset="0"/>
              <a:buChar char="•"/>
            </a:pPr>
            <a:r>
              <a:rPr lang="mn-MN" sz="1000" dirty="0">
                <a:solidFill>
                  <a:schemeClr val="tx1"/>
                </a:solidFill>
                <a:latin typeface="Arial" panose="020B0604020202020204" pitchFamily="34" charset="0"/>
                <a:cs typeface="Arial" panose="020B0604020202020204" pitchFamily="34" charset="0"/>
              </a:rPr>
              <a:t>Тур оператор, аяллын агент нь үйл ажиллагаандаа алдаа гаргасны улмаас үйлчлүүлэгчид учруулсан хохирлыг нөхөн төлөх зорилгоор хариуцлагын даатгалд заавал даатгуулна.</a:t>
            </a:r>
            <a:endParaRPr lang="en-US"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1000" dirty="0">
                <a:solidFill>
                  <a:schemeClr val="tx1"/>
                </a:solidFill>
                <a:latin typeface="Arial" panose="020B0604020202020204" pitchFamily="34" charset="0"/>
                <a:cs typeface="Arial" panose="020B0604020202020204" pitchFamily="34" charset="0"/>
              </a:rPr>
              <a:t>Өндөр уулын авиралт, спорт агнуур, олзворын ан, усны гүнд шумбах, авто спорт, нисдэг тэрэгний аялалд оролцох жуулчин, жуулчны хөтөч-тайлбарлагч, мэргэшсэн сургагч багш, зааварлагч гэнэтийн ослын даатгалд заавал даатгуулна.</a:t>
            </a:r>
          </a:p>
        </p:txBody>
      </p:sp>
      <p:grpSp>
        <p:nvGrpSpPr>
          <p:cNvPr id="36" name="Group 35">
            <a:extLst>
              <a:ext uri="{FF2B5EF4-FFF2-40B4-BE49-F238E27FC236}">
                <a16:creationId xmlns:a16="http://schemas.microsoft.com/office/drawing/2014/main" id="{E3BBEBCF-AA83-45BF-95F9-CE9258926FE7}"/>
              </a:ext>
            </a:extLst>
          </p:cNvPr>
          <p:cNvGrpSpPr>
            <a:grpSpLocks/>
          </p:cNvGrpSpPr>
          <p:nvPr/>
        </p:nvGrpSpPr>
        <p:grpSpPr>
          <a:xfrm>
            <a:off x="5162116" y="629625"/>
            <a:ext cx="161187" cy="274462"/>
            <a:chOff x="2003724" y="1992166"/>
            <a:chExt cx="257466" cy="443278"/>
          </a:xfrm>
        </p:grpSpPr>
        <p:sp>
          <p:nvSpPr>
            <p:cNvPr id="37" name="Freeform: Shape 62">
              <a:extLst>
                <a:ext uri="{FF2B5EF4-FFF2-40B4-BE49-F238E27FC236}">
                  <a16:creationId xmlns:a16="http://schemas.microsoft.com/office/drawing/2014/main" id="{FC1218E7-01D6-46BD-B527-6C8DF09CFF96}"/>
                </a:ext>
              </a:extLst>
            </p:cNvPr>
            <p:cNvSpPr>
              <a:spLocks/>
            </p:cNvSpPr>
            <p:nvPr/>
          </p:nvSpPr>
          <p:spPr>
            <a:xfrm>
              <a:off x="2003724"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8" name="Freeform: Shape 63">
              <a:extLst>
                <a:ext uri="{FF2B5EF4-FFF2-40B4-BE49-F238E27FC236}">
                  <a16:creationId xmlns:a16="http://schemas.microsoft.com/office/drawing/2014/main" id="{1AB98C1A-F4C4-4E89-9F01-7A6EBD152DB6}"/>
                </a:ext>
              </a:extLst>
            </p:cNvPr>
            <p:cNvSpPr>
              <a:spLocks/>
            </p:cNvSpPr>
            <p:nvPr/>
          </p:nvSpPr>
          <p:spPr>
            <a:xfrm>
              <a:off x="2204899"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9" name="Freeform: Shape 64">
              <a:extLst>
                <a:ext uri="{FF2B5EF4-FFF2-40B4-BE49-F238E27FC236}">
                  <a16:creationId xmlns:a16="http://schemas.microsoft.com/office/drawing/2014/main" id="{B7220F2B-06AE-4130-BCF8-7B050D726733}"/>
                </a:ext>
              </a:extLst>
            </p:cNvPr>
            <p:cNvSpPr>
              <a:spLocks/>
            </p:cNvSpPr>
            <p:nvPr/>
          </p:nvSpPr>
          <p:spPr>
            <a:xfrm>
              <a:off x="2075043" y="2227229"/>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0" name="Freeform: Shape 65">
              <a:extLst>
                <a:ext uri="{FF2B5EF4-FFF2-40B4-BE49-F238E27FC236}">
                  <a16:creationId xmlns:a16="http://schemas.microsoft.com/office/drawing/2014/main" id="{FF7EC7DD-DFE2-485E-9CB3-528C681E3A38}"/>
                </a:ext>
              </a:extLst>
            </p:cNvPr>
            <p:cNvSpPr>
              <a:spLocks/>
            </p:cNvSpPr>
            <p:nvPr/>
          </p:nvSpPr>
          <p:spPr>
            <a:xfrm>
              <a:off x="2075043" y="2368615"/>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1" name="Freeform: Shape 66">
              <a:extLst>
                <a:ext uri="{FF2B5EF4-FFF2-40B4-BE49-F238E27FC236}">
                  <a16:creationId xmlns:a16="http://schemas.microsoft.com/office/drawing/2014/main" id="{70F19159-891A-4A45-AB5F-125FDD00B9A8}"/>
                </a:ext>
              </a:extLst>
            </p:cNvPr>
            <p:cNvSpPr>
              <a:spLocks/>
            </p:cNvSpPr>
            <p:nvPr/>
          </p:nvSpPr>
          <p:spPr>
            <a:xfrm>
              <a:off x="2076389" y="2399327"/>
              <a:ext cx="111912" cy="35732"/>
            </a:xfrm>
            <a:custGeom>
              <a:avLst/>
              <a:gdLst>
                <a:gd name="connsiteX0" fmla="*/ 23717 w 47529"/>
                <a:gd name="connsiteY0" fmla="*/ 17621 h 17621"/>
                <a:gd name="connsiteX1" fmla="*/ 0 w 47529"/>
                <a:gd name="connsiteY1" fmla="*/ 0 h 17621"/>
                <a:gd name="connsiteX2" fmla="*/ 47530 w 47529"/>
                <a:gd name="connsiteY2" fmla="*/ 0 h 17621"/>
                <a:gd name="connsiteX3" fmla="*/ 23717 w 47529"/>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529" h="17621">
                  <a:moveTo>
                    <a:pt x="23717" y="17621"/>
                  </a:moveTo>
                  <a:lnTo>
                    <a:pt x="0" y="0"/>
                  </a:lnTo>
                  <a:lnTo>
                    <a:pt x="47530" y="0"/>
                  </a:lnTo>
                  <a:lnTo>
                    <a:pt x="23717"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2" name="Freeform: Shape 69">
              <a:extLst>
                <a:ext uri="{FF2B5EF4-FFF2-40B4-BE49-F238E27FC236}">
                  <a16:creationId xmlns:a16="http://schemas.microsoft.com/office/drawing/2014/main" id="{1AA0378F-034E-498A-9ECB-7ED6E1F35B35}"/>
                </a:ext>
              </a:extLst>
            </p:cNvPr>
            <p:cNvSpPr>
              <a:spLocks/>
            </p:cNvSpPr>
            <p:nvPr/>
          </p:nvSpPr>
          <p:spPr>
            <a:xfrm>
              <a:off x="2075492" y="2188406"/>
              <a:ext cx="112138" cy="35732"/>
            </a:xfrm>
            <a:custGeom>
              <a:avLst/>
              <a:gdLst>
                <a:gd name="connsiteX0" fmla="*/ 23813 w 47625"/>
                <a:gd name="connsiteY0" fmla="*/ 17621 h 17621"/>
                <a:gd name="connsiteX1" fmla="*/ 0 w 47625"/>
                <a:gd name="connsiteY1" fmla="*/ 0 h 17621"/>
                <a:gd name="connsiteX2" fmla="*/ 47625 w 47625"/>
                <a:gd name="connsiteY2" fmla="*/ 0 h 17621"/>
                <a:gd name="connsiteX3" fmla="*/ 23813 w 47625"/>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625" h="17621">
                  <a:moveTo>
                    <a:pt x="23813" y="17621"/>
                  </a:moveTo>
                  <a:lnTo>
                    <a:pt x="0" y="0"/>
                  </a:lnTo>
                  <a:lnTo>
                    <a:pt x="47625" y="0"/>
                  </a:lnTo>
                  <a:lnTo>
                    <a:pt x="23813"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3" name="Freeform: Shape 70">
              <a:extLst>
                <a:ext uri="{FF2B5EF4-FFF2-40B4-BE49-F238E27FC236}">
                  <a16:creationId xmlns:a16="http://schemas.microsoft.com/office/drawing/2014/main" id="{B5760A6F-8A6C-4D56-8BE7-3BD79D3BE9A7}"/>
                </a:ext>
              </a:extLst>
            </p:cNvPr>
            <p:cNvSpPr>
              <a:spLocks/>
            </p:cNvSpPr>
            <p:nvPr/>
          </p:nvSpPr>
          <p:spPr>
            <a:xfrm>
              <a:off x="2077960" y="2126791"/>
              <a:ext cx="108100" cy="48479"/>
            </a:xfrm>
            <a:custGeom>
              <a:avLst/>
              <a:gdLst>
                <a:gd name="connsiteX0" fmla="*/ 22289 w 45910"/>
                <a:gd name="connsiteY0" fmla="*/ 23908 h 23907"/>
                <a:gd name="connsiteX1" fmla="*/ 0 w 45910"/>
                <a:gd name="connsiteY1" fmla="*/ 0 h 23907"/>
                <a:gd name="connsiteX2" fmla="*/ 33452 w 45910"/>
                <a:gd name="connsiteY2" fmla="*/ 12459 h 23907"/>
                <a:gd name="connsiteX3" fmla="*/ 45910 w 45910"/>
                <a:gd name="connsiteY3" fmla="*/ 0 h 23907"/>
                <a:gd name="connsiteX4" fmla="*/ 22289 w 45910"/>
                <a:gd name="connsiteY4" fmla="*/ 23908 h 2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 h="23907">
                  <a:moveTo>
                    <a:pt x="22289" y="23908"/>
                  </a:moveTo>
                  <a:cubicBezTo>
                    <a:pt x="9806" y="22877"/>
                    <a:pt x="154" y="12524"/>
                    <a:pt x="0" y="0"/>
                  </a:cubicBezTo>
                  <a:cubicBezTo>
                    <a:pt x="5797" y="12678"/>
                    <a:pt x="20774" y="18256"/>
                    <a:pt x="33452" y="12459"/>
                  </a:cubicBezTo>
                  <a:cubicBezTo>
                    <a:pt x="38966" y="9937"/>
                    <a:pt x="43389" y="5515"/>
                    <a:pt x="45910" y="0"/>
                  </a:cubicBezTo>
                  <a:cubicBezTo>
                    <a:pt x="45615" y="12970"/>
                    <a:pt x="35254" y="23457"/>
                    <a:pt x="22289" y="2390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4" name="Freeform: Shape 72">
              <a:extLst>
                <a:ext uri="{FF2B5EF4-FFF2-40B4-BE49-F238E27FC236}">
                  <a16:creationId xmlns:a16="http://schemas.microsoft.com/office/drawing/2014/main" id="{56D830C8-D344-41C8-9211-0113BD1DBC71}"/>
                </a:ext>
              </a:extLst>
            </p:cNvPr>
            <p:cNvSpPr>
              <a:spLocks/>
            </p:cNvSpPr>
            <p:nvPr/>
          </p:nvSpPr>
          <p:spPr>
            <a:xfrm>
              <a:off x="2087155" y="2074447"/>
              <a:ext cx="87466" cy="75328"/>
            </a:xfrm>
            <a:custGeom>
              <a:avLst/>
              <a:gdLst>
                <a:gd name="connsiteX0" fmla="*/ 37148 w 37147"/>
                <a:gd name="connsiteY0" fmla="*/ 18574 h 37147"/>
                <a:gd name="connsiteX1" fmla="*/ 18574 w 37147"/>
                <a:gd name="connsiteY1" fmla="*/ 37148 h 37147"/>
                <a:gd name="connsiteX2" fmla="*/ 0 w 37147"/>
                <a:gd name="connsiteY2" fmla="*/ 18574 h 37147"/>
                <a:gd name="connsiteX3" fmla="*/ 18574 w 37147"/>
                <a:gd name="connsiteY3" fmla="*/ 0 h 37147"/>
                <a:gd name="connsiteX4" fmla="*/ 37148 w 37147"/>
                <a:gd name="connsiteY4" fmla="*/ 18574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 h="37147">
                  <a:moveTo>
                    <a:pt x="37148" y="18574"/>
                  </a:moveTo>
                  <a:cubicBezTo>
                    <a:pt x="37148" y="28832"/>
                    <a:pt x="28832" y="37148"/>
                    <a:pt x="18574" y="37148"/>
                  </a:cubicBezTo>
                  <a:cubicBezTo>
                    <a:pt x="8316" y="37148"/>
                    <a:pt x="0" y="28832"/>
                    <a:pt x="0" y="18574"/>
                  </a:cubicBezTo>
                  <a:cubicBezTo>
                    <a:pt x="0" y="8316"/>
                    <a:pt x="8316" y="0"/>
                    <a:pt x="18574" y="0"/>
                  </a:cubicBezTo>
                  <a:cubicBezTo>
                    <a:pt x="28832" y="0"/>
                    <a:pt x="37148" y="8316"/>
                    <a:pt x="37148" y="18574"/>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5" name="Freeform: Shape 75">
              <a:extLst>
                <a:ext uri="{FF2B5EF4-FFF2-40B4-BE49-F238E27FC236}">
                  <a16:creationId xmlns:a16="http://schemas.microsoft.com/office/drawing/2014/main" id="{457F1FF0-404C-4338-82D0-B43A9CE6D823}"/>
                </a:ext>
              </a:extLst>
            </p:cNvPr>
            <p:cNvSpPr>
              <a:spLocks/>
            </p:cNvSpPr>
            <p:nvPr/>
          </p:nvSpPr>
          <p:spPr>
            <a:xfrm>
              <a:off x="2073458" y="2260169"/>
              <a:ext cx="85519" cy="94152"/>
            </a:xfrm>
            <a:custGeom>
              <a:avLst/>
              <a:gdLst>
                <a:gd name="connsiteX0" fmla="*/ 34868 w 36320"/>
                <a:gd name="connsiteY0" fmla="*/ 5473 h 46430"/>
                <a:gd name="connsiteX1" fmla="*/ 482 w 36320"/>
                <a:gd name="connsiteY1" fmla="*/ 18903 h 46430"/>
                <a:gd name="connsiteX2" fmla="*/ 13055 w 36320"/>
                <a:gd name="connsiteY2" fmla="*/ 46430 h 46430"/>
                <a:gd name="connsiteX3" fmla="*/ 22104 w 36320"/>
                <a:gd name="connsiteY3" fmla="*/ 24332 h 46430"/>
                <a:gd name="connsiteX4" fmla="*/ 34868 w 36320"/>
                <a:gd name="connsiteY4" fmla="*/ 5473 h 46430"/>
                <a:gd name="connsiteX5" fmla="*/ 27152 w 36320"/>
                <a:gd name="connsiteY5" fmla="*/ 11950 h 46430"/>
                <a:gd name="connsiteX6" fmla="*/ 24962 w 36320"/>
                <a:gd name="connsiteY6" fmla="*/ 9759 h 46430"/>
                <a:gd name="connsiteX7" fmla="*/ 27152 w 36320"/>
                <a:gd name="connsiteY7" fmla="*/ 7568 h 46430"/>
                <a:gd name="connsiteX8" fmla="*/ 29343 w 36320"/>
                <a:gd name="connsiteY8" fmla="*/ 9759 h 46430"/>
                <a:gd name="connsiteX9" fmla="*/ 27152 w 36320"/>
                <a:gd name="connsiteY9" fmla="*/ 11950 h 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0" h="46430">
                  <a:moveTo>
                    <a:pt x="34868" y="5473"/>
                  </a:moveTo>
                  <a:cubicBezTo>
                    <a:pt x="30105" y="-5481"/>
                    <a:pt x="4483" y="520"/>
                    <a:pt x="482" y="18903"/>
                  </a:cubicBezTo>
                  <a:cubicBezTo>
                    <a:pt x="-1648" y="29824"/>
                    <a:pt x="3407" y="40889"/>
                    <a:pt x="13055" y="46430"/>
                  </a:cubicBezTo>
                  <a:cubicBezTo>
                    <a:pt x="13055" y="46430"/>
                    <a:pt x="3530" y="28809"/>
                    <a:pt x="22104" y="24332"/>
                  </a:cubicBezTo>
                  <a:cubicBezTo>
                    <a:pt x="30486" y="22427"/>
                    <a:pt x="40011" y="16712"/>
                    <a:pt x="34868" y="5473"/>
                  </a:cubicBezTo>
                  <a:close/>
                  <a:moveTo>
                    <a:pt x="27152" y="11950"/>
                  </a:moveTo>
                  <a:cubicBezTo>
                    <a:pt x="25942" y="11950"/>
                    <a:pt x="24962" y="10969"/>
                    <a:pt x="24962" y="9759"/>
                  </a:cubicBezTo>
                  <a:cubicBezTo>
                    <a:pt x="24962" y="8549"/>
                    <a:pt x="25942" y="7568"/>
                    <a:pt x="27152" y="7568"/>
                  </a:cubicBezTo>
                  <a:cubicBezTo>
                    <a:pt x="28362" y="7568"/>
                    <a:pt x="29343" y="8549"/>
                    <a:pt x="29343" y="9759"/>
                  </a:cubicBezTo>
                  <a:cubicBezTo>
                    <a:pt x="29343" y="10969"/>
                    <a:pt x="28362" y="11950"/>
                    <a:pt x="27152" y="11950"/>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6" name="Freeform: Shape 76">
              <a:extLst>
                <a:ext uri="{FF2B5EF4-FFF2-40B4-BE49-F238E27FC236}">
                  <a16:creationId xmlns:a16="http://schemas.microsoft.com/office/drawing/2014/main" id="{22748208-BA68-4C32-AAB5-28BD1626F983}"/>
                </a:ext>
              </a:extLst>
            </p:cNvPr>
            <p:cNvSpPr>
              <a:spLocks/>
            </p:cNvSpPr>
            <p:nvPr/>
          </p:nvSpPr>
          <p:spPr>
            <a:xfrm>
              <a:off x="2103331" y="2265859"/>
              <a:ext cx="84396" cy="94521"/>
            </a:xfrm>
            <a:custGeom>
              <a:avLst/>
              <a:gdLst>
                <a:gd name="connsiteX0" fmla="*/ 22562 w 35843"/>
                <a:gd name="connsiteY0" fmla="*/ 0 h 46612"/>
                <a:gd name="connsiteX1" fmla="*/ 20250 w 35843"/>
                <a:gd name="connsiteY1" fmla="*/ 19395 h 46612"/>
                <a:gd name="connsiteX2" fmla="*/ 13799 w 35843"/>
                <a:gd name="connsiteY2" fmla="*/ 22193 h 46612"/>
                <a:gd name="connsiteX3" fmla="*/ 1322 w 35843"/>
                <a:gd name="connsiteY3" fmla="*/ 41243 h 46612"/>
                <a:gd name="connsiteX4" fmla="*/ 35421 w 35843"/>
                <a:gd name="connsiteY4" fmla="*/ 27337 h 46612"/>
                <a:gd name="connsiteX5" fmla="*/ 22562 w 35843"/>
                <a:gd name="connsiteY5" fmla="*/ 0 h 46612"/>
                <a:gd name="connsiteX6" fmla="*/ 10085 w 35843"/>
                <a:gd name="connsiteY6" fmla="*/ 38576 h 46612"/>
                <a:gd name="connsiteX7" fmla="*/ 7894 w 35843"/>
                <a:gd name="connsiteY7" fmla="*/ 36385 h 46612"/>
                <a:gd name="connsiteX8" fmla="*/ 10085 w 35843"/>
                <a:gd name="connsiteY8" fmla="*/ 34195 h 46612"/>
                <a:gd name="connsiteX9" fmla="*/ 12275 w 35843"/>
                <a:gd name="connsiteY9" fmla="*/ 36385 h 46612"/>
                <a:gd name="connsiteX10" fmla="*/ 10085 w 35843"/>
                <a:gd name="connsiteY10" fmla="*/ 38576 h 4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3" h="46612">
                  <a:moveTo>
                    <a:pt x="22562" y="0"/>
                  </a:moveTo>
                  <a:cubicBezTo>
                    <a:pt x="27280" y="5994"/>
                    <a:pt x="26244" y="14678"/>
                    <a:pt x="20250" y="19395"/>
                  </a:cubicBezTo>
                  <a:cubicBezTo>
                    <a:pt x="18377" y="20868"/>
                    <a:pt x="16155" y="21833"/>
                    <a:pt x="13799" y="22193"/>
                  </a:cubicBezTo>
                  <a:cubicBezTo>
                    <a:pt x="5989" y="24384"/>
                    <a:pt x="-3536" y="30290"/>
                    <a:pt x="1322" y="41243"/>
                  </a:cubicBezTo>
                  <a:cubicBezTo>
                    <a:pt x="6179" y="52197"/>
                    <a:pt x="31706" y="45815"/>
                    <a:pt x="35421" y="27337"/>
                  </a:cubicBezTo>
                  <a:cubicBezTo>
                    <a:pt x="37411" y="16414"/>
                    <a:pt x="32245" y="5433"/>
                    <a:pt x="22562" y="0"/>
                  </a:cubicBezTo>
                  <a:close/>
                  <a:moveTo>
                    <a:pt x="10085" y="38576"/>
                  </a:moveTo>
                  <a:cubicBezTo>
                    <a:pt x="8896" y="38528"/>
                    <a:pt x="7943" y="37575"/>
                    <a:pt x="7894" y="36385"/>
                  </a:cubicBezTo>
                  <a:cubicBezTo>
                    <a:pt x="7894" y="35176"/>
                    <a:pt x="8875" y="34195"/>
                    <a:pt x="10085" y="34195"/>
                  </a:cubicBezTo>
                  <a:cubicBezTo>
                    <a:pt x="11295" y="34195"/>
                    <a:pt x="12275" y="35176"/>
                    <a:pt x="12275" y="36385"/>
                  </a:cubicBezTo>
                  <a:cubicBezTo>
                    <a:pt x="12275" y="37595"/>
                    <a:pt x="11295" y="38576"/>
                    <a:pt x="10085" y="38576"/>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7" name="Freeform: Shape 77">
              <a:extLst>
                <a:ext uri="{FF2B5EF4-FFF2-40B4-BE49-F238E27FC236}">
                  <a16:creationId xmlns:a16="http://schemas.microsoft.com/office/drawing/2014/main" id="{0103BDE8-674B-482F-8E0F-6F3DD3C7D700}"/>
                </a:ext>
              </a:extLst>
            </p:cNvPr>
            <p:cNvSpPr>
              <a:spLocks/>
            </p:cNvSpPr>
            <p:nvPr/>
          </p:nvSpPr>
          <p:spPr>
            <a:xfrm>
              <a:off x="2100611" y="1992166"/>
              <a:ext cx="60106" cy="77130"/>
            </a:xfrm>
            <a:custGeom>
              <a:avLst/>
              <a:gdLst>
                <a:gd name="connsiteX0" fmla="*/ 22003 w 25527"/>
                <a:gd name="connsiteY0" fmla="*/ 12478 h 38036"/>
                <a:gd name="connsiteX1" fmla="*/ 22003 w 25527"/>
                <a:gd name="connsiteY1" fmla="*/ 18955 h 38036"/>
                <a:gd name="connsiteX2" fmla="*/ 25527 w 25527"/>
                <a:gd name="connsiteY2" fmla="*/ 27146 h 38036"/>
                <a:gd name="connsiteX3" fmla="*/ 17907 w 25527"/>
                <a:gd name="connsiteY3" fmla="*/ 34766 h 38036"/>
                <a:gd name="connsiteX4" fmla="*/ 12764 w 25527"/>
                <a:gd name="connsiteY4" fmla="*/ 38005 h 38036"/>
                <a:gd name="connsiteX5" fmla="*/ 7334 w 25527"/>
                <a:gd name="connsiteY5" fmla="*/ 34766 h 38036"/>
                <a:gd name="connsiteX6" fmla="*/ 0 w 25527"/>
                <a:gd name="connsiteY6" fmla="*/ 27051 h 38036"/>
                <a:gd name="connsiteX7" fmla="*/ 3810 w 25527"/>
                <a:gd name="connsiteY7" fmla="*/ 18955 h 38036"/>
                <a:gd name="connsiteX8" fmla="*/ 3810 w 25527"/>
                <a:gd name="connsiteY8" fmla="*/ 13526 h 38036"/>
                <a:gd name="connsiteX9" fmla="*/ 7620 w 25527"/>
                <a:gd name="connsiteY9" fmla="*/ 17812 h 38036"/>
                <a:gd name="connsiteX10" fmla="*/ 5810 w 25527"/>
                <a:gd name="connsiteY10" fmla="*/ 24289 h 38036"/>
                <a:gd name="connsiteX11" fmla="*/ 11335 w 25527"/>
                <a:gd name="connsiteY11" fmla="*/ 23051 h 38036"/>
                <a:gd name="connsiteX12" fmla="*/ 8382 w 25527"/>
                <a:gd name="connsiteY12" fmla="*/ 10478 h 38036"/>
                <a:gd name="connsiteX13" fmla="*/ 13049 w 25527"/>
                <a:gd name="connsiteY13" fmla="*/ 0 h 38036"/>
                <a:gd name="connsiteX14" fmla="*/ 13049 w 25527"/>
                <a:gd name="connsiteY14" fmla="*/ 7525 h 38036"/>
                <a:gd name="connsiteX15" fmla="*/ 16574 w 25527"/>
                <a:gd name="connsiteY15" fmla="*/ 16288 h 38036"/>
                <a:gd name="connsiteX16" fmla="*/ 14573 w 25527"/>
                <a:gd name="connsiteY16" fmla="*/ 23336 h 38036"/>
                <a:gd name="connsiteX17" fmla="*/ 19812 w 25527"/>
                <a:gd name="connsiteY17" fmla="*/ 23336 h 38036"/>
                <a:gd name="connsiteX18" fmla="*/ 18288 w 25527"/>
                <a:gd name="connsiteY18" fmla="*/ 18193 h 38036"/>
                <a:gd name="connsiteX19" fmla="*/ 22003 w 25527"/>
                <a:gd name="connsiteY19" fmla="*/ 12478 h 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7" h="38036">
                  <a:moveTo>
                    <a:pt x="22003" y="12478"/>
                  </a:moveTo>
                  <a:cubicBezTo>
                    <a:pt x="21156" y="14554"/>
                    <a:pt x="21156" y="16879"/>
                    <a:pt x="22003" y="18955"/>
                  </a:cubicBezTo>
                  <a:cubicBezTo>
                    <a:pt x="23717" y="22479"/>
                    <a:pt x="25527" y="22289"/>
                    <a:pt x="25527" y="27146"/>
                  </a:cubicBezTo>
                  <a:cubicBezTo>
                    <a:pt x="25527" y="32004"/>
                    <a:pt x="20193" y="31528"/>
                    <a:pt x="17907" y="34766"/>
                  </a:cubicBezTo>
                  <a:cubicBezTo>
                    <a:pt x="15621" y="38005"/>
                    <a:pt x="15621" y="38005"/>
                    <a:pt x="12764" y="38005"/>
                  </a:cubicBezTo>
                  <a:cubicBezTo>
                    <a:pt x="10433" y="38262"/>
                    <a:pt x="8215" y="36939"/>
                    <a:pt x="7334" y="34766"/>
                  </a:cubicBezTo>
                  <a:cubicBezTo>
                    <a:pt x="5429" y="31718"/>
                    <a:pt x="0" y="31814"/>
                    <a:pt x="0" y="27051"/>
                  </a:cubicBezTo>
                  <a:cubicBezTo>
                    <a:pt x="0" y="22289"/>
                    <a:pt x="3524" y="22479"/>
                    <a:pt x="3810" y="18955"/>
                  </a:cubicBezTo>
                  <a:cubicBezTo>
                    <a:pt x="4116" y="17158"/>
                    <a:pt x="4116" y="15322"/>
                    <a:pt x="3810" y="13526"/>
                  </a:cubicBezTo>
                  <a:cubicBezTo>
                    <a:pt x="3810" y="13526"/>
                    <a:pt x="7430" y="15240"/>
                    <a:pt x="7620" y="17812"/>
                  </a:cubicBezTo>
                  <a:cubicBezTo>
                    <a:pt x="7811" y="20384"/>
                    <a:pt x="4477" y="21527"/>
                    <a:pt x="5810" y="24289"/>
                  </a:cubicBezTo>
                  <a:cubicBezTo>
                    <a:pt x="7144" y="27051"/>
                    <a:pt x="10573" y="26670"/>
                    <a:pt x="11335" y="23051"/>
                  </a:cubicBezTo>
                  <a:cubicBezTo>
                    <a:pt x="13049" y="14669"/>
                    <a:pt x="8287" y="15716"/>
                    <a:pt x="8382" y="10478"/>
                  </a:cubicBezTo>
                  <a:cubicBezTo>
                    <a:pt x="8871" y="6601"/>
                    <a:pt x="10494" y="2956"/>
                    <a:pt x="13049" y="0"/>
                  </a:cubicBezTo>
                  <a:cubicBezTo>
                    <a:pt x="12070" y="2413"/>
                    <a:pt x="12070" y="5112"/>
                    <a:pt x="13049" y="7525"/>
                  </a:cubicBezTo>
                  <a:cubicBezTo>
                    <a:pt x="15183" y="9962"/>
                    <a:pt x="16426" y="13052"/>
                    <a:pt x="16574" y="16288"/>
                  </a:cubicBezTo>
                  <a:cubicBezTo>
                    <a:pt x="16574" y="20288"/>
                    <a:pt x="14573" y="20384"/>
                    <a:pt x="14573" y="23336"/>
                  </a:cubicBezTo>
                  <a:cubicBezTo>
                    <a:pt x="14573" y="26289"/>
                    <a:pt x="19050" y="27623"/>
                    <a:pt x="19812" y="23336"/>
                  </a:cubicBezTo>
                  <a:cubicBezTo>
                    <a:pt x="19812" y="21050"/>
                    <a:pt x="18098" y="21336"/>
                    <a:pt x="18288" y="18193"/>
                  </a:cubicBezTo>
                  <a:cubicBezTo>
                    <a:pt x="18704" y="15865"/>
                    <a:pt x="20044" y="13803"/>
                    <a:pt x="22003" y="1247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1FA11D67-26CF-4054-BE2D-9C4B5EF48D4D}"/>
              </a:ext>
            </a:extLst>
          </p:cNvPr>
          <p:cNvGrpSpPr>
            <a:grpSpLocks/>
          </p:cNvGrpSpPr>
          <p:nvPr/>
        </p:nvGrpSpPr>
        <p:grpSpPr>
          <a:xfrm>
            <a:off x="5145651" y="1351332"/>
            <a:ext cx="161187" cy="274462"/>
            <a:chOff x="2003724" y="1992166"/>
            <a:chExt cx="257466" cy="443278"/>
          </a:xfrm>
        </p:grpSpPr>
        <p:sp>
          <p:nvSpPr>
            <p:cNvPr id="49" name="Freeform: Shape 121">
              <a:extLst>
                <a:ext uri="{FF2B5EF4-FFF2-40B4-BE49-F238E27FC236}">
                  <a16:creationId xmlns:a16="http://schemas.microsoft.com/office/drawing/2014/main" id="{99B9F84D-60AE-4A2F-ABEF-8FEAD5C55A05}"/>
                </a:ext>
              </a:extLst>
            </p:cNvPr>
            <p:cNvSpPr>
              <a:spLocks/>
            </p:cNvSpPr>
            <p:nvPr/>
          </p:nvSpPr>
          <p:spPr>
            <a:xfrm>
              <a:off x="2003724"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0" name="Freeform: Shape 122">
              <a:extLst>
                <a:ext uri="{FF2B5EF4-FFF2-40B4-BE49-F238E27FC236}">
                  <a16:creationId xmlns:a16="http://schemas.microsoft.com/office/drawing/2014/main" id="{CB048140-26C5-4C84-BC17-4EB8E1B56AEF}"/>
                </a:ext>
              </a:extLst>
            </p:cNvPr>
            <p:cNvSpPr>
              <a:spLocks/>
            </p:cNvSpPr>
            <p:nvPr/>
          </p:nvSpPr>
          <p:spPr>
            <a:xfrm>
              <a:off x="2204899"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1" name="Freeform: Shape 123">
              <a:extLst>
                <a:ext uri="{FF2B5EF4-FFF2-40B4-BE49-F238E27FC236}">
                  <a16:creationId xmlns:a16="http://schemas.microsoft.com/office/drawing/2014/main" id="{A587ADFA-041F-479C-9D9B-D4EE0F7D312D}"/>
                </a:ext>
              </a:extLst>
            </p:cNvPr>
            <p:cNvSpPr>
              <a:spLocks/>
            </p:cNvSpPr>
            <p:nvPr/>
          </p:nvSpPr>
          <p:spPr>
            <a:xfrm>
              <a:off x="2075043" y="2227229"/>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2" name="Freeform: Shape 124">
              <a:extLst>
                <a:ext uri="{FF2B5EF4-FFF2-40B4-BE49-F238E27FC236}">
                  <a16:creationId xmlns:a16="http://schemas.microsoft.com/office/drawing/2014/main" id="{71CBBF40-F5D4-411C-A763-21809BF58835}"/>
                </a:ext>
              </a:extLst>
            </p:cNvPr>
            <p:cNvSpPr>
              <a:spLocks/>
            </p:cNvSpPr>
            <p:nvPr/>
          </p:nvSpPr>
          <p:spPr>
            <a:xfrm>
              <a:off x="2075043" y="2368615"/>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3" name="Freeform: Shape 125">
              <a:extLst>
                <a:ext uri="{FF2B5EF4-FFF2-40B4-BE49-F238E27FC236}">
                  <a16:creationId xmlns:a16="http://schemas.microsoft.com/office/drawing/2014/main" id="{80C03AE8-6EDF-4488-96EC-1001015BCAB3}"/>
                </a:ext>
              </a:extLst>
            </p:cNvPr>
            <p:cNvSpPr>
              <a:spLocks/>
            </p:cNvSpPr>
            <p:nvPr/>
          </p:nvSpPr>
          <p:spPr>
            <a:xfrm>
              <a:off x="2076389" y="2399327"/>
              <a:ext cx="111912" cy="35732"/>
            </a:xfrm>
            <a:custGeom>
              <a:avLst/>
              <a:gdLst>
                <a:gd name="connsiteX0" fmla="*/ 23717 w 47529"/>
                <a:gd name="connsiteY0" fmla="*/ 17621 h 17621"/>
                <a:gd name="connsiteX1" fmla="*/ 0 w 47529"/>
                <a:gd name="connsiteY1" fmla="*/ 0 h 17621"/>
                <a:gd name="connsiteX2" fmla="*/ 47530 w 47529"/>
                <a:gd name="connsiteY2" fmla="*/ 0 h 17621"/>
                <a:gd name="connsiteX3" fmla="*/ 23717 w 47529"/>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529" h="17621">
                  <a:moveTo>
                    <a:pt x="23717" y="17621"/>
                  </a:moveTo>
                  <a:lnTo>
                    <a:pt x="0" y="0"/>
                  </a:lnTo>
                  <a:lnTo>
                    <a:pt x="47530" y="0"/>
                  </a:lnTo>
                  <a:lnTo>
                    <a:pt x="23717"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4" name="Freeform: Shape 126">
              <a:extLst>
                <a:ext uri="{FF2B5EF4-FFF2-40B4-BE49-F238E27FC236}">
                  <a16:creationId xmlns:a16="http://schemas.microsoft.com/office/drawing/2014/main" id="{2FE465D8-E664-4EFD-BD38-3EC1F39025FB}"/>
                </a:ext>
              </a:extLst>
            </p:cNvPr>
            <p:cNvSpPr>
              <a:spLocks/>
            </p:cNvSpPr>
            <p:nvPr/>
          </p:nvSpPr>
          <p:spPr>
            <a:xfrm>
              <a:off x="2075492" y="2188406"/>
              <a:ext cx="112138" cy="35732"/>
            </a:xfrm>
            <a:custGeom>
              <a:avLst/>
              <a:gdLst>
                <a:gd name="connsiteX0" fmla="*/ 23813 w 47625"/>
                <a:gd name="connsiteY0" fmla="*/ 17621 h 17621"/>
                <a:gd name="connsiteX1" fmla="*/ 0 w 47625"/>
                <a:gd name="connsiteY1" fmla="*/ 0 h 17621"/>
                <a:gd name="connsiteX2" fmla="*/ 47625 w 47625"/>
                <a:gd name="connsiteY2" fmla="*/ 0 h 17621"/>
                <a:gd name="connsiteX3" fmla="*/ 23813 w 47625"/>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625" h="17621">
                  <a:moveTo>
                    <a:pt x="23813" y="17621"/>
                  </a:moveTo>
                  <a:lnTo>
                    <a:pt x="0" y="0"/>
                  </a:lnTo>
                  <a:lnTo>
                    <a:pt x="47625" y="0"/>
                  </a:lnTo>
                  <a:lnTo>
                    <a:pt x="23813"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5" name="Freeform: Shape 127">
              <a:extLst>
                <a:ext uri="{FF2B5EF4-FFF2-40B4-BE49-F238E27FC236}">
                  <a16:creationId xmlns:a16="http://schemas.microsoft.com/office/drawing/2014/main" id="{310E91C9-E517-49B0-8DB1-434B94E3F6C8}"/>
                </a:ext>
              </a:extLst>
            </p:cNvPr>
            <p:cNvSpPr>
              <a:spLocks/>
            </p:cNvSpPr>
            <p:nvPr/>
          </p:nvSpPr>
          <p:spPr>
            <a:xfrm>
              <a:off x="2077960" y="2126791"/>
              <a:ext cx="108100" cy="48479"/>
            </a:xfrm>
            <a:custGeom>
              <a:avLst/>
              <a:gdLst>
                <a:gd name="connsiteX0" fmla="*/ 22289 w 45910"/>
                <a:gd name="connsiteY0" fmla="*/ 23908 h 23907"/>
                <a:gd name="connsiteX1" fmla="*/ 0 w 45910"/>
                <a:gd name="connsiteY1" fmla="*/ 0 h 23907"/>
                <a:gd name="connsiteX2" fmla="*/ 33452 w 45910"/>
                <a:gd name="connsiteY2" fmla="*/ 12459 h 23907"/>
                <a:gd name="connsiteX3" fmla="*/ 45910 w 45910"/>
                <a:gd name="connsiteY3" fmla="*/ 0 h 23907"/>
                <a:gd name="connsiteX4" fmla="*/ 22289 w 45910"/>
                <a:gd name="connsiteY4" fmla="*/ 23908 h 2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 h="23907">
                  <a:moveTo>
                    <a:pt x="22289" y="23908"/>
                  </a:moveTo>
                  <a:cubicBezTo>
                    <a:pt x="9806" y="22877"/>
                    <a:pt x="154" y="12524"/>
                    <a:pt x="0" y="0"/>
                  </a:cubicBezTo>
                  <a:cubicBezTo>
                    <a:pt x="5797" y="12678"/>
                    <a:pt x="20774" y="18256"/>
                    <a:pt x="33452" y="12459"/>
                  </a:cubicBezTo>
                  <a:cubicBezTo>
                    <a:pt x="38966" y="9937"/>
                    <a:pt x="43389" y="5515"/>
                    <a:pt x="45910" y="0"/>
                  </a:cubicBezTo>
                  <a:cubicBezTo>
                    <a:pt x="45615" y="12970"/>
                    <a:pt x="35254" y="23457"/>
                    <a:pt x="22289" y="2390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6" name="Freeform: Shape 128">
              <a:extLst>
                <a:ext uri="{FF2B5EF4-FFF2-40B4-BE49-F238E27FC236}">
                  <a16:creationId xmlns:a16="http://schemas.microsoft.com/office/drawing/2014/main" id="{6355A65F-25ED-43E0-8490-9CC2EDAFA04F}"/>
                </a:ext>
              </a:extLst>
            </p:cNvPr>
            <p:cNvSpPr>
              <a:spLocks/>
            </p:cNvSpPr>
            <p:nvPr/>
          </p:nvSpPr>
          <p:spPr>
            <a:xfrm>
              <a:off x="2087155" y="2074447"/>
              <a:ext cx="87466" cy="75328"/>
            </a:xfrm>
            <a:custGeom>
              <a:avLst/>
              <a:gdLst>
                <a:gd name="connsiteX0" fmla="*/ 37148 w 37147"/>
                <a:gd name="connsiteY0" fmla="*/ 18574 h 37147"/>
                <a:gd name="connsiteX1" fmla="*/ 18574 w 37147"/>
                <a:gd name="connsiteY1" fmla="*/ 37148 h 37147"/>
                <a:gd name="connsiteX2" fmla="*/ 0 w 37147"/>
                <a:gd name="connsiteY2" fmla="*/ 18574 h 37147"/>
                <a:gd name="connsiteX3" fmla="*/ 18574 w 37147"/>
                <a:gd name="connsiteY3" fmla="*/ 0 h 37147"/>
                <a:gd name="connsiteX4" fmla="*/ 37148 w 37147"/>
                <a:gd name="connsiteY4" fmla="*/ 18574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 h="37147">
                  <a:moveTo>
                    <a:pt x="37148" y="18574"/>
                  </a:moveTo>
                  <a:cubicBezTo>
                    <a:pt x="37148" y="28832"/>
                    <a:pt x="28832" y="37148"/>
                    <a:pt x="18574" y="37148"/>
                  </a:cubicBezTo>
                  <a:cubicBezTo>
                    <a:pt x="8316" y="37148"/>
                    <a:pt x="0" y="28832"/>
                    <a:pt x="0" y="18574"/>
                  </a:cubicBezTo>
                  <a:cubicBezTo>
                    <a:pt x="0" y="8316"/>
                    <a:pt x="8316" y="0"/>
                    <a:pt x="18574" y="0"/>
                  </a:cubicBezTo>
                  <a:cubicBezTo>
                    <a:pt x="28832" y="0"/>
                    <a:pt x="37148" y="8316"/>
                    <a:pt x="37148" y="18574"/>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7" name="Freeform: Shape 129">
              <a:extLst>
                <a:ext uri="{FF2B5EF4-FFF2-40B4-BE49-F238E27FC236}">
                  <a16:creationId xmlns:a16="http://schemas.microsoft.com/office/drawing/2014/main" id="{D9B0D133-7405-453B-AD5C-331AF95012F1}"/>
                </a:ext>
              </a:extLst>
            </p:cNvPr>
            <p:cNvSpPr>
              <a:spLocks/>
            </p:cNvSpPr>
            <p:nvPr/>
          </p:nvSpPr>
          <p:spPr>
            <a:xfrm>
              <a:off x="2073458" y="2260169"/>
              <a:ext cx="85519" cy="94152"/>
            </a:xfrm>
            <a:custGeom>
              <a:avLst/>
              <a:gdLst>
                <a:gd name="connsiteX0" fmla="*/ 34868 w 36320"/>
                <a:gd name="connsiteY0" fmla="*/ 5473 h 46430"/>
                <a:gd name="connsiteX1" fmla="*/ 482 w 36320"/>
                <a:gd name="connsiteY1" fmla="*/ 18903 h 46430"/>
                <a:gd name="connsiteX2" fmla="*/ 13055 w 36320"/>
                <a:gd name="connsiteY2" fmla="*/ 46430 h 46430"/>
                <a:gd name="connsiteX3" fmla="*/ 22104 w 36320"/>
                <a:gd name="connsiteY3" fmla="*/ 24332 h 46430"/>
                <a:gd name="connsiteX4" fmla="*/ 34868 w 36320"/>
                <a:gd name="connsiteY4" fmla="*/ 5473 h 46430"/>
                <a:gd name="connsiteX5" fmla="*/ 27152 w 36320"/>
                <a:gd name="connsiteY5" fmla="*/ 11950 h 46430"/>
                <a:gd name="connsiteX6" fmla="*/ 24962 w 36320"/>
                <a:gd name="connsiteY6" fmla="*/ 9759 h 46430"/>
                <a:gd name="connsiteX7" fmla="*/ 27152 w 36320"/>
                <a:gd name="connsiteY7" fmla="*/ 7568 h 46430"/>
                <a:gd name="connsiteX8" fmla="*/ 29343 w 36320"/>
                <a:gd name="connsiteY8" fmla="*/ 9759 h 46430"/>
                <a:gd name="connsiteX9" fmla="*/ 27152 w 36320"/>
                <a:gd name="connsiteY9" fmla="*/ 11950 h 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0" h="46430">
                  <a:moveTo>
                    <a:pt x="34868" y="5473"/>
                  </a:moveTo>
                  <a:cubicBezTo>
                    <a:pt x="30105" y="-5481"/>
                    <a:pt x="4483" y="520"/>
                    <a:pt x="482" y="18903"/>
                  </a:cubicBezTo>
                  <a:cubicBezTo>
                    <a:pt x="-1648" y="29824"/>
                    <a:pt x="3407" y="40889"/>
                    <a:pt x="13055" y="46430"/>
                  </a:cubicBezTo>
                  <a:cubicBezTo>
                    <a:pt x="13055" y="46430"/>
                    <a:pt x="3530" y="28809"/>
                    <a:pt x="22104" y="24332"/>
                  </a:cubicBezTo>
                  <a:cubicBezTo>
                    <a:pt x="30486" y="22427"/>
                    <a:pt x="40011" y="16712"/>
                    <a:pt x="34868" y="5473"/>
                  </a:cubicBezTo>
                  <a:close/>
                  <a:moveTo>
                    <a:pt x="27152" y="11950"/>
                  </a:moveTo>
                  <a:cubicBezTo>
                    <a:pt x="25942" y="11950"/>
                    <a:pt x="24962" y="10969"/>
                    <a:pt x="24962" y="9759"/>
                  </a:cubicBezTo>
                  <a:cubicBezTo>
                    <a:pt x="24962" y="8549"/>
                    <a:pt x="25942" y="7568"/>
                    <a:pt x="27152" y="7568"/>
                  </a:cubicBezTo>
                  <a:cubicBezTo>
                    <a:pt x="28362" y="7568"/>
                    <a:pt x="29343" y="8549"/>
                    <a:pt x="29343" y="9759"/>
                  </a:cubicBezTo>
                  <a:cubicBezTo>
                    <a:pt x="29343" y="10969"/>
                    <a:pt x="28362" y="11950"/>
                    <a:pt x="27152" y="11950"/>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8" name="Freeform: Shape 130">
              <a:extLst>
                <a:ext uri="{FF2B5EF4-FFF2-40B4-BE49-F238E27FC236}">
                  <a16:creationId xmlns:a16="http://schemas.microsoft.com/office/drawing/2014/main" id="{126007C7-937E-491C-BF72-6F5AE00D7C29}"/>
                </a:ext>
              </a:extLst>
            </p:cNvPr>
            <p:cNvSpPr>
              <a:spLocks/>
            </p:cNvSpPr>
            <p:nvPr/>
          </p:nvSpPr>
          <p:spPr>
            <a:xfrm>
              <a:off x="2103331" y="2265859"/>
              <a:ext cx="84396" cy="94521"/>
            </a:xfrm>
            <a:custGeom>
              <a:avLst/>
              <a:gdLst>
                <a:gd name="connsiteX0" fmla="*/ 22562 w 35843"/>
                <a:gd name="connsiteY0" fmla="*/ 0 h 46612"/>
                <a:gd name="connsiteX1" fmla="*/ 20250 w 35843"/>
                <a:gd name="connsiteY1" fmla="*/ 19395 h 46612"/>
                <a:gd name="connsiteX2" fmla="*/ 13799 w 35843"/>
                <a:gd name="connsiteY2" fmla="*/ 22193 h 46612"/>
                <a:gd name="connsiteX3" fmla="*/ 1322 w 35843"/>
                <a:gd name="connsiteY3" fmla="*/ 41243 h 46612"/>
                <a:gd name="connsiteX4" fmla="*/ 35421 w 35843"/>
                <a:gd name="connsiteY4" fmla="*/ 27337 h 46612"/>
                <a:gd name="connsiteX5" fmla="*/ 22562 w 35843"/>
                <a:gd name="connsiteY5" fmla="*/ 0 h 46612"/>
                <a:gd name="connsiteX6" fmla="*/ 10085 w 35843"/>
                <a:gd name="connsiteY6" fmla="*/ 38576 h 46612"/>
                <a:gd name="connsiteX7" fmla="*/ 7894 w 35843"/>
                <a:gd name="connsiteY7" fmla="*/ 36385 h 46612"/>
                <a:gd name="connsiteX8" fmla="*/ 10085 w 35843"/>
                <a:gd name="connsiteY8" fmla="*/ 34195 h 46612"/>
                <a:gd name="connsiteX9" fmla="*/ 12275 w 35843"/>
                <a:gd name="connsiteY9" fmla="*/ 36385 h 46612"/>
                <a:gd name="connsiteX10" fmla="*/ 10085 w 35843"/>
                <a:gd name="connsiteY10" fmla="*/ 38576 h 4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3" h="46612">
                  <a:moveTo>
                    <a:pt x="22562" y="0"/>
                  </a:moveTo>
                  <a:cubicBezTo>
                    <a:pt x="27280" y="5994"/>
                    <a:pt x="26244" y="14678"/>
                    <a:pt x="20250" y="19395"/>
                  </a:cubicBezTo>
                  <a:cubicBezTo>
                    <a:pt x="18377" y="20868"/>
                    <a:pt x="16155" y="21833"/>
                    <a:pt x="13799" y="22193"/>
                  </a:cubicBezTo>
                  <a:cubicBezTo>
                    <a:pt x="5989" y="24384"/>
                    <a:pt x="-3536" y="30290"/>
                    <a:pt x="1322" y="41243"/>
                  </a:cubicBezTo>
                  <a:cubicBezTo>
                    <a:pt x="6179" y="52197"/>
                    <a:pt x="31706" y="45815"/>
                    <a:pt x="35421" y="27337"/>
                  </a:cubicBezTo>
                  <a:cubicBezTo>
                    <a:pt x="37411" y="16414"/>
                    <a:pt x="32245" y="5433"/>
                    <a:pt x="22562" y="0"/>
                  </a:cubicBezTo>
                  <a:close/>
                  <a:moveTo>
                    <a:pt x="10085" y="38576"/>
                  </a:moveTo>
                  <a:cubicBezTo>
                    <a:pt x="8896" y="38528"/>
                    <a:pt x="7943" y="37575"/>
                    <a:pt x="7894" y="36385"/>
                  </a:cubicBezTo>
                  <a:cubicBezTo>
                    <a:pt x="7894" y="35176"/>
                    <a:pt x="8875" y="34195"/>
                    <a:pt x="10085" y="34195"/>
                  </a:cubicBezTo>
                  <a:cubicBezTo>
                    <a:pt x="11295" y="34195"/>
                    <a:pt x="12275" y="35176"/>
                    <a:pt x="12275" y="36385"/>
                  </a:cubicBezTo>
                  <a:cubicBezTo>
                    <a:pt x="12275" y="37595"/>
                    <a:pt x="11295" y="38576"/>
                    <a:pt x="10085" y="38576"/>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9" name="Freeform: Shape 131">
              <a:extLst>
                <a:ext uri="{FF2B5EF4-FFF2-40B4-BE49-F238E27FC236}">
                  <a16:creationId xmlns:a16="http://schemas.microsoft.com/office/drawing/2014/main" id="{98F85255-4ACA-4066-8BA2-DF82D7BC55BC}"/>
                </a:ext>
              </a:extLst>
            </p:cNvPr>
            <p:cNvSpPr>
              <a:spLocks/>
            </p:cNvSpPr>
            <p:nvPr/>
          </p:nvSpPr>
          <p:spPr>
            <a:xfrm>
              <a:off x="2100611" y="1992166"/>
              <a:ext cx="60106" cy="77130"/>
            </a:xfrm>
            <a:custGeom>
              <a:avLst/>
              <a:gdLst>
                <a:gd name="connsiteX0" fmla="*/ 22003 w 25527"/>
                <a:gd name="connsiteY0" fmla="*/ 12478 h 38036"/>
                <a:gd name="connsiteX1" fmla="*/ 22003 w 25527"/>
                <a:gd name="connsiteY1" fmla="*/ 18955 h 38036"/>
                <a:gd name="connsiteX2" fmla="*/ 25527 w 25527"/>
                <a:gd name="connsiteY2" fmla="*/ 27146 h 38036"/>
                <a:gd name="connsiteX3" fmla="*/ 17907 w 25527"/>
                <a:gd name="connsiteY3" fmla="*/ 34766 h 38036"/>
                <a:gd name="connsiteX4" fmla="*/ 12764 w 25527"/>
                <a:gd name="connsiteY4" fmla="*/ 38005 h 38036"/>
                <a:gd name="connsiteX5" fmla="*/ 7334 w 25527"/>
                <a:gd name="connsiteY5" fmla="*/ 34766 h 38036"/>
                <a:gd name="connsiteX6" fmla="*/ 0 w 25527"/>
                <a:gd name="connsiteY6" fmla="*/ 27051 h 38036"/>
                <a:gd name="connsiteX7" fmla="*/ 3810 w 25527"/>
                <a:gd name="connsiteY7" fmla="*/ 18955 h 38036"/>
                <a:gd name="connsiteX8" fmla="*/ 3810 w 25527"/>
                <a:gd name="connsiteY8" fmla="*/ 13526 h 38036"/>
                <a:gd name="connsiteX9" fmla="*/ 7620 w 25527"/>
                <a:gd name="connsiteY9" fmla="*/ 17812 h 38036"/>
                <a:gd name="connsiteX10" fmla="*/ 5810 w 25527"/>
                <a:gd name="connsiteY10" fmla="*/ 24289 h 38036"/>
                <a:gd name="connsiteX11" fmla="*/ 11335 w 25527"/>
                <a:gd name="connsiteY11" fmla="*/ 23051 h 38036"/>
                <a:gd name="connsiteX12" fmla="*/ 8382 w 25527"/>
                <a:gd name="connsiteY12" fmla="*/ 10478 h 38036"/>
                <a:gd name="connsiteX13" fmla="*/ 13049 w 25527"/>
                <a:gd name="connsiteY13" fmla="*/ 0 h 38036"/>
                <a:gd name="connsiteX14" fmla="*/ 13049 w 25527"/>
                <a:gd name="connsiteY14" fmla="*/ 7525 h 38036"/>
                <a:gd name="connsiteX15" fmla="*/ 16574 w 25527"/>
                <a:gd name="connsiteY15" fmla="*/ 16288 h 38036"/>
                <a:gd name="connsiteX16" fmla="*/ 14573 w 25527"/>
                <a:gd name="connsiteY16" fmla="*/ 23336 h 38036"/>
                <a:gd name="connsiteX17" fmla="*/ 19812 w 25527"/>
                <a:gd name="connsiteY17" fmla="*/ 23336 h 38036"/>
                <a:gd name="connsiteX18" fmla="*/ 18288 w 25527"/>
                <a:gd name="connsiteY18" fmla="*/ 18193 h 38036"/>
                <a:gd name="connsiteX19" fmla="*/ 22003 w 25527"/>
                <a:gd name="connsiteY19" fmla="*/ 12478 h 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7" h="38036">
                  <a:moveTo>
                    <a:pt x="22003" y="12478"/>
                  </a:moveTo>
                  <a:cubicBezTo>
                    <a:pt x="21156" y="14554"/>
                    <a:pt x="21156" y="16879"/>
                    <a:pt x="22003" y="18955"/>
                  </a:cubicBezTo>
                  <a:cubicBezTo>
                    <a:pt x="23717" y="22479"/>
                    <a:pt x="25527" y="22289"/>
                    <a:pt x="25527" y="27146"/>
                  </a:cubicBezTo>
                  <a:cubicBezTo>
                    <a:pt x="25527" y="32004"/>
                    <a:pt x="20193" y="31528"/>
                    <a:pt x="17907" y="34766"/>
                  </a:cubicBezTo>
                  <a:cubicBezTo>
                    <a:pt x="15621" y="38005"/>
                    <a:pt x="15621" y="38005"/>
                    <a:pt x="12764" y="38005"/>
                  </a:cubicBezTo>
                  <a:cubicBezTo>
                    <a:pt x="10433" y="38262"/>
                    <a:pt x="8215" y="36939"/>
                    <a:pt x="7334" y="34766"/>
                  </a:cubicBezTo>
                  <a:cubicBezTo>
                    <a:pt x="5429" y="31718"/>
                    <a:pt x="0" y="31814"/>
                    <a:pt x="0" y="27051"/>
                  </a:cubicBezTo>
                  <a:cubicBezTo>
                    <a:pt x="0" y="22289"/>
                    <a:pt x="3524" y="22479"/>
                    <a:pt x="3810" y="18955"/>
                  </a:cubicBezTo>
                  <a:cubicBezTo>
                    <a:pt x="4116" y="17158"/>
                    <a:pt x="4116" y="15322"/>
                    <a:pt x="3810" y="13526"/>
                  </a:cubicBezTo>
                  <a:cubicBezTo>
                    <a:pt x="3810" y="13526"/>
                    <a:pt x="7430" y="15240"/>
                    <a:pt x="7620" y="17812"/>
                  </a:cubicBezTo>
                  <a:cubicBezTo>
                    <a:pt x="7811" y="20384"/>
                    <a:pt x="4477" y="21527"/>
                    <a:pt x="5810" y="24289"/>
                  </a:cubicBezTo>
                  <a:cubicBezTo>
                    <a:pt x="7144" y="27051"/>
                    <a:pt x="10573" y="26670"/>
                    <a:pt x="11335" y="23051"/>
                  </a:cubicBezTo>
                  <a:cubicBezTo>
                    <a:pt x="13049" y="14669"/>
                    <a:pt x="8287" y="15716"/>
                    <a:pt x="8382" y="10478"/>
                  </a:cubicBezTo>
                  <a:cubicBezTo>
                    <a:pt x="8871" y="6601"/>
                    <a:pt x="10494" y="2956"/>
                    <a:pt x="13049" y="0"/>
                  </a:cubicBezTo>
                  <a:cubicBezTo>
                    <a:pt x="12070" y="2413"/>
                    <a:pt x="12070" y="5112"/>
                    <a:pt x="13049" y="7525"/>
                  </a:cubicBezTo>
                  <a:cubicBezTo>
                    <a:pt x="15183" y="9962"/>
                    <a:pt x="16426" y="13052"/>
                    <a:pt x="16574" y="16288"/>
                  </a:cubicBezTo>
                  <a:cubicBezTo>
                    <a:pt x="16574" y="20288"/>
                    <a:pt x="14573" y="20384"/>
                    <a:pt x="14573" y="23336"/>
                  </a:cubicBezTo>
                  <a:cubicBezTo>
                    <a:pt x="14573" y="26289"/>
                    <a:pt x="19050" y="27623"/>
                    <a:pt x="19812" y="23336"/>
                  </a:cubicBezTo>
                  <a:cubicBezTo>
                    <a:pt x="19812" y="21050"/>
                    <a:pt x="18098" y="21336"/>
                    <a:pt x="18288" y="18193"/>
                  </a:cubicBezTo>
                  <a:cubicBezTo>
                    <a:pt x="18704" y="15865"/>
                    <a:pt x="20044" y="13803"/>
                    <a:pt x="22003" y="1247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90ECA50F-6A96-4D10-8700-6C07E8E11B86}"/>
              </a:ext>
            </a:extLst>
          </p:cNvPr>
          <p:cNvGrpSpPr>
            <a:grpSpLocks/>
          </p:cNvGrpSpPr>
          <p:nvPr/>
        </p:nvGrpSpPr>
        <p:grpSpPr>
          <a:xfrm>
            <a:off x="4727428" y="2053126"/>
            <a:ext cx="256318" cy="436447"/>
            <a:chOff x="2003724" y="1992166"/>
            <a:chExt cx="257466" cy="443278"/>
          </a:xfrm>
        </p:grpSpPr>
        <p:sp>
          <p:nvSpPr>
            <p:cNvPr id="61" name="Freeform: Shape 133">
              <a:extLst>
                <a:ext uri="{FF2B5EF4-FFF2-40B4-BE49-F238E27FC236}">
                  <a16:creationId xmlns:a16="http://schemas.microsoft.com/office/drawing/2014/main" id="{7EC3EDAE-8F9E-4C98-B762-5DEF6B81B796}"/>
                </a:ext>
              </a:extLst>
            </p:cNvPr>
            <p:cNvSpPr>
              <a:spLocks/>
            </p:cNvSpPr>
            <p:nvPr/>
          </p:nvSpPr>
          <p:spPr>
            <a:xfrm>
              <a:off x="2003724"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2" name="Freeform: Shape 134">
              <a:extLst>
                <a:ext uri="{FF2B5EF4-FFF2-40B4-BE49-F238E27FC236}">
                  <a16:creationId xmlns:a16="http://schemas.microsoft.com/office/drawing/2014/main" id="{6D1DBE64-7375-46C9-9CEC-5453E6F339FB}"/>
                </a:ext>
              </a:extLst>
            </p:cNvPr>
            <p:cNvSpPr>
              <a:spLocks/>
            </p:cNvSpPr>
            <p:nvPr/>
          </p:nvSpPr>
          <p:spPr>
            <a:xfrm>
              <a:off x="2204899"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3" name="Freeform: Shape 135">
              <a:extLst>
                <a:ext uri="{FF2B5EF4-FFF2-40B4-BE49-F238E27FC236}">
                  <a16:creationId xmlns:a16="http://schemas.microsoft.com/office/drawing/2014/main" id="{A69F2FA9-3859-4E0B-85DA-7C105BB456EF}"/>
                </a:ext>
              </a:extLst>
            </p:cNvPr>
            <p:cNvSpPr>
              <a:spLocks/>
            </p:cNvSpPr>
            <p:nvPr/>
          </p:nvSpPr>
          <p:spPr>
            <a:xfrm>
              <a:off x="2075043" y="2227229"/>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4" name="Freeform: Shape 136">
              <a:extLst>
                <a:ext uri="{FF2B5EF4-FFF2-40B4-BE49-F238E27FC236}">
                  <a16:creationId xmlns:a16="http://schemas.microsoft.com/office/drawing/2014/main" id="{671873A5-DA5F-4035-B403-477CF9FB0A12}"/>
                </a:ext>
              </a:extLst>
            </p:cNvPr>
            <p:cNvSpPr>
              <a:spLocks/>
            </p:cNvSpPr>
            <p:nvPr/>
          </p:nvSpPr>
          <p:spPr>
            <a:xfrm>
              <a:off x="2075043" y="2368615"/>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5" name="Freeform: Shape 137">
              <a:extLst>
                <a:ext uri="{FF2B5EF4-FFF2-40B4-BE49-F238E27FC236}">
                  <a16:creationId xmlns:a16="http://schemas.microsoft.com/office/drawing/2014/main" id="{69829D06-38C2-4D5A-A01D-A34DB174ECCD}"/>
                </a:ext>
              </a:extLst>
            </p:cNvPr>
            <p:cNvSpPr>
              <a:spLocks/>
            </p:cNvSpPr>
            <p:nvPr/>
          </p:nvSpPr>
          <p:spPr>
            <a:xfrm>
              <a:off x="2076389" y="2399327"/>
              <a:ext cx="111912" cy="35732"/>
            </a:xfrm>
            <a:custGeom>
              <a:avLst/>
              <a:gdLst>
                <a:gd name="connsiteX0" fmla="*/ 23717 w 47529"/>
                <a:gd name="connsiteY0" fmla="*/ 17621 h 17621"/>
                <a:gd name="connsiteX1" fmla="*/ 0 w 47529"/>
                <a:gd name="connsiteY1" fmla="*/ 0 h 17621"/>
                <a:gd name="connsiteX2" fmla="*/ 47530 w 47529"/>
                <a:gd name="connsiteY2" fmla="*/ 0 h 17621"/>
                <a:gd name="connsiteX3" fmla="*/ 23717 w 47529"/>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529" h="17621">
                  <a:moveTo>
                    <a:pt x="23717" y="17621"/>
                  </a:moveTo>
                  <a:lnTo>
                    <a:pt x="0" y="0"/>
                  </a:lnTo>
                  <a:lnTo>
                    <a:pt x="47530" y="0"/>
                  </a:lnTo>
                  <a:lnTo>
                    <a:pt x="23717"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6" name="Freeform: Shape 138">
              <a:extLst>
                <a:ext uri="{FF2B5EF4-FFF2-40B4-BE49-F238E27FC236}">
                  <a16:creationId xmlns:a16="http://schemas.microsoft.com/office/drawing/2014/main" id="{6DC811EE-E307-4676-AC15-B560697DA41A}"/>
                </a:ext>
              </a:extLst>
            </p:cNvPr>
            <p:cNvSpPr>
              <a:spLocks/>
            </p:cNvSpPr>
            <p:nvPr/>
          </p:nvSpPr>
          <p:spPr>
            <a:xfrm>
              <a:off x="2075492" y="2188406"/>
              <a:ext cx="112138" cy="35732"/>
            </a:xfrm>
            <a:custGeom>
              <a:avLst/>
              <a:gdLst>
                <a:gd name="connsiteX0" fmla="*/ 23813 w 47625"/>
                <a:gd name="connsiteY0" fmla="*/ 17621 h 17621"/>
                <a:gd name="connsiteX1" fmla="*/ 0 w 47625"/>
                <a:gd name="connsiteY1" fmla="*/ 0 h 17621"/>
                <a:gd name="connsiteX2" fmla="*/ 47625 w 47625"/>
                <a:gd name="connsiteY2" fmla="*/ 0 h 17621"/>
                <a:gd name="connsiteX3" fmla="*/ 23813 w 47625"/>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625" h="17621">
                  <a:moveTo>
                    <a:pt x="23813" y="17621"/>
                  </a:moveTo>
                  <a:lnTo>
                    <a:pt x="0" y="0"/>
                  </a:lnTo>
                  <a:lnTo>
                    <a:pt x="47625" y="0"/>
                  </a:lnTo>
                  <a:lnTo>
                    <a:pt x="23813"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7" name="Freeform: Shape 139">
              <a:extLst>
                <a:ext uri="{FF2B5EF4-FFF2-40B4-BE49-F238E27FC236}">
                  <a16:creationId xmlns:a16="http://schemas.microsoft.com/office/drawing/2014/main" id="{FD57CFF1-FE7C-4C0E-B0EC-AA201C8E1C11}"/>
                </a:ext>
              </a:extLst>
            </p:cNvPr>
            <p:cNvSpPr>
              <a:spLocks/>
            </p:cNvSpPr>
            <p:nvPr/>
          </p:nvSpPr>
          <p:spPr>
            <a:xfrm>
              <a:off x="2077960" y="2126791"/>
              <a:ext cx="108100" cy="48479"/>
            </a:xfrm>
            <a:custGeom>
              <a:avLst/>
              <a:gdLst>
                <a:gd name="connsiteX0" fmla="*/ 22289 w 45910"/>
                <a:gd name="connsiteY0" fmla="*/ 23908 h 23907"/>
                <a:gd name="connsiteX1" fmla="*/ 0 w 45910"/>
                <a:gd name="connsiteY1" fmla="*/ 0 h 23907"/>
                <a:gd name="connsiteX2" fmla="*/ 33452 w 45910"/>
                <a:gd name="connsiteY2" fmla="*/ 12459 h 23907"/>
                <a:gd name="connsiteX3" fmla="*/ 45910 w 45910"/>
                <a:gd name="connsiteY3" fmla="*/ 0 h 23907"/>
                <a:gd name="connsiteX4" fmla="*/ 22289 w 45910"/>
                <a:gd name="connsiteY4" fmla="*/ 23908 h 2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 h="23907">
                  <a:moveTo>
                    <a:pt x="22289" y="23908"/>
                  </a:moveTo>
                  <a:cubicBezTo>
                    <a:pt x="9806" y="22877"/>
                    <a:pt x="154" y="12524"/>
                    <a:pt x="0" y="0"/>
                  </a:cubicBezTo>
                  <a:cubicBezTo>
                    <a:pt x="5797" y="12678"/>
                    <a:pt x="20774" y="18256"/>
                    <a:pt x="33452" y="12459"/>
                  </a:cubicBezTo>
                  <a:cubicBezTo>
                    <a:pt x="38966" y="9937"/>
                    <a:pt x="43389" y="5515"/>
                    <a:pt x="45910" y="0"/>
                  </a:cubicBezTo>
                  <a:cubicBezTo>
                    <a:pt x="45615" y="12970"/>
                    <a:pt x="35254" y="23457"/>
                    <a:pt x="22289" y="2390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8" name="Freeform: Shape 140">
              <a:extLst>
                <a:ext uri="{FF2B5EF4-FFF2-40B4-BE49-F238E27FC236}">
                  <a16:creationId xmlns:a16="http://schemas.microsoft.com/office/drawing/2014/main" id="{E66F6E33-3993-48B9-8D2D-CB06DB5E4892}"/>
                </a:ext>
              </a:extLst>
            </p:cNvPr>
            <p:cNvSpPr>
              <a:spLocks/>
            </p:cNvSpPr>
            <p:nvPr/>
          </p:nvSpPr>
          <p:spPr>
            <a:xfrm>
              <a:off x="2087155" y="2074447"/>
              <a:ext cx="87466" cy="75328"/>
            </a:xfrm>
            <a:custGeom>
              <a:avLst/>
              <a:gdLst>
                <a:gd name="connsiteX0" fmla="*/ 37148 w 37147"/>
                <a:gd name="connsiteY0" fmla="*/ 18574 h 37147"/>
                <a:gd name="connsiteX1" fmla="*/ 18574 w 37147"/>
                <a:gd name="connsiteY1" fmla="*/ 37148 h 37147"/>
                <a:gd name="connsiteX2" fmla="*/ 0 w 37147"/>
                <a:gd name="connsiteY2" fmla="*/ 18574 h 37147"/>
                <a:gd name="connsiteX3" fmla="*/ 18574 w 37147"/>
                <a:gd name="connsiteY3" fmla="*/ 0 h 37147"/>
                <a:gd name="connsiteX4" fmla="*/ 37148 w 37147"/>
                <a:gd name="connsiteY4" fmla="*/ 18574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 h="37147">
                  <a:moveTo>
                    <a:pt x="37148" y="18574"/>
                  </a:moveTo>
                  <a:cubicBezTo>
                    <a:pt x="37148" y="28832"/>
                    <a:pt x="28832" y="37148"/>
                    <a:pt x="18574" y="37148"/>
                  </a:cubicBezTo>
                  <a:cubicBezTo>
                    <a:pt x="8316" y="37148"/>
                    <a:pt x="0" y="28832"/>
                    <a:pt x="0" y="18574"/>
                  </a:cubicBezTo>
                  <a:cubicBezTo>
                    <a:pt x="0" y="8316"/>
                    <a:pt x="8316" y="0"/>
                    <a:pt x="18574" y="0"/>
                  </a:cubicBezTo>
                  <a:cubicBezTo>
                    <a:pt x="28832" y="0"/>
                    <a:pt x="37148" y="8316"/>
                    <a:pt x="37148" y="18574"/>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9" name="Freeform: Shape 141">
              <a:extLst>
                <a:ext uri="{FF2B5EF4-FFF2-40B4-BE49-F238E27FC236}">
                  <a16:creationId xmlns:a16="http://schemas.microsoft.com/office/drawing/2014/main" id="{1114BDF7-A3A0-4BFD-839F-6A7903FD3497}"/>
                </a:ext>
              </a:extLst>
            </p:cNvPr>
            <p:cNvSpPr>
              <a:spLocks/>
            </p:cNvSpPr>
            <p:nvPr/>
          </p:nvSpPr>
          <p:spPr>
            <a:xfrm>
              <a:off x="2073458" y="2260169"/>
              <a:ext cx="85519" cy="94152"/>
            </a:xfrm>
            <a:custGeom>
              <a:avLst/>
              <a:gdLst>
                <a:gd name="connsiteX0" fmla="*/ 34868 w 36320"/>
                <a:gd name="connsiteY0" fmla="*/ 5473 h 46430"/>
                <a:gd name="connsiteX1" fmla="*/ 482 w 36320"/>
                <a:gd name="connsiteY1" fmla="*/ 18903 h 46430"/>
                <a:gd name="connsiteX2" fmla="*/ 13055 w 36320"/>
                <a:gd name="connsiteY2" fmla="*/ 46430 h 46430"/>
                <a:gd name="connsiteX3" fmla="*/ 22104 w 36320"/>
                <a:gd name="connsiteY3" fmla="*/ 24332 h 46430"/>
                <a:gd name="connsiteX4" fmla="*/ 34868 w 36320"/>
                <a:gd name="connsiteY4" fmla="*/ 5473 h 46430"/>
                <a:gd name="connsiteX5" fmla="*/ 27152 w 36320"/>
                <a:gd name="connsiteY5" fmla="*/ 11950 h 46430"/>
                <a:gd name="connsiteX6" fmla="*/ 24962 w 36320"/>
                <a:gd name="connsiteY6" fmla="*/ 9759 h 46430"/>
                <a:gd name="connsiteX7" fmla="*/ 27152 w 36320"/>
                <a:gd name="connsiteY7" fmla="*/ 7568 h 46430"/>
                <a:gd name="connsiteX8" fmla="*/ 29343 w 36320"/>
                <a:gd name="connsiteY8" fmla="*/ 9759 h 46430"/>
                <a:gd name="connsiteX9" fmla="*/ 27152 w 36320"/>
                <a:gd name="connsiteY9" fmla="*/ 11950 h 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0" h="46430">
                  <a:moveTo>
                    <a:pt x="34868" y="5473"/>
                  </a:moveTo>
                  <a:cubicBezTo>
                    <a:pt x="30105" y="-5481"/>
                    <a:pt x="4483" y="520"/>
                    <a:pt x="482" y="18903"/>
                  </a:cubicBezTo>
                  <a:cubicBezTo>
                    <a:pt x="-1648" y="29824"/>
                    <a:pt x="3407" y="40889"/>
                    <a:pt x="13055" y="46430"/>
                  </a:cubicBezTo>
                  <a:cubicBezTo>
                    <a:pt x="13055" y="46430"/>
                    <a:pt x="3530" y="28809"/>
                    <a:pt x="22104" y="24332"/>
                  </a:cubicBezTo>
                  <a:cubicBezTo>
                    <a:pt x="30486" y="22427"/>
                    <a:pt x="40011" y="16712"/>
                    <a:pt x="34868" y="5473"/>
                  </a:cubicBezTo>
                  <a:close/>
                  <a:moveTo>
                    <a:pt x="27152" y="11950"/>
                  </a:moveTo>
                  <a:cubicBezTo>
                    <a:pt x="25942" y="11950"/>
                    <a:pt x="24962" y="10969"/>
                    <a:pt x="24962" y="9759"/>
                  </a:cubicBezTo>
                  <a:cubicBezTo>
                    <a:pt x="24962" y="8549"/>
                    <a:pt x="25942" y="7568"/>
                    <a:pt x="27152" y="7568"/>
                  </a:cubicBezTo>
                  <a:cubicBezTo>
                    <a:pt x="28362" y="7568"/>
                    <a:pt x="29343" y="8549"/>
                    <a:pt x="29343" y="9759"/>
                  </a:cubicBezTo>
                  <a:cubicBezTo>
                    <a:pt x="29343" y="10969"/>
                    <a:pt x="28362" y="11950"/>
                    <a:pt x="27152" y="11950"/>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70" name="Freeform: Shape 142">
              <a:extLst>
                <a:ext uri="{FF2B5EF4-FFF2-40B4-BE49-F238E27FC236}">
                  <a16:creationId xmlns:a16="http://schemas.microsoft.com/office/drawing/2014/main" id="{1E822A87-E5B2-4794-A522-53226AE25AEB}"/>
                </a:ext>
              </a:extLst>
            </p:cNvPr>
            <p:cNvSpPr>
              <a:spLocks/>
            </p:cNvSpPr>
            <p:nvPr/>
          </p:nvSpPr>
          <p:spPr>
            <a:xfrm>
              <a:off x="2103331" y="2265859"/>
              <a:ext cx="84396" cy="94521"/>
            </a:xfrm>
            <a:custGeom>
              <a:avLst/>
              <a:gdLst>
                <a:gd name="connsiteX0" fmla="*/ 22562 w 35843"/>
                <a:gd name="connsiteY0" fmla="*/ 0 h 46612"/>
                <a:gd name="connsiteX1" fmla="*/ 20250 w 35843"/>
                <a:gd name="connsiteY1" fmla="*/ 19395 h 46612"/>
                <a:gd name="connsiteX2" fmla="*/ 13799 w 35843"/>
                <a:gd name="connsiteY2" fmla="*/ 22193 h 46612"/>
                <a:gd name="connsiteX3" fmla="*/ 1322 w 35843"/>
                <a:gd name="connsiteY3" fmla="*/ 41243 h 46612"/>
                <a:gd name="connsiteX4" fmla="*/ 35421 w 35843"/>
                <a:gd name="connsiteY4" fmla="*/ 27337 h 46612"/>
                <a:gd name="connsiteX5" fmla="*/ 22562 w 35843"/>
                <a:gd name="connsiteY5" fmla="*/ 0 h 46612"/>
                <a:gd name="connsiteX6" fmla="*/ 10085 w 35843"/>
                <a:gd name="connsiteY6" fmla="*/ 38576 h 46612"/>
                <a:gd name="connsiteX7" fmla="*/ 7894 w 35843"/>
                <a:gd name="connsiteY7" fmla="*/ 36385 h 46612"/>
                <a:gd name="connsiteX8" fmla="*/ 10085 w 35843"/>
                <a:gd name="connsiteY8" fmla="*/ 34195 h 46612"/>
                <a:gd name="connsiteX9" fmla="*/ 12275 w 35843"/>
                <a:gd name="connsiteY9" fmla="*/ 36385 h 46612"/>
                <a:gd name="connsiteX10" fmla="*/ 10085 w 35843"/>
                <a:gd name="connsiteY10" fmla="*/ 38576 h 4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3" h="46612">
                  <a:moveTo>
                    <a:pt x="22562" y="0"/>
                  </a:moveTo>
                  <a:cubicBezTo>
                    <a:pt x="27280" y="5994"/>
                    <a:pt x="26244" y="14678"/>
                    <a:pt x="20250" y="19395"/>
                  </a:cubicBezTo>
                  <a:cubicBezTo>
                    <a:pt x="18377" y="20868"/>
                    <a:pt x="16155" y="21833"/>
                    <a:pt x="13799" y="22193"/>
                  </a:cubicBezTo>
                  <a:cubicBezTo>
                    <a:pt x="5989" y="24384"/>
                    <a:pt x="-3536" y="30290"/>
                    <a:pt x="1322" y="41243"/>
                  </a:cubicBezTo>
                  <a:cubicBezTo>
                    <a:pt x="6179" y="52197"/>
                    <a:pt x="31706" y="45815"/>
                    <a:pt x="35421" y="27337"/>
                  </a:cubicBezTo>
                  <a:cubicBezTo>
                    <a:pt x="37411" y="16414"/>
                    <a:pt x="32245" y="5433"/>
                    <a:pt x="22562" y="0"/>
                  </a:cubicBezTo>
                  <a:close/>
                  <a:moveTo>
                    <a:pt x="10085" y="38576"/>
                  </a:moveTo>
                  <a:cubicBezTo>
                    <a:pt x="8896" y="38528"/>
                    <a:pt x="7943" y="37575"/>
                    <a:pt x="7894" y="36385"/>
                  </a:cubicBezTo>
                  <a:cubicBezTo>
                    <a:pt x="7894" y="35176"/>
                    <a:pt x="8875" y="34195"/>
                    <a:pt x="10085" y="34195"/>
                  </a:cubicBezTo>
                  <a:cubicBezTo>
                    <a:pt x="11295" y="34195"/>
                    <a:pt x="12275" y="35176"/>
                    <a:pt x="12275" y="36385"/>
                  </a:cubicBezTo>
                  <a:cubicBezTo>
                    <a:pt x="12275" y="37595"/>
                    <a:pt x="11295" y="38576"/>
                    <a:pt x="10085" y="38576"/>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71" name="Freeform: Shape 143">
              <a:extLst>
                <a:ext uri="{FF2B5EF4-FFF2-40B4-BE49-F238E27FC236}">
                  <a16:creationId xmlns:a16="http://schemas.microsoft.com/office/drawing/2014/main" id="{DCDA5866-8AAD-4003-9D55-B0AE7936D632}"/>
                </a:ext>
              </a:extLst>
            </p:cNvPr>
            <p:cNvSpPr>
              <a:spLocks/>
            </p:cNvSpPr>
            <p:nvPr/>
          </p:nvSpPr>
          <p:spPr>
            <a:xfrm>
              <a:off x="2100611" y="1992166"/>
              <a:ext cx="60106" cy="77130"/>
            </a:xfrm>
            <a:custGeom>
              <a:avLst/>
              <a:gdLst>
                <a:gd name="connsiteX0" fmla="*/ 22003 w 25527"/>
                <a:gd name="connsiteY0" fmla="*/ 12478 h 38036"/>
                <a:gd name="connsiteX1" fmla="*/ 22003 w 25527"/>
                <a:gd name="connsiteY1" fmla="*/ 18955 h 38036"/>
                <a:gd name="connsiteX2" fmla="*/ 25527 w 25527"/>
                <a:gd name="connsiteY2" fmla="*/ 27146 h 38036"/>
                <a:gd name="connsiteX3" fmla="*/ 17907 w 25527"/>
                <a:gd name="connsiteY3" fmla="*/ 34766 h 38036"/>
                <a:gd name="connsiteX4" fmla="*/ 12764 w 25527"/>
                <a:gd name="connsiteY4" fmla="*/ 38005 h 38036"/>
                <a:gd name="connsiteX5" fmla="*/ 7334 w 25527"/>
                <a:gd name="connsiteY5" fmla="*/ 34766 h 38036"/>
                <a:gd name="connsiteX6" fmla="*/ 0 w 25527"/>
                <a:gd name="connsiteY6" fmla="*/ 27051 h 38036"/>
                <a:gd name="connsiteX7" fmla="*/ 3810 w 25527"/>
                <a:gd name="connsiteY7" fmla="*/ 18955 h 38036"/>
                <a:gd name="connsiteX8" fmla="*/ 3810 w 25527"/>
                <a:gd name="connsiteY8" fmla="*/ 13526 h 38036"/>
                <a:gd name="connsiteX9" fmla="*/ 7620 w 25527"/>
                <a:gd name="connsiteY9" fmla="*/ 17812 h 38036"/>
                <a:gd name="connsiteX10" fmla="*/ 5810 w 25527"/>
                <a:gd name="connsiteY10" fmla="*/ 24289 h 38036"/>
                <a:gd name="connsiteX11" fmla="*/ 11335 w 25527"/>
                <a:gd name="connsiteY11" fmla="*/ 23051 h 38036"/>
                <a:gd name="connsiteX12" fmla="*/ 8382 w 25527"/>
                <a:gd name="connsiteY12" fmla="*/ 10478 h 38036"/>
                <a:gd name="connsiteX13" fmla="*/ 13049 w 25527"/>
                <a:gd name="connsiteY13" fmla="*/ 0 h 38036"/>
                <a:gd name="connsiteX14" fmla="*/ 13049 w 25527"/>
                <a:gd name="connsiteY14" fmla="*/ 7525 h 38036"/>
                <a:gd name="connsiteX15" fmla="*/ 16574 w 25527"/>
                <a:gd name="connsiteY15" fmla="*/ 16288 h 38036"/>
                <a:gd name="connsiteX16" fmla="*/ 14573 w 25527"/>
                <a:gd name="connsiteY16" fmla="*/ 23336 h 38036"/>
                <a:gd name="connsiteX17" fmla="*/ 19812 w 25527"/>
                <a:gd name="connsiteY17" fmla="*/ 23336 h 38036"/>
                <a:gd name="connsiteX18" fmla="*/ 18288 w 25527"/>
                <a:gd name="connsiteY18" fmla="*/ 18193 h 38036"/>
                <a:gd name="connsiteX19" fmla="*/ 22003 w 25527"/>
                <a:gd name="connsiteY19" fmla="*/ 12478 h 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7" h="38036">
                  <a:moveTo>
                    <a:pt x="22003" y="12478"/>
                  </a:moveTo>
                  <a:cubicBezTo>
                    <a:pt x="21156" y="14554"/>
                    <a:pt x="21156" y="16879"/>
                    <a:pt x="22003" y="18955"/>
                  </a:cubicBezTo>
                  <a:cubicBezTo>
                    <a:pt x="23717" y="22479"/>
                    <a:pt x="25527" y="22289"/>
                    <a:pt x="25527" y="27146"/>
                  </a:cubicBezTo>
                  <a:cubicBezTo>
                    <a:pt x="25527" y="32004"/>
                    <a:pt x="20193" y="31528"/>
                    <a:pt x="17907" y="34766"/>
                  </a:cubicBezTo>
                  <a:cubicBezTo>
                    <a:pt x="15621" y="38005"/>
                    <a:pt x="15621" y="38005"/>
                    <a:pt x="12764" y="38005"/>
                  </a:cubicBezTo>
                  <a:cubicBezTo>
                    <a:pt x="10433" y="38262"/>
                    <a:pt x="8215" y="36939"/>
                    <a:pt x="7334" y="34766"/>
                  </a:cubicBezTo>
                  <a:cubicBezTo>
                    <a:pt x="5429" y="31718"/>
                    <a:pt x="0" y="31814"/>
                    <a:pt x="0" y="27051"/>
                  </a:cubicBezTo>
                  <a:cubicBezTo>
                    <a:pt x="0" y="22289"/>
                    <a:pt x="3524" y="22479"/>
                    <a:pt x="3810" y="18955"/>
                  </a:cubicBezTo>
                  <a:cubicBezTo>
                    <a:pt x="4116" y="17158"/>
                    <a:pt x="4116" y="15322"/>
                    <a:pt x="3810" y="13526"/>
                  </a:cubicBezTo>
                  <a:cubicBezTo>
                    <a:pt x="3810" y="13526"/>
                    <a:pt x="7430" y="15240"/>
                    <a:pt x="7620" y="17812"/>
                  </a:cubicBezTo>
                  <a:cubicBezTo>
                    <a:pt x="7811" y="20384"/>
                    <a:pt x="4477" y="21527"/>
                    <a:pt x="5810" y="24289"/>
                  </a:cubicBezTo>
                  <a:cubicBezTo>
                    <a:pt x="7144" y="27051"/>
                    <a:pt x="10573" y="26670"/>
                    <a:pt x="11335" y="23051"/>
                  </a:cubicBezTo>
                  <a:cubicBezTo>
                    <a:pt x="13049" y="14669"/>
                    <a:pt x="8287" y="15716"/>
                    <a:pt x="8382" y="10478"/>
                  </a:cubicBezTo>
                  <a:cubicBezTo>
                    <a:pt x="8871" y="6601"/>
                    <a:pt x="10494" y="2956"/>
                    <a:pt x="13049" y="0"/>
                  </a:cubicBezTo>
                  <a:cubicBezTo>
                    <a:pt x="12070" y="2413"/>
                    <a:pt x="12070" y="5112"/>
                    <a:pt x="13049" y="7525"/>
                  </a:cubicBezTo>
                  <a:cubicBezTo>
                    <a:pt x="15183" y="9962"/>
                    <a:pt x="16426" y="13052"/>
                    <a:pt x="16574" y="16288"/>
                  </a:cubicBezTo>
                  <a:cubicBezTo>
                    <a:pt x="16574" y="20288"/>
                    <a:pt x="14573" y="20384"/>
                    <a:pt x="14573" y="23336"/>
                  </a:cubicBezTo>
                  <a:cubicBezTo>
                    <a:pt x="14573" y="26289"/>
                    <a:pt x="19050" y="27623"/>
                    <a:pt x="19812" y="23336"/>
                  </a:cubicBezTo>
                  <a:cubicBezTo>
                    <a:pt x="19812" y="21050"/>
                    <a:pt x="18098" y="21336"/>
                    <a:pt x="18288" y="18193"/>
                  </a:cubicBezTo>
                  <a:cubicBezTo>
                    <a:pt x="18704" y="15865"/>
                    <a:pt x="20044" y="13803"/>
                    <a:pt x="22003" y="1247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pic>
        <p:nvPicPr>
          <p:cNvPr id="72" name="Picture 6" descr="Монгол Улсын төрийн сүлд, далбаа бүтсэн түүхээс">
            <a:extLst>
              <a:ext uri="{FF2B5EF4-FFF2-40B4-BE49-F238E27FC236}">
                <a16:creationId xmlns:a16="http://schemas.microsoft.com/office/drawing/2014/main" id="{641341DC-4371-4416-908D-20D02C1CFE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494" y="3084212"/>
            <a:ext cx="240724" cy="26754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E3EB36A0-9A82-4715-A0D0-B99506BD7D70}"/>
              </a:ext>
            </a:extLst>
          </p:cNvPr>
          <p:cNvSpPr/>
          <p:nvPr/>
        </p:nvSpPr>
        <p:spPr>
          <a:xfrm>
            <a:off x="4453031" y="1175988"/>
            <a:ext cx="3527993" cy="626049"/>
          </a:xfrm>
          <a:prstGeom prst="roundRect">
            <a:avLst/>
          </a:prstGeom>
          <a:solidFill>
            <a:schemeClr val="bg2"/>
          </a:solidFill>
          <a:ln w="9525">
            <a:solidFill>
              <a:schemeClr val="bg1">
                <a:lumMod val="6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600"/>
              </a:spcAft>
              <a:defRPr/>
            </a:pPr>
            <a:r>
              <a:rPr lang="mn-MN" sz="1050" b="1" noProof="1">
                <a:solidFill>
                  <a:srgbClr val="1A0E75"/>
                </a:solidFill>
                <a:latin typeface="Arial" panose="020B0604020202020204" pitchFamily="34" charset="0"/>
                <a:ea typeface="Roboto Condensed" panose="02000000000000000000" pitchFamily="2" charset="0"/>
                <a:cs typeface="Arial" panose="020B0604020202020204" pitchFamily="34" charset="0"/>
              </a:rPr>
              <a:t>              АЯЛАЛ ЖУУЛЧЛАЛЫГ ХӨГЖҮҮЛЭХ ҮНДЭСНИЙ ХОРОО</a:t>
            </a:r>
          </a:p>
        </p:txBody>
      </p:sp>
      <p:grpSp>
        <p:nvGrpSpPr>
          <p:cNvPr id="77" name="Group 76">
            <a:extLst>
              <a:ext uri="{FF2B5EF4-FFF2-40B4-BE49-F238E27FC236}">
                <a16:creationId xmlns:a16="http://schemas.microsoft.com/office/drawing/2014/main" id="{A15EDCF3-7943-4463-AF45-B2BE5C471B92}"/>
              </a:ext>
            </a:extLst>
          </p:cNvPr>
          <p:cNvGrpSpPr>
            <a:grpSpLocks/>
          </p:cNvGrpSpPr>
          <p:nvPr/>
        </p:nvGrpSpPr>
        <p:grpSpPr>
          <a:xfrm>
            <a:off x="4701510" y="1228649"/>
            <a:ext cx="256318" cy="436447"/>
            <a:chOff x="2003724" y="1992166"/>
            <a:chExt cx="257466" cy="443278"/>
          </a:xfrm>
        </p:grpSpPr>
        <p:sp>
          <p:nvSpPr>
            <p:cNvPr id="78" name="Freeform: Shape 133">
              <a:extLst>
                <a:ext uri="{FF2B5EF4-FFF2-40B4-BE49-F238E27FC236}">
                  <a16:creationId xmlns:a16="http://schemas.microsoft.com/office/drawing/2014/main" id="{38E49649-568C-40DC-8EAF-3EF6B94FC3E8}"/>
                </a:ext>
              </a:extLst>
            </p:cNvPr>
            <p:cNvSpPr>
              <a:spLocks/>
            </p:cNvSpPr>
            <p:nvPr/>
          </p:nvSpPr>
          <p:spPr>
            <a:xfrm>
              <a:off x="2003724"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79" name="Freeform: Shape 134">
              <a:extLst>
                <a:ext uri="{FF2B5EF4-FFF2-40B4-BE49-F238E27FC236}">
                  <a16:creationId xmlns:a16="http://schemas.microsoft.com/office/drawing/2014/main" id="{D5BC9DF2-4AA5-42FD-B0CB-A8E9EAAC8A4E}"/>
                </a:ext>
              </a:extLst>
            </p:cNvPr>
            <p:cNvSpPr>
              <a:spLocks/>
            </p:cNvSpPr>
            <p:nvPr/>
          </p:nvSpPr>
          <p:spPr>
            <a:xfrm>
              <a:off x="2204899"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0" name="Freeform: Shape 135">
              <a:extLst>
                <a:ext uri="{FF2B5EF4-FFF2-40B4-BE49-F238E27FC236}">
                  <a16:creationId xmlns:a16="http://schemas.microsoft.com/office/drawing/2014/main" id="{81876405-761D-4C32-B993-F69130004C65}"/>
                </a:ext>
              </a:extLst>
            </p:cNvPr>
            <p:cNvSpPr>
              <a:spLocks/>
            </p:cNvSpPr>
            <p:nvPr/>
          </p:nvSpPr>
          <p:spPr>
            <a:xfrm>
              <a:off x="2075043" y="2227229"/>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1" name="Freeform: Shape 136">
              <a:extLst>
                <a:ext uri="{FF2B5EF4-FFF2-40B4-BE49-F238E27FC236}">
                  <a16:creationId xmlns:a16="http://schemas.microsoft.com/office/drawing/2014/main" id="{B1BACCCE-0AB8-434A-AB0C-050AC41BF5F6}"/>
                </a:ext>
              </a:extLst>
            </p:cNvPr>
            <p:cNvSpPr>
              <a:spLocks/>
            </p:cNvSpPr>
            <p:nvPr/>
          </p:nvSpPr>
          <p:spPr>
            <a:xfrm>
              <a:off x="2075043" y="2368615"/>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2" name="Freeform: Shape 137">
              <a:extLst>
                <a:ext uri="{FF2B5EF4-FFF2-40B4-BE49-F238E27FC236}">
                  <a16:creationId xmlns:a16="http://schemas.microsoft.com/office/drawing/2014/main" id="{BB21A51D-9B48-4654-88EE-CDB953E12755}"/>
                </a:ext>
              </a:extLst>
            </p:cNvPr>
            <p:cNvSpPr>
              <a:spLocks/>
            </p:cNvSpPr>
            <p:nvPr/>
          </p:nvSpPr>
          <p:spPr>
            <a:xfrm>
              <a:off x="2076389" y="2399327"/>
              <a:ext cx="111912" cy="35732"/>
            </a:xfrm>
            <a:custGeom>
              <a:avLst/>
              <a:gdLst>
                <a:gd name="connsiteX0" fmla="*/ 23717 w 47529"/>
                <a:gd name="connsiteY0" fmla="*/ 17621 h 17621"/>
                <a:gd name="connsiteX1" fmla="*/ 0 w 47529"/>
                <a:gd name="connsiteY1" fmla="*/ 0 h 17621"/>
                <a:gd name="connsiteX2" fmla="*/ 47530 w 47529"/>
                <a:gd name="connsiteY2" fmla="*/ 0 h 17621"/>
                <a:gd name="connsiteX3" fmla="*/ 23717 w 47529"/>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529" h="17621">
                  <a:moveTo>
                    <a:pt x="23717" y="17621"/>
                  </a:moveTo>
                  <a:lnTo>
                    <a:pt x="0" y="0"/>
                  </a:lnTo>
                  <a:lnTo>
                    <a:pt x="47530" y="0"/>
                  </a:lnTo>
                  <a:lnTo>
                    <a:pt x="23717"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3" name="Freeform: Shape 138">
              <a:extLst>
                <a:ext uri="{FF2B5EF4-FFF2-40B4-BE49-F238E27FC236}">
                  <a16:creationId xmlns:a16="http://schemas.microsoft.com/office/drawing/2014/main" id="{AA49970E-CA8E-4F03-917D-DF77A504F7B9}"/>
                </a:ext>
              </a:extLst>
            </p:cNvPr>
            <p:cNvSpPr>
              <a:spLocks/>
            </p:cNvSpPr>
            <p:nvPr/>
          </p:nvSpPr>
          <p:spPr>
            <a:xfrm>
              <a:off x="2075492" y="2188406"/>
              <a:ext cx="112138" cy="35732"/>
            </a:xfrm>
            <a:custGeom>
              <a:avLst/>
              <a:gdLst>
                <a:gd name="connsiteX0" fmla="*/ 23813 w 47625"/>
                <a:gd name="connsiteY0" fmla="*/ 17621 h 17621"/>
                <a:gd name="connsiteX1" fmla="*/ 0 w 47625"/>
                <a:gd name="connsiteY1" fmla="*/ 0 h 17621"/>
                <a:gd name="connsiteX2" fmla="*/ 47625 w 47625"/>
                <a:gd name="connsiteY2" fmla="*/ 0 h 17621"/>
                <a:gd name="connsiteX3" fmla="*/ 23813 w 47625"/>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625" h="17621">
                  <a:moveTo>
                    <a:pt x="23813" y="17621"/>
                  </a:moveTo>
                  <a:lnTo>
                    <a:pt x="0" y="0"/>
                  </a:lnTo>
                  <a:lnTo>
                    <a:pt x="47625" y="0"/>
                  </a:lnTo>
                  <a:lnTo>
                    <a:pt x="23813"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4" name="Freeform: Shape 139">
              <a:extLst>
                <a:ext uri="{FF2B5EF4-FFF2-40B4-BE49-F238E27FC236}">
                  <a16:creationId xmlns:a16="http://schemas.microsoft.com/office/drawing/2014/main" id="{429E3C66-C057-4B66-8E02-5529802B2E28}"/>
                </a:ext>
              </a:extLst>
            </p:cNvPr>
            <p:cNvSpPr>
              <a:spLocks/>
            </p:cNvSpPr>
            <p:nvPr/>
          </p:nvSpPr>
          <p:spPr>
            <a:xfrm>
              <a:off x="2077960" y="2126791"/>
              <a:ext cx="108100" cy="48479"/>
            </a:xfrm>
            <a:custGeom>
              <a:avLst/>
              <a:gdLst>
                <a:gd name="connsiteX0" fmla="*/ 22289 w 45910"/>
                <a:gd name="connsiteY0" fmla="*/ 23908 h 23907"/>
                <a:gd name="connsiteX1" fmla="*/ 0 w 45910"/>
                <a:gd name="connsiteY1" fmla="*/ 0 h 23907"/>
                <a:gd name="connsiteX2" fmla="*/ 33452 w 45910"/>
                <a:gd name="connsiteY2" fmla="*/ 12459 h 23907"/>
                <a:gd name="connsiteX3" fmla="*/ 45910 w 45910"/>
                <a:gd name="connsiteY3" fmla="*/ 0 h 23907"/>
                <a:gd name="connsiteX4" fmla="*/ 22289 w 45910"/>
                <a:gd name="connsiteY4" fmla="*/ 23908 h 2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 h="23907">
                  <a:moveTo>
                    <a:pt x="22289" y="23908"/>
                  </a:moveTo>
                  <a:cubicBezTo>
                    <a:pt x="9806" y="22877"/>
                    <a:pt x="154" y="12524"/>
                    <a:pt x="0" y="0"/>
                  </a:cubicBezTo>
                  <a:cubicBezTo>
                    <a:pt x="5797" y="12678"/>
                    <a:pt x="20774" y="18256"/>
                    <a:pt x="33452" y="12459"/>
                  </a:cubicBezTo>
                  <a:cubicBezTo>
                    <a:pt x="38966" y="9937"/>
                    <a:pt x="43389" y="5515"/>
                    <a:pt x="45910" y="0"/>
                  </a:cubicBezTo>
                  <a:cubicBezTo>
                    <a:pt x="45615" y="12970"/>
                    <a:pt x="35254" y="23457"/>
                    <a:pt x="22289" y="2390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5" name="Freeform: Shape 140">
              <a:extLst>
                <a:ext uri="{FF2B5EF4-FFF2-40B4-BE49-F238E27FC236}">
                  <a16:creationId xmlns:a16="http://schemas.microsoft.com/office/drawing/2014/main" id="{913105B1-58CA-43A6-BB39-8BC0B7BC3861}"/>
                </a:ext>
              </a:extLst>
            </p:cNvPr>
            <p:cNvSpPr>
              <a:spLocks/>
            </p:cNvSpPr>
            <p:nvPr/>
          </p:nvSpPr>
          <p:spPr>
            <a:xfrm>
              <a:off x="2087155" y="2074447"/>
              <a:ext cx="87466" cy="75328"/>
            </a:xfrm>
            <a:custGeom>
              <a:avLst/>
              <a:gdLst>
                <a:gd name="connsiteX0" fmla="*/ 37148 w 37147"/>
                <a:gd name="connsiteY0" fmla="*/ 18574 h 37147"/>
                <a:gd name="connsiteX1" fmla="*/ 18574 w 37147"/>
                <a:gd name="connsiteY1" fmla="*/ 37148 h 37147"/>
                <a:gd name="connsiteX2" fmla="*/ 0 w 37147"/>
                <a:gd name="connsiteY2" fmla="*/ 18574 h 37147"/>
                <a:gd name="connsiteX3" fmla="*/ 18574 w 37147"/>
                <a:gd name="connsiteY3" fmla="*/ 0 h 37147"/>
                <a:gd name="connsiteX4" fmla="*/ 37148 w 37147"/>
                <a:gd name="connsiteY4" fmla="*/ 18574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 h="37147">
                  <a:moveTo>
                    <a:pt x="37148" y="18574"/>
                  </a:moveTo>
                  <a:cubicBezTo>
                    <a:pt x="37148" y="28832"/>
                    <a:pt x="28832" y="37148"/>
                    <a:pt x="18574" y="37148"/>
                  </a:cubicBezTo>
                  <a:cubicBezTo>
                    <a:pt x="8316" y="37148"/>
                    <a:pt x="0" y="28832"/>
                    <a:pt x="0" y="18574"/>
                  </a:cubicBezTo>
                  <a:cubicBezTo>
                    <a:pt x="0" y="8316"/>
                    <a:pt x="8316" y="0"/>
                    <a:pt x="18574" y="0"/>
                  </a:cubicBezTo>
                  <a:cubicBezTo>
                    <a:pt x="28832" y="0"/>
                    <a:pt x="37148" y="8316"/>
                    <a:pt x="37148" y="18574"/>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6" name="Freeform: Shape 141">
              <a:extLst>
                <a:ext uri="{FF2B5EF4-FFF2-40B4-BE49-F238E27FC236}">
                  <a16:creationId xmlns:a16="http://schemas.microsoft.com/office/drawing/2014/main" id="{84646E3A-F9CB-44B7-9AEB-BE9133F81FAC}"/>
                </a:ext>
              </a:extLst>
            </p:cNvPr>
            <p:cNvSpPr>
              <a:spLocks/>
            </p:cNvSpPr>
            <p:nvPr/>
          </p:nvSpPr>
          <p:spPr>
            <a:xfrm>
              <a:off x="2073458" y="2260169"/>
              <a:ext cx="85519" cy="94152"/>
            </a:xfrm>
            <a:custGeom>
              <a:avLst/>
              <a:gdLst>
                <a:gd name="connsiteX0" fmla="*/ 34868 w 36320"/>
                <a:gd name="connsiteY0" fmla="*/ 5473 h 46430"/>
                <a:gd name="connsiteX1" fmla="*/ 482 w 36320"/>
                <a:gd name="connsiteY1" fmla="*/ 18903 h 46430"/>
                <a:gd name="connsiteX2" fmla="*/ 13055 w 36320"/>
                <a:gd name="connsiteY2" fmla="*/ 46430 h 46430"/>
                <a:gd name="connsiteX3" fmla="*/ 22104 w 36320"/>
                <a:gd name="connsiteY3" fmla="*/ 24332 h 46430"/>
                <a:gd name="connsiteX4" fmla="*/ 34868 w 36320"/>
                <a:gd name="connsiteY4" fmla="*/ 5473 h 46430"/>
                <a:gd name="connsiteX5" fmla="*/ 27152 w 36320"/>
                <a:gd name="connsiteY5" fmla="*/ 11950 h 46430"/>
                <a:gd name="connsiteX6" fmla="*/ 24962 w 36320"/>
                <a:gd name="connsiteY6" fmla="*/ 9759 h 46430"/>
                <a:gd name="connsiteX7" fmla="*/ 27152 w 36320"/>
                <a:gd name="connsiteY7" fmla="*/ 7568 h 46430"/>
                <a:gd name="connsiteX8" fmla="*/ 29343 w 36320"/>
                <a:gd name="connsiteY8" fmla="*/ 9759 h 46430"/>
                <a:gd name="connsiteX9" fmla="*/ 27152 w 36320"/>
                <a:gd name="connsiteY9" fmla="*/ 11950 h 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0" h="46430">
                  <a:moveTo>
                    <a:pt x="34868" y="5473"/>
                  </a:moveTo>
                  <a:cubicBezTo>
                    <a:pt x="30105" y="-5481"/>
                    <a:pt x="4483" y="520"/>
                    <a:pt x="482" y="18903"/>
                  </a:cubicBezTo>
                  <a:cubicBezTo>
                    <a:pt x="-1648" y="29824"/>
                    <a:pt x="3407" y="40889"/>
                    <a:pt x="13055" y="46430"/>
                  </a:cubicBezTo>
                  <a:cubicBezTo>
                    <a:pt x="13055" y="46430"/>
                    <a:pt x="3530" y="28809"/>
                    <a:pt x="22104" y="24332"/>
                  </a:cubicBezTo>
                  <a:cubicBezTo>
                    <a:pt x="30486" y="22427"/>
                    <a:pt x="40011" y="16712"/>
                    <a:pt x="34868" y="5473"/>
                  </a:cubicBezTo>
                  <a:close/>
                  <a:moveTo>
                    <a:pt x="27152" y="11950"/>
                  </a:moveTo>
                  <a:cubicBezTo>
                    <a:pt x="25942" y="11950"/>
                    <a:pt x="24962" y="10969"/>
                    <a:pt x="24962" y="9759"/>
                  </a:cubicBezTo>
                  <a:cubicBezTo>
                    <a:pt x="24962" y="8549"/>
                    <a:pt x="25942" y="7568"/>
                    <a:pt x="27152" y="7568"/>
                  </a:cubicBezTo>
                  <a:cubicBezTo>
                    <a:pt x="28362" y="7568"/>
                    <a:pt x="29343" y="8549"/>
                    <a:pt x="29343" y="9759"/>
                  </a:cubicBezTo>
                  <a:cubicBezTo>
                    <a:pt x="29343" y="10969"/>
                    <a:pt x="28362" y="11950"/>
                    <a:pt x="27152" y="11950"/>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7" name="Freeform: Shape 142">
              <a:extLst>
                <a:ext uri="{FF2B5EF4-FFF2-40B4-BE49-F238E27FC236}">
                  <a16:creationId xmlns:a16="http://schemas.microsoft.com/office/drawing/2014/main" id="{C6ED9200-992F-4CF0-A47B-786A5AC20489}"/>
                </a:ext>
              </a:extLst>
            </p:cNvPr>
            <p:cNvSpPr>
              <a:spLocks/>
            </p:cNvSpPr>
            <p:nvPr/>
          </p:nvSpPr>
          <p:spPr>
            <a:xfrm>
              <a:off x="2103331" y="2265859"/>
              <a:ext cx="84396" cy="94521"/>
            </a:xfrm>
            <a:custGeom>
              <a:avLst/>
              <a:gdLst>
                <a:gd name="connsiteX0" fmla="*/ 22562 w 35843"/>
                <a:gd name="connsiteY0" fmla="*/ 0 h 46612"/>
                <a:gd name="connsiteX1" fmla="*/ 20250 w 35843"/>
                <a:gd name="connsiteY1" fmla="*/ 19395 h 46612"/>
                <a:gd name="connsiteX2" fmla="*/ 13799 w 35843"/>
                <a:gd name="connsiteY2" fmla="*/ 22193 h 46612"/>
                <a:gd name="connsiteX3" fmla="*/ 1322 w 35843"/>
                <a:gd name="connsiteY3" fmla="*/ 41243 h 46612"/>
                <a:gd name="connsiteX4" fmla="*/ 35421 w 35843"/>
                <a:gd name="connsiteY4" fmla="*/ 27337 h 46612"/>
                <a:gd name="connsiteX5" fmla="*/ 22562 w 35843"/>
                <a:gd name="connsiteY5" fmla="*/ 0 h 46612"/>
                <a:gd name="connsiteX6" fmla="*/ 10085 w 35843"/>
                <a:gd name="connsiteY6" fmla="*/ 38576 h 46612"/>
                <a:gd name="connsiteX7" fmla="*/ 7894 w 35843"/>
                <a:gd name="connsiteY7" fmla="*/ 36385 h 46612"/>
                <a:gd name="connsiteX8" fmla="*/ 10085 w 35843"/>
                <a:gd name="connsiteY8" fmla="*/ 34195 h 46612"/>
                <a:gd name="connsiteX9" fmla="*/ 12275 w 35843"/>
                <a:gd name="connsiteY9" fmla="*/ 36385 h 46612"/>
                <a:gd name="connsiteX10" fmla="*/ 10085 w 35843"/>
                <a:gd name="connsiteY10" fmla="*/ 38576 h 4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3" h="46612">
                  <a:moveTo>
                    <a:pt x="22562" y="0"/>
                  </a:moveTo>
                  <a:cubicBezTo>
                    <a:pt x="27280" y="5994"/>
                    <a:pt x="26244" y="14678"/>
                    <a:pt x="20250" y="19395"/>
                  </a:cubicBezTo>
                  <a:cubicBezTo>
                    <a:pt x="18377" y="20868"/>
                    <a:pt x="16155" y="21833"/>
                    <a:pt x="13799" y="22193"/>
                  </a:cubicBezTo>
                  <a:cubicBezTo>
                    <a:pt x="5989" y="24384"/>
                    <a:pt x="-3536" y="30290"/>
                    <a:pt x="1322" y="41243"/>
                  </a:cubicBezTo>
                  <a:cubicBezTo>
                    <a:pt x="6179" y="52197"/>
                    <a:pt x="31706" y="45815"/>
                    <a:pt x="35421" y="27337"/>
                  </a:cubicBezTo>
                  <a:cubicBezTo>
                    <a:pt x="37411" y="16414"/>
                    <a:pt x="32245" y="5433"/>
                    <a:pt x="22562" y="0"/>
                  </a:cubicBezTo>
                  <a:close/>
                  <a:moveTo>
                    <a:pt x="10085" y="38576"/>
                  </a:moveTo>
                  <a:cubicBezTo>
                    <a:pt x="8896" y="38528"/>
                    <a:pt x="7943" y="37575"/>
                    <a:pt x="7894" y="36385"/>
                  </a:cubicBezTo>
                  <a:cubicBezTo>
                    <a:pt x="7894" y="35176"/>
                    <a:pt x="8875" y="34195"/>
                    <a:pt x="10085" y="34195"/>
                  </a:cubicBezTo>
                  <a:cubicBezTo>
                    <a:pt x="11295" y="34195"/>
                    <a:pt x="12275" y="35176"/>
                    <a:pt x="12275" y="36385"/>
                  </a:cubicBezTo>
                  <a:cubicBezTo>
                    <a:pt x="12275" y="37595"/>
                    <a:pt x="11295" y="38576"/>
                    <a:pt x="10085" y="38576"/>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8" name="Freeform: Shape 143">
              <a:extLst>
                <a:ext uri="{FF2B5EF4-FFF2-40B4-BE49-F238E27FC236}">
                  <a16:creationId xmlns:a16="http://schemas.microsoft.com/office/drawing/2014/main" id="{41416BFC-CFF8-44EE-B322-ACB77D506720}"/>
                </a:ext>
              </a:extLst>
            </p:cNvPr>
            <p:cNvSpPr>
              <a:spLocks/>
            </p:cNvSpPr>
            <p:nvPr/>
          </p:nvSpPr>
          <p:spPr>
            <a:xfrm>
              <a:off x="2100611" y="1992166"/>
              <a:ext cx="60106" cy="77130"/>
            </a:xfrm>
            <a:custGeom>
              <a:avLst/>
              <a:gdLst>
                <a:gd name="connsiteX0" fmla="*/ 22003 w 25527"/>
                <a:gd name="connsiteY0" fmla="*/ 12478 h 38036"/>
                <a:gd name="connsiteX1" fmla="*/ 22003 w 25527"/>
                <a:gd name="connsiteY1" fmla="*/ 18955 h 38036"/>
                <a:gd name="connsiteX2" fmla="*/ 25527 w 25527"/>
                <a:gd name="connsiteY2" fmla="*/ 27146 h 38036"/>
                <a:gd name="connsiteX3" fmla="*/ 17907 w 25527"/>
                <a:gd name="connsiteY3" fmla="*/ 34766 h 38036"/>
                <a:gd name="connsiteX4" fmla="*/ 12764 w 25527"/>
                <a:gd name="connsiteY4" fmla="*/ 38005 h 38036"/>
                <a:gd name="connsiteX5" fmla="*/ 7334 w 25527"/>
                <a:gd name="connsiteY5" fmla="*/ 34766 h 38036"/>
                <a:gd name="connsiteX6" fmla="*/ 0 w 25527"/>
                <a:gd name="connsiteY6" fmla="*/ 27051 h 38036"/>
                <a:gd name="connsiteX7" fmla="*/ 3810 w 25527"/>
                <a:gd name="connsiteY7" fmla="*/ 18955 h 38036"/>
                <a:gd name="connsiteX8" fmla="*/ 3810 w 25527"/>
                <a:gd name="connsiteY8" fmla="*/ 13526 h 38036"/>
                <a:gd name="connsiteX9" fmla="*/ 7620 w 25527"/>
                <a:gd name="connsiteY9" fmla="*/ 17812 h 38036"/>
                <a:gd name="connsiteX10" fmla="*/ 5810 w 25527"/>
                <a:gd name="connsiteY10" fmla="*/ 24289 h 38036"/>
                <a:gd name="connsiteX11" fmla="*/ 11335 w 25527"/>
                <a:gd name="connsiteY11" fmla="*/ 23051 h 38036"/>
                <a:gd name="connsiteX12" fmla="*/ 8382 w 25527"/>
                <a:gd name="connsiteY12" fmla="*/ 10478 h 38036"/>
                <a:gd name="connsiteX13" fmla="*/ 13049 w 25527"/>
                <a:gd name="connsiteY13" fmla="*/ 0 h 38036"/>
                <a:gd name="connsiteX14" fmla="*/ 13049 w 25527"/>
                <a:gd name="connsiteY14" fmla="*/ 7525 h 38036"/>
                <a:gd name="connsiteX15" fmla="*/ 16574 w 25527"/>
                <a:gd name="connsiteY15" fmla="*/ 16288 h 38036"/>
                <a:gd name="connsiteX16" fmla="*/ 14573 w 25527"/>
                <a:gd name="connsiteY16" fmla="*/ 23336 h 38036"/>
                <a:gd name="connsiteX17" fmla="*/ 19812 w 25527"/>
                <a:gd name="connsiteY17" fmla="*/ 23336 h 38036"/>
                <a:gd name="connsiteX18" fmla="*/ 18288 w 25527"/>
                <a:gd name="connsiteY18" fmla="*/ 18193 h 38036"/>
                <a:gd name="connsiteX19" fmla="*/ 22003 w 25527"/>
                <a:gd name="connsiteY19" fmla="*/ 12478 h 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7" h="38036">
                  <a:moveTo>
                    <a:pt x="22003" y="12478"/>
                  </a:moveTo>
                  <a:cubicBezTo>
                    <a:pt x="21156" y="14554"/>
                    <a:pt x="21156" y="16879"/>
                    <a:pt x="22003" y="18955"/>
                  </a:cubicBezTo>
                  <a:cubicBezTo>
                    <a:pt x="23717" y="22479"/>
                    <a:pt x="25527" y="22289"/>
                    <a:pt x="25527" y="27146"/>
                  </a:cubicBezTo>
                  <a:cubicBezTo>
                    <a:pt x="25527" y="32004"/>
                    <a:pt x="20193" y="31528"/>
                    <a:pt x="17907" y="34766"/>
                  </a:cubicBezTo>
                  <a:cubicBezTo>
                    <a:pt x="15621" y="38005"/>
                    <a:pt x="15621" y="38005"/>
                    <a:pt x="12764" y="38005"/>
                  </a:cubicBezTo>
                  <a:cubicBezTo>
                    <a:pt x="10433" y="38262"/>
                    <a:pt x="8215" y="36939"/>
                    <a:pt x="7334" y="34766"/>
                  </a:cubicBezTo>
                  <a:cubicBezTo>
                    <a:pt x="5429" y="31718"/>
                    <a:pt x="0" y="31814"/>
                    <a:pt x="0" y="27051"/>
                  </a:cubicBezTo>
                  <a:cubicBezTo>
                    <a:pt x="0" y="22289"/>
                    <a:pt x="3524" y="22479"/>
                    <a:pt x="3810" y="18955"/>
                  </a:cubicBezTo>
                  <a:cubicBezTo>
                    <a:pt x="4116" y="17158"/>
                    <a:pt x="4116" y="15322"/>
                    <a:pt x="3810" y="13526"/>
                  </a:cubicBezTo>
                  <a:cubicBezTo>
                    <a:pt x="3810" y="13526"/>
                    <a:pt x="7430" y="15240"/>
                    <a:pt x="7620" y="17812"/>
                  </a:cubicBezTo>
                  <a:cubicBezTo>
                    <a:pt x="7811" y="20384"/>
                    <a:pt x="4477" y="21527"/>
                    <a:pt x="5810" y="24289"/>
                  </a:cubicBezTo>
                  <a:cubicBezTo>
                    <a:pt x="7144" y="27051"/>
                    <a:pt x="10573" y="26670"/>
                    <a:pt x="11335" y="23051"/>
                  </a:cubicBezTo>
                  <a:cubicBezTo>
                    <a:pt x="13049" y="14669"/>
                    <a:pt x="8287" y="15716"/>
                    <a:pt x="8382" y="10478"/>
                  </a:cubicBezTo>
                  <a:cubicBezTo>
                    <a:pt x="8871" y="6601"/>
                    <a:pt x="10494" y="2956"/>
                    <a:pt x="13049" y="0"/>
                  </a:cubicBezTo>
                  <a:cubicBezTo>
                    <a:pt x="12070" y="2413"/>
                    <a:pt x="12070" y="5112"/>
                    <a:pt x="13049" y="7525"/>
                  </a:cubicBezTo>
                  <a:cubicBezTo>
                    <a:pt x="15183" y="9962"/>
                    <a:pt x="16426" y="13052"/>
                    <a:pt x="16574" y="16288"/>
                  </a:cubicBezTo>
                  <a:cubicBezTo>
                    <a:pt x="16574" y="20288"/>
                    <a:pt x="14573" y="20384"/>
                    <a:pt x="14573" y="23336"/>
                  </a:cubicBezTo>
                  <a:cubicBezTo>
                    <a:pt x="14573" y="26289"/>
                    <a:pt x="19050" y="27623"/>
                    <a:pt x="19812" y="23336"/>
                  </a:cubicBezTo>
                  <a:cubicBezTo>
                    <a:pt x="19812" y="21050"/>
                    <a:pt x="18098" y="21336"/>
                    <a:pt x="18288" y="18193"/>
                  </a:cubicBezTo>
                  <a:cubicBezTo>
                    <a:pt x="18704" y="15865"/>
                    <a:pt x="20044" y="13803"/>
                    <a:pt x="22003" y="1247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22C42908-F08B-4E2E-A7DE-284E3CE360FD}"/>
              </a:ext>
            </a:extLst>
          </p:cNvPr>
          <p:cNvSpPr/>
          <p:nvPr/>
        </p:nvSpPr>
        <p:spPr>
          <a:xfrm>
            <a:off x="4416755" y="326238"/>
            <a:ext cx="3527993" cy="626049"/>
          </a:xfrm>
          <a:prstGeom prst="roundRect">
            <a:avLst/>
          </a:prstGeom>
          <a:solidFill>
            <a:schemeClr val="bg2"/>
          </a:solidFill>
          <a:ln w="9525">
            <a:solidFill>
              <a:schemeClr val="bg1">
                <a:lumMod val="6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600"/>
              </a:spcAft>
              <a:defRPr/>
            </a:pPr>
            <a:r>
              <a:rPr lang="mn-MN" sz="1050" b="1" noProof="1">
                <a:solidFill>
                  <a:srgbClr val="1A0E75"/>
                </a:solidFill>
                <a:latin typeface="Arial" panose="020B0604020202020204" pitchFamily="34" charset="0"/>
                <a:ea typeface="Roboto Condensed" panose="02000000000000000000" pitchFamily="2" charset="0"/>
                <a:cs typeface="Arial" panose="020B0604020202020204" pitchFamily="34" charset="0"/>
              </a:rPr>
              <a:t>                    МОНГОЛ УЛСЫН ЗАСГИЙН ГАЗАР</a:t>
            </a:r>
          </a:p>
        </p:txBody>
      </p:sp>
      <p:grpSp>
        <p:nvGrpSpPr>
          <p:cNvPr id="90" name="Group 89">
            <a:extLst>
              <a:ext uri="{FF2B5EF4-FFF2-40B4-BE49-F238E27FC236}">
                <a16:creationId xmlns:a16="http://schemas.microsoft.com/office/drawing/2014/main" id="{AD114748-9AE1-41B4-A883-C5BF19740945}"/>
              </a:ext>
            </a:extLst>
          </p:cNvPr>
          <p:cNvGrpSpPr>
            <a:grpSpLocks/>
          </p:cNvGrpSpPr>
          <p:nvPr/>
        </p:nvGrpSpPr>
        <p:grpSpPr>
          <a:xfrm>
            <a:off x="4701510" y="300638"/>
            <a:ext cx="256318" cy="436447"/>
            <a:chOff x="2003724" y="1992166"/>
            <a:chExt cx="257466" cy="443278"/>
          </a:xfrm>
        </p:grpSpPr>
        <p:sp>
          <p:nvSpPr>
            <p:cNvPr id="91" name="Freeform: Shape 133">
              <a:extLst>
                <a:ext uri="{FF2B5EF4-FFF2-40B4-BE49-F238E27FC236}">
                  <a16:creationId xmlns:a16="http://schemas.microsoft.com/office/drawing/2014/main" id="{0BE94E78-7BFB-4B98-B7FA-3F0F100AE3CA}"/>
                </a:ext>
              </a:extLst>
            </p:cNvPr>
            <p:cNvSpPr>
              <a:spLocks/>
            </p:cNvSpPr>
            <p:nvPr/>
          </p:nvSpPr>
          <p:spPr>
            <a:xfrm>
              <a:off x="2003724"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2" name="Freeform: Shape 134">
              <a:extLst>
                <a:ext uri="{FF2B5EF4-FFF2-40B4-BE49-F238E27FC236}">
                  <a16:creationId xmlns:a16="http://schemas.microsoft.com/office/drawing/2014/main" id="{332EECCB-108E-472F-A139-0C72DAF97DA7}"/>
                </a:ext>
              </a:extLst>
            </p:cNvPr>
            <p:cNvSpPr>
              <a:spLocks/>
            </p:cNvSpPr>
            <p:nvPr/>
          </p:nvSpPr>
          <p:spPr>
            <a:xfrm>
              <a:off x="2204899" y="2186281"/>
              <a:ext cx="56291" cy="249163"/>
            </a:xfrm>
            <a:custGeom>
              <a:avLst/>
              <a:gdLst>
                <a:gd name="connsiteX0" fmla="*/ 0 w 23907"/>
                <a:gd name="connsiteY0" fmla="*/ 0 h 122872"/>
                <a:gd name="connsiteX1" fmla="*/ 23908 w 23907"/>
                <a:gd name="connsiteY1" fmla="*/ 0 h 122872"/>
                <a:gd name="connsiteX2" fmla="*/ 23908 w 23907"/>
                <a:gd name="connsiteY2" fmla="*/ 122873 h 122872"/>
                <a:gd name="connsiteX3" fmla="*/ 0 w 23907"/>
                <a:gd name="connsiteY3" fmla="*/ 122873 h 122872"/>
              </a:gdLst>
              <a:ahLst/>
              <a:cxnLst>
                <a:cxn ang="0">
                  <a:pos x="connsiteX0" y="connsiteY0"/>
                </a:cxn>
                <a:cxn ang="0">
                  <a:pos x="connsiteX1" y="connsiteY1"/>
                </a:cxn>
                <a:cxn ang="0">
                  <a:pos x="connsiteX2" y="connsiteY2"/>
                </a:cxn>
                <a:cxn ang="0">
                  <a:pos x="connsiteX3" y="connsiteY3"/>
                </a:cxn>
              </a:cxnLst>
              <a:rect l="l" t="t" r="r" b="b"/>
              <a:pathLst>
                <a:path w="23907" h="122872">
                  <a:moveTo>
                    <a:pt x="0" y="0"/>
                  </a:moveTo>
                  <a:lnTo>
                    <a:pt x="23908" y="0"/>
                  </a:lnTo>
                  <a:lnTo>
                    <a:pt x="23908" y="122873"/>
                  </a:lnTo>
                  <a:lnTo>
                    <a:pt x="0" y="122873"/>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3" name="Freeform: Shape 135">
              <a:extLst>
                <a:ext uri="{FF2B5EF4-FFF2-40B4-BE49-F238E27FC236}">
                  <a16:creationId xmlns:a16="http://schemas.microsoft.com/office/drawing/2014/main" id="{8ABC6780-A74C-4149-8684-A46AD2043DE9}"/>
                </a:ext>
              </a:extLst>
            </p:cNvPr>
            <p:cNvSpPr>
              <a:spLocks/>
            </p:cNvSpPr>
            <p:nvPr/>
          </p:nvSpPr>
          <p:spPr>
            <a:xfrm>
              <a:off x="2075043" y="2227229"/>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4" name="Freeform: Shape 136">
              <a:extLst>
                <a:ext uri="{FF2B5EF4-FFF2-40B4-BE49-F238E27FC236}">
                  <a16:creationId xmlns:a16="http://schemas.microsoft.com/office/drawing/2014/main" id="{1F53992F-78F4-4E88-B5F7-DA72C02E11C2}"/>
                </a:ext>
              </a:extLst>
            </p:cNvPr>
            <p:cNvSpPr>
              <a:spLocks/>
            </p:cNvSpPr>
            <p:nvPr/>
          </p:nvSpPr>
          <p:spPr>
            <a:xfrm>
              <a:off x="2075043" y="2368615"/>
              <a:ext cx="114379" cy="22598"/>
            </a:xfrm>
            <a:custGeom>
              <a:avLst/>
              <a:gdLst>
                <a:gd name="connsiteX0" fmla="*/ 0 w 48577"/>
                <a:gd name="connsiteY0" fmla="*/ 0 h 11144"/>
                <a:gd name="connsiteX1" fmla="*/ 48577 w 48577"/>
                <a:gd name="connsiteY1" fmla="*/ 0 h 11144"/>
                <a:gd name="connsiteX2" fmla="*/ 48577 w 48577"/>
                <a:gd name="connsiteY2" fmla="*/ 11144 h 11144"/>
                <a:gd name="connsiteX3" fmla="*/ 0 w 48577"/>
                <a:gd name="connsiteY3" fmla="*/ 11144 h 11144"/>
              </a:gdLst>
              <a:ahLst/>
              <a:cxnLst>
                <a:cxn ang="0">
                  <a:pos x="connsiteX0" y="connsiteY0"/>
                </a:cxn>
                <a:cxn ang="0">
                  <a:pos x="connsiteX1" y="connsiteY1"/>
                </a:cxn>
                <a:cxn ang="0">
                  <a:pos x="connsiteX2" y="connsiteY2"/>
                </a:cxn>
                <a:cxn ang="0">
                  <a:pos x="connsiteX3" y="connsiteY3"/>
                </a:cxn>
              </a:cxnLst>
              <a:rect l="l" t="t" r="r" b="b"/>
              <a:pathLst>
                <a:path w="48577" h="11144">
                  <a:moveTo>
                    <a:pt x="0" y="0"/>
                  </a:moveTo>
                  <a:lnTo>
                    <a:pt x="48577" y="0"/>
                  </a:lnTo>
                  <a:lnTo>
                    <a:pt x="48577" y="11144"/>
                  </a:lnTo>
                  <a:lnTo>
                    <a:pt x="0" y="11144"/>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5" name="Freeform: Shape 137">
              <a:extLst>
                <a:ext uri="{FF2B5EF4-FFF2-40B4-BE49-F238E27FC236}">
                  <a16:creationId xmlns:a16="http://schemas.microsoft.com/office/drawing/2014/main" id="{0845D8CF-EA42-463D-9FCD-A766AD7D2702}"/>
                </a:ext>
              </a:extLst>
            </p:cNvPr>
            <p:cNvSpPr>
              <a:spLocks/>
            </p:cNvSpPr>
            <p:nvPr/>
          </p:nvSpPr>
          <p:spPr>
            <a:xfrm>
              <a:off x="2076389" y="2399327"/>
              <a:ext cx="111912" cy="35732"/>
            </a:xfrm>
            <a:custGeom>
              <a:avLst/>
              <a:gdLst>
                <a:gd name="connsiteX0" fmla="*/ 23717 w 47529"/>
                <a:gd name="connsiteY0" fmla="*/ 17621 h 17621"/>
                <a:gd name="connsiteX1" fmla="*/ 0 w 47529"/>
                <a:gd name="connsiteY1" fmla="*/ 0 h 17621"/>
                <a:gd name="connsiteX2" fmla="*/ 47530 w 47529"/>
                <a:gd name="connsiteY2" fmla="*/ 0 h 17621"/>
                <a:gd name="connsiteX3" fmla="*/ 23717 w 47529"/>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529" h="17621">
                  <a:moveTo>
                    <a:pt x="23717" y="17621"/>
                  </a:moveTo>
                  <a:lnTo>
                    <a:pt x="0" y="0"/>
                  </a:lnTo>
                  <a:lnTo>
                    <a:pt x="47530" y="0"/>
                  </a:lnTo>
                  <a:lnTo>
                    <a:pt x="23717"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6" name="Freeform: Shape 138">
              <a:extLst>
                <a:ext uri="{FF2B5EF4-FFF2-40B4-BE49-F238E27FC236}">
                  <a16:creationId xmlns:a16="http://schemas.microsoft.com/office/drawing/2014/main" id="{F415C944-160E-4533-B10E-78C98F70DBFB}"/>
                </a:ext>
              </a:extLst>
            </p:cNvPr>
            <p:cNvSpPr>
              <a:spLocks/>
            </p:cNvSpPr>
            <p:nvPr/>
          </p:nvSpPr>
          <p:spPr>
            <a:xfrm>
              <a:off x="2075492" y="2188406"/>
              <a:ext cx="112138" cy="35732"/>
            </a:xfrm>
            <a:custGeom>
              <a:avLst/>
              <a:gdLst>
                <a:gd name="connsiteX0" fmla="*/ 23813 w 47625"/>
                <a:gd name="connsiteY0" fmla="*/ 17621 h 17621"/>
                <a:gd name="connsiteX1" fmla="*/ 0 w 47625"/>
                <a:gd name="connsiteY1" fmla="*/ 0 h 17621"/>
                <a:gd name="connsiteX2" fmla="*/ 47625 w 47625"/>
                <a:gd name="connsiteY2" fmla="*/ 0 h 17621"/>
                <a:gd name="connsiteX3" fmla="*/ 23813 w 47625"/>
                <a:gd name="connsiteY3" fmla="*/ 17621 h 17621"/>
              </a:gdLst>
              <a:ahLst/>
              <a:cxnLst>
                <a:cxn ang="0">
                  <a:pos x="connsiteX0" y="connsiteY0"/>
                </a:cxn>
                <a:cxn ang="0">
                  <a:pos x="connsiteX1" y="connsiteY1"/>
                </a:cxn>
                <a:cxn ang="0">
                  <a:pos x="connsiteX2" y="connsiteY2"/>
                </a:cxn>
                <a:cxn ang="0">
                  <a:pos x="connsiteX3" y="connsiteY3"/>
                </a:cxn>
              </a:cxnLst>
              <a:rect l="l" t="t" r="r" b="b"/>
              <a:pathLst>
                <a:path w="47625" h="17621">
                  <a:moveTo>
                    <a:pt x="23813" y="17621"/>
                  </a:moveTo>
                  <a:lnTo>
                    <a:pt x="0" y="0"/>
                  </a:lnTo>
                  <a:lnTo>
                    <a:pt x="47625" y="0"/>
                  </a:lnTo>
                  <a:lnTo>
                    <a:pt x="23813" y="17621"/>
                  </a:ln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7" name="Freeform: Shape 139">
              <a:extLst>
                <a:ext uri="{FF2B5EF4-FFF2-40B4-BE49-F238E27FC236}">
                  <a16:creationId xmlns:a16="http://schemas.microsoft.com/office/drawing/2014/main" id="{92D700D1-2791-446F-83D4-B8E832AB4B23}"/>
                </a:ext>
              </a:extLst>
            </p:cNvPr>
            <p:cNvSpPr>
              <a:spLocks/>
            </p:cNvSpPr>
            <p:nvPr/>
          </p:nvSpPr>
          <p:spPr>
            <a:xfrm>
              <a:off x="2077960" y="2126791"/>
              <a:ext cx="108100" cy="48479"/>
            </a:xfrm>
            <a:custGeom>
              <a:avLst/>
              <a:gdLst>
                <a:gd name="connsiteX0" fmla="*/ 22289 w 45910"/>
                <a:gd name="connsiteY0" fmla="*/ 23908 h 23907"/>
                <a:gd name="connsiteX1" fmla="*/ 0 w 45910"/>
                <a:gd name="connsiteY1" fmla="*/ 0 h 23907"/>
                <a:gd name="connsiteX2" fmla="*/ 33452 w 45910"/>
                <a:gd name="connsiteY2" fmla="*/ 12459 h 23907"/>
                <a:gd name="connsiteX3" fmla="*/ 45910 w 45910"/>
                <a:gd name="connsiteY3" fmla="*/ 0 h 23907"/>
                <a:gd name="connsiteX4" fmla="*/ 22289 w 45910"/>
                <a:gd name="connsiteY4" fmla="*/ 23908 h 2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 h="23907">
                  <a:moveTo>
                    <a:pt x="22289" y="23908"/>
                  </a:moveTo>
                  <a:cubicBezTo>
                    <a:pt x="9806" y="22877"/>
                    <a:pt x="154" y="12524"/>
                    <a:pt x="0" y="0"/>
                  </a:cubicBezTo>
                  <a:cubicBezTo>
                    <a:pt x="5797" y="12678"/>
                    <a:pt x="20774" y="18256"/>
                    <a:pt x="33452" y="12459"/>
                  </a:cubicBezTo>
                  <a:cubicBezTo>
                    <a:pt x="38966" y="9937"/>
                    <a:pt x="43389" y="5515"/>
                    <a:pt x="45910" y="0"/>
                  </a:cubicBezTo>
                  <a:cubicBezTo>
                    <a:pt x="45615" y="12970"/>
                    <a:pt x="35254" y="23457"/>
                    <a:pt x="22289" y="2390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8" name="Freeform: Shape 140">
              <a:extLst>
                <a:ext uri="{FF2B5EF4-FFF2-40B4-BE49-F238E27FC236}">
                  <a16:creationId xmlns:a16="http://schemas.microsoft.com/office/drawing/2014/main" id="{D954D6FB-B914-4AED-9367-F041EA001995}"/>
                </a:ext>
              </a:extLst>
            </p:cNvPr>
            <p:cNvSpPr>
              <a:spLocks/>
            </p:cNvSpPr>
            <p:nvPr/>
          </p:nvSpPr>
          <p:spPr>
            <a:xfrm>
              <a:off x="2087155" y="2074447"/>
              <a:ext cx="87466" cy="75328"/>
            </a:xfrm>
            <a:custGeom>
              <a:avLst/>
              <a:gdLst>
                <a:gd name="connsiteX0" fmla="*/ 37148 w 37147"/>
                <a:gd name="connsiteY0" fmla="*/ 18574 h 37147"/>
                <a:gd name="connsiteX1" fmla="*/ 18574 w 37147"/>
                <a:gd name="connsiteY1" fmla="*/ 37148 h 37147"/>
                <a:gd name="connsiteX2" fmla="*/ 0 w 37147"/>
                <a:gd name="connsiteY2" fmla="*/ 18574 h 37147"/>
                <a:gd name="connsiteX3" fmla="*/ 18574 w 37147"/>
                <a:gd name="connsiteY3" fmla="*/ 0 h 37147"/>
                <a:gd name="connsiteX4" fmla="*/ 37148 w 37147"/>
                <a:gd name="connsiteY4" fmla="*/ 18574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 h="37147">
                  <a:moveTo>
                    <a:pt x="37148" y="18574"/>
                  </a:moveTo>
                  <a:cubicBezTo>
                    <a:pt x="37148" y="28832"/>
                    <a:pt x="28832" y="37148"/>
                    <a:pt x="18574" y="37148"/>
                  </a:cubicBezTo>
                  <a:cubicBezTo>
                    <a:pt x="8316" y="37148"/>
                    <a:pt x="0" y="28832"/>
                    <a:pt x="0" y="18574"/>
                  </a:cubicBezTo>
                  <a:cubicBezTo>
                    <a:pt x="0" y="8316"/>
                    <a:pt x="8316" y="0"/>
                    <a:pt x="18574" y="0"/>
                  </a:cubicBezTo>
                  <a:cubicBezTo>
                    <a:pt x="28832" y="0"/>
                    <a:pt x="37148" y="8316"/>
                    <a:pt x="37148" y="18574"/>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99" name="Freeform: Shape 141">
              <a:extLst>
                <a:ext uri="{FF2B5EF4-FFF2-40B4-BE49-F238E27FC236}">
                  <a16:creationId xmlns:a16="http://schemas.microsoft.com/office/drawing/2014/main" id="{503741B1-EB88-4570-8657-D5B7318D9080}"/>
                </a:ext>
              </a:extLst>
            </p:cNvPr>
            <p:cNvSpPr>
              <a:spLocks/>
            </p:cNvSpPr>
            <p:nvPr/>
          </p:nvSpPr>
          <p:spPr>
            <a:xfrm>
              <a:off x="2073458" y="2260169"/>
              <a:ext cx="85519" cy="94152"/>
            </a:xfrm>
            <a:custGeom>
              <a:avLst/>
              <a:gdLst>
                <a:gd name="connsiteX0" fmla="*/ 34868 w 36320"/>
                <a:gd name="connsiteY0" fmla="*/ 5473 h 46430"/>
                <a:gd name="connsiteX1" fmla="*/ 482 w 36320"/>
                <a:gd name="connsiteY1" fmla="*/ 18903 h 46430"/>
                <a:gd name="connsiteX2" fmla="*/ 13055 w 36320"/>
                <a:gd name="connsiteY2" fmla="*/ 46430 h 46430"/>
                <a:gd name="connsiteX3" fmla="*/ 22104 w 36320"/>
                <a:gd name="connsiteY3" fmla="*/ 24332 h 46430"/>
                <a:gd name="connsiteX4" fmla="*/ 34868 w 36320"/>
                <a:gd name="connsiteY4" fmla="*/ 5473 h 46430"/>
                <a:gd name="connsiteX5" fmla="*/ 27152 w 36320"/>
                <a:gd name="connsiteY5" fmla="*/ 11950 h 46430"/>
                <a:gd name="connsiteX6" fmla="*/ 24962 w 36320"/>
                <a:gd name="connsiteY6" fmla="*/ 9759 h 46430"/>
                <a:gd name="connsiteX7" fmla="*/ 27152 w 36320"/>
                <a:gd name="connsiteY7" fmla="*/ 7568 h 46430"/>
                <a:gd name="connsiteX8" fmla="*/ 29343 w 36320"/>
                <a:gd name="connsiteY8" fmla="*/ 9759 h 46430"/>
                <a:gd name="connsiteX9" fmla="*/ 27152 w 36320"/>
                <a:gd name="connsiteY9" fmla="*/ 11950 h 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0" h="46430">
                  <a:moveTo>
                    <a:pt x="34868" y="5473"/>
                  </a:moveTo>
                  <a:cubicBezTo>
                    <a:pt x="30105" y="-5481"/>
                    <a:pt x="4483" y="520"/>
                    <a:pt x="482" y="18903"/>
                  </a:cubicBezTo>
                  <a:cubicBezTo>
                    <a:pt x="-1648" y="29824"/>
                    <a:pt x="3407" y="40889"/>
                    <a:pt x="13055" y="46430"/>
                  </a:cubicBezTo>
                  <a:cubicBezTo>
                    <a:pt x="13055" y="46430"/>
                    <a:pt x="3530" y="28809"/>
                    <a:pt x="22104" y="24332"/>
                  </a:cubicBezTo>
                  <a:cubicBezTo>
                    <a:pt x="30486" y="22427"/>
                    <a:pt x="40011" y="16712"/>
                    <a:pt x="34868" y="5473"/>
                  </a:cubicBezTo>
                  <a:close/>
                  <a:moveTo>
                    <a:pt x="27152" y="11950"/>
                  </a:moveTo>
                  <a:cubicBezTo>
                    <a:pt x="25942" y="11950"/>
                    <a:pt x="24962" y="10969"/>
                    <a:pt x="24962" y="9759"/>
                  </a:cubicBezTo>
                  <a:cubicBezTo>
                    <a:pt x="24962" y="8549"/>
                    <a:pt x="25942" y="7568"/>
                    <a:pt x="27152" y="7568"/>
                  </a:cubicBezTo>
                  <a:cubicBezTo>
                    <a:pt x="28362" y="7568"/>
                    <a:pt x="29343" y="8549"/>
                    <a:pt x="29343" y="9759"/>
                  </a:cubicBezTo>
                  <a:cubicBezTo>
                    <a:pt x="29343" y="10969"/>
                    <a:pt x="28362" y="11950"/>
                    <a:pt x="27152" y="11950"/>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00" name="Freeform: Shape 142">
              <a:extLst>
                <a:ext uri="{FF2B5EF4-FFF2-40B4-BE49-F238E27FC236}">
                  <a16:creationId xmlns:a16="http://schemas.microsoft.com/office/drawing/2014/main" id="{DF1F2443-0AE1-4789-9459-290A9CFD53AD}"/>
                </a:ext>
              </a:extLst>
            </p:cNvPr>
            <p:cNvSpPr>
              <a:spLocks/>
            </p:cNvSpPr>
            <p:nvPr/>
          </p:nvSpPr>
          <p:spPr>
            <a:xfrm>
              <a:off x="2103331" y="2265859"/>
              <a:ext cx="84396" cy="94521"/>
            </a:xfrm>
            <a:custGeom>
              <a:avLst/>
              <a:gdLst>
                <a:gd name="connsiteX0" fmla="*/ 22562 w 35843"/>
                <a:gd name="connsiteY0" fmla="*/ 0 h 46612"/>
                <a:gd name="connsiteX1" fmla="*/ 20250 w 35843"/>
                <a:gd name="connsiteY1" fmla="*/ 19395 h 46612"/>
                <a:gd name="connsiteX2" fmla="*/ 13799 w 35843"/>
                <a:gd name="connsiteY2" fmla="*/ 22193 h 46612"/>
                <a:gd name="connsiteX3" fmla="*/ 1322 w 35843"/>
                <a:gd name="connsiteY3" fmla="*/ 41243 h 46612"/>
                <a:gd name="connsiteX4" fmla="*/ 35421 w 35843"/>
                <a:gd name="connsiteY4" fmla="*/ 27337 h 46612"/>
                <a:gd name="connsiteX5" fmla="*/ 22562 w 35843"/>
                <a:gd name="connsiteY5" fmla="*/ 0 h 46612"/>
                <a:gd name="connsiteX6" fmla="*/ 10085 w 35843"/>
                <a:gd name="connsiteY6" fmla="*/ 38576 h 46612"/>
                <a:gd name="connsiteX7" fmla="*/ 7894 w 35843"/>
                <a:gd name="connsiteY7" fmla="*/ 36385 h 46612"/>
                <a:gd name="connsiteX8" fmla="*/ 10085 w 35843"/>
                <a:gd name="connsiteY8" fmla="*/ 34195 h 46612"/>
                <a:gd name="connsiteX9" fmla="*/ 12275 w 35843"/>
                <a:gd name="connsiteY9" fmla="*/ 36385 h 46612"/>
                <a:gd name="connsiteX10" fmla="*/ 10085 w 35843"/>
                <a:gd name="connsiteY10" fmla="*/ 38576 h 4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3" h="46612">
                  <a:moveTo>
                    <a:pt x="22562" y="0"/>
                  </a:moveTo>
                  <a:cubicBezTo>
                    <a:pt x="27280" y="5994"/>
                    <a:pt x="26244" y="14678"/>
                    <a:pt x="20250" y="19395"/>
                  </a:cubicBezTo>
                  <a:cubicBezTo>
                    <a:pt x="18377" y="20868"/>
                    <a:pt x="16155" y="21833"/>
                    <a:pt x="13799" y="22193"/>
                  </a:cubicBezTo>
                  <a:cubicBezTo>
                    <a:pt x="5989" y="24384"/>
                    <a:pt x="-3536" y="30290"/>
                    <a:pt x="1322" y="41243"/>
                  </a:cubicBezTo>
                  <a:cubicBezTo>
                    <a:pt x="6179" y="52197"/>
                    <a:pt x="31706" y="45815"/>
                    <a:pt x="35421" y="27337"/>
                  </a:cubicBezTo>
                  <a:cubicBezTo>
                    <a:pt x="37411" y="16414"/>
                    <a:pt x="32245" y="5433"/>
                    <a:pt x="22562" y="0"/>
                  </a:cubicBezTo>
                  <a:close/>
                  <a:moveTo>
                    <a:pt x="10085" y="38576"/>
                  </a:moveTo>
                  <a:cubicBezTo>
                    <a:pt x="8896" y="38528"/>
                    <a:pt x="7943" y="37575"/>
                    <a:pt x="7894" y="36385"/>
                  </a:cubicBezTo>
                  <a:cubicBezTo>
                    <a:pt x="7894" y="35176"/>
                    <a:pt x="8875" y="34195"/>
                    <a:pt x="10085" y="34195"/>
                  </a:cubicBezTo>
                  <a:cubicBezTo>
                    <a:pt x="11295" y="34195"/>
                    <a:pt x="12275" y="35176"/>
                    <a:pt x="12275" y="36385"/>
                  </a:cubicBezTo>
                  <a:cubicBezTo>
                    <a:pt x="12275" y="37595"/>
                    <a:pt x="11295" y="38576"/>
                    <a:pt x="10085" y="38576"/>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01" name="Freeform: Shape 143">
              <a:extLst>
                <a:ext uri="{FF2B5EF4-FFF2-40B4-BE49-F238E27FC236}">
                  <a16:creationId xmlns:a16="http://schemas.microsoft.com/office/drawing/2014/main" id="{88E27FE3-3165-4F21-A5B1-D3C01C9FCFD4}"/>
                </a:ext>
              </a:extLst>
            </p:cNvPr>
            <p:cNvSpPr>
              <a:spLocks/>
            </p:cNvSpPr>
            <p:nvPr/>
          </p:nvSpPr>
          <p:spPr>
            <a:xfrm>
              <a:off x="2100611" y="1992166"/>
              <a:ext cx="60106" cy="77130"/>
            </a:xfrm>
            <a:custGeom>
              <a:avLst/>
              <a:gdLst>
                <a:gd name="connsiteX0" fmla="*/ 22003 w 25527"/>
                <a:gd name="connsiteY0" fmla="*/ 12478 h 38036"/>
                <a:gd name="connsiteX1" fmla="*/ 22003 w 25527"/>
                <a:gd name="connsiteY1" fmla="*/ 18955 h 38036"/>
                <a:gd name="connsiteX2" fmla="*/ 25527 w 25527"/>
                <a:gd name="connsiteY2" fmla="*/ 27146 h 38036"/>
                <a:gd name="connsiteX3" fmla="*/ 17907 w 25527"/>
                <a:gd name="connsiteY3" fmla="*/ 34766 h 38036"/>
                <a:gd name="connsiteX4" fmla="*/ 12764 w 25527"/>
                <a:gd name="connsiteY4" fmla="*/ 38005 h 38036"/>
                <a:gd name="connsiteX5" fmla="*/ 7334 w 25527"/>
                <a:gd name="connsiteY5" fmla="*/ 34766 h 38036"/>
                <a:gd name="connsiteX6" fmla="*/ 0 w 25527"/>
                <a:gd name="connsiteY6" fmla="*/ 27051 h 38036"/>
                <a:gd name="connsiteX7" fmla="*/ 3810 w 25527"/>
                <a:gd name="connsiteY7" fmla="*/ 18955 h 38036"/>
                <a:gd name="connsiteX8" fmla="*/ 3810 w 25527"/>
                <a:gd name="connsiteY8" fmla="*/ 13526 h 38036"/>
                <a:gd name="connsiteX9" fmla="*/ 7620 w 25527"/>
                <a:gd name="connsiteY9" fmla="*/ 17812 h 38036"/>
                <a:gd name="connsiteX10" fmla="*/ 5810 w 25527"/>
                <a:gd name="connsiteY10" fmla="*/ 24289 h 38036"/>
                <a:gd name="connsiteX11" fmla="*/ 11335 w 25527"/>
                <a:gd name="connsiteY11" fmla="*/ 23051 h 38036"/>
                <a:gd name="connsiteX12" fmla="*/ 8382 w 25527"/>
                <a:gd name="connsiteY12" fmla="*/ 10478 h 38036"/>
                <a:gd name="connsiteX13" fmla="*/ 13049 w 25527"/>
                <a:gd name="connsiteY13" fmla="*/ 0 h 38036"/>
                <a:gd name="connsiteX14" fmla="*/ 13049 w 25527"/>
                <a:gd name="connsiteY14" fmla="*/ 7525 h 38036"/>
                <a:gd name="connsiteX15" fmla="*/ 16574 w 25527"/>
                <a:gd name="connsiteY15" fmla="*/ 16288 h 38036"/>
                <a:gd name="connsiteX16" fmla="*/ 14573 w 25527"/>
                <a:gd name="connsiteY16" fmla="*/ 23336 h 38036"/>
                <a:gd name="connsiteX17" fmla="*/ 19812 w 25527"/>
                <a:gd name="connsiteY17" fmla="*/ 23336 h 38036"/>
                <a:gd name="connsiteX18" fmla="*/ 18288 w 25527"/>
                <a:gd name="connsiteY18" fmla="*/ 18193 h 38036"/>
                <a:gd name="connsiteX19" fmla="*/ 22003 w 25527"/>
                <a:gd name="connsiteY19" fmla="*/ 12478 h 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7" h="38036">
                  <a:moveTo>
                    <a:pt x="22003" y="12478"/>
                  </a:moveTo>
                  <a:cubicBezTo>
                    <a:pt x="21156" y="14554"/>
                    <a:pt x="21156" y="16879"/>
                    <a:pt x="22003" y="18955"/>
                  </a:cubicBezTo>
                  <a:cubicBezTo>
                    <a:pt x="23717" y="22479"/>
                    <a:pt x="25527" y="22289"/>
                    <a:pt x="25527" y="27146"/>
                  </a:cubicBezTo>
                  <a:cubicBezTo>
                    <a:pt x="25527" y="32004"/>
                    <a:pt x="20193" y="31528"/>
                    <a:pt x="17907" y="34766"/>
                  </a:cubicBezTo>
                  <a:cubicBezTo>
                    <a:pt x="15621" y="38005"/>
                    <a:pt x="15621" y="38005"/>
                    <a:pt x="12764" y="38005"/>
                  </a:cubicBezTo>
                  <a:cubicBezTo>
                    <a:pt x="10433" y="38262"/>
                    <a:pt x="8215" y="36939"/>
                    <a:pt x="7334" y="34766"/>
                  </a:cubicBezTo>
                  <a:cubicBezTo>
                    <a:pt x="5429" y="31718"/>
                    <a:pt x="0" y="31814"/>
                    <a:pt x="0" y="27051"/>
                  </a:cubicBezTo>
                  <a:cubicBezTo>
                    <a:pt x="0" y="22289"/>
                    <a:pt x="3524" y="22479"/>
                    <a:pt x="3810" y="18955"/>
                  </a:cubicBezTo>
                  <a:cubicBezTo>
                    <a:pt x="4116" y="17158"/>
                    <a:pt x="4116" y="15322"/>
                    <a:pt x="3810" y="13526"/>
                  </a:cubicBezTo>
                  <a:cubicBezTo>
                    <a:pt x="3810" y="13526"/>
                    <a:pt x="7430" y="15240"/>
                    <a:pt x="7620" y="17812"/>
                  </a:cubicBezTo>
                  <a:cubicBezTo>
                    <a:pt x="7811" y="20384"/>
                    <a:pt x="4477" y="21527"/>
                    <a:pt x="5810" y="24289"/>
                  </a:cubicBezTo>
                  <a:cubicBezTo>
                    <a:pt x="7144" y="27051"/>
                    <a:pt x="10573" y="26670"/>
                    <a:pt x="11335" y="23051"/>
                  </a:cubicBezTo>
                  <a:cubicBezTo>
                    <a:pt x="13049" y="14669"/>
                    <a:pt x="8287" y="15716"/>
                    <a:pt x="8382" y="10478"/>
                  </a:cubicBezTo>
                  <a:cubicBezTo>
                    <a:pt x="8871" y="6601"/>
                    <a:pt x="10494" y="2956"/>
                    <a:pt x="13049" y="0"/>
                  </a:cubicBezTo>
                  <a:cubicBezTo>
                    <a:pt x="12070" y="2413"/>
                    <a:pt x="12070" y="5112"/>
                    <a:pt x="13049" y="7525"/>
                  </a:cubicBezTo>
                  <a:cubicBezTo>
                    <a:pt x="15183" y="9962"/>
                    <a:pt x="16426" y="13052"/>
                    <a:pt x="16574" y="16288"/>
                  </a:cubicBezTo>
                  <a:cubicBezTo>
                    <a:pt x="16574" y="20288"/>
                    <a:pt x="14573" y="20384"/>
                    <a:pt x="14573" y="23336"/>
                  </a:cubicBezTo>
                  <a:cubicBezTo>
                    <a:pt x="14573" y="26289"/>
                    <a:pt x="19050" y="27623"/>
                    <a:pt x="19812" y="23336"/>
                  </a:cubicBezTo>
                  <a:cubicBezTo>
                    <a:pt x="19812" y="21050"/>
                    <a:pt x="18098" y="21336"/>
                    <a:pt x="18288" y="18193"/>
                  </a:cubicBezTo>
                  <a:cubicBezTo>
                    <a:pt x="18704" y="15865"/>
                    <a:pt x="20044" y="13803"/>
                    <a:pt x="22003" y="12478"/>
                  </a:cubicBezTo>
                  <a:close/>
                </a:path>
              </a:pathLst>
            </a:custGeom>
            <a:solidFill>
              <a:srgbClr val="FDB614"/>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pic>
        <p:nvPicPr>
          <p:cNvPr id="102" name="Picture 101">
            <a:extLst>
              <a:ext uri="{FF2B5EF4-FFF2-40B4-BE49-F238E27FC236}">
                <a16:creationId xmlns:a16="http://schemas.microsoft.com/office/drawing/2014/main" id="{4F3F8E17-393D-4682-B378-63947A1FF735}"/>
              </a:ext>
            </a:extLst>
          </p:cNvPr>
          <p:cNvPicPr>
            <a:picLocks noChangeAspect="1"/>
          </p:cNvPicPr>
          <p:nvPr/>
        </p:nvPicPr>
        <p:blipFill>
          <a:blip r:embed="rId4"/>
          <a:stretch>
            <a:fillRect/>
          </a:stretch>
        </p:blipFill>
        <p:spPr>
          <a:xfrm>
            <a:off x="5162116" y="2935073"/>
            <a:ext cx="2051604" cy="548139"/>
          </a:xfrm>
          <a:prstGeom prst="rect">
            <a:avLst/>
          </a:prstGeom>
        </p:spPr>
      </p:pic>
    </p:spTree>
    <p:extLst>
      <p:ext uri="{BB962C8B-B14F-4D97-AF65-F5344CB8AC3E}">
        <p14:creationId xmlns:p14="http://schemas.microsoft.com/office/powerpoint/2010/main" val="47338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6"/>
            <a:ext cx="12192000" cy="6852004"/>
          </a:xfrm>
          <a:prstGeom prst="rect">
            <a:avLst/>
          </a:prstGeom>
        </p:spPr>
      </p:pic>
      <p:sp>
        <p:nvSpPr>
          <p:cNvPr id="770" name="Google Shape;446;p25">
            <a:extLst>
              <a:ext uri="{FF2B5EF4-FFF2-40B4-BE49-F238E27FC236}">
                <a16:creationId xmlns:a16="http://schemas.microsoft.com/office/drawing/2014/main" id="{4EB584D4-9DEB-4535-8B92-9D746F1AC958}"/>
              </a:ext>
            </a:extLst>
          </p:cNvPr>
          <p:cNvSpPr txBox="1"/>
          <p:nvPr/>
        </p:nvSpPr>
        <p:spPr>
          <a:xfrm>
            <a:off x="3148012" y="2309251"/>
            <a:ext cx="2173287" cy="877887"/>
          </a:xfrm>
          <a:prstGeom prst="rect">
            <a:avLst/>
          </a:prstGeom>
          <a:noFill/>
          <a:ln>
            <a:noFill/>
          </a:ln>
        </p:spPr>
        <p:txBody>
          <a:bodyPr spcFirstLastPara="1" wrap="square" lIns="91425" tIns="45700" rIns="91425" bIns="45700" anchor="t" anchorCtr="0">
            <a:noAutofit/>
          </a:bodyPr>
          <a:lstStyle/>
          <a:p>
            <a:pPr lvl="0" algn="just">
              <a:buClr>
                <a:schemeClr val="dk1"/>
              </a:buClr>
              <a:buSzPts val="1700"/>
            </a:pPr>
            <a:r>
              <a:rPr lang="mn-MN" sz="1200" dirty="0">
                <a:latin typeface="Arial" panose="020B0604020202020204" pitchFamily="34" charset="0"/>
                <a:cs typeface="Arial" panose="020B0604020202020204" pitchFamily="34" charset="0"/>
              </a:rPr>
              <a:t>Хил орчмын аялал жуулчлалын нутаг дэвсгэрт зорчих маршрутыг хууль зүйн болон аялал жуулчлалын асуудал эрхэлсэн Засгийн газрын гишүүн хамтран батална</a:t>
            </a:r>
            <a:endParaRPr sz="1200" dirty="0">
              <a:latin typeface="Arial" panose="020B0604020202020204" pitchFamily="34" charset="0"/>
              <a:cs typeface="Arial" panose="020B0604020202020204" pitchFamily="34" charset="0"/>
            </a:endParaRPr>
          </a:p>
        </p:txBody>
      </p:sp>
      <p:sp>
        <p:nvSpPr>
          <p:cNvPr id="771" name="Google Shape;447;p25">
            <a:extLst>
              <a:ext uri="{FF2B5EF4-FFF2-40B4-BE49-F238E27FC236}">
                <a16:creationId xmlns:a16="http://schemas.microsoft.com/office/drawing/2014/main" id="{F8AEE1ED-A4CF-4319-9024-44856756416D}"/>
              </a:ext>
            </a:extLst>
          </p:cNvPr>
          <p:cNvSpPr txBox="1"/>
          <p:nvPr/>
        </p:nvSpPr>
        <p:spPr>
          <a:xfrm>
            <a:off x="2880518" y="506414"/>
            <a:ext cx="7818438" cy="6302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100"/>
              <a:buFont typeface="Montserrat"/>
              <a:buNone/>
            </a:pPr>
            <a:r>
              <a:rPr lang="mn-MN" sz="3200" b="1" i="0" u="none" dirty="0">
                <a:solidFill>
                  <a:srgbClr val="000000"/>
                </a:solidFill>
                <a:latin typeface="Arial" panose="020B0604020202020204" pitchFamily="34" charset="0"/>
                <a:ea typeface="Montserrat"/>
                <a:cs typeface="Arial" panose="020B0604020202020204" pitchFamily="34" charset="0"/>
                <a:sym typeface="Montserrat"/>
              </a:rPr>
              <a:t>ХИЛ ОРЧМЫН АЯЛАЛ ЖУУЛЧЛАЛ</a:t>
            </a:r>
            <a:endParaRPr sz="1200" dirty="0">
              <a:latin typeface="Arial" panose="020B0604020202020204" pitchFamily="34" charset="0"/>
              <a:cs typeface="Arial" panose="020B0604020202020204" pitchFamily="34" charset="0"/>
            </a:endParaRPr>
          </a:p>
        </p:txBody>
      </p:sp>
      <p:sp>
        <p:nvSpPr>
          <p:cNvPr id="772" name="Google Shape;449;p25">
            <a:extLst>
              <a:ext uri="{FF2B5EF4-FFF2-40B4-BE49-F238E27FC236}">
                <a16:creationId xmlns:a16="http://schemas.microsoft.com/office/drawing/2014/main" id="{897C6122-1A46-4EA1-A697-AD141901A170}"/>
              </a:ext>
            </a:extLst>
          </p:cNvPr>
          <p:cNvSpPr txBox="1"/>
          <p:nvPr/>
        </p:nvSpPr>
        <p:spPr>
          <a:xfrm>
            <a:off x="8539161" y="3900487"/>
            <a:ext cx="2782887" cy="520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Open Sans SemiBold"/>
              <a:buNone/>
            </a:pPr>
            <a:r>
              <a:rPr lang="mn-MN" sz="2400" b="1" dirty="0">
                <a:solidFill>
                  <a:srgbClr val="000000"/>
                </a:solidFill>
                <a:latin typeface="Arial" panose="020B0604020202020204" pitchFamily="34" charset="0"/>
                <a:ea typeface="Open Sans SemiBold"/>
                <a:cs typeface="Arial" panose="020B0604020202020204" pitchFamily="34" charset="0"/>
                <a:sym typeface="Open Sans SemiBold"/>
              </a:rPr>
              <a:t>Нарийвчилсан харилцаа</a:t>
            </a:r>
            <a:endParaRPr dirty="0">
              <a:latin typeface="Arial" panose="020B0604020202020204" pitchFamily="34" charset="0"/>
              <a:cs typeface="Arial" panose="020B0604020202020204" pitchFamily="34" charset="0"/>
            </a:endParaRPr>
          </a:p>
        </p:txBody>
      </p:sp>
      <p:sp>
        <p:nvSpPr>
          <p:cNvPr id="773" name="Google Shape;450;p25">
            <a:extLst>
              <a:ext uri="{FF2B5EF4-FFF2-40B4-BE49-F238E27FC236}">
                <a16:creationId xmlns:a16="http://schemas.microsoft.com/office/drawing/2014/main" id="{FBA9FB23-F11D-4983-9438-EB127FB0D4A3}"/>
              </a:ext>
            </a:extLst>
          </p:cNvPr>
          <p:cNvSpPr txBox="1"/>
          <p:nvPr/>
        </p:nvSpPr>
        <p:spPr>
          <a:xfrm>
            <a:off x="8539162" y="1770062"/>
            <a:ext cx="3429000" cy="5730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Open Sans SemiBold"/>
              <a:buNone/>
            </a:pPr>
            <a:r>
              <a:rPr lang="mn-MN" sz="2700" b="1" dirty="0">
                <a:solidFill>
                  <a:srgbClr val="000000"/>
                </a:solidFill>
                <a:latin typeface="Arial" panose="020B0604020202020204" pitchFamily="34" charset="0"/>
                <a:ea typeface="Open Sans SemiBold"/>
                <a:cs typeface="Arial" panose="020B0604020202020204" pitchFamily="34" charset="0"/>
                <a:sym typeface="Open Sans SemiBold"/>
              </a:rPr>
              <a:t>Аюулгүй байдал</a:t>
            </a:r>
            <a:endParaRPr dirty="0">
              <a:latin typeface="Arial" panose="020B0604020202020204" pitchFamily="34" charset="0"/>
              <a:cs typeface="Arial" panose="020B0604020202020204" pitchFamily="34" charset="0"/>
            </a:endParaRPr>
          </a:p>
        </p:txBody>
      </p:sp>
      <p:sp>
        <p:nvSpPr>
          <p:cNvPr id="774" name="Google Shape;451;p25">
            <a:extLst>
              <a:ext uri="{FF2B5EF4-FFF2-40B4-BE49-F238E27FC236}">
                <a16:creationId xmlns:a16="http://schemas.microsoft.com/office/drawing/2014/main" id="{0DD74976-37CB-4F3F-9239-7B4CB19FEF3A}"/>
              </a:ext>
            </a:extLst>
          </p:cNvPr>
          <p:cNvSpPr txBox="1"/>
          <p:nvPr/>
        </p:nvSpPr>
        <p:spPr>
          <a:xfrm>
            <a:off x="3233736" y="4259262"/>
            <a:ext cx="2824163" cy="5730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Open Sans SemiBold"/>
              <a:buNone/>
            </a:pPr>
            <a:r>
              <a:rPr lang="mn-MN" sz="2400" b="1" i="0" u="none" dirty="0">
                <a:solidFill>
                  <a:srgbClr val="000000"/>
                </a:solidFill>
                <a:latin typeface="Arial" panose="020B0604020202020204" pitchFamily="34" charset="0"/>
                <a:ea typeface="Open Sans SemiBold"/>
                <a:cs typeface="Arial" panose="020B0604020202020204" pitchFamily="34" charset="0"/>
                <a:sym typeface="Open Sans SemiBold"/>
              </a:rPr>
              <a:t>Зохион байгуулах</a:t>
            </a:r>
            <a:endParaRPr sz="1600" dirty="0">
              <a:latin typeface="Arial" panose="020B0604020202020204" pitchFamily="34" charset="0"/>
              <a:cs typeface="Arial" panose="020B0604020202020204" pitchFamily="34" charset="0"/>
            </a:endParaRPr>
          </a:p>
        </p:txBody>
      </p:sp>
      <p:sp>
        <p:nvSpPr>
          <p:cNvPr id="775" name="Google Shape;452;p25">
            <a:extLst>
              <a:ext uri="{FF2B5EF4-FFF2-40B4-BE49-F238E27FC236}">
                <a16:creationId xmlns:a16="http://schemas.microsoft.com/office/drawing/2014/main" id="{7D499E73-B190-48A7-8312-B77F53C8EF16}"/>
              </a:ext>
            </a:extLst>
          </p:cNvPr>
          <p:cNvSpPr txBox="1"/>
          <p:nvPr/>
        </p:nvSpPr>
        <p:spPr>
          <a:xfrm>
            <a:off x="3233737" y="1770062"/>
            <a:ext cx="2533650" cy="5730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Open Sans SemiBold"/>
              <a:buNone/>
            </a:pPr>
            <a:r>
              <a:rPr lang="mn-MN" sz="2700" b="1" i="0" u="none" dirty="0">
                <a:solidFill>
                  <a:srgbClr val="000000"/>
                </a:solidFill>
                <a:latin typeface="Arial" panose="020B0604020202020204" pitchFamily="34" charset="0"/>
                <a:ea typeface="Open Sans SemiBold"/>
                <a:cs typeface="Arial" panose="020B0604020202020204" pitchFamily="34" charset="0"/>
                <a:sym typeface="Open Sans SemiBold"/>
              </a:rPr>
              <a:t>Маршрут</a:t>
            </a:r>
            <a:endParaRPr dirty="0">
              <a:latin typeface="Arial" panose="020B0604020202020204" pitchFamily="34" charset="0"/>
              <a:cs typeface="Arial" panose="020B0604020202020204" pitchFamily="34" charset="0"/>
            </a:endParaRPr>
          </a:p>
        </p:txBody>
      </p:sp>
      <p:sp>
        <p:nvSpPr>
          <p:cNvPr id="776" name="Google Shape;453;p25">
            <a:extLst>
              <a:ext uri="{FF2B5EF4-FFF2-40B4-BE49-F238E27FC236}">
                <a16:creationId xmlns:a16="http://schemas.microsoft.com/office/drawing/2014/main" id="{1000EFD3-5C77-41B9-A651-6AE82A7A8630}"/>
              </a:ext>
            </a:extLst>
          </p:cNvPr>
          <p:cNvSpPr/>
          <p:nvPr/>
        </p:nvSpPr>
        <p:spPr>
          <a:xfrm>
            <a:off x="6697662" y="1727200"/>
            <a:ext cx="1343025" cy="1487487"/>
          </a:xfrm>
          <a:custGeom>
            <a:avLst/>
            <a:gdLst/>
            <a:ahLst/>
            <a:cxnLst/>
            <a:rect l="l" t="t" r="r" b="b"/>
            <a:pathLst>
              <a:path w="382" h="423" extrusionOk="0">
                <a:moveTo>
                  <a:pt x="382" y="162"/>
                </a:moveTo>
                <a:cubicBezTo>
                  <a:pt x="382" y="162"/>
                  <a:pt x="382" y="162"/>
                  <a:pt x="381" y="162"/>
                </a:cubicBezTo>
                <a:cubicBezTo>
                  <a:pt x="381" y="161"/>
                  <a:pt x="381" y="159"/>
                  <a:pt x="382" y="158"/>
                </a:cubicBezTo>
                <a:cubicBezTo>
                  <a:pt x="381" y="157"/>
                  <a:pt x="381" y="156"/>
                  <a:pt x="382" y="154"/>
                </a:cubicBezTo>
                <a:cubicBezTo>
                  <a:pt x="379" y="152"/>
                  <a:pt x="376" y="155"/>
                  <a:pt x="373" y="156"/>
                </a:cubicBezTo>
                <a:cubicBezTo>
                  <a:pt x="368" y="158"/>
                  <a:pt x="363" y="158"/>
                  <a:pt x="358" y="159"/>
                </a:cubicBezTo>
                <a:cubicBezTo>
                  <a:pt x="356" y="159"/>
                  <a:pt x="353" y="159"/>
                  <a:pt x="351" y="160"/>
                </a:cubicBezTo>
                <a:cubicBezTo>
                  <a:pt x="348" y="160"/>
                  <a:pt x="347" y="163"/>
                  <a:pt x="344" y="163"/>
                </a:cubicBezTo>
                <a:cubicBezTo>
                  <a:pt x="340" y="162"/>
                  <a:pt x="337" y="156"/>
                  <a:pt x="333" y="155"/>
                </a:cubicBezTo>
                <a:cubicBezTo>
                  <a:pt x="342" y="153"/>
                  <a:pt x="332" y="147"/>
                  <a:pt x="330" y="143"/>
                </a:cubicBezTo>
                <a:cubicBezTo>
                  <a:pt x="328" y="143"/>
                  <a:pt x="326" y="138"/>
                  <a:pt x="323" y="137"/>
                </a:cubicBezTo>
                <a:cubicBezTo>
                  <a:pt x="320" y="135"/>
                  <a:pt x="319" y="136"/>
                  <a:pt x="317" y="132"/>
                </a:cubicBezTo>
                <a:cubicBezTo>
                  <a:pt x="317" y="133"/>
                  <a:pt x="317" y="133"/>
                  <a:pt x="317" y="135"/>
                </a:cubicBezTo>
                <a:cubicBezTo>
                  <a:pt x="314" y="130"/>
                  <a:pt x="313" y="122"/>
                  <a:pt x="309" y="117"/>
                </a:cubicBezTo>
                <a:cubicBezTo>
                  <a:pt x="307" y="115"/>
                  <a:pt x="304" y="115"/>
                  <a:pt x="302" y="112"/>
                </a:cubicBezTo>
                <a:cubicBezTo>
                  <a:pt x="301" y="110"/>
                  <a:pt x="300" y="102"/>
                  <a:pt x="300" y="100"/>
                </a:cubicBezTo>
                <a:cubicBezTo>
                  <a:pt x="301" y="100"/>
                  <a:pt x="301" y="100"/>
                  <a:pt x="301" y="101"/>
                </a:cubicBezTo>
                <a:cubicBezTo>
                  <a:pt x="299" y="97"/>
                  <a:pt x="300" y="95"/>
                  <a:pt x="296" y="92"/>
                </a:cubicBezTo>
                <a:cubicBezTo>
                  <a:pt x="293" y="89"/>
                  <a:pt x="291" y="89"/>
                  <a:pt x="290" y="83"/>
                </a:cubicBezTo>
                <a:cubicBezTo>
                  <a:pt x="291" y="84"/>
                  <a:pt x="292" y="84"/>
                  <a:pt x="292" y="84"/>
                </a:cubicBezTo>
                <a:cubicBezTo>
                  <a:pt x="287" y="79"/>
                  <a:pt x="284" y="72"/>
                  <a:pt x="281" y="64"/>
                </a:cubicBezTo>
                <a:cubicBezTo>
                  <a:pt x="279" y="59"/>
                  <a:pt x="271" y="54"/>
                  <a:pt x="272" y="48"/>
                </a:cubicBezTo>
                <a:cubicBezTo>
                  <a:pt x="274" y="52"/>
                  <a:pt x="278" y="58"/>
                  <a:pt x="282" y="61"/>
                </a:cubicBezTo>
                <a:cubicBezTo>
                  <a:pt x="285" y="57"/>
                  <a:pt x="285" y="49"/>
                  <a:pt x="284" y="45"/>
                </a:cubicBezTo>
                <a:cubicBezTo>
                  <a:pt x="283" y="42"/>
                  <a:pt x="281" y="39"/>
                  <a:pt x="279" y="39"/>
                </a:cubicBezTo>
                <a:cubicBezTo>
                  <a:pt x="277" y="38"/>
                  <a:pt x="272" y="41"/>
                  <a:pt x="269" y="38"/>
                </a:cubicBezTo>
                <a:cubicBezTo>
                  <a:pt x="269" y="39"/>
                  <a:pt x="269" y="40"/>
                  <a:pt x="270" y="41"/>
                </a:cubicBezTo>
                <a:cubicBezTo>
                  <a:pt x="268" y="40"/>
                  <a:pt x="268" y="39"/>
                  <a:pt x="268" y="38"/>
                </a:cubicBezTo>
                <a:cubicBezTo>
                  <a:pt x="267" y="38"/>
                  <a:pt x="265" y="37"/>
                  <a:pt x="263" y="37"/>
                </a:cubicBezTo>
                <a:cubicBezTo>
                  <a:pt x="264" y="37"/>
                  <a:pt x="264" y="38"/>
                  <a:pt x="264" y="38"/>
                </a:cubicBezTo>
                <a:cubicBezTo>
                  <a:pt x="263" y="38"/>
                  <a:pt x="262" y="38"/>
                  <a:pt x="261" y="38"/>
                </a:cubicBezTo>
                <a:cubicBezTo>
                  <a:pt x="261" y="38"/>
                  <a:pt x="262" y="37"/>
                  <a:pt x="263" y="37"/>
                </a:cubicBezTo>
                <a:cubicBezTo>
                  <a:pt x="260" y="37"/>
                  <a:pt x="259" y="38"/>
                  <a:pt x="257" y="39"/>
                </a:cubicBezTo>
                <a:cubicBezTo>
                  <a:pt x="253" y="41"/>
                  <a:pt x="253" y="41"/>
                  <a:pt x="249" y="40"/>
                </a:cubicBezTo>
                <a:cubicBezTo>
                  <a:pt x="244" y="39"/>
                  <a:pt x="237" y="39"/>
                  <a:pt x="232" y="37"/>
                </a:cubicBezTo>
                <a:cubicBezTo>
                  <a:pt x="231" y="37"/>
                  <a:pt x="229" y="35"/>
                  <a:pt x="228" y="35"/>
                </a:cubicBezTo>
                <a:cubicBezTo>
                  <a:pt x="225" y="33"/>
                  <a:pt x="222" y="33"/>
                  <a:pt x="219" y="32"/>
                </a:cubicBezTo>
                <a:cubicBezTo>
                  <a:pt x="216" y="31"/>
                  <a:pt x="213" y="28"/>
                  <a:pt x="208" y="30"/>
                </a:cubicBezTo>
                <a:cubicBezTo>
                  <a:pt x="198" y="34"/>
                  <a:pt x="207" y="39"/>
                  <a:pt x="202" y="44"/>
                </a:cubicBezTo>
                <a:cubicBezTo>
                  <a:pt x="197" y="49"/>
                  <a:pt x="189" y="41"/>
                  <a:pt x="184" y="39"/>
                </a:cubicBezTo>
                <a:cubicBezTo>
                  <a:pt x="179" y="38"/>
                  <a:pt x="181" y="39"/>
                  <a:pt x="178" y="35"/>
                </a:cubicBezTo>
                <a:cubicBezTo>
                  <a:pt x="175" y="32"/>
                  <a:pt x="173" y="31"/>
                  <a:pt x="168" y="30"/>
                </a:cubicBezTo>
                <a:cubicBezTo>
                  <a:pt x="165" y="30"/>
                  <a:pt x="162" y="30"/>
                  <a:pt x="159" y="29"/>
                </a:cubicBezTo>
                <a:cubicBezTo>
                  <a:pt x="156" y="28"/>
                  <a:pt x="155" y="26"/>
                  <a:pt x="154" y="25"/>
                </a:cubicBezTo>
                <a:cubicBezTo>
                  <a:pt x="153" y="25"/>
                  <a:pt x="152" y="26"/>
                  <a:pt x="150" y="25"/>
                </a:cubicBezTo>
                <a:cubicBezTo>
                  <a:pt x="146" y="20"/>
                  <a:pt x="152" y="20"/>
                  <a:pt x="153" y="16"/>
                </a:cubicBezTo>
                <a:cubicBezTo>
                  <a:pt x="154" y="14"/>
                  <a:pt x="151" y="13"/>
                  <a:pt x="151" y="11"/>
                </a:cubicBezTo>
                <a:cubicBezTo>
                  <a:pt x="150" y="8"/>
                  <a:pt x="153" y="7"/>
                  <a:pt x="153" y="4"/>
                </a:cubicBezTo>
                <a:cubicBezTo>
                  <a:pt x="149" y="10"/>
                  <a:pt x="149" y="0"/>
                  <a:pt x="146" y="3"/>
                </a:cubicBezTo>
                <a:cubicBezTo>
                  <a:pt x="143" y="1"/>
                  <a:pt x="138" y="7"/>
                  <a:pt x="133" y="4"/>
                </a:cubicBezTo>
                <a:cubicBezTo>
                  <a:pt x="131" y="7"/>
                  <a:pt x="130" y="4"/>
                  <a:pt x="129" y="4"/>
                </a:cubicBezTo>
                <a:cubicBezTo>
                  <a:pt x="128" y="4"/>
                  <a:pt x="127" y="5"/>
                  <a:pt x="126" y="5"/>
                </a:cubicBezTo>
                <a:cubicBezTo>
                  <a:pt x="123" y="6"/>
                  <a:pt x="122" y="5"/>
                  <a:pt x="118" y="5"/>
                </a:cubicBezTo>
                <a:cubicBezTo>
                  <a:pt x="115" y="5"/>
                  <a:pt x="113" y="6"/>
                  <a:pt x="111" y="6"/>
                </a:cubicBezTo>
                <a:cubicBezTo>
                  <a:pt x="107" y="7"/>
                  <a:pt x="103" y="6"/>
                  <a:pt x="99" y="9"/>
                </a:cubicBezTo>
                <a:cubicBezTo>
                  <a:pt x="96" y="11"/>
                  <a:pt x="89" y="16"/>
                  <a:pt x="84" y="16"/>
                </a:cubicBezTo>
                <a:cubicBezTo>
                  <a:pt x="82" y="16"/>
                  <a:pt x="81" y="14"/>
                  <a:pt x="80" y="14"/>
                </a:cubicBezTo>
                <a:cubicBezTo>
                  <a:pt x="80" y="14"/>
                  <a:pt x="76" y="15"/>
                  <a:pt x="75" y="15"/>
                </a:cubicBezTo>
                <a:cubicBezTo>
                  <a:pt x="71" y="15"/>
                  <a:pt x="68" y="15"/>
                  <a:pt x="68" y="11"/>
                </a:cubicBezTo>
                <a:cubicBezTo>
                  <a:pt x="63" y="12"/>
                  <a:pt x="65" y="17"/>
                  <a:pt x="62" y="20"/>
                </a:cubicBezTo>
                <a:cubicBezTo>
                  <a:pt x="59" y="24"/>
                  <a:pt x="54" y="26"/>
                  <a:pt x="50" y="28"/>
                </a:cubicBezTo>
                <a:cubicBezTo>
                  <a:pt x="49" y="30"/>
                  <a:pt x="48" y="31"/>
                  <a:pt x="47" y="33"/>
                </a:cubicBezTo>
                <a:cubicBezTo>
                  <a:pt x="47" y="33"/>
                  <a:pt x="47" y="35"/>
                  <a:pt x="47" y="35"/>
                </a:cubicBezTo>
                <a:cubicBezTo>
                  <a:pt x="46" y="36"/>
                  <a:pt x="45" y="37"/>
                  <a:pt x="45" y="38"/>
                </a:cubicBezTo>
                <a:cubicBezTo>
                  <a:pt x="43" y="43"/>
                  <a:pt x="45" y="45"/>
                  <a:pt x="43" y="50"/>
                </a:cubicBezTo>
                <a:cubicBezTo>
                  <a:pt x="39" y="56"/>
                  <a:pt x="35" y="56"/>
                  <a:pt x="30" y="59"/>
                </a:cubicBezTo>
                <a:cubicBezTo>
                  <a:pt x="27" y="61"/>
                  <a:pt x="26" y="62"/>
                  <a:pt x="24" y="65"/>
                </a:cubicBezTo>
                <a:cubicBezTo>
                  <a:pt x="23" y="66"/>
                  <a:pt x="24" y="66"/>
                  <a:pt x="23" y="67"/>
                </a:cubicBezTo>
                <a:cubicBezTo>
                  <a:pt x="22" y="68"/>
                  <a:pt x="21" y="68"/>
                  <a:pt x="20" y="69"/>
                </a:cubicBezTo>
                <a:cubicBezTo>
                  <a:pt x="17" y="72"/>
                  <a:pt x="16" y="76"/>
                  <a:pt x="14" y="80"/>
                </a:cubicBezTo>
                <a:cubicBezTo>
                  <a:pt x="12" y="82"/>
                  <a:pt x="6" y="87"/>
                  <a:pt x="8" y="90"/>
                </a:cubicBezTo>
                <a:cubicBezTo>
                  <a:pt x="3" y="92"/>
                  <a:pt x="3" y="98"/>
                  <a:pt x="3" y="102"/>
                </a:cubicBezTo>
                <a:cubicBezTo>
                  <a:pt x="3" y="102"/>
                  <a:pt x="4" y="101"/>
                  <a:pt x="4" y="101"/>
                </a:cubicBezTo>
                <a:cubicBezTo>
                  <a:pt x="5" y="102"/>
                  <a:pt x="10" y="107"/>
                  <a:pt x="5" y="109"/>
                </a:cubicBezTo>
                <a:cubicBezTo>
                  <a:pt x="11" y="115"/>
                  <a:pt x="6" y="131"/>
                  <a:pt x="0" y="136"/>
                </a:cubicBezTo>
                <a:cubicBezTo>
                  <a:pt x="2" y="137"/>
                  <a:pt x="4" y="140"/>
                  <a:pt x="4" y="141"/>
                </a:cubicBezTo>
                <a:cubicBezTo>
                  <a:pt x="4" y="142"/>
                  <a:pt x="5" y="142"/>
                  <a:pt x="5" y="142"/>
                </a:cubicBezTo>
                <a:cubicBezTo>
                  <a:pt x="4" y="144"/>
                  <a:pt x="5" y="145"/>
                  <a:pt x="7" y="144"/>
                </a:cubicBezTo>
                <a:cubicBezTo>
                  <a:pt x="6" y="146"/>
                  <a:pt x="5" y="145"/>
                  <a:pt x="4" y="144"/>
                </a:cubicBezTo>
                <a:cubicBezTo>
                  <a:pt x="3" y="145"/>
                  <a:pt x="3" y="147"/>
                  <a:pt x="3" y="148"/>
                </a:cubicBezTo>
                <a:cubicBezTo>
                  <a:pt x="5" y="148"/>
                  <a:pt x="5" y="148"/>
                  <a:pt x="6" y="148"/>
                </a:cubicBezTo>
                <a:cubicBezTo>
                  <a:pt x="5" y="148"/>
                  <a:pt x="5" y="149"/>
                  <a:pt x="4" y="149"/>
                </a:cubicBezTo>
                <a:cubicBezTo>
                  <a:pt x="4" y="150"/>
                  <a:pt x="5" y="151"/>
                  <a:pt x="7" y="151"/>
                </a:cubicBezTo>
                <a:cubicBezTo>
                  <a:pt x="7" y="151"/>
                  <a:pt x="6" y="152"/>
                  <a:pt x="6" y="152"/>
                </a:cubicBezTo>
                <a:cubicBezTo>
                  <a:pt x="8" y="154"/>
                  <a:pt x="11" y="152"/>
                  <a:pt x="13" y="154"/>
                </a:cubicBezTo>
                <a:cubicBezTo>
                  <a:pt x="13" y="154"/>
                  <a:pt x="11" y="154"/>
                  <a:pt x="10" y="154"/>
                </a:cubicBezTo>
                <a:cubicBezTo>
                  <a:pt x="12" y="155"/>
                  <a:pt x="12" y="155"/>
                  <a:pt x="12" y="156"/>
                </a:cubicBezTo>
                <a:cubicBezTo>
                  <a:pt x="12" y="156"/>
                  <a:pt x="11" y="157"/>
                  <a:pt x="11" y="157"/>
                </a:cubicBezTo>
                <a:cubicBezTo>
                  <a:pt x="12" y="157"/>
                  <a:pt x="13" y="157"/>
                  <a:pt x="13" y="157"/>
                </a:cubicBezTo>
                <a:cubicBezTo>
                  <a:pt x="16" y="158"/>
                  <a:pt x="16" y="164"/>
                  <a:pt x="20" y="163"/>
                </a:cubicBezTo>
                <a:cubicBezTo>
                  <a:pt x="20" y="165"/>
                  <a:pt x="21" y="164"/>
                  <a:pt x="22" y="166"/>
                </a:cubicBezTo>
                <a:cubicBezTo>
                  <a:pt x="22" y="167"/>
                  <a:pt x="24" y="167"/>
                  <a:pt x="24" y="168"/>
                </a:cubicBezTo>
                <a:cubicBezTo>
                  <a:pt x="24" y="168"/>
                  <a:pt x="23" y="169"/>
                  <a:pt x="24" y="169"/>
                </a:cubicBezTo>
                <a:cubicBezTo>
                  <a:pt x="24" y="171"/>
                  <a:pt x="25" y="177"/>
                  <a:pt x="28" y="176"/>
                </a:cubicBezTo>
                <a:cubicBezTo>
                  <a:pt x="28" y="178"/>
                  <a:pt x="29" y="179"/>
                  <a:pt x="29" y="180"/>
                </a:cubicBezTo>
                <a:cubicBezTo>
                  <a:pt x="37" y="182"/>
                  <a:pt x="40" y="188"/>
                  <a:pt x="49" y="193"/>
                </a:cubicBezTo>
                <a:cubicBezTo>
                  <a:pt x="51" y="194"/>
                  <a:pt x="54" y="196"/>
                  <a:pt x="56" y="196"/>
                </a:cubicBezTo>
                <a:cubicBezTo>
                  <a:pt x="58" y="195"/>
                  <a:pt x="60" y="193"/>
                  <a:pt x="62" y="193"/>
                </a:cubicBezTo>
                <a:cubicBezTo>
                  <a:pt x="65" y="192"/>
                  <a:pt x="75" y="189"/>
                  <a:pt x="78" y="192"/>
                </a:cubicBezTo>
                <a:cubicBezTo>
                  <a:pt x="79" y="189"/>
                  <a:pt x="81" y="192"/>
                  <a:pt x="84" y="193"/>
                </a:cubicBezTo>
                <a:cubicBezTo>
                  <a:pt x="87" y="193"/>
                  <a:pt x="92" y="192"/>
                  <a:pt x="95" y="190"/>
                </a:cubicBezTo>
                <a:cubicBezTo>
                  <a:pt x="101" y="188"/>
                  <a:pt x="106" y="185"/>
                  <a:pt x="113" y="184"/>
                </a:cubicBezTo>
                <a:cubicBezTo>
                  <a:pt x="117" y="184"/>
                  <a:pt x="120" y="185"/>
                  <a:pt x="123" y="188"/>
                </a:cubicBezTo>
                <a:cubicBezTo>
                  <a:pt x="125" y="190"/>
                  <a:pt x="124" y="194"/>
                  <a:pt x="127" y="196"/>
                </a:cubicBezTo>
                <a:cubicBezTo>
                  <a:pt x="129" y="198"/>
                  <a:pt x="141" y="197"/>
                  <a:pt x="142" y="194"/>
                </a:cubicBezTo>
                <a:cubicBezTo>
                  <a:pt x="143" y="194"/>
                  <a:pt x="144" y="194"/>
                  <a:pt x="145" y="194"/>
                </a:cubicBezTo>
                <a:cubicBezTo>
                  <a:pt x="145" y="199"/>
                  <a:pt x="147" y="197"/>
                  <a:pt x="148" y="198"/>
                </a:cubicBezTo>
                <a:cubicBezTo>
                  <a:pt x="149" y="199"/>
                  <a:pt x="150" y="200"/>
                  <a:pt x="150" y="203"/>
                </a:cubicBezTo>
                <a:cubicBezTo>
                  <a:pt x="151" y="209"/>
                  <a:pt x="149" y="209"/>
                  <a:pt x="147" y="215"/>
                </a:cubicBezTo>
                <a:cubicBezTo>
                  <a:pt x="148" y="216"/>
                  <a:pt x="149" y="216"/>
                  <a:pt x="147" y="217"/>
                </a:cubicBezTo>
                <a:cubicBezTo>
                  <a:pt x="148" y="218"/>
                  <a:pt x="148" y="219"/>
                  <a:pt x="150" y="219"/>
                </a:cubicBezTo>
                <a:cubicBezTo>
                  <a:pt x="149" y="219"/>
                  <a:pt x="148" y="219"/>
                  <a:pt x="147" y="219"/>
                </a:cubicBezTo>
                <a:cubicBezTo>
                  <a:pt x="147" y="222"/>
                  <a:pt x="147" y="225"/>
                  <a:pt x="144" y="224"/>
                </a:cubicBezTo>
                <a:cubicBezTo>
                  <a:pt x="146" y="232"/>
                  <a:pt x="150" y="237"/>
                  <a:pt x="156" y="242"/>
                </a:cubicBezTo>
                <a:cubicBezTo>
                  <a:pt x="159" y="245"/>
                  <a:pt x="160" y="246"/>
                  <a:pt x="161" y="249"/>
                </a:cubicBezTo>
                <a:cubicBezTo>
                  <a:pt x="162" y="251"/>
                  <a:pt x="162" y="254"/>
                  <a:pt x="165" y="255"/>
                </a:cubicBezTo>
                <a:cubicBezTo>
                  <a:pt x="164" y="255"/>
                  <a:pt x="164" y="255"/>
                  <a:pt x="163" y="256"/>
                </a:cubicBezTo>
                <a:cubicBezTo>
                  <a:pt x="165" y="260"/>
                  <a:pt x="172" y="267"/>
                  <a:pt x="167" y="272"/>
                </a:cubicBezTo>
                <a:cubicBezTo>
                  <a:pt x="168" y="274"/>
                  <a:pt x="171" y="280"/>
                  <a:pt x="171" y="283"/>
                </a:cubicBezTo>
                <a:cubicBezTo>
                  <a:pt x="172" y="290"/>
                  <a:pt x="167" y="292"/>
                  <a:pt x="164" y="296"/>
                </a:cubicBezTo>
                <a:cubicBezTo>
                  <a:pt x="162" y="299"/>
                  <a:pt x="163" y="300"/>
                  <a:pt x="162" y="303"/>
                </a:cubicBezTo>
                <a:cubicBezTo>
                  <a:pt x="162" y="306"/>
                  <a:pt x="160" y="309"/>
                  <a:pt x="159" y="312"/>
                </a:cubicBezTo>
                <a:cubicBezTo>
                  <a:pt x="158" y="318"/>
                  <a:pt x="159" y="322"/>
                  <a:pt x="162" y="327"/>
                </a:cubicBezTo>
                <a:cubicBezTo>
                  <a:pt x="166" y="332"/>
                  <a:pt x="167" y="339"/>
                  <a:pt x="170" y="344"/>
                </a:cubicBezTo>
                <a:cubicBezTo>
                  <a:pt x="173" y="350"/>
                  <a:pt x="173" y="353"/>
                  <a:pt x="174" y="360"/>
                </a:cubicBezTo>
                <a:cubicBezTo>
                  <a:pt x="175" y="368"/>
                  <a:pt x="176" y="374"/>
                  <a:pt x="181" y="382"/>
                </a:cubicBezTo>
                <a:cubicBezTo>
                  <a:pt x="182" y="385"/>
                  <a:pt x="185" y="386"/>
                  <a:pt x="186" y="388"/>
                </a:cubicBezTo>
                <a:cubicBezTo>
                  <a:pt x="187" y="391"/>
                  <a:pt x="187" y="395"/>
                  <a:pt x="188" y="398"/>
                </a:cubicBezTo>
                <a:cubicBezTo>
                  <a:pt x="189" y="399"/>
                  <a:pt x="195" y="411"/>
                  <a:pt x="190" y="409"/>
                </a:cubicBezTo>
                <a:cubicBezTo>
                  <a:pt x="188" y="412"/>
                  <a:pt x="192" y="413"/>
                  <a:pt x="192" y="415"/>
                </a:cubicBezTo>
                <a:cubicBezTo>
                  <a:pt x="193" y="417"/>
                  <a:pt x="191" y="419"/>
                  <a:pt x="192" y="421"/>
                </a:cubicBezTo>
                <a:cubicBezTo>
                  <a:pt x="193" y="419"/>
                  <a:pt x="194" y="418"/>
                  <a:pt x="194" y="421"/>
                </a:cubicBezTo>
                <a:cubicBezTo>
                  <a:pt x="196" y="421"/>
                  <a:pt x="195" y="420"/>
                  <a:pt x="197" y="422"/>
                </a:cubicBezTo>
                <a:cubicBezTo>
                  <a:pt x="202" y="423"/>
                  <a:pt x="208" y="420"/>
                  <a:pt x="213" y="419"/>
                </a:cubicBezTo>
                <a:cubicBezTo>
                  <a:pt x="217" y="418"/>
                  <a:pt x="220" y="419"/>
                  <a:pt x="223" y="419"/>
                </a:cubicBezTo>
                <a:cubicBezTo>
                  <a:pt x="224" y="419"/>
                  <a:pt x="228" y="419"/>
                  <a:pt x="227" y="419"/>
                </a:cubicBezTo>
                <a:cubicBezTo>
                  <a:pt x="228" y="419"/>
                  <a:pt x="230" y="418"/>
                  <a:pt x="231" y="419"/>
                </a:cubicBezTo>
                <a:cubicBezTo>
                  <a:pt x="229" y="416"/>
                  <a:pt x="234" y="417"/>
                  <a:pt x="236" y="417"/>
                </a:cubicBezTo>
                <a:cubicBezTo>
                  <a:pt x="239" y="416"/>
                  <a:pt x="241" y="414"/>
                  <a:pt x="244" y="412"/>
                </a:cubicBezTo>
                <a:cubicBezTo>
                  <a:pt x="249" y="409"/>
                  <a:pt x="254" y="404"/>
                  <a:pt x="258" y="399"/>
                </a:cubicBezTo>
                <a:cubicBezTo>
                  <a:pt x="265" y="389"/>
                  <a:pt x="274" y="382"/>
                  <a:pt x="274" y="370"/>
                </a:cubicBezTo>
                <a:cubicBezTo>
                  <a:pt x="274" y="371"/>
                  <a:pt x="273" y="370"/>
                  <a:pt x="272" y="371"/>
                </a:cubicBezTo>
                <a:cubicBezTo>
                  <a:pt x="272" y="371"/>
                  <a:pt x="272" y="370"/>
                  <a:pt x="272" y="369"/>
                </a:cubicBezTo>
                <a:cubicBezTo>
                  <a:pt x="274" y="366"/>
                  <a:pt x="277" y="365"/>
                  <a:pt x="280" y="363"/>
                </a:cubicBezTo>
                <a:cubicBezTo>
                  <a:pt x="284" y="362"/>
                  <a:pt x="289" y="361"/>
                  <a:pt x="289" y="356"/>
                </a:cubicBezTo>
                <a:cubicBezTo>
                  <a:pt x="289" y="356"/>
                  <a:pt x="288" y="356"/>
                  <a:pt x="288" y="356"/>
                </a:cubicBezTo>
                <a:cubicBezTo>
                  <a:pt x="288" y="353"/>
                  <a:pt x="290" y="349"/>
                  <a:pt x="290" y="346"/>
                </a:cubicBezTo>
                <a:cubicBezTo>
                  <a:pt x="289" y="347"/>
                  <a:pt x="289" y="348"/>
                  <a:pt x="289" y="348"/>
                </a:cubicBezTo>
                <a:cubicBezTo>
                  <a:pt x="288" y="345"/>
                  <a:pt x="289" y="342"/>
                  <a:pt x="287" y="340"/>
                </a:cubicBezTo>
                <a:cubicBezTo>
                  <a:pt x="287" y="339"/>
                  <a:pt x="287" y="334"/>
                  <a:pt x="286" y="332"/>
                </a:cubicBezTo>
                <a:cubicBezTo>
                  <a:pt x="289" y="333"/>
                  <a:pt x="298" y="326"/>
                  <a:pt x="299" y="322"/>
                </a:cubicBezTo>
                <a:cubicBezTo>
                  <a:pt x="301" y="323"/>
                  <a:pt x="301" y="322"/>
                  <a:pt x="302" y="320"/>
                </a:cubicBezTo>
                <a:cubicBezTo>
                  <a:pt x="309" y="319"/>
                  <a:pt x="317" y="313"/>
                  <a:pt x="320" y="307"/>
                </a:cubicBezTo>
                <a:cubicBezTo>
                  <a:pt x="319" y="307"/>
                  <a:pt x="319" y="307"/>
                  <a:pt x="319" y="307"/>
                </a:cubicBezTo>
                <a:cubicBezTo>
                  <a:pt x="321" y="306"/>
                  <a:pt x="323" y="302"/>
                  <a:pt x="319" y="301"/>
                </a:cubicBezTo>
                <a:cubicBezTo>
                  <a:pt x="322" y="297"/>
                  <a:pt x="320" y="290"/>
                  <a:pt x="320" y="286"/>
                </a:cubicBezTo>
                <a:cubicBezTo>
                  <a:pt x="320" y="284"/>
                  <a:pt x="322" y="282"/>
                  <a:pt x="321" y="280"/>
                </a:cubicBezTo>
                <a:cubicBezTo>
                  <a:pt x="320" y="277"/>
                  <a:pt x="317" y="277"/>
                  <a:pt x="316" y="274"/>
                </a:cubicBezTo>
                <a:cubicBezTo>
                  <a:pt x="315" y="270"/>
                  <a:pt x="314" y="266"/>
                  <a:pt x="315" y="262"/>
                </a:cubicBezTo>
                <a:cubicBezTo>
                  <a:pt x="315" y="260"/>
                  <a:pt x="316" y="261"/>
                  <a:pt x="316" y="260"/>
                </a:cubicBezTo>
                <a:cubicBezTo>
                  <a:pt x="316" y="257"/>
                  <a:pt x="314" y="259"/>
                  <a:pt x="314" y="257"/>
                </a:cubicBezTo>
                <a:cubicBezTo>
                  <a:pt x="312" y="253"/>
                  <a:pt x="315" y="250"/>
                  <a:pt x="314" y="246"/>
                </a:cubicBezTo>
                <a:cubicBezTo>
                  <a:pt x="318" y="246"/>
                  <a:pt x="318" y="241"/>
                  <a:pt x="320" y="238"/>
                </a:cubicBezTo>
                <a:cubicBezTo>
                  <a:pt x="321" y="235"/>
                  <a:pt x="322" y="235"/>
                  <a:pt x="324" y="233"/>
                </a:cubicBezTo>
                <a:cubicBezTo>
                  <a:pt x="329" y="230"/>
                  <a:pt x="333" y="223"/>
                  <a:pt x="338" y="219"/>
                </a:cubicBezTo>
                <a:cubicBezTo>
                  <a:pt x="345" y="213"/>
                  <a:pt x="353" y="208"/>
                  <a:pt x="360" y="201"/>
                </a:cubicBezTo>
                <a:cubicBezTo>
                  <a:pt x="367" y="194"/>
                  <a:pt x="370" y="185"/>
                  <a:pt x="375" y="177"/>
                </a:cubicBezTo>
                <a:cubicBezTo>
                  <a:pt x="375" y="177"/>
                  <a:pt x="376" y="175"/>
                  <a:pt x="377" y="174"/>
                </a:cubicBezTo>
                <a:cubicBezTo>
                  <a:pt x="378" y="172"/>
                  <a:pt x="379" y="169"/>
                  <a:pt x="380" y="167"/>
                </a:cubicBezTo>
                <a:cubicBezTo>
                  <a:pt x="381" y="165"/>
                  <a:pt x="381" y="163"/>
                  <a:pt x="382" y="162"/>
                </a:cubicBezTo>
                <a:close/>
                <a:moveTo>
                  <a:pt x="270" y="373"/>
                </a:moveTo>
                <a:cubicBezTo>
                  <a:pt x="271" y="373"/>
                  <a:pt x="271" y="373"/>
                  <a:pt x="270" y="373"/>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77" name="Google Shape;454;p25">
            <a:extLst>
              <a:ext uri="{FF2B5EF4-FFF2-40B4-BE49-F238E27FC236}">
                <a16:creationId xmlns:a16="http://schemas.microsoft.com/office/drawing/2014/main" id="{5B463892-D298-4C11-8BB0-69BA69DE1BD9}"/>
              </a:ext>
            </a:extLst>
          </p:cNvPr>
          <p:cNvSpPr/>
          <p:nvPr/>
        </p:nvSpPr>
        <p:spPr>
          <a:xfrm>
            <a:off x="7232650" y="1808162"/>
            <a:ext cx="6350" cy="7937"/>
          </a:xfrm>
          <a:custGeom>
            <a:avLst/>
            <a:gdLst/>
            <a:ahLst/>
            <a:cxnLst/>
            <a:rect l="l" t="t" r="r" b="b"/>
            <a:pathLst>
              <a:path w="2" h="2" extrusionOk="0">
                <a:moveTo>
                  <a:pt x="0" y="1"/>
                </a:moveTo>
                <a:cubicBezTo>
                  <a:pt x="0" y="1"/>
                  <a:pt x="0" y="2"/>
                  <a:pt x="1" y="2"/>
                </a:cubicBezTo>
                <a:cubicBezTo>
                  <a:pt x="1" y="2"/>
                  <a:pt x="2" y="2"/>
                  <a:pt x="2" y="1"/>
                </a:cubicBezTo>
                <a:cubicBezTo>
                  <a:pt x="1" y="0"/>
                  <a:pt x="1" y="1"/>
                  <a:pt x="0" y="1"/>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78" name="Google Shape;455;p25">
            <a:extLst>
              <a:ext uri="{FF2B5EF4-FFF2-40B4-BE49-F238E27FC236}">
                <a16:creationId xmlns:a16="http://schemas.microsoft.com/office/drawing/2014/main" id="{6A9BD8DB-57B9-4484-B516-993763E3F9BD}"/>
              </a:ext>
            </a:extLst>
          </p:cNvPr>
          <p:cNvSpPr/>
          <p:nvPr/>
        </p:nvSpPr>
        <p:spPr>
          <a:xfrm>
            <a:off x="6789737" y="2354262"/>
            <a:ext cx="6350" cy="3175"/>
          </a:xfrm>
          <a:custGeom>
            <a:avLst/>
            <a:gdLst/>
            <a:ahLst/>
            <a:cxnLst/>
            <a:rect l="l" t="t" r="r" b="b"/>
            <a:pathLst>
              <a:path w="2" h="1" extrusionOk="0">
                <a:moveTo>
                  <a:pt x="1" y="0"/>
                </a:moveTo>
                <a:cubicBezTo>
                  <a:pt x="1" y="0"/>
                  <a:pt x="0" y="1"/>
                  <a:pt x="2" y="1"/>
                </a:cubicBezTo>
                <a:cubicBezTo>
                  <a:pt x="2" y="1"/>
                  <a:pt x="1" y="0"/>
                  <a:pt x="1" y="0"/>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79" name="Google Shape;456;p25">
            <a:extLst>
              <a:ext uri="{FF2B5EF4-FFF2-40B4-BE49-F238E27FC236}">
                <a16:creationId xmlns:a16="http://schemas.microsoft.com/office/drawing/2014/main" id="{890B6684-7BBD-41F9-BB6B-99122675CC3B}"/>
              </a:ext>
            </a:extLst>
          </p:cNvPr>
          <p:cNvSpPr/>
          <p:nvPr/>
        </p:nvSpPr>
        <p:spPr>
          <a:xfrm>
            <a:off x="7192962" y="2427287"/>
            <a:ext cx="14287" cy="17462"/>
          </a:xfrm>
          <a:custGeom>
            <a:avLst/>
            <a:gdLst/>
            <a:ahLst/>
            <a:cxnLst/>
            <a:rect l="l" t="t" r="r" b="b"/>
            <a:pathLst>
              <a:path w="4" h="5" extrusionOk="0">
                <a:moveTo>
                  <a:pt x="4" y="2"/>
                </a:moveTo>
                <a:cubicBezTo>
                  <a:pt x="4" y="1"/>
                  <a:pt x="4" y="0"/>
                  <a:pt x="3" y="0"/>
                </a:cubicBezTo>
                <a:cubicBezTo>
                  <a:pt x="0" y="3"/>
                  <a:pt x="3" y="5"/>
                  <a:pt x="4" y="2"/>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0" name="Google Shape;457;p25">
            <a:extLst>
              <a:ext uri="{FF2B5EF4-FFF2-40B4-BE49-F238E27FC236}">
                <a16:creationId xmlns:a16="http://schemas.microsoft.com/office/drawing/2014/main" id="{A252B929-4388-42D4-BE40-BE805D5EADF3}"/>
              </a:ext>
            </a:extLst>
          </p:cNvPr>
          <p:cNvSpPr/>
          <p:nvPr/>
        </p:nvSpPr>
        <p:spPr>
          <a:xfrm>
            <a:off x="8002587" y="2838450"/>
            <a:ext cx="3175" cy="7937"/>
          </a:xfrm>
          <a:custGeom>
            <a:avLst/>
            <a:gdLst/>
            <a:ahLst/>
            <a:cxnLst/>
            <a:rect l="l" t="t" r="r" b="b"/>
            <a:pathLst>
              <a:path w="1" h="2" extrusionOk="0">
                <a:moveTo>
                  <a:pt x="0" y="0"/>
                </a:moveTo>
                <a:cubicBezTo>
                  <a:pt x="0" y="1"/>
                  <a:pt x="0" y="1"/>
                  <a:pt x="0" y="2"/>
                </a:cubicBezTo>
                <a:cubicBezTo>
                  <a:pt x="1" y="0"/>
                  <a:pt x="1" y="0"/>
                  <a:pt x="0" y="0"/>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1" name="Google Shape;458;p25">
            <a:extLst>
              <a:ext uri="{FF2B5EF4-FFF2-40B4-BE49-F238E27FC236}">
                <a16:creationId xmlns:a16="http://schemas.microsoft.com/office/drawing/2014/main" id="{7AD439F4-CA78-4BB4-ABFE-0887AA14BDE7}"/>
              </a:ext>
            </a:extLst>
          </p:cNvPr>
          <p:cNvSpPr/>
          <p:nvPr/>
        </p:nvSpPr>
        <p:spPr>
          <a:xfrm>
            <a:off x="7980362" y="2757487"/>
            <a:ext cx="3175" cy="3175"/>
          </a:xfrm>
          <a:custGeom>
            <a:avLst/>
            <a:gdLst/>
            <a:ahLst/>
            <a:cxnLst/>
            <a:rect l="l" t="t" r="r" b="b"/>
            <a:pathLst>
              <a:path w="1" h="1" extrusionOk="0">
                <a:moveTo>
                  <a:pt x="1" y="0"/>
                </a:moveTo>
                <a:cubicBezTo>
                  <a:pt x="1" y="0"/>
                  <a:pt x="0" y="0"/>
                  <a:pt x="0" y="1"/>
                </a:cubicBezTo>
                <a:cubicBezTo>
                  <a:pt x="1" y="1"/>
                  <a:pt x="1" y="0"/>
                  <a:pt x="1" y="0"/>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2" name="Google Shape;459;p25">
            <a:extLst>
              <a:ext uri="{FF2B5EF4-FFF2-40B4-BE49-F238E27FC236}">
                <a16:creationId xmlns:a16="http://schemas.microsoft.com/office/drawing/2014/main" id="{056B9118-C6D1-4C2A-B4EA-45A4CA8864E8}"/>
              </a:ext>
            </a:extLst>
          </p:cNvPr>
          <p:cNvSpPr/>
          <p:nvPr/>
        </p:nvSpPr>
        <p:spPr>
          <a:xfrm>
            <a:off x="7843837" y="2740025"/>
            <a:ext cx="171450" cy="277812"/>
          </a:xfrm>
          <a:custGeom>
            <a:avLst/>
            <a:gdLst/>
            <a:ahLst/>
            <a:cxnLst/>
            <a:rect l="l" t="t" r="r" b="b"/>
            <a:pathLst>
              <a:path w="49" h="79" extrusionOk="0">
                <a:moveTo>
                  <a:pt x="48" y="17"/>
                </a:moveTo>
                <a:cubicBezTo>
                  <a:pt x="47" y="14"/>
                  <a:pt x="48" y="11"/>
                  <a:pt x="47" y="7"/>
                </a:cubicBezTo>
                <a:cubicBezTo>
                  <a:pt x="46" y="5"/>
                  <a:pt x="44" y="3"/>
                  <a:pt x="44" y="0"/>
                </a:cubicBezTo>
                <a:cubicBezTo>
                  <a:pt x="43" y="2"/>
                  <a:pt x="42" y="3"/>
                  <a:pt x="40" y="2"/>
                </a:cubicBezTo>
                <a:cubicBezTo>
                  <a:pt x="44" y="6"/>
                  <a:pt x="38" y="13"/>
                  <a:pt x="36" y="10"/>
                </a:cubicBezTo>
                <a:cubicBezTo>
                  <a:pt x="35" y="11"/>
                  <a:pt x="35" y="12"/>
                  <a:pt x="37" y="13"/>
                </a:cubicBezTo>
                <a:cubicBezTo>
                  <a:pt x="36" y="13"/>
                  <a:pt x="35" y="14"/>
                  <a:pt x="35" y="14"/>
                </a:cubicBezTo>
                <a:cubicBezTo>
                  <a:pt x="36" y="15"/>
                  <a:pt x="35" y="16"/>
                  <a:pt x="36" y="16"/>
                </a:cubicBezTo>
                <a:cubicBezTo>
                  <a:pt x="34" y="16"/>
                  <a:pt x="34" y="16"/>
                  <a:pt x="33" y="18"/>
                </a:cubicBezTo>
                <a:cubicBezTo>
                  <a:pt x="33" y="17"/>
                  <a:pt x="32" y="16"/>
                  <a:pt x="32" y="16"/>
                </a:cubicBezTo>
                <a:cubicBezTo>
                  <a:pt x="32" y="16"/>
                  <a:pt x="32" y="16"/>
                  <a:pt x="31" y="17"/>
                </a:cubicBezTo>
                <a:cubicBezTo>
                  <a:pt x="31" y="17"/>
                  <a:pt x="31" y="18"/>
                  <a:pt x="32" y="20"/>
                </a:cubicBezTo>
                <a:cubicBezTo>
                  <a:pt x="31" y="20"/>
                  <a:pt x="31" y="21"/>
                  <a:pt x="30" y="21"/>
                </a:cubicBezTo>
                <a:cubicBezTo>
                  <a:pt x="30" y="20"/>
                  <a:pt x="30" y="20"/>
                  <a:pt x="30" y="19"/>
                </a:cubicBezTo>
                <a:cubicBezTo>
                  <a:pt x="28" y="20"/>
                  <a:pt x="27" y="22"/>
                  <a:pt x="27" y="24"/>
                </a:cubicBezTo>
                <a:cubicBezTo>
                  <a:pt x="27" y="23"/>
                  <a:pt x="26" y="23"/>
                  <a:pt x="26" y="22"/>
                </a:cubicBezTo>
                <a:cubicBezTo>
                  <a:pt x="24" y="23"/>
                  <a:pt x="22" y="21"/>
                  <a:pt x="22" y="24"/>
                </a:cubicBezTo>
                <a:cubicBezTo>
                  <a:pt x="22" y="24"/>
                  <a:pt x="22" y="24"/>
                  <a:pt x="21" y="24"/>
                </a:cubicBezTo>
                <a:cubicBezTo>
                  <a:pt x="21" y="23"/>
                  <a:pt x="21" y="24"/>
                  <a:pt x="21" y="23"/>
                </a:cubicBezTo>
                <a:cubicBezTo>
                  <a:pt x="20" y="23"/>
                  <a:pt x="20" y="23"/>
                  <a:pt x="20" y="24"/>
                </a:cubicBezTo>
                <a:cubicBezTo>
                  <a:pt x="20" y="23"/>
                  <a:pt x="20" y="23"/>
                  <a:pt x="20" y="23"/>
                </a:cubicBezTo>
                <a:cubicBezTo>
                  <a:pt x="18" y="25"/>
                  <a:pt x="16" y="25"/>
                  <a:pt x="15" y="26"/>
                </a:cubicBezTo>
                <a:cubicBezTo>
                  <a:pt x="14" y="27"/>
                  <a:pt x="12" y="31"/>
                  <a:pt x="12" y="33"/>
                </a:cubicBezTo>
                <a:cubicBezTo>
                  <a:pt x="11" y="36"/>
                  <a:pt x="15" y="41"/>
                  <a:pt x="14" y="44"/>
                </a:cubicBezTo>
                <a:cubicBezTo>
                  <a:pt x="13" y="50"/>
                  <a:pt x="0" y="61"/>
                  <a:pt x="9" y="67"/>
                </a:cubicBezTo>
                <a:cubicBezTo>
                  <a:pt x="3" y="69"/>
                  <a:pt x="11" y="78"/>
                  <a:pt x="14" y="79"/>
                </a:cubicBezTo>
                <a:cubicBezTo>
                  <a:pt x="17" y="79"/>
                  <a:pt x="19" y="78"/>
                  <a:pt x="22" y="77"/>
                </a:cubicBezTo>
                <a:cubicBezTo>
                  <a:pt x="27" y="75"/>
                  <a:pt x="26" y="76"/>
                  <a:pt x="29" y="71"/>
                </a:cubicBezTo>
                <a:cubicBezTo>
                  <a:pt x="35" y="59"/>
                  <a:pt x="41" y="41"/>
                  <a:pt x="44" y="27"/>
                </a:cubicBezTo>
                <a:cubicBezTo>
                  <a:pt x="45" y="26"/>
                  <a:pt x="44" y="23"/>
                  <a:pt x="44" y="22"/>
                </a:cubicBezTo>
                <a:cubicBezTo>
                  <a:pt x="46" y="19"/>
                  <a:pt x="45" y="22"/>
                  <a:pt x="46" y="22"/>
                </a:cubicBezTo>
                <a:cubicBezTo>
                  <a:pt x="47" y="21"/>
                  <a:pt x="46" y="25"/>
                  <a:pt x="48" y="22"/>
                </a:cubicBezTo>
                <a:cubicBezTo>
                  <a:pt x="49" y="20"/>
                  <a:pt x="49" y="19"/>
                  <a:pt x="48" y="17"/>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3" name="Google Shape;460;p25">
            <a:extLst>
              <a:ext uri="{FF2B5EF4-FFF2-40B4-BE49-F238E27FC236}">
                <a16:creationId xmlns:a16="http://schemas.microsoft.com/office/drawing/2014/main" id="{05233CDA-0438-48F2-B51F-3118041DC6C5}"/>
              </a:ext>
            </a:extLst>
          </p:cNvPr>
          <p:cNvSpPr/>
          <p:nvPr/>
        </p:nvSpPr>
        <p:spPr>
          <a:xfrm>
            <a:off x="7980362" y="2765425"/>
            <a:ext cx="0" cy="3175"/>
          </a:xfrm>
          <a:custGeom>
            <a:avLst/>
            <a:gdLst/>
            <a:ahLst/>
            <a:cxnLst/>
            <a:rect l="l" t="t" r="r" b="b"/>
            <a:pathLst>
              <a:path w="120000" h="1" extrusionOk="0">
                <a:moveTo>
                  <a:pt x="0" y="1"/>
                </a:moveTo>
                <a:cubicBezTo>
                  <a:pt x="0" y="1"/>
                  <a:pt x="0" y="0"/>
                  <a:pt x="0" y="1"/>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4" name="Google Shape;461;p25">
            <a:extLst>
              <a:ext uri="{FF2B5EF4-FFF2-40B4-BE49-F238E27FC236}">
                <a16:creationId xmlns:a16="http://schemas.microsoft.com/office/drawing/2014/main" id="{54096AEA-30F3-4FAD-96A8-38CD381EEEB8}"/>
              </a:ext>
            </a:extLst>
          </p:cNvPr>
          <p:cNvSpPr/>
          <p:nvPr/>
        </p:nvSpPr>
        <p:spPr>
          <a:xfrm>
            <a:off x="7974012" y="2765425"/>
            <a:ext cx="6350" cy="6350"/>
          </a:xfrm>
          <a:custGeom>
            <a:avLst/>
            <a:gdLst/>
            <a:ahLst/>
            <a:cxnLst/>
            <a:rect l="l" t="t" r="r" b="b"/>
            <a:pathLst>
              <a:path w="2" h="2" extrusionOk="0">
                <a:moveTo>
                  <a:pt x="1" y="2"/>
                </a:moveTo>
                <a:cubicBezTo>
                  <a:pt x="1" y="1"/>
                  <a:pt x="2" y="1"/>
                  <a:pt x="0" y="0"/>
                </a:cubicBezTo>
                <a:cubicBezTo>
                  <a:pt x="0" y="1"/>
                  <a:pt x="0" y="1"/>
                  <a:pt x="0" y="1"/>
                </a:cubicBezTo>
                <a:cubicBezTo>
                  <a:pt x="0" y="1"/>
                  <a:pt x="1" y="1"/>
                  <a:pt x="1" y="2"/>
                </a:cubicBezTo>
                <a:close/>
              </a:path>
            </a:pathLst>
          </a:custGeom>
          <a:solidFill>
            <a:srgbClr val="FFB3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nvGrpSpPr>
          <p:cNvPr id="785" name="Google Shape;462;p25">
            <a:extLst>
              <a:ext uri="{FF2B5EF4-FFF2-40B4-BE49-F238E27FC236}">
                <a16:creationId xmlns:a16="http://schemas.microsoft.com/office/drawing/2014/main" id="{328891EF-D3CE-4182-8030-C236B5A0EF01}"/>
              </a:ext>
            </a:extLst>
          </p:cNvPr>
          <p:cNvGrpSpPr/>
          <p:nvPr/>
        </p:nvGrpSpPr>
        <p:grpSpPr>
          <a:xfrm>
            <a:off x="1114425" y="1685925"/>
            <a:ext cx="1655762" cy="1384300"/>
            <a:chOff x="1063625" y="2130559"/>
            <a:chExt cx="1655763" cy="1384387"/>
          </a:xfrm>
        </p:grpSpPr>
        <p:sp>
          <p:nvSpPr>
            <p:cNvPr id="786" name="Google Shape;463;p25">
              <a:extLst>
                <a:ext uri="{FF2B5EF4-FFF2-40B4-BE49-F238E27FC236}">
                  <a16:creationId xmlns:a16="http://schemas.microsoft.com/office/drawing/2014/main" id="{0C3AD642-D715-4EF7-8B3A-782B65A76F86}"/>
                </a:ext>
              </a:extLst>
            </p:cNvPr>
            <p:cNvSpPr/>
            <p:nvPr/>
          </p:nvSpPr>
          <p:spPr>
            <a:xfrm>
              <a:off x="2139950" y="2365375"/>
              <a:ext cx="6350" cy="3175"/>
            </a:xfrm>
            <a:custGeom>
              <a:avLst/>
              <a:gdLst/>
              <a:ahLst/>
              <a:cxnLst/>
              <a:rect l="l" t="t" r="r" b="b"/>
              <a:pathLst>
                <a:path w="2" h="1" extrusionOk="0">
                  <a:moveTo>
                    <a:pt x="0" y="1"/>
                  </a:moveTo>
                  <a:cubicBezTo>
                    <a:pt x="2" y="1"/>
                    <a:pt x="0" y="0"/>
                    <a:pt x="0" y="0"/>
                  </a:cubicBezTo>
                  <a:cubicBezTo>
                    <a:pt x="0" y="0"/>
                    <a:pt x="0" y="1"/>
                    <a:pt x="0"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7" name="Google Shape;464;p25">
              <a:extLst>
                <a:ext uri="{FF2B5EF4-FFF2-40B4-BE49-F238E27FC236}">
                  <a16:creationId xmlns:a16="http://schemas.microsoft.com/office/drawing/2014/main" id="{DA9A2A9F-A54D-4778-8706-E59C76C34469}"/>
                </a:ext>
              </a:extLst>
            </p:cNvPr>
            <p:cNvSpPr/>
            <p:nvPr/>
          </p:nvSpPr>
          <p:spPr>
            <a:xfrm>
              <a:off x="2125663" y="2336800"/>
              <a:ext cx="6350" cy="11113"/>
            </a:xfrm>
            <a:custGeom>
              <a:avLst/>
              <a:gdLst/>
              <a:ahLst/>
              <a:cxnLst/>
              <a:rect l="l" t="t" r="r" b="b"/>
              <a:pathLst>
                <a:path w="2" h="3" extrusionOk="0">
                  <a:moveTo>
                    <a:pt x="1" y="2"/>
                  </a:moveTo>
                  <a:cubicBezTo>
                    <a:pt x="1" y="2"/>
                    <a:pt x="2" y="2"/>
                    <a:pt x="2" y="2"/>
                  </a:cubicBezTo>
                  <a:cubicBezTo>
                    <a:pt x="2" y="3"/>
                    <a:pt x="2" y="3"/>
                    <a:pt x="2" y="3"/>
                  </a:cubicBezTo>
                  <a:cubicBezTo>
                    <a:pt x="2" y="2"/>
                    <a:pt x="2" y="1"/>
                    <a:pt x="1" y="1"/>
                  </a:cubicBezTo>
                  <a:cubicBezTo>
                    <a:pt x="1" y="0"/>
                    <a:pt x="1" y="1"/>
                    <a:pt x="0" y="1"/>
                  </a:cubicBezTo>
                  <a:cubicBezTo>
                    <a:pt x="0" y="2"/>
                    <a:pt x="1"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8" name="Google Shape;465;p25">
              <a:extLst>
                <a:ext uri="{FF2B5EF4-FFF2-40B4-BE49-F238E27FC236}">
                  <a16:creationId xmlns:a16="http://schemas.microsoft.com/office/drawing/2014/main" id="{04FF1B58-FB88-4DE5-A64B-655A6A75366D}"/>
                </a:ext>
              </a:extLst>
            </p:cNvPr>
            <p:cNvSpPr/>
            <p:nvPr/>
          </p:nvSpPr>
          <p:spPr>
            <a:xfrm>
              <a:off x="2128838" y="2368550"/>
              <a:ext cx="3175" cy="0"/>
            </a:xfrm>
            <a:custGeom>
              <a:avLst/>
              <a:gdLst/>
              <a:ahLst/>
              <a:cxnLst/>
              <a:rect l="l" t="t" r="r" b="b"/>
              <a:pathLst>
                <a:path w="1" h="120000" extrusionOk="0">
                  <a:moveTo>
                    <a:pt x="1" y="0"/>
                  </a:moveTo>
                  <a:cubicBezTo>
                    <a:pt x="1" y="0"/>
                    <a:pt x="1" y="0"/>
                    <a:pt x="0"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89" name="Google Shape;466;p25">
              <a:extLst>
                <a:ext uri="{FF2B5EF4-FFF2-40B4-BE49-F238E27FC236}">
                  <a16:creationId xmlns:a16="http://schemas.microsoft.com/office/drawing/2014/main" id="{4538423F-C52D-4D17-A691-DCAC767E41A2}"/>
                </a:ext>
              </a:extLst>
            </p:cNvPr>
            <p:cNvSpPr/>
            <p:nvPr/>
          </p:nvSpPr>
          <p:spPr>
            <a:xfrm>
              <a:off x="2132013" y="2355850"/>
              <a:ext cx="3175" cy="3175"/>
            </a:xfrm>
            <a:custGeom>
              <a:avLst/>
              <a:gdLst/>
              <a:ahLst/>
              <a:cxnLst/>
              <a:rect l="l" t="t" r="r" b="b"/>
              <a:pathLst>
                <a:path w="1" h="1" extrusionOk="0">
                  <a:moveTo>
                    <a:pt x="1" y="1"/>
                  </a:moveTo>
                  <a:cubicBezTo>
                    <a:pt x="1" y="1"/>
                    <a:pt x="0" y="1"/>
                    <a:pt x="0" y="1"/>
                  </a:cubicBezTo>
                  <a:cubicBezTo>
                    <a:pt x="0" y="0"/>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0" name="Google Shape;467;p25">
              <a:extLst>
                <a:ext uri="{FF2B5EF4-FFF2-40B4-BE49-F238E27FC236}">
                  <a16:creationId xmlns:a16="http://schemas.microsoft.com/office/drawing/2014/main" id="{30EF9616-6D1E-4AEB-9F52-75779F046AC4}"/>
                </a:ext>
              </a:extLst>
            </p:cNvPr>
            <p:cNvSpPr/>
            <p:nvPr/>
          </p:nvSpPr>
          <p:spPr>
            <a:xfrm>
              <a:off x="2493963" y="2446338"/>
              <a:ext cx="11113" cy="7938"/>
            </a:xfrm>
            <a:custGeom>
              <a:avLst/>
              <a:gdLst/>
              <a:ahLst/>
              <a:cxnLst/>
              <a:rect l="l" t="t" r="r" b="b"/>
              <a:pathLst>
                <a:path w="3" h="2" extrusionOk="0">
                  <a:moveTo>
                    <a:pt x="3" y="2"/>
                  </a:moveTo>
                  <a:cubicBezTo>
                    <a:pt x="2" y="2"/>
                    <a:pt x="1" y="1"/>
                    <a:pt x="0" y="0"/>
                  </a:cubicBezTo>
                  <a:cubicBezTo>
                    <a:pt x="1" y="1"/>
                    <a:pt x="2" y="2"/>
                    <a:pt x="3" y="2"/>
                  </a:cubicBezTo>
                  <a:cubicBezTo>
                    <a:pt x="3" y="2"/>
                    <a:pt x="3" y="2"/>
                    <a:pt x="2" y="2"/>
                  </a:cubicBezTo>
                  <a:cubicBezTo>
                    <a:pt x="3" y="2"/>
                    <a:pt x="3" y="2"/>
                    <a:pt x="3"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1" name="Google Shape;468;p25">
              <a:extLst>
                <a:ext uri="{FF2B5EF4-FFF2-40B4-BE49-F238E27FC236}">
                  <a16:creationId xmlns:a16="http://schemas.microsoft.com/office/drawing/2014/main" id="{D91086C6-D4A4-47F0-9B63-D2FB9931B265}"/>
                </a:ext>
              </a:extLst>
            </p:cNvPr>
            <p:cNvSpPr/>
            <p:nvPr/>
          </p:nvSpPr>
          <p:spPr>
            <a:xfrm>
              <a:off x="2054225" y="2544763"/>
              <a:ext cx="11113" cy="3175"/>
            </a:xfrm>
            <a:custGeom>
              <a:avLst/>
              <a:gdLst/>
              <a:ahLst/>
              <a:cxnLst/>
              <a:rect l="l" t="t" r="r" b="b"/>
              <a:pathLst>
                <a:path w="3" h="1" extrusionOk="0">
                  <a:moveTo>
                    <a:pt x="2" y="1"/>
                  </a:moveTo>
                  <a:cubicBezTo>
                    <a:pt x="2" y="1"/>
                    <a:pt x="3" y="1"/>
                    <a:pt x="2" y="0"/>
                  </a:cubicBezTo>
                  <a:cubicBezTo>
                    <a:pt x="2" y="0"/>
                    <a:pt x="0" y="0"/>
                    <a:pt x="0" y="0"/>
                  </a:cubicBezTo>
                  <a:cubicBezTo>
                    <a:pt x="1" y="0"/>
                    <a:pt x="1" y="1"/>
                    <a:pt x="1" y="1"/>
                  </a:cubicBezTo>
                  <a:cubicBezTo>
                    <a:pt x="1" y="1"/>
                    <a:pt x="1" y="1"/>
                    <a:pt x="1" y="1"/>
                  </a:cubicBezTo>
                  <a:cubicBezTo>
                    <a:pt x="1" y="1"/>
                    <a:pt x="1"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2" name="Google Shape;469;p25">
              <a:extLst>
                <a:ext uri="{FF2B5EF4-FFF2-40B4-BE49-F238E27FC236}">
                  <a16:creationId xmlns:a16="http://schemas.microsoft.com/office/drawing/2014/main" id="{0EABB46F-380B-4373-B906-51285EDA5597}"/>
                </a:ext>
              </a:extLst>
            </p:cNvPr>
            <p:cNvSpPr/>
            <p:nvPr/>
          </p:nvSpPr>
          <p:spPr>
            <a:xfrm>
              <a:off x="2058988" y="2533650"/>
              <a:ext cx="0" cy="4763"/>
            </a:xfrm>
            <a:custGeom>
              <a:avLst/>
              <a:gdLst/>
              <a:ahLst/>
              <a:cxnLst/>
              <a:rect l="l" t="t" r="r" b="b"/>
              <a:pathLst>
                <a:path w="120000" h="1" extrusionOk="0">
                  <a:moveTo>
                    <a:pt x="0" y="1"/>
                  </a:moveTo>
                  <a:cubicBezTo>
                    <a:pt x="0" y="1"/>
                    <a:pt x="0" y="0"/>
                    <a:pt x="0" y="0"/>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3" name="Google Shape;470;p25">
              <a:extLst>
                <a:ext uri="{FF2B5EF4-FFF2-40B4-BE49-F238E27FC236}">
                  <a16:creationId xmlns:a16="http://schemas.microsoft.com/office/drawing/2014/main" id="{D97984D4-3491-4668-A575-AB04017A4794}"/>
                </a:ext>
              </a:extLst>
            </p:cNvPr>
            <p:cNvSpPr/>
            <p:nvPr/>
          </p:nvSpPr>
          <p:spPr>
            <a:xfrm>
              <a:off x="2054225" y="2541588"/>
              <a:ext cx="4763" cy="3175"/>
            </a:xfrm>
            <a:custGeom>
              <a:avLst/>
              <a:gdLst/>
              <a:ahLst/>
              <a:cxnLst/>
              <a:rect l="l" t="t" r="r" b="b"/>
              <a:pathLst>
                <a:path w="1" h="1" extrusionOk="0">
                  <a:moveTo>
                    <a:pt x="0" y="0"/>
                  </a:moveTo>
                  <a:cubicBezTo>
                    <a:pt x="0" y="1"/>
                    <a:pt x="1" y="1"/>
                    <a:pt x="1" y="1"/>
                  </a:cubicBezTo>
                  <a:cubicBezTo>
                    <a:pt x="1"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4" name="Google Shape;471;p25">
              <a:extLst>
                <a:ext uri="{FF2B5EF4-FFF2-40B4-BE49-F238E27FC236}">
                  <a16:creationId xmlns:a16="http://schemas.microsoft.com/office/drawing/2014/main" id="{CD973117-AEDF-411B-84D7-F9835E343235}"/>
                </a:ext>
              </a:extLst>
            </p:cNvPr>
            <p:cNvSpPr/>
            <p:nvPr/>
          </p:nvSpPr>
          <p:spPr>
            <a:xfrm>
              <a:off x="2073275" y="2298700"/>
              <a:ext cx="6350" cy="3175"/>
            </a:xfrm>
            <a:custGeom>
              <a:avLst/>
              <a:gdLst/>
              <a:ahLst/>
              <a:cxnLst/>
              <a:rect l="l" t="t" r="r" b="b"/>
              <a:pathLst>
                <a:path w="2" h="1" extrusionOk="0">
                  <a:moveTo>
                    <a:pt x="1" y="1"/>
                  </a:moveTo>
                  <a:cubicBezTo>
                    <a:pt x="1" y="1"/>
                    <a:pt x="2" y="1"/>
                    <a:pt x="2" y="0"/>
                  </a:cubicBezTo>
                  <a:cubicBezTo>
                    <a:pt x="1" y="0"/>
                    <a:pt x="0" y="0"/>
                    <a:pt x="1" y="1"/>
                  </a:cubicBezTo>
                  <a:cubicBezTo>
                    <a:pt x="1" y="1"/>
                    <a:pt x="0"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5" name="Google Shape;472;p25">
              <a:extLst>
                <a:ext uri="{FF2B5EF4-FFF2-40B4-BE49-F238E27FC236}">
                  <a16:creationId xmlns:a16="http://schemas.microsoft.com/office/drawing/2014/main" id="{CA14AC16-31AA-47EF-80A9-052BA60E7D3B}"/>
                </a:ext>
              </a:extLst>
            </p:cNvPr>
            <p:cNvSpPr/>
            <p:nvPr/>
          </p:nvSpPr>
          <p:spPr>
            <a:xfrm>
              <a:off x="2054225" y="2284413"/>
              <a:ext cx="4763" cy="3175"/>
            </a:xfrm>
            <a:custGeom>
              <a:avLst/>
              <a:gdLst/>
              <a:ahLst/>
              <a:cxnLst/>
              <a:rect l="l" t="t" r="r" b="b"/>
              <a:pathLst>
                <a:path w="1" h="1" extrusionOk="0">
                  <a:moveTo>
                    <a:pt x="1" y="0"/>
                  </a:moveTo>
                  <a:cubicBezTo>
                    <a:pt x="1" y="0"/>
                    <a:pt x="1" y="0"/>
                    <a:pt x="1" y="0"/>
                  </a:cubicBezTo>
                  <a:cubicBezTo>
                    <a:pt x="0"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6" name="Google Shape;473;p25">
              <a:extLst>
                <a:ext uri="{FF2B5EF4-FFF2-40B4-BE49-F238E27FC236}">
                  <a16:creationId xmlns:a16="http://schemas.microsoft.com/office/drawing/2014/main" id="{245D0FCA-D250-45D3-89B3-AD020413DC4C}"/>
                </a:ext>
              </a:extLst>
            </p:cNvPr>
            <p:cNvSpPr/>
            <p:nvPr/>
          </p:nvSpPr>
          <p:spPr>
            <a:xfrm>
              <a:off x="2132013" y="2336800"/>
              <a:ext cx="7938" cy="4763"/>
            </a:xfrm>
            <a:custGeom>
              <a:avLst/>
              <a:gdLst/>
              <a:ahLst/>
              <a:cxnLst/>
              <a:rect l="l" t="t" r="r" b="b"/>
              <a:pathLst>
                <a:path w="2" h="1" extrusionOk="0">
                  <a:moveTo>
                    <a:pt x="2" y="0"/>
                  </a:moveTo>
                  <a:cubicBezTo>
                    <a:pt x="1" y="0"/>
                    <a:pt x="1" y="0"/>
                    <a:pt x="0" y="0"/>
                  </a:cubicBezTo>
                  <a:cubicBezTo>
                    <a:pt x="0" y="1"/>
                    <a:pt x="2" y="1"/>
                    <a:pt x="2" y="0"/>
                  </a:cubicBezTo>
                  <a:cubicBezTo>
                    <a:pt x="2" y="0"/>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7" name="Google Shape;474;p25">
              <a:extLst>
                <a:ext uri="{FF2B5EF4-FFF2-40B4-BE49-F238E27FC236}">
                  <a16:creationId xmlns:a16="http://schemas.microsoft.com/office/drawing/2014/main" id="{8609B66F-A725-48DD-B0A2-45DCF169908B}"/>
                </a:ext>
              </a:extLst>
            </p:cNvPr>
            <p:cNvSpPr/>
            <p:nvPr/>
          </p:nvSpPr>
          <p:spPr>
            <a:xfrm>
              <a:off x="2085975" y="2306638"/>
              <a:ext cx="4763" cy="3175"/>
            </a:xfrm>
            <a:custGeom>
              <a:avLst/>
              <a:gdLst/>
              <a:ahLst/>
              <a:cxnLst/>
              <a:rect l="l" t="t" r="r" b="b"/>
              <a:pathLst>
                <a:path w="1" h="1" extrusionOk="0">
                  <a:moveTo>
                    <a:pt x="0" y="1"/>
                  </a:moveTo>
                  <a:cubicBezTo>
                    <a:pt x="0" y="1"/>
                    <a:pt x="1" y="1"/>
                    <a:pt x="1"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8" name="Google Shape;475;p25">
              <a:extLst>
                <a:ext uri="{FF2B5EF4-FFF2-40B4-BE49-F238E27FC236}">
                  <a16:creationId xmlns:a16="http://schemas.microsoft.com/office/drawing/2014/main" id="{0CE71734-A287-45E0-AC09-FC70FD8214BE}"/>
                </a:ext>
              </a:extLst>
            </p:cNvPr>
            <p:cNvSpPr/>
            <p:nvPr/>
          </p:nvSpPr>
          <p:spPr>
            <a:xfrm>
              <a:off x="2336800" y="3019425"/>
              <a:ext cx="6350" cy="14288"/>
            </a:xfrm>
            <a:custGeom>
              <a:avLst/>
              <a:gdLst/>
              <a:ahLst/>
              <a:cxnLst/>
              <a:rect l="l" t="t" r="r" b="b"/>
              <a:pathLst>
                <a:path w="2" h="4" extrusionOk="0">
                  <a:moveTo>
                    <a:pt x="2" y="0"/>
                  </a:moveTo>
                  <a:cubicBezTo>
                    <a:pt x="1" y="0"/>
                    <a:pt x="2" y="1"/>
                    <a:pt x="1" y="1"/>
                  </a:cubicBezTo>
                  <a:cubicBezTo>
                    <a:pt x="1" y="1"/>
                    <a:pt x="1" y="1"/>
                    <a:pt x="1" y="2"/>
                  </a:cubicBezTo>
                  <a:cubicBezTo>
                    <a:pt x="0" y="2"/>
                    <a:pt x="0" y="3"/>
                    <a:pt x="0" y="3"/>
                  </a:cubicBezTo>
                  <a:cubicBezTo>
                    <a:pt x="1" y="4"/>
                    <a:pt x="2" y="1"/>
                    <a:pt x="2" y="0"/>
                  </a:cubicBezTo>
                  <a:cubicBezTo>
                    <a:pt x="1" y="0"/>
                    <a:pt x="2" y="1"/>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799" name="Google Shape;476;p25">
              <a:extLst>
                <a:ext uri="{FF2B5EF4-FFF2-40B4-BE49-F238E27FC236}">
                  <a16:creationId xmlns:a16="http://schemas.microsoft.com/office/drawing/2014/main" id="{5B50D2CA-8D22-4734-AFA8-FCE8A89B2D70}"/>
                </a:ext>
              </a:extLst>
            </p:cNvPr>
            <p:cNvSpPr/>
            <p:nvPr/>
          </p:nvSpPr>
          <p:spPr>
            <a:xfrm>
              <a:off x="2360613" y="3001963"/>
              <a:ext cx="6350" cy="6350"/>
            </a:xfrm>
            <a:custGeom>
              <a:avLst/>
              <a:gdLst/>
              <a:ahLst/>
              <a:cxnLst/>
              <a:rect l="l" t="t" r="r" b="b"/>
              <a:pathLst>
                <a:path w="2" h="2" extrusionOk="0">
                  <a:moveTo>
                    <a:pt x="0" y="0"/>
                  </a:moveTo>
                  <a:cubicBezTo>
                    <a:pt x="0" y="1"/>
                    <a:pt x="0" y="0"/>
                    <a:pt x="0" y="1"/>
                  </a:cubicBezTo>
                  <a:cubicBezTo>
                    <a:pt x="0" y="2"/>
                    <a:pt x="2"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0" name="Google Shape;477;p25">
              <a:extLst>
                <a:ext uri="{FF2B5EF4-FFF2-40B4-BE49-F238E27FC236}">
                  <a16:creationId xmlns:a16="http://schemas.microsoft.com/office/drawing/2014/main" id="{9A26EFE5-790F-4CBB-8D40-F7ACF89D02B4}"/>
                </a:ext>
              </a:extLst>
            </p:cNvPr>
            <p:cNvSpPr/>
            <p:nvPr/>
          </p:nvSpPr>
          <p:spPr>
            <a:xfrm>
              <a:off x="2135188" y="3300413"/>
              <a:ext cx="11113" cy="11113"/>
            </a:xfrm>
            <a:custGeom>
              <a:avLst/>
              <a:gdLst/>
              <a:ahLst/>
              <a:cxnLst/>
              <a:rect l="l" t="t" r="r" b="b"/>
              <a:pathLst>
                <a:path w="3" h="3" extrusionOk="0">
                  <a:moveTo>
                    <a:pt x="2" y="0"/>
                  </a:moveTo>
                  <a:cubicBezTo>
                    <a:pt x="2" y="1"/>
                    <a:pt x="0" y="1"/>
                    <a:pt x="0" y="2"/>
                  </a:cubicBezTo>
                  <a:cubicBezTo>
                    <a:pt x="0" y="3"/>
                    <a:pt x="3" y="1"/>
                    <a:pt x="3" y="1"/>
                  </a:cubicBezTo>
                  <a:cubicBezTo>
                    <a:pt x="3" y="1"/>
                    <a:pt x="3" y="0"/>
                    <a:pt x="2" y="0"/>
                  </a:cubicBezTo>
                  <a:cubicBezTo>
                    <a:pt x="2" y="1"/>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1" name="Google Shape;478;p25">
              <a:extLst>
                <a:ext uri="{FF2B5EF4-FFF2-40B4-BE49-F238E27FC236}">
                  <a16:creationId xmlns:a16="http://schemas.microsoft.com/office/drawing/2014/main" id="{A0724F80-625C-440B-AAB1-41FFC6B92D6C}"/>
                </a:ext>
              </a:extLst>
            </p:cNvPr>
            <p:cNvSpPr/>
            <p:nvPr/>
          </p:nvSpPr>
          <p:spPr>
            <a:xfrm>
              <a:off x="2224088" y="3424238"/>
              <a:ext cx="6350" cy="6350"/>
            </a:xfrm>
            <a:custGeom>
              <a:avLst/>
              <a:gdLst/>
              <a:ahLst/>
              <a:cxnLst/>
              <a:rect l="l" t="t" r="r" b="b"/>
              <a:pathLst>
                <a:path w="2" h="2" extrusionOk="0">
                  <a:moveTo>
                    <a:pt x="1" y="1"/>
                  </a:moveTo>
                  <a:cubicBezTo>
                    <a:pt x="2" y="1"/>
                    <a:pt x="2" y="1"/>
                    <a:pt x="2" y="1"/>
                  </a:cubicBezTo>
                  <a:cubicBezTo>
                    <a:pt x="0" y="0"/>
                    <a:pt x="1" y="2"/>
                    <a:pt x="1" y="1"/>
                  </a:cubicBezTo>
                  <a:cubicBezTo>
                    <a:pt x="2" y="1"/>
                    <a:pt x="1" y="2"/>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2" name="Google Shape;479;p25">
              <a:extLst>
                <a:ext uri="{FF2B5EF4-FFF2-40B4-BE49-F238E27FC236}">
                  <a16:creationId xmlns:a16="http://schemas.microsoft.com/office/drawing/2014/main" id="{F964CE65-A219-4ADE-A871-5277066C0A5F}"/>
                </a:ext>
              </a:extLst>
            </p:cNvPr>
            <p:cNvSpPr/>
            <p:nvPr/>
          </p:nvSpPr>
          <p:spPr>
            <a:xfrm>
              <a:off x="2166938" y="3325813"/>
              <a:ext cx="4763" cy="6350"/>
            </a:xfrm>
            <a:custGeom>
              <a:avLst/>
              <a:gdLst/>
              <a:ahLst/>
              <a:cxnLst/>
              <a:rect l="l" t="t" r="r" b="b"/>
              <a:pathLst>
                <a:path w="1" h="2" extrusionOk="0">
                  <a:moveTo>
                    <a:pt x="1" y="2"/>
                  </a:moveTo>
                  <a:cubicBezTo>
                    <a:pt x="1" y="0"/>
                    <a:pt x="0" y="2"/>
                    <a:pt x="1" y="2"/>
                  </a:cubicBezTo>
                  <a:cubicBezTo>
                    <a:pt x="1" y="2"/>
                    <a:pt x="0"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3" name="Google Shape;480;p25">
              <a:extLst>
                <a:ext uri="{FF2B5EF4-FFF2-40B4-BE49-F238E27FC236}">
                  <a16:creationId xmlns:a16="http://schemas.microsoft.com/office/drawing/2014/main" id="{C63A30DF-67C0-40A3-98C4-F2A29FC36413}"/>
                </a:ext>
              </a:extLst>
            </p:cNvPr>
            <p:cNvSpPr/>
            <p:nvPr/>
          </p:nvSpPr>
          <p:spPr>
            <a:xfrm>
              <a:off x="2227263" y="3259138"/>
              <a:ext cx="3175" cy="3175"/>
            </a:xfrm>
            <a:custGeom>
              <a:avLst/>
              <a:gdLst/>
              <a:ahLst/>
              <a:cxnLst/>
              <a:rect l="l" t="t" r="r" b="b"/>
              <a:pathLst>
                <a:path w="1" h="1" extrusionOk="0">
                  <a:moveTo>
                    <a:pt x="1" y="1"/>
                  </a:moveTo>
                  <a:cubicBezTo>
                    <a:pt x="1" y="0"/>
                    <a:pt x="1" y="0"/>
                    <a:pt x="0" y="0"/>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4" name="Google Shape;481;p25">
              <a:extLst>
                <a:ext uri="{FF2B5EF4-FFF2-40B4-BE49-F238E27FC236}">
                  <a16:creationId xmlns:a16="http://schemas.microsoft.com/office/drawing/2014/main" id="{FA700E45-4756-41FB-9CB8-A4C4014EF295}"/>
                </a:ext>
              </a:extLst>
            </p:cNvPr>
            <p:cNvSpPr/>
            <p:nvPr/>
          </p:nvSpPr>
          <p:spPr>
            <a:xfrm>
              <a:off x="2146300" y="3314700"/>
              <a:ext cx="3175" cy="3175"/>
            </a:xfrm>
            <a:custGeom>
              <a:avLst/>
              <a:gdLst/>
              <a:ahLst/>
              <a:cxnLst/>
              <a:rect l="l" t="t" r="r" b="b"/>
              <a:pathLst>
                <a:path w="1" h="1" extrusionOk="0">
                  <a:moveTo>
                    <a:pt x="1" y="0"/>
                  </a:moveTo>
                  <a:cubicBezTo>
                    <a:pt x="1" y="0"/>
                    <a:pt x="0" y="0"/>
                    <a:pt x="0" y="0"/>
                  </a:cubicBezTo>
                  <a:cubicBezTo>
                    <a:pt x="1"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5" name="Google Shape;482;p25">
              <a:extLst>
                <a:ext uri="{FF2B5EF4-FFF2-40B4-BE49-F238E27FC236}">
                  <a16:creationId xmlns:a16="http://schemas.microsoft.com/office/drawing/2014/main" id="{DEBAC476-115D-431F-BA57-30BCB84023C5}"/>
                </a:ext>
              </a:extLst>
            </p:cNvPr>
            <p:cNvSpPr/>
            <p:nvPr/>
          </p:nvSpPr>
          <p:spPr>
            <a:xfrm>
              <a:off x="2276475" y="3430588"/>
              <a:ext cx="3175" cy="3175"/>
            </a:xfrm>
            <a:custGeom>
              <a:avLst/>
              <a:gdLst/>
              <a:ahLst/>
              <a:cxnLst/>
              <a:rect l="l" t="t" r="r" b="b"/>
              <a:pathLst>
                <a:path w="1" h="1" extrusionOk="0">
                  <a:moveTo>
                    <a:pt x="1" y="0"/>
                  </a:moveTo>
                  <a:cubicBezTo>
                    <a:pt x="1" y="0"/>
                    <a:pt x="1" y="0"/>
                    <a:pt x="0" y="0"/>
                  </a:cubicBezTo>
                  <a:cubicBezTo>
                    <a:pt x="0"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6" name="Google Shape;483;p25">
              <a:extLst>
                <a:ext uri="{FF2B5EF4-FFF2-40B4-BE49-F238E27FC236}">
                  <a16:creationId xmlns:a16="http://schemas.microsoft.com/office/drawing/2014/main" id="{1DD5FAFD-0103-4DEC-975E-6FAAF06B542D}"/>
                </a:ext>
              </a:extLst>
            </p:cNvPr>
            <p:cNvSpPr/>
            <p:nvPr/>
          </p:nvSpPr>
          <p:spPr>
            <a:xfrm>
              <a:off x="2206625" y="3416300"/>
              <a:ext cx="23813" cy="11113"/>
            </a:xfrm>
            <a:custGeom>
              <a:avLst/>
              <a:gdLst/>
              <a:ahLst/>
              <a:cxnLst/>
              <a:rect l="l" t="t" r="r" b="b"/>
              <a:pathLst>
                <a:path w="7" h="3" extrusionOk="0">
                  <a:moveTo>
                    <a:pt x="1" y="2"/>
                  </a:moveTo>
                  <a:cubicBezTo>
                    <a:pt x="1" y="3"/>
                    <a:pt x="0" y="2"/>
                    <a:pt x="0" y="3"/>
                  </a:cubicBezTo>
                  <a:cubicBezTo>
                    <a:pt x="1" y="3"/>
                    <a:pt x="2" y="3"/>
                    <a:pt x="3" y="3"/>
                  </a:cubicBezTo>
                  <a:cubicBezTo>
                    <a:pt x="4" y="2"/>
                    <a:pt x="4" y="2"/>
                    <a:pt x="4" y="2"/>
                  </a:cubicBezTo>
                  <a:cubicBezTo>
                    <a:pt x="4" y="1"/>
                    <a:pt x="7" y="1"/>
                    <a:pt x="6" y="0"/>
                  </a:cubicBezTo>
                  <a:cubicBezTo>
                    <a:pt x="6" y="1"/>
                    <a:pt x="6" y="1"/>
                    <a:pt x="6" y="1"/>
                  </a:cubicBezTo>
                  <a:cubicBezTo>
                    <a:pt x="6" y="0"/>
                    <a:pt x="3" y="1"/>
                    <a:pt x="3" y="1"/>
                  </a:cubicBezTo>
                  <a:cubicBezTo>
                    <a:pt x="3" y="1"/>
                    <a:pt x="2" y="1"/>
                    <a:pt x="2" y="2"/>
                  </a:cubicBezTo>
                  <a:cubicBezTo>
                    <a:pt x="2" y="2"/>
                    <a:pt x="1" y="2"/>
                    <a:pt x="1" y="2"/>
                  </a:cubicBezTo>
                  <a:cubicBezTo>
                    <a:pt x="1" y="2"/>
                    <a:pt x="1"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7" name="Google Shape;484;p25">
              <a:extLst>
                <a:ext uri="{FF2B5EF4-FFF2-40B4-BE49-F238E27FC236}">
                  <a16:creationId xmlns:a16="http://schemas.microsoft.com/office/drawing/2014/main" id="{5AD4DC16-A68E-40B1-B568-0E2103F6039F}"/>
                </a:ext>
              </a:extLst>
            </p:cNvPr>
            <p:cNvSpPr/>
            <p:nvPr/>
          </p:nvSpPr>
          <p:spPr>
            <a:xfrm>
              <a:off x="2189163" y="3282950"/>
              <a:ext cx="3175" cy="3175"/>
            </a:xfrm>
            <a:custGeom>
              <a:avLst/>
              <a:gdLst/>
              <a:ahLst/>
              <a:cxnLst/>
              <a:rect l="l" t="t" r="r" b="b"/>
              <a:pathLst>
                <a:path w="1" h="1" extrusionOk="0">
                  <a:moveTo>
                    <a:pt x="0" y="0"/>
                  </a:moveTo>
                  <a:cubicBezTo>
                    <a:pt x="0" y="1"/>
                    <a:pt x="1" y="1"/>
                    <a:pt x="1" y="0"/>
                  </a:cubicBezTo>
                  <a:cubicBezTo>
                    <a:pt x="1" y="0"/>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8" name="Google Shape;485;p25">
              <a:extLst>
                <a:ext uri="{FF2B5EF4-FFF2-40B4-BE49-F238E27FC236}">
                  <a16:creationId xmlns:a16="http://schemas.microsoft.com/office/drawing/2014/main" id="{9766A007-8892-4056-BED6-570AF7DD9D46}"/>
                </a:ext>
              </a:extLst>
            </p:cNvPr>
            <p:cNvSpPr/>
            <p:nvPr/>
          </p:nvSpPr>
          <p:spPr>
            <a:xfrm>
              <a:off x="2279650" y="3430588"/>
              <a:ext cx="3175" cy="3175"/>
            </a:xfrm>
            <a:custGeom>
              <a:avLst/>
              <a:gdLst/>
              <a:ahLst/>
              <a:cxnLst/>
              <a:rect l="l" t="t" r="r" b="b"/>
              <a:pathLst>
                <a:path w="1" h="1" extrusionOk="0">
                  <a:moveTo>
                    <a:pt x="0" y="0"/>
                  </a:moveTo>
                  <a:cubicBezTo>
                    <a:pt x="0" y="1"/>
                    <a:pt x="0" y="1"/>
                    <a:pt x="1" y="1"/>
                  </a:cubicBezTo>
                  <a:cubicBezTo>
                    <a:pt x="1"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09" name="Google Shape;486;p25">
              <a:extLst>
                <a:ext uri="{FF2B5EF4-FFF2-40B4-BE49-F238E27FC236}">
                  <a16:creationId xmlns:a16="http://schemas.microsoft.com/office/drawing/2014/main" id="{468887F0-C259-4A19-9159-427B5DC54B3F}"/>
                </a:ext>
              </a:extLst>
            </p:cNvPr>
            <p:cNvSpPr/>
            <p:nvPr/>
          </p:nvSpPr>
          <p:spPr>
            <a:xfrm>
              <a:off x="2184400" y="3276600"/>
              <a:ext cx="7938" cy="3175"/>
            </a:xfrm>
            <a:custGeom>
              <a:avLst/>
              <a:gdLst/>
              <a:ahLst/>
              <a:cxnLst/>
              <a:rect l="l" t="t" r="r" b="b"/>
              <a:pathLst>
                <a:path w="2" h="1" extrusionOk="0">
                  <a:moveTo>
                    <a:pt x="2" y="1"/>
                  </a:moveTo>
                  <a:cubicBezTo>
                    <a:pt x="2" y="0"/>
                    <a:pt x="2" y="0"/>
                    <a:pt x="2" y="0"/>
                  </a:cubicBezTo>
                  <a:cubicBezTo>
                    <a:pt x="2" y="0"/>
                    <a:pt x="2" y="0"/>
                    <a:pt x="1" y="0"/>
                  </a:cubicBezTo>
                  <a:cubicBezTo>
                    <a:pt x="0" y="0"/>
                    <a:pt x="0" y="1"/>
                    <a:pt x="1" y="1"/>
                  </a:cubicBezTo>
                  <a:cubicBezTo>
                    <a:pt x="1"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0" name="Google Shape;487;p25">
              <a:extLst>
                <a:ext uri="{FF2B5EF4-FFF2-40B4-BE49-F238E27FC236}">
                  <a16:creationId xmlns:a16="http://schemas.microsoft.com/office/drawing/2014/main" id="{17EA66D1-22A5-4C86-8128-132081BF5B84}"/>
                </a:ext>
              </a:extLst>
            </p:cNvPr>
            <p:cNvSpPr/>
            <p:nvPr/>
          </p:nvSpPr>
          <p:spPr>
            <a:xfrm>
              <a:off x="2212975" y="3273425"/>
              <a:ext cx="3175" cy="3175"/>
            </a:xfrm>
            <a:custGeom>
              <a:avLst/>
              <a:gdLst/>
              <a:ahLst/>
              <a:cxnLst/>
              <a:rect l="l" t="t" r="r" b="b"/>
              <a:pathLst>
                <a:path w="1" h="1" extrusionOk="0">
                  <a:moveTo>
                    <a:pt x="1" y="1"/>
                  </a:moveTo>
                  <a:cubicBezTo>
                    <a:pt x="1" y="1"/>
                    <a:pt x="0" y="0"/>
                    <a:pt x="0"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1" name="Google Shape;488;p25">
              <a:extLst>
                <a:ext uri="{FF2B5EF4-FFF2-40B4-BE49-F238E27FC236}">
                  <a16:creationId xmlns:a16="http://schemas.microsoft.com/office/drawing/2014/main" id="{AF91A19B-D09C-4430-9CC8-B30592EBE152}"/>
                </a:ext>
              </a:extLst>
            </p:cNvPr>
            <p:cNvSpPr/>
            <p:nvPr/>
          </p:nvSpPr>
          <p:spPr>
            <a:xfrm>
              <a:off x="2184400" y="3282950"/>
              <a:ext cx="4763" cy="3175"/>
            </a:xfrm>
            <a:custGeom>
              <a:avLst/>
              <a:gdLst/>
              <a:ahLst/>
              <a:cxnLst/>
              <a:rect l="l" t="t" r="r" b="b"/>
              <a:pathLst>
                <a:path w="1" h="1" extrusionOk="0">
                  <a:moveTo>
                    <a:pt x="0" y="1"/>
                  </a:moveTo>
                  <a:cubicBezTo>
                    <a:pt x="1" y="1"/>
                    <a:pt x="1" y="0"/>
                    <a:pt x="1" y="0"/>
                  </a:cubicBezTo>
                  <a:cubicBezTo>
                    <a:pt x="1" y="0"/>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2" name="Google Shape;489;p25">
              <a:extLst>
                <a:ext uri="{FF2B5EF4-FFF2-40B4-BE49-F238E27FC236}">
                  <a16:creationId xmlns:a16="http://schemas.microsoft.com/office/drawing/2014/main" id="{DAFC8B54-D33E-4FFA-8076-134EAF5E0994}"/>
                </a:ext>
              </a:extLst>
            </p:cNvPr>
            <p:cNvSpPr/>
            <p:nvPr/>
          </p:nvSpPr>
          <p:spPr>
            <a:xfrm>
              <a:off x="1063625" y="3384550"/>
              <a:ext cx="4763" cy="7938"/>
            </a:xfrm>
            <a:custGeom>
              <a:avLst/>
              <a:gdLst/>
              <a:ahLst/>
              <a:cxnLst/>
              <a:rect l="l" t="t" r="r" b="b"/>
              <a:pathLst>
                <a:path w="1" h="2" extrusionOk="0">
                  <a:moveTo>
                    <a:pt x="1" y="1"/>
                  </a:moveTo>
                  <a:cubicBezTo>
                    <a:pt x="1" y="0"/>
                    <a:pt x="0" y="0"/>
                    <a:pt x="0" y="1"/>
                  </a:cubicBezTo>
                  <a:cubicBezTo>
                    <a:pt x="0" y="1"/>
                    <a:pt x="0" y="1"/>
                    <a:pt x="0" y="1"/>
                  </a:cubicBezTo>
                  <a:cubicBezTo>
                    <a:pt x="1" y="2"/>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3" name="Google Shape;490;p25">
              <a:extLst>
                <a:ext uri="{FF2B5EF4-FFF2-40B4-BE49-F238E27FC236}">
                  <a16:creationId xmlns:a16="http://schemas.microsoft.com/office/drawing/2014/main" id="{93582433-61F9-4956-A083-B837D2DE1B1E}"/>
                </a:ext>
              </a:extLst>
            </p:cNvPr>
            <p:cNvSpPr/>
            <p:nvPr/>
          </p:nvSpPr>
          <p:spPr>
            <a:xfrm>
              <a:off x="1106488" y="3402013"/>
              <a:ext cx="6350" cy="4763"/>
            </a:xfrm>
            <a:custGeom>
              <a:avLst/>
              <a:gdLst/>
              <a:ahLst/>
              <a:cxnLst/>
              <a:rect l="l" t="t" r="r" b="b"/>
              <a:pathLst>
                <a:path w="2" h="1" extrusionOk="0">
                  <a:moveTo>
                    <a:pt x="1" y="0"/>
                  </a:moveTo>
                  <a:cubicBezTo>
                    <a:pt x="1" y="1"/>
                    <a:pt x="2" y="1"/>
                    <a:pt x="2" y="1"/>
                  </a:cubicBezTo>
                  <a:cubicBezTo>
                    <a:pt x="2" y="0"/>
                    <a:pt x="1" y="0"/>
                    <a:pt x="0" y="0"/>
                  </a:cubicBezTo>
                  <a:cubicBezTo>
                    <a:pt x="0"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4" name="Google Shape;491;p25">
              <a:extLst>
                <a:ext uri="{FF2B5EF4-FFF2-40B4-BE49-F238E27FC236}">
                  <a16:creationId xmlns:a16="http://schemas.microsoft.com/office/drawing/2014/main" id="{6E1D30F8-AC42-45BF-B01B-2831F187FEF3}"/>
                </a:ext>
              </a:extLst>
            </p:cNvPr>
            <p:cNvSpPr/>
            <p:nvPr/>
          </p:nvSpPr>
          <p:spPr>
            <a:xfrm>
              <a:off x="1098550" y="3402013"/>
              <a:ext cx="4763" cy="7938"/>
            </a:xfrm>
            <a:custGeom>
              <a:avLst/>
              <a:gdLst/>
              <a:ahLst/>
              <a:cxnLst/>
              <a:rect l="l" t="t" r="r" b="b"/>
              <a:pathLst>
                <a:path w="1" h="2" extrusionOk="0">
                  <a:moveTo>
                    <a:pt x="0" y="1"/>
                  </a:moveTo>
                  <a:cubicBezTo>
                    <a:pt x="1" y="2"/>
                    <a:pt x="1" y="0"/>
                    <a:pt x="1" y="0"/>
                  </a:cubicBezTo>
                  <a:cubicBezTo>
                    <a:pt x="1" y="1"/>
                    <a:pt x="0" y="0"/>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5" name="Google Shape;492;p25">
              <a:extLst>
                <a:ext uri="{FF2B5EF4-FFF2-40B4-BE49-F238E27FC236}">
                  <a16:creationId xmlns:a16="http://schemas.microsoft.com/office/drawing/2014/main" id="{24A1BB07-0B82-4481-9466-47146C827A7E}"/>
                </a:ext>
              </a:extLst>
            </p:cNvPr>
            <p:cNvSpPr/>
            <p:nvPr/>
          </p:nvSpPr>
          <p:spPr>
            <a:xfrm>
              <a:off x="1152525" y="3433763"/>
              <a:ext cx="3175" cy="4763"/>
            </a:xfrm>
            <a:custGeom>
              <a:avLst/>
              <a:gdLst/>
              <a:ahLst/>
              <a:cxnLst/>
              <a:rect l="l" t="t" r="r" b="b"/>
              <a:pathLst>
                <a:path w="1" h="1" extrusionOk="0">
                  <a:moveTo>
                    <a:pt x="1" y="0"/>
                  </a:moveTo>
                  <a:cubicBezTo>
                    <a:pt x="1" y="0"/>
                    <a:pt x="0" y="0"/>
                    <a:pt x="0" y="0"/>
                  </a:cubicBezTo>
                  <a:cubicBezTo>
                    <a:pt x="0" y="0"/>
                    <a:pt x="1" y="1"/>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6" name="Google Shape;493;p25">
              <a:extLst>
                <a:ext uri="{FF2B5EF4-FFF2-40B4-BE49-F238E27FC236}">
                  <a16:creationId xmlns:a16="http://schemas.microsoft.com/office/drawing/2014/main" id="{7DAC9F8E-3B2D-47A0-99B0-6A98B78FDA95}"/>
                </a:ext>
              </a:extLst>
            </p:cNvPr>
            <p:cNvSpPr/>
            <p:nvPr/>
          </p:nvSpPr>
          <p:spPr>
            <a:xfrm>
              <a:off x="1109663" y="3395663"/>
              <a:ext cx="3175" cy="3175"/>
            </a:xfrm>
            <a:custGeom>
              <a:avLst/>
              <a:gdLst/>
              <a:ahLst/>
              <a:cxnLst/>
              <a:rect l="l" t="t" r="r" b="b"/>
              <a:pathLst>
                <a:path w="1" h="1" extrusionOk="0">
                  <a:moveTo>
                    <a:pt x="1" y="0"/>
                  </a:moveTo>
                  <a:cubicBezTo>
                    <a:pt x="1" y="0"/>
                    <a:pt x="1" y="0"/>
                    <a:pt x="1" y="0"/>
                  </a:cubicBezTo>
                  <a:cubicBezTo>
                    <a:pt x="0" y="0"/>
                    <a:pt x="0" y="0"/>
                    <a:pt x="0" y="0"/>
                  </a:cubicBezTo>
                  <a:cubicBezTo>
                    <a:pt x="1" y="0"/>
                    <a:pt x="0" y="1"/>
                    <a:pt x="1" y="0"/>
                  </a:cubicBezTo>
                  <a:cubicBezTo>
                    <a:pt x="1" y="0"/>
                    <a:pt x="0"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7" name="Google Shape;494;p25">
              <a:extLst>
                <a:ext uri="{FF2B5EF4-FFF2-40B4-BE49-F238E27FC236}">
                  <a16:creationId xmlns:a16="http://schemas.microsoft.com/office/drawing/2014/main" id="{C342F305-BE21-446B-ACC9-1F542ABDB4C2}"/>
                </a:ext>
              </a:extLst>
            </p:cNvPr>
            <p:cNvSpPr/>
            <p:nvPr/>
          </p:nvSpPr>
          <p:spPr>
            <a:xfrm>
              <a:off x="1063625" y="3381375"/>
              <a:ext cx="4763" cy="3175"/>
            </a:xfrm>
            <a:custGeom>
              <a:avLst/>
              <a:gdLst/>
              <a:ahLst/>
              <a:cxnLst/>
              <a:rect l="l" t="t" r="r" b="b"/>
              <a:pathLst>
                <a:path w="1" h="1" extrusionOk="0">
                  <a:moveTo>
                    <a:pt x="0" y="0"/>
                  </a:moveTo>
                  <a:cubicBezTo>
                    <a:pt x="0" y="1"/>
                    <a:pt x="1" y="1"/>
                    <a:pt x="1"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8" name="Google Shape;495;p25">
              <a:extLst>
                <a:ext uri="{FF2B5EF4-FFF2-40B4-BE49-F238E27FC236}">
                  <a16:creationId xmlns:a16="http://schemas.microsoft.com/office/drawing/2014/main" id="{A6BA8B5E-2244-43D7-8CE2-F5FC14E9E67F}"/>
                </a:ext>
              </a:extLst>
            </p:cNvPr>
            <p:cNvSpPr/>
            <p:nvPr/>
          </p:nvSpPr>
          <p:spPr>
            <a:xfrm>
              <a:off x="1141413" y="3416300"/>
              <a:ext cx="14288" cy="7938"/>
            </a:xfrm>
            <a:custGeom>
              <a:avLst/>
              <a:gdLst/>
              <a:ahLst/>
              <a:cxnLst/>
              <a:rect l="l" t="t" r="r" b="b"/>
              <a:pathLst>
                <a:path w="4" h="2" extrusionOk="0">
                  <a:moveTo>
                    <a:pt x="4" y="0"/>
                  </a:moveTo>
                  <a:cubicBezTo>
                    <a:pt x="3" y="0"/>
                    <a:pt x="2" y="0"/>
                    <a:pt x="2" y="0"/>
                  </a:cubicBezTo>
                  <a:cubicBezTo>
                    <a:pt x="1" y="0"/>
                    <a:pt x="1" y="0"/>
                    <a:pt x="0" y="0"/>
                  </a:cubicBezTo>
                  <a:cubicBezTo>
                    <a:pt x="0" y="1"/>
                    <a:pt x="4" y="2"/>
                    <a:pt x="4" y="0"/>
                  </a:cubicBezTo>
                  <a:cubicBezTo>
                    <a:pt x="3" y="0"/>
                    <a:pt x="4" y="1"/>
                    <a:pt x="4"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19" name="Google Shape;496;p25">
              <a:extLst>
                <a:ext uri="{FF2B5EF4-FFF2-40B4-BE49-F238E27FC236}">
                  <a16:creationId xmlns:a16="http://schemas.microsoft.com/office/drawing/2014/main" id="{ABE760DD-C78F-4657-9124-5E16BDA86E59}"/>
                </a:ext>
              </a:extLst>
            </p:cNvPr>
            <p:cNvSpPr/>
            <p:nvPr/>
          </p:nvSpPr>
          <p:spPr>
            <a:xfrm>
              <a:off x="1077913" y="3360738"/>
              <a:ext cx="17463" cy="11113"/>
            </a:xfrm>
            <a:custGeom>
              <a:avLst/>
              <a:gdLst/>
              <a:ahLst/>
              <a:cxnLst/>
              <a:rect l="l" t="t" r="r" b="b"/>
              <a:pathLst>
                <a:path w="5" h="3" extrusionOk="0">
                  <a:moveTo>
                    <a:pt x="5" y="2"/>
                  </a:moveTo>
                  <a:cubicBezTo>
                    <a:pt x="5" y="2"/>
                    <a:pt x="5" y="1"/>
                    <a:pt x="5" y="1"/>
                  </a:cubicBezTo>
                  <a:cubicBezTo>
                    <a:pt x="5" y="1"/>
                    <a:pt x="4" y="1"/>
                    <a:pt x="4" y="0"/>
                  </a:cubicBezTo>
                  <a:cubicBezTo>
                    <a:pt x="3" y="0"/>
                    <a:pt x="3" y="1"/>
                    <a:pt x="2" y="0"/>
                  </a:cubicBezTo>
                  <a:cubicBezTo>
                    <a:pt x="2" y="0"/>
                    <a:pt x="1" y="0"/>
                    <a:pt x="1" y="0"/>
                  </a:cubicBezTo>
                  <a:cubicBezTo>
                    <a:pt x="1" y="0"/>
                    <a:pt x="0" y="1"/>
                    <a:pt x="0" y="1"/>
                  </a:cubicBezTo>
                  <a:cubicBezTo>
                    <a:pt x="0" y="2"/>
                    <a:pt x="2" y="2"/>
                    <a:pt x="2" y="2"/>
                  </a:cubicBezTo>
                  <a:cubicBezTo>
                    <a:pt x="3" y="3"/>
                    <a:pt x="4" y="3"/>
                    <a:pt x="4" y="3"/>
                  </a:cubicBezTo>
                  <a:cubicBezTo>
                    <a:pt x="5" y="2"/>
                    <a:pt x="5" y="2"/>
                    <a:pt x="5" y="2"/>
                  </a:cubicBezTo>
                  <a:cubicBezTo>
                    <a:pt x="5" y="1"/>
                    <a:pt x="5" y="2"/>
                    <a:pt x="5"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0" name="Google Shape;497;p25">
              <a:extLst>
                <a:ext uri="{FF2B5EF4-FFF2-40B4-BE49-F238E27FC236}">
                  <a16:creationId xmlns:a16="http://schemas.microsoft.com/office/drawing/2014/main" id="{16BE6052-4B40-43FC-96B2-E80F18CBD08E}"/>
                </a:ext>
              </a:extLst>
            </p:cNvPr>
            <p:cNvSpPr/>
            <p:nvPr/>
          </p:nvSpPr>
          <p:spPr>
            <a:xfrm>
              <a:off x="1120775" y="3398838"/>
              <a:ext cx="6350" cy="7938"/>
            </a:xfrm>
            <a:custGeom>
              <a:avLst/>
              <a:gdLst/>
              <a:ahLst/>
              <a:cxnLst/>
              <a:rect l="l" t="t" r="r" b="b"/>
              <a:pathLst>
                <a:path w="2" h="2" extrusionOk="0">
                  <a:moveTo>
                    <a:pt x="0" y="0"/>
                  </a:moveTo>
                  <a:cubicBezTo>
                    <a:pt x="0" y="0"/>
                    <a:pt x="0" y="1"/>
                    <a:pt x="0" y="1"/>
                  </a:cubicBezTo>
                  <a:cubicBezTo>
                    <a:pt x="0" y="1"/>
                    <a:pt x="1" y="2"/>
                    <a:pt x="2" y="2"/>
                  </a:cubicBezTo>
                  <a:cubicBezTo>
                    <a:pt x="2"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1" name="Google Shape;498;p25">
              <a:extLst>
                <a:ext uri="{FF2B5EF4-FFF2-40B4-BE49-F238E27FC236}">
                  <a16:creationId xmlns:a16="http://schemas.microsoft.com/office/drawing/2014/main" id="{B3A5EFCA-8436-4F7D-843C-3F050C747B9A}"/>
                </a:ext>
              </a:extLst>
            </p:cNvPr>
            <p:cNvSpPr/>
            <p:nvPr/>
          </p:nvSpPr>
          <p:spPr>
            <a:xfrm>
              <a:off x="1103313" y="3406775"/>
              <a:ext cx="6350" cy="3175"/>
            </a:xfrm>
            <a:custGeom>
              <a:avLst/>
              <a:gdLst/>
              <a:ahLst/>
              <a:cxnLst/>
              <a:rect l="l" t="t" r="r" b="b"/>
              <a:pathLst>
                <a:path w="2" h="1" extrusionOk="0">
                  <a:moveTo>
                    <a:pt x="0" y="0"/>
                  </a:moveTo>
                  <a:cubicBezTo>
                    <a:pt x="0" y="1"/>
                    <a:pt x="2" y="1"/>
                    <a:pt x="2" y="0"/>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2" name="Google Shape;499;p25">
              <a:extLst>
                <a:ext uri="{FF2B5EF4-FFF2-40B4-BE49-F238E27FC236}">
                  <a16:creationId xmlns:a16="http://schemas.microsoft.com/office/drawing/2014/main" id="{E15311B3-A923-4C93-A312-3F71181382A2}"/>
                </a:ext>
              </a:extLst>
            </p:cNvPr>
            <p:cNvSpPr/>
            <p:nvPr/>
          </p:nvSpPr>
          <p:spPr>
            <a:xfrm>
              <a:off x="1812925" y="3490913"/>
              <a:ext cx="6350" cy="3175"/>
            </a:xfrm>
            <a:custGeom>
              <a:avLst/>
              <a:gdLst/>
              <a:ahLst/>
              <a:cxnLst/>
              <a:rect l="l" t="t" r="r" b="b"/>
              <a:pathLst>
                <a:path w="2" h="1" extrusionOk="0">
                  <a:moveTo>
                    <a:pt x="2" y="1"/>
                  </a:moveTo>
                  <a:cubicBezTo>
                    <a:pt x="2" y="0"/>
                    <a:pt x="1" y="0"/>
                    <a:pt x="0" y="0"/>
                  </a:cubicBezTo>
                  <a:cubicBezTo>
                    <a:pt x="0" y="0"/>
                    <a:pt x="1" y="1"/>
                    <a:pt x="2" y="0"/>
                  </a:cubicBezTo>
                  <a:cubicBezTo>
                    <a:pt x="2" y="1"/>
                    <a:pt x="2" y="1"/>
                    <a:pt x="2" y="1"/>
                  </a:cubicBezTo>
                  <a:cubicBezTo>
                    <a:pt x="2" y="0"/>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3" name="Google Shape;500;p25">
              <a:extLst>
                <a:ext uri="{FF2B5EF4-FFF2-40B4-BE49-F238E27FC236}">
                  <a16:creationId xmlns:a16="http://schemas.microsoft.com/office/drawing/2014/main" id="{30B7416E-CA17-447B-B34D-B0788DAAF32C}"/>
                </a:ext>
              </a:extLst>
            </p:cNvPr>
            <p:cNvSpPr/>
            <p:nvPr/>
          </p:nvSpPr>
          <p:spPr>
            <a:xfrm>
              <a:off x="1819275" y="3494088"/>
              <a:ext cx="7938" cy="6350"/>
            </a:xfrm>
            <a:custGeom>
              <a:avLst/>
              <a:gdLst/>
              <a:ahLst/>
              <a:cxnLst/>
              <a:rect l="l" t="t" r="r" b="b"/>
              <a:pathLst>
                <a:path w="2" h="2" extrusionOk="0">
                  <a:moveTo>
                    <a:pt x="2" y="0"/>
                  </a:moveTo>
                  <a:cubicBezTo>
                    <a:pt x="1" y="0"/>
                    <a:pt x="0" y="0"/>
                    <a:pt x="0" y="0"/>
                  </a:cubicBezTo>
                  <a:cubicBezTo>
                    <a:pt x="0" y="1"/>
                    <a:pt x="1" y="2"/>
                    <a:pt x="2" y="2"/>
                  </a:cubicBezTo>
                  <a:cubicBezTo>
                    <a:pt x="2" y="1"/>
                    <a:pt x="2" y="1"/>
                    <a:pt x="2" y="0"/>
                  </a:cubicBezTo>
                  <a:cubicBezTo>
                    <a:pt x="1" y="0"/>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4" name="Google Shape;501;p25">
              <a:extLst>
                <a:ext uri="{FF2B5EF4-FFF2-40B4-BE49-F238E27FC236}">
                  <a16:creationId xmlns:a16="http://schemas.microsoft.com/office/drawing/2014/main" id="{8E4C7F5A-6087-4CDD-BAC2-606ACEA7D789}"/>
                </a:ext>
              </a:extLst>
            </p:cNvPr>
            <p:cNvSpPr/>
            <p:nvPr/>
          </p:nvSpPr>
          <p:spPr>
            <a:xfrm>
              <a:off x="1970088" y="2654300"/>
              <a:ext cx="7938" cy="3175"/>
            </a:xfrm>
            <a:custGeom>
              <a:avLst/>
              <a:gdLst/>
              <a:ahLst/>
              <a:cxnLst/>
              <a:rect l="l" t="t" r="r" b="b"/>
              <a:pathLst>
                <a:path w="2" h="1" extrusionOk="0">
                  <a:moveTo>
                    <a:pt x="2" y="1"/>
                  </a:moveTo>
                  <a:cubicBezTo>
                    <a:pt x="2" y="0"/>
                    <a:pt x="0"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5" name="Google Shape;502;p25">
              <a:extLst>
                <a:ext uri="{FF2B5EF4-FFF2-40B4-BE49-F238E27FC236}">
                  <a16:creationId xmlns:a16="http://schemas.microsoft.com/office/drawing/2014/main" id="{E8AB24EC-B174-4C4F-B692-C3E62FDAD178}"/>
                </a:ext>
              </a:extLst>
            </p:cNvPr>
            <p:cNvSpPr/>
            <p:nvPr/>
          </p:nvSpPr>
          <p:spPr>
            <a:xfrm>
              <a:off x="1268413" y="2735263"/>
              <a:ext cx="6350" cy="9525"/>
            </a:xfrm>
            <a:custGeom>
              <a:avLst/>
              <a:gdLst/>
              <a:ahLst/>
              <a:cxnLst/>
              <a:rect l="l" t="t" r="r" b="b"/>
              <a:pathLst>
                <a:path w="2" h="3" extrusionOk="0">
                  <a:moveTo>
                    <a:pt x="0" y="0"/>
                  </a:moveTo>
                  <a:cubicBezTo>
                    <a:pt x="1" y="1"/>
                    <a:pt x="1" y="1"/>
                    <a:pt x="2" y="2"/>
                  </a:cubicBezTo>
                  <a:cubicBezTo>
                    <a:pt x="1" y="2"/>
                    <a:pt x="0" y="2"/>
                    <a:pt x="1" y="2"/>
                  </a:cubicBezTo>
                  <a:cubicBezTo>
                    <a:pt x="0" y="2"/>
                    <a:pt x="1" y="3"/>
                    <a:pt x="1" y="3"/>
                  </a:cubicBezTo>
                  <a:cubicBezTo>
                    <a:pt x="2" y="3"/>
                    <a:pt x="2" y="2"/>
                    <a:pt x="2" y="1"/>
                  </a:cubicBezTo>
                  <a:cubicBezTo>
                    <a:pt x="2" y="0"/>
                    <a:pt x="2" y="0"/>
                    <a:pt x="2"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6" name="Google Shape;503;p25">
              <a:extLst>
                <a:ext uri="{FF2B5EF4-FFF2-40B4-BE49-F238E27FC236}">
                  <a16:creationId xmlns:a16="http://schemas.microsoft.com/office/drawing/2014/main" id="{B62DCAA8-AEBD-4F1A-A29B-478EEEFA2EEA}"/>
                </a:ext>
              </a:extLst>
            </p:cNvPr>
            <p:cNvSpPr/>
            <p:nvPr/>
          </p:nvSpPr>
          <p:spPr>
            <a:xfrm>
              <a:off x="1268413" y="2744788"/>
              <a:ext cx="3175" cy="4763"/>
            </a:xfrm>
            <a:custGeom>
              <a:avLst/>
              <a:gdLst/>
              <a:ahLst/>
              <a:cxnLst/>
              <a:rect l="l" t="t" r="r" b="b"/>
              <a:pathLst>
                <a:path w="1" h="1" extrusionOk="0">
                  <a:moveTo>
                    <a:pt x="0" y="1"/>
                  </a:moveTo>
                  <a:cubicBezTo>
                    <a:pt x="0" y="1"/>
                    <a:pt x="0" y="0"/>
                    <a:pt x="1" y="0"/>
                  </a:cubicBezTo>
                  <a:cubicBezTo>
                    <a:pt x="0" y="0"/>
                    <a:pt x="0" y="0"/>
                    <a:pt x="0" y="0"/>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7" name="Google Shape;504;p25">
              <a:extLst>
                <a:ext uri="{FF2B5EF4-FFF2-40B4-BE49-F238E27FC236}">
                  <a16:creationId xmlns:a16="http://schemas.microsoft.com/office/drawing/2014/main" id="{00D86058-74F0-4F1B-B25F-8738F9727F4D}"/>
                </a:ext>
              </a:extLst>
            </p:cNvPr>
            <p:cNvSpPr/>
            <p:nvPr/>
          </p:nvSpPr>
          <p:spPr>
            <a:xfrm>
              <a:off x="1271588" y="2724150"/>
              <a:ext cx="6350" cy="7938"/>
            </a:xfrm>
            <a:custGeom>
              <a:avLst/>
              <a:gdLst/>
              <a:ahLst/>
              <a:cxnLst/>
              <a:rect l="l" t="t" r="r" b="b"/>
              <a:pathLst>
                <a:path w="2" h="2" extrusionOk="0">
                  <a:moveTo>
                    <a:pt x="0" y="2"/>
                  </a:moveTo>
                  <a:cubicBezTo>
                    <a:pt x="1" y="2"/>
                    <a:pt x="2" y="1"/>
                    <a:pt x="2" y="1"/>
                  </a:cubicBezTo>
                  <a:cubicBezTo>
                    <a:pt x="1" y="0"/>
                    <a:pt x="0" y="2"/>
                    <a:pt x="0" y="2"/>
                  </a:cubicBezTo>
                  <a:cubicBezTo>
                    <a:pt x="1"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8" name="Google Shape;505;p25">
              <a:extLst>
                <a:ext uri="{FF2B5EF4-FFF2-40B4-BE49-F238E27FC236}">
                  <a16:creationId xmlns:a16="http://schemas.microsoft.com/office/drawing/2014/main" id="{9A440E4D-1372-4BA2-86BB-3B6269D7B370}"/>
                </a:ext>
              </a:extLst>
            </p:cNvPr>
            <p:cNvSpPr/>
            <p:nvPr/>
          </p:nvSpPr>
          <p:spPr>
            <a:xfrm>
              <a:off x="1254125" y="2833688"/>
              <a:ext cx="3175" cy="0"/>
            </a:xfrm>
            <a:custGeom>
              <a:avLst/>
              <a:gdLst/>
              <a:ahLst/>
              <a:cxnLst/>
              <a:rect l="l" t="t" r="r" b="b"/>
              <a:pathLst>
                <a:path w="1" h="120000" extrusionOk="0">
                  <a:moveTo>
                    <a:pt x="0" y="0"/>
                  </a:moveTo>
                  <a:cubicBezTo>
                    <a:pt x="0" y="0"/>
                    <a:pt x="0" y="0"/>
                    <a:pt x="0" y="0"/>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29" name="Google Shape;506;p25">
              <a:extLst>
                <a:ext uri="{FF2B5EF4-FFF2-40B4-BE49-F238E27FC236}">
                  <a16:creationId xmlns:a16="http://schemas.microsoft.com/office/drawing/2014/main" id="{B249F87D-A8AD-4CD0-92C9-805EAA3D0954}"/>
                </a:ext>
              </a:extLst>
            </p:cNvPr>
            <p:cNvSpPr/>
            <p:nvPr/>
          </p:nvSpPr>
          <p:spPr>
            <a:xfrm>
              <a:off x="1312863" y="2706688"/>
              <a:ext cx="4763" cy="6350"/>
            </a:xfrm>
            <a:custGeom>
              <a:avLst/>
              <a:gdLst/>
              <a:ahLst/>
              <a:cxnLst/>
              <a:rect l="l" t="t" r="r" b="b"/>
              <a:pathLst>
                <a:path w="1" h="2" extrusionOk="0">
                  <a:moveTo>
                    <a:pt x="1" y="1"/>
                  </a:moveTo>
                  <a:cubicBezTo>
                    <a:pt x="1" y="1"/>
                    <a:pt x="0" y="1"/>
                    <a:pt x="0" y="1"/>
                  </a:cubicBezTo>
                  <a:cubicBezTo>
                    <a:pt x="0" y="2"/>
                    <a:pt x="1"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0" name="Google Shape;507;p25">
              <a:extLst>
                <a:ext uri="{FF2B5EF4-FFF2-40B4-BE49-F238E27FC236}">
                  <a16:creationId xmlns:a16="http://schemas.microsoft.com/office/drawing/2014/main" id="{E64F9670-567F-4FA4-902C-8734CCF8D9C6}"/>
                </a:ext>
              </a:extLst>
            </p:cNvPr>
            <p:cNvSpPr/>
            <p:nvPr/>
          </p:nvSpPr>
          <p:spPr>
            <a:xfrm>
              <a:off x="1260475" y="2744788"/>
              <a:ext cx="7938" cy="4763"/>
            </a:xfrm>
            <a:custGeom>
              <a:avLst/>
              <a:gdLst/>
              <a:ahLst/>
              <a:cxnLst/>
              <a:rect l="l" t="t" r="r" b="b"/>
              <a:pathLst>
                <a:path w="2" h="1" extrusionOk="0">
                  <a:moveTo>
                    <a:pt x="2" y="1"/>
                  </a:moveTo>
                  <a:cubicBezTo>
                    <a:pt x="2" y="0"/>
                    <a:pt x="0" y="1"/>
                    <a:pt x="0" y="1"/>
                  </a:cubicBezTo>
                  <a:cubicBezTo>
                    <a:pt x="1" y="1"/>
                    <a:pt x="1" y="1"/>
                    <a:pt x="2" y="1"/>
                  </a:cubicBezTo>
                  <a:cubicBezTo>
                    <a:pt x="2" y="1"/>
                    <a:pt x="1"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1" name="Google Shape;508;p25">
              <a:extLst>
                <a:ext uri="{FF2B5EF4-FFF2-40B4-BE49-F238E27FC236}">
                  <a16:creationId xmlns:a16="http://schemas.microsoft.com/office/drawing/2014/main" id="{934FCD94-713E-45AE-8E1F-79478DC3BADF}"/>
                </a:ext>
              </a:extLst>
            </p:cNvPr>
            <p:cNvSpPr/>
            <p:nvPr/>
          </p:nvSpPr>
          <p:spPr>
            <a:xfrm>
              <a:off x="1268413" y="2767013"/>
              <a:ext cx="6350" cy="6350"/>
            </a:xfrm>
            <a:custGeom>
              <a:avLst/>
              <a:gdLst/>
              <a:ahLst/>
              <a:cxnLst/>
              <a:rect l="l" t="t" r="r" b="b"/>
              <a:pathLst>
                <a:path w="2" h="2" extrusionOk="0">
                  <a:moveTo>
                    <a:pt x="0" y="1"/>
                  </a:moveTo>
                  <a:cubicBezTo>
                    <a:pt x="0" y="2"/>
                    <a:pt x="1" y="2"/>
                    <a:pt x="2" y="2"/>
                  </a:cubicBezTo>
                  <a:cubicBezTo>
                    <a:pt x="2" y="2"/>
                    <a:pt x="1" y="0"/>
                    <a:pt x="0" y="1"/>
                  </a:cubicBezTo>
                  <a:cubicBezTo>
                    <a:pt x="0" y="1"/>
                    <a:pt x="1"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2" name="Google Shape;509;p25">
              <a:extLst>
                <a:ext uri="{FF2B5EF4-FFF2-40B4-BE49-F238E27FC236}">
                  <a16:creationId xmlns:a16="http://schemas.microsoft.com/office/drawing/2014/main" id="{366DD616-A955-45AE-87FA-7DDD27764BB3}"/>
                </a:ext>
              </a:extLst>
            </p:cNvPr>
            <p:cNvSpPr/>
            <p:nvPr/>
          </p:nvSpPr>
          <p:spPr>
            <a:xfrm>
              <a:off x="1317625" y="2695575"/>
              <a:ext cx="9525" cy="7938"/>
            </a:xfrm>
            <a:custGeom>
              <a:avLst/>
              <a:gdLst/>
              <a:ahLst/>
              <a:cxnLst/>
              <a:rect l="l" t="t" r="r" b="b"/>
              <a:pathLst>
                <a:path w="3" h="2" extrusionOk="0">
                  <a:moveTo>
                    <a:pt x="3" y="1"/>
                  </a:moveTo>
                  <a:cubicBezTo>
                    <a:pt x="0" y="0"/>
                    <a:pt x="2" y="1"/>
                    <a:pt x="2" y="1"/>
                  </a:cubicBezTo>
                  <a:cubicBezTo>
                    <a:pt x="2" y="1"/>
                    <a:pt x="2" y="2"/>
                    <a:pt x="3" y="1"/>
                  </a:cubicBezTo>
                  <a:cubicBezTo>
                    <a:pt x="2" y="1"/>
                    <a:pt x="2" y="1"/>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3" name="Google Shape;510;p25">
              <a:extLst>
                <a:ext uri="{FF2B5EF4-FFF2-40B4-BE49-F238E27FC236}">
                  <a16:creationId xmlns:a16="http://schemas.microsoft.com/office/drawing/2014/main" id="{DC2F66BA-C4BF-449F-AA38-E947C94AAEF2}"/>
                </a:ext>
              </a:extLst>
            </p:cNvPr>
            <p:cNvSpPr/>
            <p:nvPr/>
          </p:nvSpPr>
          <p:spPr>
            <a:xfrm>
              <a:off x="1239838" y="2703513"/>
              <a:ext cx="133350" cy="130175"/>
            </a:xfrm>
            <a:custGeom>
              <a:avLst/>
              <a:gdLst/>
              <a:ahLst/>
              <a:cxnLst/>
              <a:rect l="l" t="t" r="r" b="b"/>
              <a:pathLst>
                <a:path w="38" h="37" extrusionOk="0">
                  <a:moveTo>
                    <a:pt x="22" y="34"/>
                  </a:moveTo>
                  <a:cubicBezTo>
                    <a:pt x="22" y="35"/>
                    <a:pt x="24" y="34"/>
                    <a:pt x="24" y="34"/>
                  </a:cubicBezTo>
                  <a:cubicBezTo>
                    <a:pt x="25" y="34"/>
                    <a:pt x="24" y="35"/>
                    <a:pt x="25" y="35"/>
                  </a:cubicBezTo>
                  <a:cubicBezTo>
                    <a:pt x="25" y="35"/>
                    <a:pt x="26" y="35"/>
                    <a:pt x="26" y="35"/>
                  </a:cubicBezTo>
                  <a:cubicBezTo>
                    <a:pt x="27" y="34"/>
                    <a:pt x="26" y="34"/>
                    <a:pt x="26" y="33"/>
                  </a:cubicBezTo>
                  <a:cubicBezTo>
                    <a:pt x="27" y="33"/>
                    <a:pt x="28" y="32"/>
                    <a:pt x="28" y="31"/>
                  </a:cubicBezTo>
                  <a:cubicBezTo>
                    <a:pt x="28" y="31"/>
                    <a:pt x="28" y="31"/>
                    <a:pt x="28" y="30"/>
                  </a:cubicBezTo>
                  <a:cubicBezTo>
                    <a:pt x="29" y="30"/>
                    <a:pt x="29" y="30"/>
                    <a:pt x="29" y="30"/>
                  </a:cubicBezTo>
                  <a:cubicBezTo>
                    <a:pt x="30" y="29"/>
                    <a:pt x="30" y="28"/>
                    <a:pt x="31" y="27"/>
                  </a:cubicBezTo>
                  <a:cubicBezTo>
                    <a:pt x="31" y="26"/>
                    <a:pt x="31" y="26"/>
                    <a:pt x="31" y="25"/>
                  </a:cubicBezTo>
                  <a:cubicBezTo>
                    <a:pt x="31" y="24"/>
                    <a:pt x="31" y="24"/>
                    <a:pt x="31" y="23"/>
                  </a:cubicBezTo>
                  <a:cubicBezTo>
                    <a:pt x="32" y="23"/>
                    <a:pt x="32" y="23"/>
                    <a:pt x="31" y="22"/>
                  </a:cubicBezTo>
                  <a:cubicBezTo>
                    <a:pt x="31" y="22"/>
                    <a:pt x="32" y="21"/>
                    <a:pt x="32" y="21"/>
                  </a:cubicBezTo>
                  <a:cubicBezTo>
                    <a:pt x="32" y="21"/>
                    <a:pt x="32" y="20"/>
                    <a:pt x="31" y="20"/>
                  </a:cubicBezTo>
                  <a:cubicBezTo>
                    <a:pt x="31" y="20"/>
                    <a:pt x="31" y="18"/>
                    <a:pt x="32" y="18"/>
                  </a:cubicBezTo>
                  <a:cubicBezTo>
                    <a:pt x="32" y="18"/>
                    <a:pt x="31" y="18"/>
                    <a:pt x="31" y="17"/>
                  </a:cubicBezTo>
                  <a:cubicBezTo>
                    <a:pt x="31" y="15"/>
                    <a:pt x="33" y="18"/>
                    <a:pt x="33" y="16"/>
                  </a:cubicBezTo>
                  <a:cubicBezTo>
                    <a:pt x="33" y="16"/>
                    <a:pt x="34" y="16"/>
                    <a:pt x="34" y="15"/>
                  </a:cubicBezTo>
                  <a:cubicBezTo>
                    <a:pt x="35" y="15"/>
                    <a:pt x="35" y="15"/>
                    <a:pt x="35" y="15"/>
                  </a:cubicBezTo>
                  <a:cubicBezTo>
                    <a:pt x="36" y="14"/>
                    <a:pt x="34" y="15"/>
                    <a:pt x="36" y="14"/>
                  </a:cubicBezTo>
                  <a:cubicBezTo>
                    <a:pt x="36" y="14"/>
                    <a:pt x="37" y="15"/>
                    <a:pt x="37" y="14"/>
                  </a:cubicBezTo>
                  <a:cubicBezTo>
                    <a:pt x="37" y="13"/>
                    <a:pt x="37" y="14"/>
                    <a:pt x="36" y="13"/>
                  </a:cubicBezTo>
                  <a:cubicBezTo>
                    <a:pt x="37" y="13"/>
                    <a:pt x="37" y="11"/>
                    <a:pt x="37" y="11"/>
                  </a:cubicBezTo>
                  <a:cubicBezTo>
                    <a:pt x="38" y="11"/>
                    <a:pt x="37" y="13"/>
                    <a:pt x="37" y="14"/>
                  </a:cubicBezTo>
                  <a:cubicBezTo>
                    <a:pt x="38" y="14"/>
                    <a:pt x="38" y="11"/>
                    <a:pt x="38" y="11"/>
                  </a:cubicBezTo>
                  <a:cubicBezTo>
                    <a:pt x="37" y="10"/>
                    <a:pt x="36" y="11"/>
                    <a:pt x="36" y="10"/>
                  </a:cubicBezTo>
                  <a:cubicBezTo>
                    <a:pt x="36" y="9"/>
                    <a:pt x="37" y="10"/>
                    <a:pt x="37" y="9"/>
                  </a:cubicBezTo>
                  <a:cubicBezTo>
                    <a:pt x="37" y="9"/>
                    <a:pt x="37" y="8"/>
                    <a:pt x="37" y="8"/>
                  </a:cubicBezTo>
                  <a:cubicBezTo>
                    <a:pt x="36" y="7"/>
                    <a:pt x="37" y="4"/>
                    <a:pt x="37" y="4"/>
                  </a:cubicBezTo>
                  <a:cubicBezTo>
                    <a:pt x="36" y="3"/>
                    <a:pt x="35" y="3"/>
                    <a:pt x="35" y="3"/>
                  </a:cubicBezTo>
                  <a:cubicBezTo>
                    <a:pt x="35" y="3"/>
                    <a:pt x="35" y="3"/>
                    <a:pt x="34" y="3"/>
                  </a:cubicBezTo>
                  <a:cubicBezTo>
                    <a:pt x="34" y="3"/>
                    <a:pt x="33" y="3"/>
                    <a:pt x="32" y="3"/>
                  </a:cubicBezTo>
                  <a:cubicBezTo>
                    <a:pt x="31" y="3"/>
                    <a:pt x="32" y="3"/>
                    <a:pt x="31" y="3"/>
                  </a:cubicBezTo>
                  <a:cubicBezTo>
                    <a:pt x="31" y="3"/>
                    <a:pt x="29" y="4"/>
                    <a:pt x="29" y="3"/>
                  </a:cubicBezTo>
                  <a:cubicBezTo>
                    <a:pt x="30" y="3"/>
                    <a:pt x="31" y="3"/>
                    <a:pt x="32" y="2"/>
                  </a:cubicBezTo>
                  <a:cubicBezTo>
                    <a:pt x="32" y="2"/>
                    <a:pt x="30" y="0"/>
                    <a:pt x="30" y="0"/>
                  </a:cubicBezTo>
                  <a:cubicBezTo>
                    <a:pt x="29" y="0"/>
                    <a:pt x="30" y="1"/>
                    <a:pt x="30" y="1"/>
                  </a:cubicBezTo>
                  <a:cubicBezTo>
                    <a:pt x="30" y="1"/>
                    <a:pt x="28" y="0"/>
                    <a:pt x="28" y="2"/>
                  </a:cubicBezTo>
                  <a:cubicBezTo>
                    <a:pt x="28" y="2"/>
                    <a:pt x="28" y="4"/>
                    <a:pt x="27" y="4"/>
                  </a:cubicBezTo>
                  <a:cubicBezTo>
                    <a:pt x="28" y="3"/>
                    <a:pt x="28" y="2"/>
                    <a:pt x="28" y="2"/>
                  </a:cubicBezTo>
                  <a:cubicBezTo>
                    <a:pt x="28" y="1"/>
                    <a:pt x="27" y="0"/>
                    <a:pt x="27" y="1"/>
                  </a:cubicBezTo>
                  <a:cubicBezTo>
                    <a:pt x="27" y="2"/>
                    <a:pt x="28" y="2"/>
                    <a:pt x="27" y="2"/>
                  </a:cubicBezTo>
                  <a:cubicBezTo>
                    <a:pt x="27" y="2"/>
                    <a:pt x="27" y="0"/>
                    <a:pt x="26" y="0"/>
                  </a:cubicBezTo>
                  <a:cubicBezTo>
                    <a:pt x="26" y="1"/>
                    <a:pt x="26" y="2"/>
                    <a:pt x="26" y="2"/>
                  </a:cubicBezTo>
                  <a:cubicBezTo>
                    <a:pt x="26" y="1"/>
                    <a:pt x="26" y="0"/>
                    <a:pt x="25" y="0"/>
                  </a:cubicBezTo>
                  <a:cubicBezTo>
                    <a:pt x="25" y="0"/>
                    <a:pt x="24" y="1"/>
                    <a:pt x="24" y="1"/>
                  </a:cubicBezTo>
                  <a:cubicBezTo>
                    <a:pt x="24" y="1"/>
                    <a:pt x="24" y="1"/>
                    <a:pt x="23" y="1"/>
                  </a:cubicBezTo>
                  <a:cubicBezTo>
                    <a:pt x="22" y="2"/>
                    <a:pt x="22" y="3"/>
                    <a:pt x="22" y="4"/>
                  </a:cubicBezTo>
                  <a:cubicBezTo>
                    <a:pt x="22" y="3"/>
                    <a:pt x="21" y="3"/>
                    <a:pt x="21" y="3"/>
                  </a:cubicBezTo>
                  <a:cubicBezTo>
                    <a:pt x="21" y="5"/>
                    <a:pt x="19" y="4"/>
                    <a:pt x="19" y="5"/>
                  </a:cubicBezTo>
                  <a:cubicBezTo>
                    <a:pt x="19" y="5"/>
                    <a:pt x="20" y="6"/>
                    <a:pt x="20" y="6"/>
                  </a:cubicBezTo>
                  <a:cubicBezTo>
                    <a:pt x="21" y="7"/>
                    <a:pt x="21" y="5"/>
                    <a:pt x="21" y="7"/>
                  </a:cubicBezTo>
                  <a:cubicBezTo>
                    <a:pt x="21" y="7"/>
                    <a:pt x="22" y="6"/>
                    <a:pt x="22" y="7"/>
                  </a:cubicBezTo>
                  <a:cubicBezTo>
                    <a:pt x="22" y="7"/>
                    <a:pt x="21" y="7"/>
                    <a:pt x="21" y="8"/>
                  </a:cubicBezTo>
                  <a:cubicBezTo>
                    <a:pt x="20" y="8"/>
                    <a:pt x="19" y="8"/>
                    <a:pt x="19" y="8"/>
                  </a:cubicBezTo>
                  <a:cubicBezTo>
                    <a:pt x="18" y="9"/>
                    <a:pt x="20" y="9"/>
                    <a:pt x="20" y="9"/>
                  </a:cubicBezTo>
                  <a:cubicBezTo>
                    <a:pt x="18" y="9"/>
                    <a:pt x="19" y="10"/>
                    <a:pt x="19" y="10"/>
                  </a:cubicBezTo>
                  <a:cubicBezTo>
                    <a:pt x="18" y="10"/>
                    <a:pt x="19" y="10"/>
                    <a:pt x="18" y="10"/>
                  </a:cubicBezTo>
                  <a:cubicBezTo>
                    <a:pt x="18" y="10"/>
                    <a:pt x="18" y="9"/>
                    <a:pt x="17" y="9"/>
                  </a:cubicBezTo>
                  <a:cubicBezTo>
                    <a:pt x="16" y="8"/>
                    <a:pt x="16" y="9"/>
                    <a:pt x="16" y="9"/>
                  </a:cubicBezTo>
                  <a:cubicBezTo>
                    <a:pt x="16" y="9"/>
                    <a:pt x="15" y="8"/>
                    <a:pt x="15" y="8"/>
                  </a:cubicBezTo>
                  <a:cubicBezTo>
                    <a:pt x="15" y="7"/>
                    <a:pt x="14" y="7"/>
                    <a:pt x="14" y="7"/>
                  </a:cubicBezTo>
                  <a:cubicBezTo>
                    <a:pt x="13" y="7"/>
                    <a:pt x="12" y="6"/>
                    <a:pt x="11" y="6"/>
                  </a:cubicBezTo>
                  <a:cubicBezTo>
                    <a:pt x="12" y="6"/>
                    <a:pt x="11" y="8"/>
                    <a:pt x="11" y="8"/>
                  </a:cubicBezTo>
                  <a:cubicBezTo>
                    <a:pt x="10" y="8"/>
                    <a:pt x="10" y="8"/>
                    <a:pt x="10" y="9"/>
                  </a:cubicBezTo>
                  <a:cubicBezTo>
                    <a:pt x="10" y="8"/>
                    <a:pt x="10" y="10"/>
                    <a:pt x="10" y="10"/>
                  </a:cubicBezTo>
                  <a:cubicBezTo>
                    <a:pt x="10" y="10"/>
                    <a:pt x="11" y="10"/>
                    <a:pt x="11" y="10"/>
                  </a:cubicBezTo>
                  <a:cubicBezTo>
                    <a:pt x="11" y="10"/>
                    <a:pt x="10" y="10"/>
                    <a:pt x="10" y="11"/>
                  </a:cubicBezTo>
                  <a:cubicBezTo>
                    <a:pt x="11" y="11"/>
                    <a:pt x="13" y="12"/>
                    <a:pt x="11" y="12"/>
                  </a:cubicBezTo>
                  <a:cubicBezTo>
                    <a:pt x="11" y="12"/>
                    <a:pt x="10" y="11"/>
                    <a:pt x="9" y="12"/>
                  </a:cubicBezTo>
                  <a:cubicBezTo>
                    <a:pt x="9" y="13"/>
                    <a:pt x="9" y="13"/>
                    <a:pt x="10" y="14"/>
                  </a:cubicBezTo>
                  <a:cubicBezTo>
                    <a:pt x="9" y="14"/>
                    <a:pt x="9" y="13"/>
                    <a:pt x="8" y="13"/>
                  </a:cubicBezTo>
                  <a:cubicBezTo>
                    <a:pt x="8" y="14"/>
                    <a:pt x="8" y="14"/>
                    <a:pt x="8" y="14"/>
                  </a:cubicBezTo>
                  <a:cubicBezTo>
                    <a:pt x="7" y="14"/>
                    <a:pt x="7" y="13"/>
                    <a:pt x="7" y="14"/>
                  </a:cubicBezTo>
                  <a:cubicBezTo>
                    <a:pt x="7" y="14"/>
                    <a:pt x="8" y="14"/>
                    <a:pt x="8" y="15"/>
                  </a:cubicBezTo>
                  <a:cubicBezTo>
                    <a:pt x="8" y="15"/>
                    <a:pt x="6" y="15"/>
                    <a:pt x="6" y="15"/>
                  </a:cubicBezTo>
                  <a:cubicBezTo>
                    <a:pt x="6" y="15"/>
                    <a:pt x="8" y="16"/>
                    <a:pt x="8" y="16"/>
                  </a:cubicBezTo>
                  <a:cubicBezTo>
                    <a:pt x="8" y="16"/>
                    <a:pt x="9" y="16"/>
                    <a:pt x="9" y="16"/>
                  </a:cubicBezTo>
                  <a:cubicBezTo>
                    <a:pt x="8" y="16"/>
                    <a:pt x="7" y="17"/>
                    <a:pt x="8" y="17"/>
                  </a:cubicBezTo>
                  <a:cubicBezTo>
                    <a:pt x="8" y="17"/>
                    <a:pt x="10" y="17"/>
                    <a:pt x="10" y="17"/>
                  </a:cubicBezTo>
                  <a:cubicBezTo>
                    <a:pt x="10" y="17"/>
                    <a:pt x="9" y="17"/>
                    <a:pt x="9" y="17"/>
                  </a:cubicBezTo>
                  <a:cubicBezTo>
                    <a:pt x="9" y="17"/>
                    <a:pt x="10" y="19"/>
                    <a:pt x="10" y="19"/>
                  </a:cubicBezTo>
                  <a:cubicBezTo>
                    <a:pt x="10" y="19"/>
                    <a:pt x="11" y="19"/>
                    <a:pt x="11" y="19"/>
                  </a:cubicBezTo>
                  <a:cubicBezTo>
                    <a:pt x="13" y="19"/>
                    <a:pt x="13" y="19"/>
                    <a:pt x="13" y="20"/>
                  </a:cubicBezTo>
                  <a:cubicBezTo>
                    <a:pt x="13" y="20"/>
                    <a:pt x="11" y="20"/>
                    <a:pt x="11" y="20"/>
                  </a:cubicBezTo>
                  <a:cubicBezTo>
                    <a:pt x="10" y="20"/>
                    <a:pt x="10" y="21"/>
                    <a:pt x="9" y="22"/>
                  </a:cubicBezTo>
                  <a:cubicBezTo>
                    <a:pt x="9" y="22"/>
                    <a:pt x="10" y="22"/>
                    <a:pt x="10" y="22"/>
                  </a:cubicBezTo>
                  <a:cubicBezTo>
                    <a:pt x="10" y="22"/>
                    <a:pt x="8" y="23"/>
                    <a:pt x="8" y="23"/>
                  </a:cubicBezTo>
                  <a:cubicBezTo>
                    <a:pt x="7" y="24"/>
                    <a:pt x="6" y="24"/>
                    <a:pt x="5" y="24"/>
                  </a:cubicBezTo>
                  <a:cubicBezTo>
                    <a:pt x="5" y="26"/>
                    <a:pt x="7" y="25"/>
                    <a:pt x="7" y="24"/>
                  </a:cubicBezTo>
                  <a:cubicBezTo>
                    <a:pt x="8" y="24"/>
                    <a:pt x="8" y="24"/>
                    <a:pt x="8" y="24"/>
                  </a:cubicBezTo>
                  <a:cubicBezTo>
                    <a:pt x="8" y="24"/>
                    <a:pt x="7" y="24"/>
                    <a:pt x="8" y="24"/>
                  </a:cubicBezTo>
                  <a:cubicBezTo>
                    <a:pt x="8" y="24"/>
                    <a:pt x="8" y="25"/>
                    <a:pt x="9" y="25"/>
                  </a:cubicBezTo>
                  <a:cubicBezTo>
                    <a:pt x="9" y="25"/>
                    <a:pt x="9" y="25"/>
                    <a:pt x="10" y="25"/>
                  </a:cubicBezTo>
                  <a:cubicBezTo>
                    <a:pt x="10" y="25"/>
                    <a:pt x="9" y="25"/>
                    <a:pt x="9" y="25"/>
                  </a:cubicBezTo>
                  <a:cubicBezTo>
                    <a:pt x="11" y="26"/>
                    <a:pt x="11" y="24"/>
                    <a:pt x="12" y="24"/>
                  </a:cubicBezTo>
                  <a:cubicBezTo>
                    <a:pt x="12" y="24"/>
                    <a:pt x="12" y="25"/>
                    <a:pt x="12" y="25"/>
                  </a:cubicBezTo>
                  <a:cubicBezTo>
                    <a:pt x="12" y="24"/>
                    <a:pt x="12" y="25"/>
                    <a:pt x="12" y="25"/>
                  </a:cubicBezTo>
                  <a:cubicBezTo>
                    <a:pt x="12" y="25"/>
                    <a:pt x="13" y="26"/>
                    <a:pt x="13" y="26"/>
                  </a:cubicBezTo>
                  <a:cubicBezTo>
                    <a:pt x="12" y="25"/>
                    <a:pt x="10" y="26"/>
                    <a:pt x="9" y="26"/>
                  </a:cubicBezTo>
                  <a:cubicBezTo>
                    <a:pt x="8" y="25"/>
                    <a:pt x="8" y="25"/>
                    <a:pt x="7" y="25"/>
                  </a:cubicBezTo>
                  <a:cubicBezTo>
                    <a:pt x="6" y="26"/>
                    <a:pt x="6" y="26"/>
                    <a:pt x="5" y="26"/>
                  </a:cubicBezTo>
                  <a:cubicBezTo>
                    <a:pt x="5" y="26"/>
                    <a:pt x="5" y="26"/>
                    <a:pt x="5" y="26"/>
                  </a:cubicBezTo>
                  <a:cubicBezTo>
                    <a:pt x="5" y="26"/>
                    <a:pt x="5" y="27"/>
                    <a:pt x="5" y="27"/>
                  </a:cubicBezTo>
                  <a:cubicBezTo>
                    <a:pt x="5" y="27"/>
                    <a:pt x="5" y="27"/>
                    <a:pt x="5" y="28"/>
                  </a:cubicBezTo>
                  <a:cubicBezTo>
                    <a:pt x="4" y="28"/>
                    <a:pt x="4" y="28"/>
                    <a:pt x="5" y="29"/>
                  </a:cubicBezTo>
                  <a:cubicBezTo>
                    <a:pt x="4" y="29"/>
                    <a:pt x="0" y="30"/>
                    <a:pt x="0" y="31"/>
                  </a:cubicBezTo>
                  <a:cubicBezTo>
                    <a:pt x="0" y="33"/>
                    <a:pt x="5" y="32"/>
                    <a:pt x="5" y="32"/>
                  </a:cubicBezTo>
                  <a:cubicBezTo>
                    <a:pt x="4" y="33"/>
                    <a:pt x="3" y="33"/>
                    <a:pt x="2" y="33"/>
                  </a:cubicBezTo>
                  <a:cubicBezTo>
                    <a:pt x="2" y="33"/>
                    <a:pt x="0" y="34"/>
                    <a:pt x="0" y="34"/>
                  </a:cubicBezTo>
                  <a:cubicBezTo>
                    <a:pt x="1" y="35"/>
                    <a:pt x="4" y="34"/>
                    <a:pt x="5" y="34"/>
                  </a:cubicBezTo>
                  <a:cubicBezTo>
                    <a:pt x="6" y="35"/>
                    <a:pt x="3" y="34"/>
                    <a:pt x="3" y="35"/>
                  </a:cubicBezTo>
                  <a:cubicBezTo>
                    <a:pt x="3" y="35"/>
                    <a:pt x="4" y="35"/>
                    <a:pt x="4" y="35"/>
                  </a:cubicBezTo>
                  <a:cubicBezTo>
                    <a:pt x="4" y="36"/>
                    <a:pt x="3" y="36"/>
                    <a:pt x="3" y="36"/>
                  </a:cubicBezTo>
                  <a:cubicBezTo>
                    <a:pt x="2" y="36"/>
                    <a:pt x="2" y="36"/>
                    <a:pt x="3" y="37"/>
                  </a:cubicBezTo>
                  <a:cubicBezTo>
                    <a:pt x="3" y="37"/>
                    <a:pt x="5" y="35"/>
                    <a:pt x="5" y="37"/>
                  </a:cubicBezTo>
                  <a:cubicBezTo>
                    <a:pt x="6" y="37"/>
                    <a:pt x="7" y="37"/>
                    <a:pt x="8" y="37"/>
                  </a:cubicBezTo>
                  <a:cubicBezTo>
                    <a:pt x="8" y="37"/>
                    <a:pt x="8" y="37"/>
                    <a:pt x="8" y="37"/>
                  </a:cubicBezTo>
                  <a:cubicBezTo>
                    <a:pt x="9" y="37"/>
                    <a:pt x="8" y="37"/>
                    <a:pt x="9" y="37"/>
                  </a:cubicBezTo>
                  <a:cubicBezTo>
                    <a:pt x="9" y="37"/>
                    <a:pt x="9" y="37"/>
                    <a:pt x="9" y="37"/>
                  </a:cubicBezTo>
                  <a:cubicBezTo>
                    <a:pt x="10" y="37"/>
                    <a:pt x="10" y="37"/>
                    <a:pt x="10" y="37"/>
                  </a:cubicBezTo>
                  <a:cubicBezTo>
                    <a:pt x="10" y="37"/>
                    <a:pt x="10" y="37"/>
                    <a:pt x="11" y="37"/>
                  </a:cubicBezTo>
                  <a:cubicBezTo>
                    <a:pt x="11" y="37"/>
                    <a:pt x="11" y="37"/>
                    <a:pt x="11" y="37"/>
                  </a:cubicBezTo>
                  <a:cubicBezTo>
                    <a:pt x="11" y="36"/>
                    <a:pt x="12" y="36"/>
                    <a:pt x="12" y="36"/>
                  </a:cubicBezTo>
                  <a:cubicBezTo>
                    <a:pt x="12" y="36"/>
                    <a:pt x="13" y="36"/>
                    <a:pt x="13" y="36"/>
                  </a:cubicBezTo>
                  <a:cubicBezTo>
                    <a:pt x="13" y="36"/>
                    <a:pt x="13" y="35"/>
                    <a:pt x="13" y="35"/>
                  </a:cubicBezTo>
                  <a:cubicBezTo>
                    <a:pt x="13" y="35"/>
                    <a:pt x="12" y="34"/>
                    <a:pt x="12" y="34"/>
                  </a:cubicBezTo>
                  <a:cubicBezTo>
                    <a:pt x="13" y="34"/>
                    <a:pt x="14" y="35"/>
                    <a:pt x="14" y="35"/>
                  </a:cubicBezTo>
                  <a:cubicBezTo>
                    <a:pt x="14" y="35"/>
                    <a:pt x="13" y="35"/>
                    <a:pt x="13" y="36"/>
                  </a:cubicBezTo>
                  <a:cubicBezTo>
                    <a:pt x="13" y="36"/>
                    <a:pt x="14" y="36"/>
                    <a:pt x="14" y="36"/>
                  </a:cubicBezTo>
                  <a:cubicBezTo>
                    <a:pt x="14" y="36"/>
                    <a:pt x="15" y="36"/>
                    <a:pt x="15" y="36"/>
                  </a:cubicBezTo>
                  <a:cubicBezTo>
                    <a:pt x="15" y="36"/>
                    <a:pt x="16" y="35"/>
                    <a:pt x="16" y="35"/>
                  </a:cubicBezTo>
                  <a:cubicBezTo>
                    <a:pt x="16" y="35"/>
                    <a:pt x="16" y="34"/>
                    <a:pt x="16" y="34"/>
                  </a:cubicBezTo>
                  <a:cubicBezTo>
                    <a:pt x="17" y="34"/>
                    <a:pt x="17" y="35"/>
                    <a:pt x="17" y="35"/>
                  </a:cubicBezTo>
                  <a:cubicBezTo>
                    <a:pt x="18" y="35"/>
                    <a:pt x="17" y="35"/>
                    <a:pt x="18" y="35"/>
                  </a:cubicBezTo>
                  <a:cubicBezTo>
                    <a:pt x="18" y="34"/>
                    <a:pt x="18" y="34"/>
                    <a:pt x="19" y="34"/>
                  </a:cubicBezTo>
                  <a:cubicBezTo>
                    <a:pt x="19" y="34"/>
                    <a:pt x="19" y="34"/>
                    <a:pt x="19" y="34"/>
                  </a:cubicBezTo>
                  <a:cubicBezTo>
                    <a:pt x="19" y="34"/>
                    <a:pt x="19" y="34"/>
                    <a:pt x="19" y="33"/>
                  </a:cubicBezTo>
                  <a:cubicBezTo>
                    <a:pt x="19" y="34"/>
                    <a:pt x="22" y="34"/>
                    <a:pt x="22" y="34"/>
                  </a:cubicBezTo>
                  <a:cubicBezTo>
                    <a:pt x="22" y="34"/>
                    <a:pt x="22" y="33"/>
                    <a:pt x="22" y="33"/>
                  </a:cubicBezTo>
                  <a:cubicBezTo>
                    <a:pt x="23" y="34"/>
                    <a:pt x="23" y="34"/>
                    <a:pt x="22" y="34"/>
                  </a:cubicBezTo>
                  <a:cubicBezTo>
                    <a:pt x="22" y="35"/>
                    <a:pt x="23" y="34"/>
                    <a:pt x="22" y="3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4" name="Google Shape;511;p25">
              <a:extLst>
                <a:ext uri="{FF2B5EF4-FFF2-40B4-BE49-F238E27FC236}">
                  <a16:creationId xmlns:a16="http://schemas.microsoft.com/office/drawing/2014/main" id="{25F949C6-190D-4ED5-9F82-70415BF20564}"/>
                </a:ext>
              </a:extLst>
            </p:cNvPr>
            <p:cNvSpPr/>
            <p:nvPr/>
          </p:nvSpPr>
          <p:spPr>
            <a:xfrm>
              <a:off x="1254125" y="2833688"/>
              <a:ext cx="0" cy="3175"/>
            </a:xfrm>
            <a:custGeom>
              <a:avLst/>
              <a:gdLst/>
              <a:ahLst/>
              <a:cxnLst/>
              <a:rect l="l" t="t" r="r" b="b"/>
              <a:pathLst>
                <a:path w="120000" h="1" extrusionOk="0">
                  <a:moveTo>
                    <a:pt x="0" y="1"/>
                  </a:moveTo>
                  <a:cubicBezTo>
                    <a:pt x="0" y="1"/>
                    <a:pt x="0" y="1"/>
                    <a:pt x="0" y="0"/>
                  </a:cubicBezTo>
                  <a:cubicBezTo>
                    <a:pt x="0" y="0"/>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5" name="Google Shape;512;p25">
              <a:extLst>
                <a:ext uri="{FF2B5EF4-FFF2-40B4-BE49-F238E27FC236}">
                  <a16:creationId xmlns:a16="http://schemas.microsoft.com/office/drawing/2014/main" id="{19A78EB7-D006-4C18-9F3E-BEA9FB923573}"/>
                </a:ext>
              </a:extLst>
            </p:cNvPr>
            <p:cNvSpPr/>
            <p:nvPr/>
          </p:nvSpPr>
          <p:spPr>
            <a:xfrm>
              <a:off x="1239838" y="2798763"/>
              <a:ext cx="14288" cy="6350"/>
            </a:xfrm>
            <a:custGeom>
              <a:avLst/>
              <a:gdLst/>
              <a:ahLst/>
              <a:cxnLst/>
              <a:rect l="l" t="t" r="r" b="b"/>
              <a:pathLst>
                <a:path w="4" h="2" extrusionOk="0">
                  <a:moveTo>
                    <a:pt x="2" y="1"/>
                  </a:moveTo>
                  <a:cubicBezTo>
                    <a:pt x="2" y="1"/>
                    <a:pt x="3" y="1"/>
                    <a:pt x="3" y="1"/>
                  </a:cubicBezTo>
                  <a:cubicBezTo>
                    <a:pt x="3" y="1"/>
                    <a:pt x="3" y="2"/>
                    <a:pt x="3" y="2"/>
                  </a:cubicBezTo>
                  <a:cubicBezTo>
                    <a:pt x="4" y="2"/>
                    <a:pt x="4" y="2"/>
                    <a:pt x="4" y="1"/>
                  </a:cubicBezTo>
                  <a:cubicBezTo>
                    <a:pt x="4" y="0"/>
                    <a:pt x="2" y="0"/>
                    <a:pt x="2" y="0"/>
                  </a:cubicBezTo>
                  <a:cubicBezTo>
                    <a:pt x="2" y="0"/>
                    <a:pt x="0" y="0"/>
                    <a:pt x="0" y="1"/>
                  </a:cubicBezTo>
                  <a:cubicBezTo>
                    <a:pt x="0" y="1"/>
                    <a:pt x="2"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6" name="Google Shape;513;p25">
              <a:extLst>
                <a:ext uri="{FF2B5EF4-FFF2-40B4-BE49-F238E27FC236}">
                  <a16:creationId xmlns:a16="http://schemas.microsoft.com/office/drawing/2014/main" id="{7DA0EE30-4245-402C-AF80-2E65F3C747C6}"/>
                </a:ext>
              </a:extLst>
            </p:cNvPr>
            <p:cNvSpPr/>
            <p:nvPr/>
          </p:nvSpPr>
          <p:spPr>
            <a:xfrm>
              <a:off x="1268413" y="2767013"/>
              <a:ext cx="6350" cy="0"/>
            </a:xfrm>
            <a:custGeom>
              <a:avLst/>
              <a:gdLst/>
              <a:ahLst/>
              <a:cxnLst/>
              <a:rect l="l" t="t" r="r" b="b"/>
              <a:pathLst>
                <a:path w="2" h="120000" extrusionOk="0">
                  <a:moveTo>
                    <a:pt x="1" y="0"/>
                  </a:moveTo>
                  <a:cubicBezTo>
                    <a:pt x="1" y="0"/>
                    <a:pt x="2" y="0"/>
                    <a:pt x="2" y="0"/>
                  </a:cubicBezTo>
                  <a:cubicBezTo>
                    <a:pt x="1" y="0"/>
                    <a:pt x="1" y="0"/>
                    <a:pt x="1"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7" name="Google Shape;514;p25">
              <a:extLst>
                <a:ext uri="{FF2B5EF4-FFF2-40B4-BE49-F238E27FC236}">
                  <a16:creationId xmlns:a16="http://schemas.microsoft.com/office/drawing/2014/main" id="{A7A920BB-F7DC-4EFC-8B8C-FF934C6C5B09}"/>
                </a:ext>
              </a:extLst>
            </p:cNvPr>
            <p:cNvSpPr/>
            <p:nvPr/>
          </p:nvSpPr>
          <p:spPr>
            <a:xfrm>
              <a:off x="1352550" y="27813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8" name="Google Shape;515;p25">
              <a:extLst>
                <a:ext uri="{FF2B5EF4-FFF2-40B4-BE49-F238E27FC236}">
                  <a16:creationId xmlns:a16="http://schemas.microsoft.com/office/drawing/2014/main" id="{AFBCF5AA-EB0D-473D-BD67-D0C4478E55CE}"/>
                </a:ext>
              </a:extLst>
            </p:cNvPr>
            <p:cNvSpPr/>
            <p:nvPr/>
          </p:nvSpPr>
          <p:spPr>
            <a:xfrm>
              <a:off x="1123950" y="2154238"/>
              <a:ext cx="1595438" cy="1308100"/>
            </a:xfrm>
            <a:custGeom>
              <a:avLst/>
              <a:gdLst/>
              <a:ahLst/>
              <a:cxnLst/>
              <a:rect l="l" t="t" r="r" b="b"/>
              <a:pathLst>
                <a:path w="454" h="372" extrusionOk="0">
                  <a:moveTo>
                    <a:pt x="451" y="274"/>
                  </a:moveTo>
                  <a:cubicBezTo>
                    <a:pt x="450" y="273"/>
                    <a:pt x="449" y="272"/>
                    <a:pt x="449" y="271"/>
                  </a:cubicBezTo>
                  <a:cubicBezTo>
                    <a:pt x="450" y="271"/>
                    <a:pt x="450" y="271"/>
                    <a:pt x="450" y="270"/>
                  </a:cubicBezTo>
                  <a:cubicBezTo>
                    <a:pt x="450" y="269"/>
                    <a:pt x="448" y="269"/>
                    <a:pt x="448" y="269"/>
                  </a:cubicBezTo>
                  <a:cubicBezTo>
                    <a:pt x="446" y="268"/>
                    <a:pt x="445" y="268"/>
                    <a:pt x="443" y="267"/>
                  </a:cubicBezTo>
                  <a:cubicBezTo>
                    <a:pt x="442" y="267"/>
                    <a:pt x="442" y="267"/>
                    <a:pt x="441" y="267"/>
                  </a:cubicBezTo>
                  <a:cubicBezTo>
                    <a:pt x="441" y="266"/>
                    <a:pt x="441" y="265"/>
                    <a:pt x="440" y="264"/>
                  </a:cubicBezTo>
                  <a:cubicBezTo>
                    <a:pt x="439" y="263"/>
                    <a:pt x="437" y="263"/>
                    <a:pt x="435" y="264"/>
                  </a:cubicBezTo>
                  <a:cubicBezTo>
                    <a:pt x="434" y="264"/>
                    <a:pt x="432" y="263"/>
                    <a:pt x="430" y="265"/>
                  </a:cubicBezTo>
                  <a:cubicBezTo>
                    <a:pt x="429" y="265"/>
                    <a:pt x="428" y="267"/>
                    <a:pt x="427" y="267"/>
                  </a:cubicBezTo>
                  <a:cubicBezTo>
                    <a:pt x="426" y="267"/>
                    <a:pt x="425" y="266"/>
                    <a:pt x="423" y="265"/>
                  </a:cubicBezTo>
                  <a:cubicBezTo>
                    <a:pt x="421" y="265"/>
                    <a:pt x="420" y="265"/>
                    <a:pt x="418" y="265"/>
                  </a:cubicBezTo>
                  <a:cubicBezTo>
                    <a:pt x="417" y="264"/>
                    <a:pt x="416" y="263"/>
                    <a:pt x="414" y="263"/>
                  </a:cubicBezTo>
                  <a:cubicBezTo>
                    <a:pt x="413" y="263"/>
                    <a:pt x="412" y="264"/>
                    <a:pt x="411" y="264"/>
                  </a:cubicBezTo>
                  <a:cubicBezTo>
                    <a:pt x="410" y="264"/>
                    <a:pt x="409" y="264"/>
                    <a:pt x="408" y="264"/>
                  </a:cubicBezTo>
                  <a:cubicBezTo>
                    <a:pt x="408" y="265"/>
                    <a:pt x="408" y="265"/>
                    <a:pt x="407" y="265"/>
                  </a:cubicBezTo>
                  <a:cubicBezTo>
                    <a:pt x="406" y="265"/>
                    <a:pt x="406" y="264"/>
                    <a:pt x="405" y="264"/>
                  </a:cubicBezTo>
                  <a:cubicBezTo>
                    <a:pt x="403" y="264"/>
                    <a:pt x="401" y="264"/>
                    <a:pt x="399" y="264"/>
                  </a:cubicBezTo>
                  <a:cubicBezTo>
                    <a:pt x="399" y="263"/>
                    <a:pt x="398" y="263"/>
                    <a:pt x="398" y="263"/>
                  </a:cubicBezTo>
                  <a:cubicBezTo>
                    <a:pt x="397" y="263"/>
                    <a:pt x="397" y="263"/>
                    <a:pt x="397" y="263"/>
                  </a:cubicBezTo>
                  <a:cubicBezTo>
                    <a:pt x="396" y="262"/>
                    <a:pt x="396" y="261"/>
                    <a:pt x="396" y="260"/>
                  </a:cubicBezTo>
                  <a:cubicBezTo>
                    <a:pt x="396" y="259"/>
                    <a:pt x="397" y="258"/>
                    <a:pt x="397" y="258"/>
                  </a:cubicBezTo>
                  <a:cubicBezTo>
                    <a:pt x="396" y="257"/>
                    <a:pt x="396" y="257"/>
                    <a:pt x="396" y="256"/>
                  </a:cubicBezTo>
                  <a:cubicBezTo>
                    <a:pt x="396" y="256"/>
                    <a:pt x="399" y="255"/>
                    <a:pt x="399" y="255"/>
                  </a:cubicBezTo>
                  <a:cubicBezTo>
                    <a:pt x="398" y="257"/>
                    <a:pt x="401" y="256"/>
                    <a:pt x="401" y="255"/>
                  </a:cubicBezTo>
                  <a:cubicBezTo>
                    <a:pt x="402" y="254"/>
                    <a:pt x="402" y="253"/>
                    <a:pt x="401" y="252"/>
                  </a:cubicBezTo>
                  <a:cubicBezTo>
                    <a:pt x="401" y="252"/>
                    <a:pt x="401" y="252"/>
                    <a:pt x="401" y="252"/>
                  </a:cubicBezTo>
                  <a:cubicBezTo>
                    <a:pt x="401" y="251"/>
                    <a:pt x="402" y="250"/>
                    <a:pt x="401" y="250"/>
                  </a:cubicBezTo>
                  <a:cubicBezTo>
                    <a:pt x="401" y="249"/>
                    <a:pt x="400" y="250"/>
                    <a:pt x="400" y="250"/>
                  </a:cubicBezTo>
                  <a:cubicBezTo>
                    <a:pt x="399" y="249"/>
                    <a:pt x="399" y="249"/>
                    <a:pt x="399" y="249"/>
                  </a:cubicBezTo>
                  <a:cubicBezTo>
                    <a:pt x="399" y="249"/>
                    <a:pt x="399" y="250"/>
                    <a:pt x="399" y="250"/>
                  </a:cubicBezTo>
                  <a:cubicBezTo>
                    <a:pt x="398" y="249"/>
                    <a:pt x="400" y="245"/>
                    <a:pt x="398" y="245"/>
                  </a:cubicBezTo>
                  <a:cubicBezTo>
                    <a:pt x="397" y="245"/>
                    <a:pt x="397" y="245"/>
                    <a:pt x="397" y="245"/>
                  </a:cubicBezTo>
                  <a:cubicBezTo>
                    <a:pt x="396" y="245"/>
                    <a:pt x="396" y="244"/>
                    <a:pt x="396" y="244"/>
                  </a:cubicBezTo>
                  <a:cubicBezTo>
                    <a:pt x="396" y="244"/>
                    <a:pt x="395" y="243"/>
                    <a:pt x="395" y="243"/>
                  </a:cubicBezTo>
                  <a:cubicBezTo>
                    <a:pt x="394" y="243"/>
                    <a:pt x="394" y="243"/>
                    <a:pt x="393" y="243"/>
                  </a:cubicBezTo>
                  <a:cubicBezTo>
                    <a:pt x="392" y="244"/>
                    <a:pt x="392" y="243"/>
                    <a:pt x="391" y="242"/>
                  </a:cubicBezTo>
                  <a:cubicBezTo>
                    <a:pt x="391" y="241"/>
                    <a:pt x="390" y="241"/>
                    <a:pt x="390" y="239"/>
                  </a:cubicBezTo>
                  <a:cubicBezTo>
                    <a:pt x="391" y="238"/>
                    <a:pt x="392" y="239"/>
                    <a:pt x="392" y="238"/>
                  </a:cubicBezTo>
                  <a:cubicBezTo>
                    <a:pt x="393" y="236"/>
                    <a:pt x="391" y="235"/>
                    <a:pt x="390" y="235"/>
                  </a:cubicBezTo>
                  <a:cubicBezTo>
                    <a:pt x="391" y="234"/>
                    <a:pt x="392" y="235"/>
                    <a:pt x="393" y="234"/>
                  </a:cubicBezTo>
                  <a:cubicBezTo>
                    <a:pt x="394" y="233"/>
                    <a:pt x="393" y="232"/>
                    <a:pt x="393" y="231"/>
                  </a:cubicBezTo>
                  <a:cubicBezTo>
                    <a:pt x="394" y="231"/>
                    <a:pt x="394" y="232"/>
                    <a:pt x="395" y="231"/>
                  </a:cubicBezTo>
                  <a:cubicBezTo>
                    <a:pt x="395" y="230"/>
                    <a:pt x="394" y="230"/>
                    <a:pt x="394" y="230"/>
                  </a:cubicBezTo>
                  <a:cubicBezTo>
                    <a:pt x="394" y="229"/>
                    <a:pt x="395" y="230"/>
                    <a:pt x="395" y="229"/>
                  </a:cubicBezTo>
                  <a:cubicBezTo>
                    <a:pt x="397" y="228"/>
                    <a:pt x="394" y="229"/>
                    <a:pt x="394" y="227"/>
                  </a:cubicBezTo>
                  <a:cubicBezTo>
                    <a:pt x="394" y="226"/>
                    <a:pt x="396" y="226"/>
                    <a:pt x="397" y="226"/>
                  </a:cubicBezTo>
                  <a:cubicBezTo>
                    <a:pt x="397" y="226"/>
                    <a:pt x="398" y="227"/>
                    <a:pt x="398" y="227"/>
                  </a:cubicBezTo>
                  <a:cubicBezTo>
                    <a:pt x="399" y="227"/>
                    <a:pt x="398" y="227"/>
                    <a:pt x="400" y="226"/>
                  </a:cubicBezTo>
                  <a:cubicBezTo>
                    <a:pt x="402" y="225"/>
                    <a:pt x="404" y="228"/>
                    <a:pt x="406" y="227"/>
                  </a:cubicBezTo>
                  <a:cubicBezTo>
                    <a:pt x="407" y="226"/>
                    <a:pt x="406" y="226"/>
                    <a:pt x="406" y="225"/>
                  </a:cubicBezTo>
                  <a:cubicBezTo>
                    <a:pt x="407" y="223"/>
                    <a:pt x="408" y="225"/>
                    <a:pt x="408" y="224"/>
                  </a:cubicBezTo>
                  <a:cubicBezTo>
                    <a:pt x="408" y="224"/>
                    <a:pt x="408" y="223"/>
                    <a:pt x="407" y="222"/>
                  </a:cubicBezTo>
                  <a:cubicBezTo>
                    <a:pt x="407" y="221"/>
                    <a:pt x="406" y="221"/>
                    <a:pt x="407" y="220"/>
                  </a:cubicBezTo>
                  <a:cubicBezTo>
                    <a:pt x="407" y="219"/>
                    <a:pt x="407" y="219"/>
                    <a:pt x="407" y="218"/>
                  </a:cubicBezTo>
                  <a:cubicBezTo>
                    <a:pt x="408" y="217"/>
                    <a:pt x="407" y="216"/>
                    <a:pt x="407" y="215"/>
                  </a:cubicBezTo>
                  <a:cubicBezTo>
                    <a:pt x="407" y="214"/>
                    <a:pt x="407" y="212"/>
                    <a:pt x="406" y="211"/>
                  </a:cubicBezTo>
                  <a:cubicBezTo>
                    <a:pt x="404" y="211"/>
                    <a:pt x="404" y="213"/>
                    <a:pt x="403" y="214"/>
                  </a:cubicBezTo>
                  <a:cubicBezTo>
                    <a:pt x="403" y="214"/>
                    <a:pt x="402" y="213"/>
                    <a:pt x="402" y="213"/>
                  </a:cubicBezTo>
                  <a:cubicBezTo>
                    <a:pt x="402" y="213"/>
                    <a:pt x="402" y="213"/>
                    <a:pt x="402" y="212"/>
                  </a:cubicBezTo>
                  <a:cubicBezTo>
                    <a:pt x="402" y="211"/>
                    <a:pt x="401" y="210"/>
                    <a:pt x="402" y="209"/>
                  </a:cubicBezTo>
                  <a:cubicBezTo>
                    <a:pt x="402" y="208"/>
                    <a:pt x="402" y="208"/>
                    <a:pt x="402" y="208"/>
                  </a:cubicBezTo>
                  <a:cubicBezTo>
                    <a:pt x="402" y="208"/>
                    <a:pt x="402" y="207"/>
                    <a:pt x="402" y="207"/>
                  </a:cubicBezTo>
                  <a:cubicBezTo>
                    <a:pt x="403" y="206"/>
                    <a:pt x="404" y="206"/>
                    <a:pt x="404" y="206"/>
                  </a:cubicBezTo>
                  <a:cubicBezTo>
                    <a:pt x="406" y="205"/>
                    <a:pt x="403" y="204"/>
                    <a:pt x="402" y="203"/>
                  </a:cubicBezTo>
                  <a:cubicBezTo>
                    <a:pt x="402" y="201"/>
                    <a:pt x="405" y="202"/>
                    <a:pt x="405" y="203"/>
                  </a:cubicBezTo>
                  <a:cubicBezTo>
                    <a:pt x="405" y="203"/>
                    <a:pt x="406" y="202"/>
                    <a:pt x="406" y="202"/>
                  </a:cubicBezTo>
                  <a:cubicBezTo>
                    <a:pt x="406" y="202"/>
                    <a:pt x="406" y="202"/>
                    <a:pt x="407" y="202"/>
                  </a:cubicBezTo>
                  <a:cubicBezTo>
                    <a:pt x="406" y="201"/>
                    <a:pt x="406" y="201"/>
                    <a:pt x="406" y="201"/>
                  </a:cubicBezTo>
                  <a:cubicBezTo>
                    <a:pt x="407" y="201"/>
                    <a:pt x="407" y="201"/>
                    <a:pt x="407" y="200"/>
                  </a:cubicBezTo>
                  <a:cubicBezTo>
                    <a:pt x="407" y="199"/>
                    <a:pt x="406" y="200"/>
                    <a:pt x="406" y="200"/>
                  </a:cubicBezTo>
                  <a:cubicBezTo>
                    <a:pt x="403" y="198"/>
                    <a:pt x="407" y="198"/>
                    <a:pt x="408" y="197"/>
                  </a:cubicBezTo>
                  <a:cubicBezTo>
                    <a:pt x="407" y="197"/>
                    <a:pt x="407" y="197"/>
                    <a:pt x="406" y="196"/>
                  </a:cubicBezTo>
                  <a:cubicBezTo>
                    <a:pt x="406" y="195"/>
                    <a:pt x="408" y="195"/>
                    <a:pt x="408" y="194"/>
                  </a:cubicBezTo>
                  <a:cubicBezTo>
                    <a:pt x="409" y="193"/>
                    <a:pt x="409" y="193"/>
                    <a:pt x="409" y="191"/>
                  </a:cubicBezTo>
                  <a:cubicBezTo>
                    <a:pt x="409" y="189"/>
                    <a:pt x="413" y="190"/>
                    <a:pt x="415" y="190"/>
                  </a:cubicBezTo>
                  <a:cubicBezTo>
                    <a:pt x="415" y="189"/>
                    <a:pt x="414" y="188"/>
                    <a:pt x="414" y="186"/>
                  </a:cubicBezTo>
                  <a:cubicBezTo>
                    <a:pt x="414" y="186"/>
                    <a:pt x="415" y="185"/>
                    <a:pt x="414" y="185"/>
                  </a:cubicBezTo>
                  <a:cubicBezTo>
                    <a:pt x="414" y="183"/>
                    <a:pt x="412" y="184"/>
                    <a:pt x="411" y="182"/>
                  </a:cubicBezTo>
                  <a:cubicBezTo>
                    <a:pt x="411" y="181"/>
                    <a:pt x="411" y="180"/>
                    <a:pt x="411" y="179"/>
                  </a:cubicBezTo>
                  <a:cubicBezTo>
                    <a:pt x="410" y="178"/>
                    <a:pt x="410" y="178"/>
                    <a:pt x="410" y="177"/>
                  </a:cubicBezTo>
                  <a:cubicBezTo>
                    <a:pt x="411" y="176"/>
                    <a:pt x="411" y="176"/>
                    <a:pt x="411" y="175"/>
                  </a:cubicBezTo>
                  <a:cubicBezTo>
                    <a:pt x="411" y="174"/>
                    <a:pt x="410" y="173"/>
                    <a:pt x="410" y="172"/>
                  </a:cubicBezTo>
                  <a:cubicBezTo>
                    <a:pt x="412" y="172"/>
                    <a:pt x="410" y="170"/>
                    <a:pt x="412" y="170"/>
                  </a:cubicBezTo>
                  <a:cubicBezTo>
                    <a:pt x="413" y="170"/>
                    <a:pt x="413" y="171"/>
                    <a:pt x="414" y="171"/>
                  </a:cubicBezTo>
                  <a:cubicBezTo>
                    <a:pt x="415" y="172"/>
                    <a:pt x="416" y="172"/>
                    <a:pt x="417" y="173"/>
                  </a:cubicBezTo>
                  <a:cubicBezTo>
                    <a:pt x="418" y="173"/>
                    <a:pt x="418" y="174"/>
                    <a:pt x="419" y="173"/>
                  </a:cubicBezTo>
                  <a:cubicBezTo>
                    <a:pt x="419" y="173"/>
                    <a:pt x="421" y="172"/>
                    <a:pt x="421" y="172"/>
                  </a:cubicBezTo>
                  <a:cubicBezTo>
                    <a:pt x="422" y="170"/>
                    <a:pt x="419" y="168"/>
                    <a:pt x="418" y="167"/>
                  </a:cubicBezTo>
                  <a:cubicBezTo>
                    <a:pt x="416" y="165"/>
                    <a:pt x="417" y="165"/>
                    <a:pt x="419" y="163"/>
                  </a:cubicBezTo>
                  <a:cubicBezTo>
                    <a:pt x="419" y="163"/>
                    <a:pt x="419" y="161"/>
                    <a:pt x="420" y="161"/>
                  </a:cubicBezTo>
                  <a:cubicBezTo>
                    <a:pt x="420" y="160"/>
                    <a:pt x="420" y="160"/>
                    <a:pt x="420" y="160"/>
                  </a:cubicBezTo>
                  <a:cubicBezTo>
                    <a:pt x="420" y="160"/>
                    <a:pt x="420" y="160"/>
                    <a:pt x="419" y="159"/>
                  </a:cubicBezTo>
                  <a:cubicBezTo>
                    <a:pt x="419" y="159"/>
                    <a:pt x="419" y="159"/>
                    <a:pt x="419" y="158"/>
                  </a:cubicBezTo>
                  <a:cubicBezTo>
                    <a:pt x="419" y="157"/>
                    <a:pt x="420" y="157"/>
                    <a:pt x="421" y="156"/>
                  </a:cubicBezTo>
                  <a:cubicBezTo>
                    <a:pt x="422" y="155"/>
                    <a:pt x="422" y="155"/>
                    <a:pt x="423" y="154"/>
                  </a:cubicBezTo>
                  <a:cubicBezTo>
                    <a:pt x="423" y="152"/>
                    <a:pt x="423" y="151"/>
                    <a:pt x="423" y="150"/>
                  </a:cubicBezTo>
                  <a:cubicBezTo>
                    <a:pt x="423" y="150"/>
                    <a:pt x="423" y="149"/>
                    <a:pt x="423" y="148"/>
                  </a:cubicBezTo>
                  <a:cubicBezTo>
                    <a:pt x="423" y="148"/>
                    <a:pt x="425" y="148"/>
                    <a:pt x="425" y="148"/>
                  </a:cubicBezTo>
                  <a:cubicBezTo>
                    <a:pt x="424" y="147"/>
                    <a:pt x="423" y="146"/>
                    <a:pt x="422" y="145"/>
                  </a:cubicBezTo>
                  <a:cubicBezTo>
                    <a:pt x="420" y="144"/>
                    <a:pt x="420" y="145"/>
                    <a:pt x="418" y="145"/>
                  </a:cubicBezTo>
                  <a:cubicBezTo>
                    <a:pt x="418" y="145"/>
                    <a:pt x="417" y="144"/>
                    <a:pt x="417" y="144"/>
                  </a:cubicBezTo>
                  <a:cubicBezTo>
                    <a:pt x="416" y="144"/>
                    <a:pt x="416" y="145"/>
                    <a:pt x="415" y="145"/>
                  </a:cubicBezTo>
                  <a:cubicBezTo>
                    <a:pt x="414" y="145"/>
                    <a:pt x="412" y="144"/>
                    <a:pt x="412" y="145"/>
                  </a:cubicBezTo>
                  <a:cubicBezTo>
                    <a:pt x="411" y="143"/>
                    <a:pt x="410" y="145"/>
                    <a:pt x="409" y="145"/>
                  </a:cubicBezTo>
                  <a:cubicBezTo>
                    <a:pt x="408" y="146"/>
                    <a:pt x="407" y="145"/>
                    <a:pt x="405" y="145"/>
                  </a:cubicBezTo>
                  <a:cubicBezTo>
                    <a:pt x="405" y="145"/>
                    <a:pt x="404" y="145"/>
                    <a:pt x="404" y="145"/>
                  </a:cubicBezTo>
                  <a:cubicBezTo>
                    <a:pt x="403" y="144"/>
                    <a:pt x="403" y="144"/>
                    <a:pt x="403" y="144"/>
                  </a:cubicBezTo>
                  <a:cubicBezTo>
                    <a:pt x="402" y="145"/>
                    <a:pt x="402" y="146"/>
                    <a:pt x="402" y="147"/>
                  </a:cubicBezTo>
                  <a:cubicBezTo>
                    <a:pt x="400" y="147"/>
                    <a:pt x="401" y="147"/>
                    <a:pt x="401" y="148"/>
                  </a:cubicBezTo>
                  <a:cubicBezTo>
                    <a:pt x="401" y="148"/>
                    <a:pt x="401" y="148"/>
                    <a:pt x="401" y="149"/>
                  </a:cubicBezTo>
                  <a:cubicBezTo>
                    <a:pt x="401" y="149"/>
                    <a:pt x="400" y="149"/>
                    <a:pt x="400" y="149"/>
                  </a:cubicBezTo>
                  <a:cubicBezTo>
                    <a:pt x="399" y="150"/>
                    <a:pt x="398" y="150"/>
                    <a:pt x="397" y="150"/>
                  </a:cubicBezTo>
                  <a:cubicBezTo>
                    <a:pt x="396" y="151"/>
                    <a:pt x="395" y="150"/>
                    <a:pt x="395" y="151"/>
                  </a:cubicBezTo>
                  <a:cubicBezTo>
                    <a:pt x="394" y="151"/>
                    <a:pt x="393" y="145"/>
                    <a:pt x="392" y="146"/>
                  </a:cubicBezTo>
                  <a:cubicBezTo>
                    <a:pt x="391" y="146"/>
                    <a:pt x="392" y="145"/>
                    <a:pt x="391" y="145"/>
                  </a:cubicBezTo>
                  <a:cubicBezTo>
                    <a:pt x="391" y="144"/>
                    <a:pt x="390" y="145"/>
                    <a:pt x="389" y="144"/>
                  </a:cubicBezTo>
                  <a:cubicBezTo>
                    <a:pt x="389" y="145"/>
                    <a:pt x="388" y="144"/>
                    <a:pt x="388" y="144"/>
                  </a:cubicBezTo>
                  <a:cubicBezTo>
                    <a:pt x="387" y="143"/>
                    <a:pt x="387" y="143"/>
                    <a:pt x="386" y="142"/>
                  </a:cubicBezTo>
                  <a:cubicBezTo>
                    <a:pt x="386" y="144"/>
                    <a:pt x="384" y="141"/>
                    <a:pt x="383" y="141"/>
                  </a:cubicBezTo>
                  <a:cubicBezTo>
                    <a:pt x="384" y="141"/>
                    <a:pt x="383" y="141"/>
                    <a:pt x="383" y="140"/>
                  </a:cubicBezTo>
                  <a:cubicBezTo>
                    <a:pt x="383" y="139"/>
                    <a:pt x="384" y="139"/>
                    <a:pt x="385" y="138"/>
                  </a:cubicBezTo>
                  <a:cubicBezTo>
                    <a:pt x="385" y="138"/>
                    <a:pt x="386" y="136"/>
                    <a:pt x="386" y="136"/>
                  </a:cubicBezTo>
                  <a:cubicBezTo>
                    <a:pt x="386" y="136"/>
                    <a:pt x="385" y="136"/>
                    <a:pt x="385" y="135"/>
                  </a:cubicBezTo>
                  <a:cubicBezTo>
                    <a:pt x="385" y="135"/>
                    <a:pt x="384" y="135"/>
                    <a:pt x="384" y="135"/>
                  </a:cubicBezTo>
                  <a:cubicBezTo>
                    <a:pt x="384" y="135"/>
                    <a:pt x="384" y="135"/>
                    <a:pt x="384" y="135"/>
                  </a:cubicBezTo>
                  <a:cubicBezTo>
                    <a:pt x="384" y="134"/>
                    <a:pt x="383" y="135"/>
                    <a:pt x="383" y="134"/>
                  </a:cubicBezTo>
                  <a:cubicBezTo>
                    <a:pt x="383" y="134"/>
                    <a:pt x="384" y="133"/>
                    <a:pt x="384" y="133"/>
                  </a:cubicBezTo>
                  <a:cubicBezTo>
                    <a:pt x="384" y="134"/>
                    <a:pt x="387" y="133"/>
                    <a:pt x="388" y="132"/>
                  </a:cubicBezTo>
                  <a:cubicBezTo>
                    <a:pt x="389" y="131"/>
                    <a:pt x="388" y="131"/>
                    <a:pt x="388" y="130"/>
                  </a:cubicBezTo>
                  <a:cubicBezTo>
                    <a:pt x="388" y="129"/>
                    <a:pt x="388" y="130"/>
                    <a:pt x="389" y="129"/>
                  </a:cubicBezTo>
                  <a:cubicBezTo>
                    <a:pt x="389" y="129"/>
                    <a:pt x="389" y="128"/>
                    <a:pt x="389" y="129"/>
                  </a:cubicBezTo>
                  <a:cubicBezTo>
                    <a:pt x="390" y="128"/>
                    <a:pt x="390" y="128"/>
                    <a:pt x="390" y="128"/>
                  </a:cubicBezTo>
                  <a:cubicBezTo>
                    <a:pt x="390" y="127"/>
                    <a:pt x="391" y="127"/>
                    <a:pt x="391" y="127"/>
                  </a:cubicBezTo>
                  <a:cubicBezTo>
                    <a:pt x="391" y="125"/>
                    <a:pt x="390" y="126"/>
                    <a:pt x="390" y="126"/>
                  </a:cubicBezTo>
                  <a:cubicBezTo>
                    <a:pt x="389" y="125"/>
                    <a:pt x="390" y="126"/>
                    <a:pt x="390" y="125"/>
                  </a:cubicBezTo>
                  <a:cubicBezTo>
                    <a:pt x="389" y="125"/>
                    <a:pt x="388" y="123"/>
                    <a:pt x="387" y="125"/>
                  </a:cubicBezTo>
                  <a:cubicBezTo>
                    <a:pt x="387" y="124"/>
                    <a:pt x="387" y="124"/>
                    <a:pt x="387" y="124"/>
                  </a:cubicBezTo>
                  <a:cubicBezTo>
                    <a:pt x="387" y="124"/>
                    <a:pt x="388" y="120"/>
                    <a:pt x="388" y="120"/>
                  </a:cubicBezTo>
                  <a:cubicBezTo>
                    <a:pt x="388" y="120"/>
                    <a:pt x="387" y="120"/>
                    <a:pt x="387" y="120"/>
                  </a:cubicBezTo>
                  <a:cubicBezTo>
                    <a:pt x="387" y="120"/>
                    <a:pt x="388" y="120"/>
                    <a:pt x="388" y="119"/>
                  </a:cubicBezTo>
                  <a:cubicBezTo>
                    <a:pt x="388" y="118"/>
                    <a:pt x="389" y="120"/>
                    <a:pt x="388" y="118"/>
                  </a:cubicBezTo>
                  <a:cubicBezTo>
                    <a:pt x="389" y="118"/>
                    <a:pt x="389" y="118"/>
                    <a:pt x="389" y="117"/>
                  </a:cubicBezTo>
                  <a:cubicBezTo>
                    <a:pt x="388" y="116"/>
                    <a:pt x="388" y="117"/>
                    <a:pt x="387" y="117"/>
                  </a:cubicBezTo>
                  <a:cubicBezTo>
                    <a:pt x="387" y="117"/>
                    <a:pt x="386" y="116"/>
                    <a:pt x="386" y="116"/>
                  </a:cubicBezTo>
                  <a:cubicBezTo>
                    <a:pt x="387" y="116"/>
                    <a:pt x="388" y="114"/>
                    <a:pt x="387" y="114"/>
                  </a:cubicBezTo>
                  <a:cubicBezTo>
                    <a:pt x="387" y="114"/>
                    <a:pt x="387" y="113"/>
                    <a:pt x="387" y="113"/>
                  </a:cubicBezTo>
                  <a:cubicBezTo>
                    <a:pt x="387" y="112"/>
                    <a:pt x="387" y="111"/>
                    <a:pt x="388" y="111"/>
                  </a:cubicBezTo>
                  <a:cubicBezTo>
                    <a:pt x="388" y="111"/>
                    <a:pt x="388" y="110"/>
                    <a:pt x="389" y="110"/>
                  </a:cubicBezTo>
                  <a:cubicBezTo>
                    <a:pt x="389" y="109"/>
                    <a:pt x="389" y="110"/>
                    <a:pt x="390" y="109"/>
                  </a:cubicBezTo>
                  <a:cubicBezTo>
                    <a:pt x="391" y="109"/>
                    <a:pt x="392" y="109"/>
                    <a:pt x="392" y="107"/>
                  </a:cubicBezTo>
                  <a:cubicBezTo>
                    <a:pt x="392" y="107"/>
                    <a:pt x="395" y="108"/>
                    <a:pt x="395" y="108"/>
                  </a:cubicBezTo>
                  <a:cubicBezTo>
                    <a:pt x="396" y="108"/>
                    <a:pt x="397" y="109"/>
                    <a:pt x="398" y="109"/>
                  </a:cubicBezTo>
                  <a:cubicBezTo>
                    <a:pt x="398" y="108"/>
                    <a:pt x="398" y="108"/>
                    <a:pt x="398" y="107"/>
                  </a:cubicBezTo>
                  <a:cubicBezTo>
                    <a:pt x="397" y="106"/>
                    <a:pt x="396" y="106"/>
                    <a:pt x="396" y="105"/>
                  </a:cubicBezTo>
                  <a:cubicBezTo>
                    <a:pt x="395" y="107"/>
                    <a:pt x="395" y="101"/>
                    <a:pt x="395" y="101"/>
                  </a:cubicBezTo>
                  <a:cubicBezTo>
                    <a:pt x="394" y="99"/>
                    <a:pt x="391" y="98"/>
                    <a:pt x="391" y="96"/>
                  </a:cubicBezTo>
                  <a:cubicBezTo>
                    <a:pt x="391" y="95"/>
                    <a:pt x="392" y="95"/>
                    <a:pt x="392" y="95"/>
                  </a:cubicBezTo>
                  <a:cubicBezTo>
                    <a:pt x="392" y="94"/>
                    <a:pt x="393" y="94"/>
                    <a:pt x="393" y="94"/>
                  </a:cubicBezTo>
                  <a:cubicBezTo>
                    <a:pt x="393" y="94"/>
                    <a:pt x="393" y="94"/>
                    <a:pt x="393" y="93"/>
                  </a:cubicBezTo>
                  <a:cubicBezTo>
                    <a:pt x="394" y="92"/>
                    <a:pt x="393" y="92"/>
                    <a:pt x="393" y="91"/>
                  </a:cubicBezTo>
                  <a:cubicBezTo>
                    <a:pt x="392" y="89"/>
                    <a:pt x="392" y="88"/>
                    <a:pt x="391" y="86"/>
                  </a:cubicBezTo>
                  <a:cubicBezTo>
                    <a:pt x="390" y="86"/>
                    <a:pt x="389" y="84"/>
                    <a:pt x="390" y="83"/>
                  </a:cubicBezTo>
                  <a:cubicBezTo>
                    <a:pt x="390" y="83"/>
                    <a:pt x="390" y="83"/>
                    <a:pt x="390" y="83"/>
                  </a:cubicBezTo>
                  <a:cubicBezTo>
                    <a:pt x="390" y="83"/>
                    <a:pt x="386" y="79"/>
                    <a:pt x="386" y="79"/>
                  </a:cubicBezTo>
                  <a:cubicBezTo>
                    <a:pt x="387" y="78"/>
                    <a:pt x="387" y="78"/>
                    <a:pt x="386" y="77"/>
                  </a:cubicBezTo>
                  <a:cubicBezTo>
                    <a:pt x="386" y="77"/>
                    <a:pt x="381" y="74"/>
                    <a:pt x="382" y="74"/>
                  </a:cubicBezTo>
                  <a:cubicBezTo>
                    <a:pt x="382" y="74"/>
                    <a:pt x="383" y="74"/>
                    <a:pt x="383" y="74"/>
                  </a:cubicBezTo>
                  <a:cubicBezTo>
                    <a:pt x="383" y="73"/>
                    <a:pt x="383" y="73"/>
                    <a:pt x="382" y="72"/>
                  </a:cubicBezTo>
                  <a:cubicBezTo>
                    <a:pt x="381" y="71"/>
                    <a:pt x="380" y="70"/>
                    <a:pt x="379" y="69"/>
                  </a:cubicBezTo>
                  <a:cubicBezTo>
                    <a:pt x="379" y="69"/>
                    <a:pt x="379" y="69"/>
                    <a:pt x="379" y="69"/>
                  </a:cubicBezTo>
                  <a:cubicBezTo>
                    <a:pt x="378" y="69"/>
                    <a:pt x="374" y="66"/>
                    <a:pt x="375" y="65"/>
                  </a:cubicBezTo>
                  <a:cubicBezTo>
                    <a:pt x="375" y="65"/>
                    <a:pt x="376" y="65"/>
                    <a:pt x="376" y="65"/>
                  </a:cubicBezTo>
                  <a:cubicBezTo>
                    <a:pt x="375" y="64"/>
                    <a:pt x="375" y="64"/>
                    <a:pt x="374" y="64"/>
                  </a:cubicBezTo>
                  <a:cubicBezTo>
                    <a:pt x="373" y="64"/>
                    <a:pt x="372" y="63"/>
                    <a:pt x="371" y="63"/>
                  </a:cubicBezTo>
                  <a:cubicBezTo>
                    <a:pt x="370" y="63"/>
                    <a:pt x="366" y="63"/>
                    <a:pt x="366" y="62"/>
                  </a:cubicBezTo>
                  <a:cubicBezTo>
                    <a:pt x="365" y="62"/>
                    <a:pt x="366" y="61"/>
                    <a:pt x="366" y="61"/>
                  </a:cubicBezTo>
                  <a:cubicBezTo>
                    <a:pt x="365" y="60"/>
                    <a:pt x="365" y="59"/>
                    <a:pt x="365" y="59"/>
                  </a:cubicBezTo>
                  <a:cubicBezTo>
                    <a:pt x="365" y="59"/>
                    <a:pt x="365" y="59"/>
                    <a:pt x="365" y="59"/>
                  </a:cubicBezTo>
                  <a:cubicBezTo>
                    <a:pt x="365" y="59"/>
                    <a:pt x="365" y="58"/>
                    <a:pt x="364" y="58"/>
                  </a:cubicBezTo>
                  <a:cubicBezTo>
                    <a:pt x="365" y="58"/>
                    <a:pt x="364" y="58"/>
                    <a:pt x="364" y="58"/>
                  </a:cubicBezTo>
                  <a:cubicBezTo>
                    <a:pt x="363" y="57"/>
                    <a:pt x="363" y="57"/>
                    <a:pt x="362" y="57"/>
                  </a:cubicBezTo>
                  <a:cubicBezTo>
                    <a:pt x="362" y="57"/>
                    <a:pt x="361" y="58"/>
                    <a:pt x="360" y="58"/>
                  </a:cubicBezTo>
                  <a:cubicBezTo>
                    <a:pt x="359" y="58"/>
                    <a:pt x="357" y="57"/>
                    <a:pt x="356" y="57"/>
                  </a:cubicBezTo>
                  <a:cubicBezTo>
                    <a:pt x="357" y="57"/>
                    <a:pt x="356" y="55"/>
                    <a:pt x="356" y="55"/>
                  </a:cubicBezTo>
                  <a:cubicBezTo>
                    <a:pt x="356" y="55"/>
                    <a:pt x="355" y="55"/>
                    <a:pt x="354" y="54"/>
                  </a:cubicBezTo>
                  <a:cubicBezTo>
                    <a:pt x="353" y="54"/>
                    <a:pt x="352" y="53"/>
                    <a:pt x="351" y="53"/>
                  </a:cubicBezTo>
                  <a:cubicBezTo>
                    <a:pt x="350" y="53"/>
                    <a:pt x="349" y="53"/>
                    <a:pt x="347" y="52"/>
                  </a:cubicBezTo>
                  <a:cubicBezTo>
                    <a:pt x="346" y="52"/>
                    <a:pt x="345" y="51"/>
                    <a:pt x="345" y="51"/>
                  </a:cubicBezTo>
                  <a:cubicBezTo>
                    <a:pt x="343" y="50"/>
                    <a:pt x="343" y="49"/>
                    <a:pt x="341" y="49"/>
                  </a:cubicBezTo>
                  <a:cubicBezTo>
                    <a:pt x="340" y="48"/>
                    <a:pt x="338" y="49"/>
                    <a:pt x="337" y="48"/>
                  </a:cubicBezTo>
                  <a:cubicBezTo>
                    <a:pt x="336" y="48"/>
                    <a:pt x="336" y="48"/>
                    <a:pt x="336" y="47"/>
                  </a:cubicBezTo>
                  <a:cubicBezTo>
                    <a:pt x="336" y="46"/>
                    <a:pt x="335" y="45"/>
                    <a:pt x="334" y="44"/>
                  </a:cubicBezTo>
                  <a:cubicBezTo>
                    <a:pt x="333" y="43"/>
                    <a:pt x="332" y="43"/>
                    <a:pt x="331" y="43"/>
                  </a:cubicBezTo>
                  <a:cubicBezTo>
                    <a:pt x="328" y="42"/>
                    <a:pt x="329" y="41"/>
                    <a:pt x="327" y="39"/>
                  </a:cubicBezTo>
                  <a:cubicBezTo>
                    <a:pt x="326" y="38"/>
                    <a:pt x="325" y="38"/>
                    <a:pt x="323" y="38"/>
                  </a:cubicBezTo>
                  <a:cubicBezTo>
                    <a:pt x="323" y="38"/>
                    <a:pt x="322" y="38"/>
                    <a:pt x="322" y="38"/>
                  </a:cubicBezTo>
                  <a:cubicBezTo>
                    <a:pt x="322" y="38"/>
                    <a:pt x="322" y="37"/>
                    <a:pt x="322" y="37"/>
                  </a:cubicBezTo>
                  <a:cubicBezTo>
                    <a:pt x="321" y="37"/>
                    <a:pt x="321" y="36"/>
                    <a:pt x="320" y="36"/>
                  </a:cubicBezTo>
                  <a:cubicBezTo>
                    <a:pt x="320" y="36"/>
                    <a:pt x="320" y="36"/>
                    <a:pt x="320" y="36"/>
                  </a:cubicBezTo>
                  <a:cubicBezTo>
                    <a:pt x="319" y="35"/>
                    <a:pt x="319" y="35"/>
                    <a:pt x="319" y="33"/>
                  </a:cubicBezTo>
                  <a:cubicBezTo>
                    <a:pt x="319" y="32"/>
                    <a:pt x="318" y="31"/>
                    <a:pt x="317" y="32"/>
                  </a:cubicBezTo>
                  <a:cubicBezTo>
                    <a:pt x="317" y="31"/>
                    <a:pt x="316" y="31"/>
                    <a:pt x="316" y="30"/>
                  </a:cubicBezTo>
                  <a:cubicBezTo>
                    <a:pt x="316" y="30"/>
                    <a:pt x="317" y="30"/>
                    <a:pt x="317" y="30"/>
                  </a:cubicBezTo>
                  <a:cubicBezTo>
                    <a:pt x="317" y="30"/>
                    <a:pt x="316" y="28"/>
                    <a:pt x="315" y="28"/>
                  </a:cubicBezTo>
                  <a:cubicBezTo>
                    <a:pt x="315" y="28"/>
                    <a:pt x="314" y="27"/>
                    <a:pt x="314" y="27"/>
                  </a:cubicBezTo>
                  <a:cubicBezTo>
                    <a:pt x="314" y="28"/>
                    <a:pt x="315" y="29"/>
                    <a:pt x="316" y="29"/>
                  </a:cubicBezTo>
                  <a:cubicBezTo>
                    <a:pt x="314" y="29"/>
                    <a:pt x="314" y="30"/>
                    <a:pt x="314" y="31"/>
                  </a:cubicBezTo>
                  <a:cubicBezTo>
                    <a:pt x="314" y="31"/>
                    <a:pt x="314" y="31"/>
                    <a:pt x="314" y="31"/>
                  </a:cubicBezTo>
                  <a:cubicBezTo>
                    <a:pt x="313" y="31"/>
                    <a:pt x="314" y="29"/>
                    <a:pt x="314" y="29"/>
                  </a:cubicBezTo>
                  <a:cubicBezTo>
                    <a:pt x="314" y="28"/>
                    <a:pt x="313" y="28"/>
                    <a:pt x="313" y="28"/>
                  </a:cubicBezTo>
                  <a:cubicBezTo>
                    <a:pt x="312" y="28"/>
                    <a:pt x="312" y="28"/>
                    <a:pt x="311" y="28"/>
                  </a:cubicBezTo>
                  <a:cubicBezTo>
                    <a:pt x="311" y="28"/>
                    <a:pt x="309" y="29"/>
                    <a:pt x="309" y="29"/>
                  </a:cubicBezTo>
                  <a:cubicBezTo>
                    <a:pt x="309" y="29"/>
                    <a:pt x="308" y="28"/>
                    <a:pt x="307" y="29"/>
                  </a:cubicBezTo>
                  <a:cubicBezTo>
                    <a:pt x="307" y="29"/>
                    <a:pt x="307" y="31"/>
                    <a:pt x="307" y="32"/>
                  </a:cubicBezTo>
                  <a:cubicBezTo>
                    <a:pt x="306" y="32"/>
                    <a:pt x="306" y="33"/>
                    <a:pt x="306" y="34"/>
                  </a:cubicBezTo>
                  <a:cubicBezTo>
                    <a:pt x="306" y="34"/>
                    <a:pt x="306" y="34"/>
                    <a:pt x="305" y="35"/>
                  </a:cubicBezTo>
                  <a:cubicBezTo>
                    <a:pt x="305" y="35"/>
                    <a:pt x="304" y="36"/>
                    <a:pt x="304" y="36"/>
                  </a:cubicBezTo>
                  <a:cubicBezTo>
                    <a:pt x="303" y="37"/>
                    <a:pt x="304" y="38"/>
                    <a:pt x="303" y="39"/>
                  </a:cubicBezTo>
                  <a:cubicBezTo>
                    <a:pt x="303" y="39"/>
                    <a:pt x="303" y="40"/>
                    <a:pt x="303" y="40"/>
                  </a:cubicBezTo>
                  <a:cubicBezTo>
                    <a:pt x="302" y="41"/>
                    <a:pt x="301" y="42"/>
                    <a:pt x="301" y="43"/>
                  </a:cubicBezTo>
                  <a:cubicBezTo>
                    <a:pt x="301" y="43"/>
                    <a:pt x="301" y="44"/>
                    <a:pt x="302" y="44"/>
                  </a:cubicBezTo>
                  <a:cubicBezTo>
                    <a:pt x="302" y="45"/>
                    <a:pt x="302" y="45"/>
                    <a:pt x="303" y="45"/>
                  </a:cubicBezTo>
                  <a:cubicBezTo>
                    <a:pt x="304" y="46"/>
                    <a:pt x="305" y="47"/>
                    <a:pt x="306" y="47"/>
                  </a:cubicBezTo>
                  <a:cubicBezTo>
                    <a:pt x="306" y="48"/>
                    <a:pt x="305" y="47"/>
                    <a:pt x="306" y="48"/>
                  </a:cubicBezTo>
                  <a:cubicBezTo>
                    <a:pt x="306" y="48"/>
                    <a:pt x="307" y="49"/>
                    <a:pt x="307" y="48"/>
                  </a:cubicBezTo>
                  <a:cubicBezTo>
                    <a:pt x="307" y="48"/>
                    <a:pt x="306" y="48"/>
                    <a:pt x="306" y="47"/>
                  </a:cubicBezTo>
                  <a:cubicBezTo>
                    <a:pt x="306" y="47"/>
                    <a:pt x="308" y="49"/>
                    <a:pt x="308" y="49"/>
                  </a:cubicBezTo>
                  <a:cubicBezTo>
                    <a:pt x="308" y="49"/>
                    <a:pt x="308" y="49"/>
                    <a:pt x="307" y="49"/>
                  </a:cubicBezTo>
                  <a:cubicBezTo>
                    <a:pt x="308" y="49"/>
                    <a:pt x="307" y="50"/>
                    <a:pt x="307" y="50"/>
                  </a:cubicBezTo>
                  <a:cubicBezTo>
                    <a:pt x="307" y="50"/>
                    <a:pt x="308" y="50"/>
                    <a:pt x="308" y="50"/>
                  </a:cubicBezTo>
                  <a:cubicBezTo>
                    <a:pt x="307" y="51"/>
                    <a:pt x="306" y="50"/>
                    <a:pt x="306" y="50"/>
                  </a:cubicBezTo>
                  <a:cubicBezTo>
                    <a:pt x="306" y="51"/>
                    <a:pt x="307" y="51"/>
                    <a:pt x="308" y="52"/>
                  </a:cubicBezTo>
                  <a:cubicBezTo>
                    <a:pt x="307" y="52"/>
                    <a:pt x="306" y="51"/>
                    <a:pt x="306" y="51"/>
                  </a:cubicBezTo>
                  <a:cubicBezTo>
                    <a:pt x="305" y="51"/>
                    <a:pt x="306" y="52"/>
                    <a:pt x="305" y="52"/>
                  </a:cubicBezTo>
                  <a:cubicBezTo>
                    <a:pt x="305" y="53"/>
                    <a:pt x="305" y="52"/>
                    <a:pt x="304" y="52"/>
                  </a:cubicBezTo>
                  <a:cubicBezTo>
                    <a:pt x="303" y="52"/>
                    <a:pt x="299" y="52"/>
                    <a:pt x="299" y="52"/>
                  </a:cubicBezTo>
                  <a:cubicBezTo>
                    <a:pt x="299" y="52"/>
                    <a:pt x="299" y="53"/>
                    <a:pt x="299" y="53"/>
                  </a:cubicBezTo>
                  <a:cubicBezTo>
                    <a:pt x="298" y="52"/>
                    <a:pt x="298" y="54"/>
                    <a:pt x="298" y="54"/>
                  </a:cubicBezTo>
                  <a:cubicBezTo>
                    <a:pt x="297" y="54"/>
                    <a:pt x="298" y="53"/>
                    <a:pt x="298" y="53"/>
                  </a:cubicBezTo>
                  <a:cubicBezTo>
                    <a:pt x="298" y="52"/>
                    <a:pt x="298" y="52"/>
                    <a:pt x="298" y="52"/>
                  </a:cubicBezTo>
                  <a:cubicBezTo>
                    <a:pt x="297" y="52"/>
                    <a:pt x="296" y="52"/>
                    <a:pt x="295" y="52"/>
                  </a:cubicBezTo>
                  <a:cubicBezTo>
                    <a:pt x="295" y="51"/>
                    <a:pt x="295" y="51"/>
                    <a:pt x="294" y="50"/>
                  </a:cubicBezTo>
                  <a:cubicBezTo>
                    <a:pt x="293" y="50"/>
                    <a:pt x="292" y="50"/>
                    <a:pt x="291" y="51"/>
                  </a:cubicBezTo>
                  <a:cubicBezTo>
                    <a:pt x="290" y="52"/>
                    <a:pt x="293" y="54"/>
                    <a:pt x="290" y="54"/>
                  </a:cubicBezTo>
                  <a:cubicBezTo>
                    <a:pt x="290" y="54"/>
                    <a:pt x="291" y="56"/>
                    <a:pt x="291" y="56"/>
                  </a:cubicBezTo>
                  <a:cubicBezTo>
                    <a:pt x="291" y="56"/>
                    <a:pt x="292" y="56"/>
                    <a:pt x="292" y="56"/>
                  </a:cubicBezTo>
                  <a:cubicBezTo>
                    <a:pt x="293" y="56"/>
                    <a:pt x="293" y="56"/>
                    <a:pt x="293" y="57"/>
                  </a:cubicBezTo>
                  <a:cubicBezTo>
                    <a:pt x="294" y="57"/>
                    <a:pt x="295" y="58"/>
                    <a:pt x="296" y="58"/>
                  </a:cubicBezTo>
                  <a:cubicBezTo>
                    <a:pt x="296" y="58"/>
                    <a:pt x="296" y="58"/>
                    <a:pt x="296" y="58"/>
                  </a:cubicBezTo>
                  <a:cubicBezTo>
                    <a:pt x="296" y="57"/>
                    <a:pt x="298" y="58"/>
                    <a:pt x="297" y="57"/>
                  </a:cubicBezTo>
                  <a:cubicBezTo>
                    <a:pt x="297" y="57"/>
                    <a:pt x="298" y="57"/>
                    <a:pt x="298" y="57"/>
                  </a:cubicBezTo>
                  <a:cubicBezTo>
                    <a:pt x="297" y="57"/>
                    <a:pt x="299" y="58"/>
                    <a:pt x="299" y="58"/>
                  </a:cubicBezTo>
                  <a:cubicBezTo>
                    <a:pt x="299" y="58"/>
                    <a:pt x="299" y="59"/>
                    <a:pt x="299" y="59"/>
                  </a:cubicBezTo>
                  <a:cubicBezTo>
                    <a:pt x="299" y="60"/>
                    <a:pt x="300" y="60"/>
                    <a:pt x="300" y="60"/>
                  </a:cubicBezTo>
                  <a:cubicBezTo>
                    <a:pt x="300" y="61"/>
                    <a:pt x="300" y="61"/>
                    <a:pt x="300" y="61"/>
                  </a:cubicBezTo>
                  <a:cubicBezTo>
                    <a:pt x="300" y="62"/>
                    <a:pt x="299" y="62"/>
                    <a:pt x="299" y="62"/>
                  </a:cubicBezTo>
                  <a:cubicBezTo>
                    <a:pt x="299" y="63"/>
                    <a:pt x="299" y="63"/>
                    <a:pt x="298" y="64"/>
                  </a:cubicBezTo>
                  <a:cubicBezTo>
                    <a:pt x="298" y="64"/>
                    <a:pt x="297" y="63"/>
                    <a:pt x="296" y="63"/>
                  </a:cubicBezTo>
                  <a:cubicBezTo>
                    <a:pt x="295" y="63"/>
                    <a:pt x="294" y="64"/>
                    <a:pt x="293" y="63"/>
                  </a:cubicBezTo>
                  <a:cubicBezTo>
                    <a:pt x="293" y="63"/>
                    <a:pt x="292" y="63"/>
                    <a:pt x="292" y="62"/>
                  </a:cubicBezTo>
                  <a:cubicBezTo>
                    <a:pt x="292" y="62"/>
                    <a:pt x="292" y="62"/>
                    <a:pt x="291" y="62"/>
                  </a:cubicBezTo>
                  <a:cubicBezTo>
                    <a:pt x="290" y="61"/>
                    <a:pt x="291" y="62"/>
                    <a:pt x="291" y="62"/>
                  </a:cubicBezTo>
                  <a:cubicBezTo>
                    <a:pt x="290" y="62"/>
                    <a:pt x="289" y="61"/>
                    <a:pt x="289" y="61"/>
                  </a:cubicBezTo>
                  <a:cubicBezTo>
                    <a:pt x="288" y="60"/>
                    <a:pt x="289" y="61"/>
                    <a:pt x="288" y="62"/>
                  </a:cubicBezTo>
                  <a:cubicBezTo>
                    <a:pt x="287" y="62"/>
                    <a:pt x="286" y="61"/>
                    <a:pt x="286" y="61"/>
                  </a:cubicBezTo>
                  <a:cubicBezTo>
                    <a:pt x="286" y="61"/>
                    <a:pt x="286" y="60"/>
                    <a:pt x="286" y="60"/>
                  </a:cubicBezTo>
                  <a:cubicBezTo>
                    <a:pt x="285" y="60"/>
                    <a:pt x="285" y="60"/>
                    <a:pt x="284" y="60"/>
                  </a:cubicBezTo>
                  <a:cubicBezTo>
                    <a:pt x="284" y="60"/>
                    <a:pt x="285" y="60"/>
                    <a:pt x="285" y="59"/>
                  </a:cubicBezTo>
                  <a:cubicBezTo>
                    <a:pt x="285" y="59"/>
                    <a:pt x="284" y="59"/>
                    <a:pt x="284" y="59"/>
                  </a:cubicBezTo>
                  <a:cubicBezTo>
                    <a:pt x="284" y="59"/>
                    <a:pt x="284" y="58"/>
                    <a:pt x="284" y="58"/>
                  </a:cubicBezTo>
                  <a:cubicBezTo>
                    <a:pt x="284" y="58"/>
                    <a:pt x="283" y="58"/>
                    <a:pt x="283" y="58"/>
                  </a:cubicBezTo>
                  <a:cubicBezTo>
                    <a:pt x="284" y="58"/>
                    <a:pt x="284" y="56"/>
                    <a:pt x="282" y="56"/>
                  </a:cubicBezTo>
                  <a:cubicBezTo>
                    <a:pt x="283" y="55"/>
                    <a:pt x="282" y="55"/>
                    <a:pt x="281" y="54"/>
                  </a:cubicBezTo>
                  <a:cubicBezTo>
                    <a:pt x="281" y="54"/>
                    <a:pt x="280" y="52"/>
                    <a:pt x="280" y="52"/>
                  </a:cubicBezTo>
                  <a:cubicBezTo>
                    <a:pt x="280" y="52"/>
                    <a:pt x="280" y="52"/>
                    <a:pt x="281" y="52"/>
                  </a:cubicBezTo>
                  <a:cubicBezTo>
                    <a:pt x="281" y="51"/>
                    <a:pt x="281" y="51"/>
                    <a:pt x="281" y="51"/>
                  </a:cubicBezTo>
                  <a:cubicBezTo>
                    <a:pt x="281" y="50"/>
                    <a:pt x="281" y="50"/>
                    <a:pt x="280" y="49"/>
                  </a:cubicBezTo>
                  <a:cubicBezTo>
                    <a:pt x="280" y="49"/>
                    <a:pt x="279" y="48"/>
                    <a:pt x="280" y="48"/>
                  </a:cubicBezTo>
                  <a:cubicBezTo>
                    <a:pt x="280" y="48"/>
                    <a:pt x="281" y="49"/>
                    <a:pt x="281" y="49"/>
                  </a:cubicBezTo>
                  <a:cubicBezTo>
                    <a:pt x="281" y="48"/>
                    <a:pt x="280" y="47"/>
                    <a:pt x="280" y="47"/>
                  </a:cubicBezTo>
                  <a:cubicBezTo>
                    <a:pt x="279" y="46"/>
                    <a:pt x="279" y="45"/>
                    <a:pt x="278" y="45"/>
                  </a:cubicBezTo>
                  <a:cubicBezTo>
                    <a:pt x="277" y="45"/>
                    <a:pt x="276" y="44"/>
                    <a:pt x="275" y="44"/>
                  </a:cubicBezTo>
                  <a:cubicBezTo>
                    <a:pt x="275" y="44"/>
                    <a:pt x="275" y="44"/>
                    <a:pt x="274" y="44"/>
                  </a:cubicBezTo>
                  <a:cubicBezTo>
                    <a:pt x="274" y="44"/>
                    <a:pt x="274" y="43"/>
                    <a:pt x="273" y="43"/>
                  </a:cubicBezTo>
                  <a:cubicBezTo>
                    <a:pt x="274" y="43"/>
                    <a:pt x="272" y="45"/>
                    <a:pt x="271" y="45"/>
                  </a:cubicBezTo>
                  <a:cubicBezTo>
                    <a:pt x="271" y="45"/>
                    <a:pt x="273" y="43"/>
                    <a:pt x="273" y="43"/>
                  </a:cubicBezTo>
                  <a:cubicBezTo>
                    <a:pt x="273" y="43"/>
                    <a:pt x="273" y="43"/>
                    <a:pt x="273" y="43"/>
                  </a:cubicBezTo>
                  <a:cubicBezTo>
                    <a:pt x="273" y="42"/>
                    <a:pt x="273" y="42"/>
                    <a:pt x="272" y="42"/>
                  </a:cubicBezTo>
                  <a:cubicBezTo>
                    <a:pt x="272" y="42"/>
                    <a:pt x="271" y="42"/>
                    <a:pt x="271" y="42"/>
                  </a:cubicBezTo>
                  <a:cubicBezTo>
                    <a:pt x="270" y="42"/>
                    <a:pt x="270" y="42"/>
                    <a:pt x="270" y="42"/>
                  </a:cubicBezTo>
                  <a:cubicBezTo>
                    <a:pt x="270" y="42"/>
                    <a:pt x="271" y="41"/>
                    <a:pt x="271" y="41"/>
                  </a:cubicBezTo>
                  <a:cubicBezTo>
                    <a:pt x="271" y="40"/>
                    <a:pt x="269" y="41"/>
                    <a:pt x="269" y="41"/>
                  </a:cubicBezTo>
                  <a:cubicBezTo>
                    <a:pt x="269" y="41"/>
                    <a:pt x="269" y="40"/>
                    <a:pt x="269" y="40"/>
                  </a:cubicBezTo>
                  <a:cubicBezTo>
                    <a:pt x="268" y="41"/>
                    <a:pt x="267" y="40"/>
                    <a:pt x="267" y="40"/>
                  </a:cubicBezTo>
                  <a:cubicBezTo>
                    <a:pt x="267" y="39"/>
                    <a:pt x="267" y="39"/>
                    <a:pt x="267" y="38"/>
                  </a:cubicBezTo>
                  <a:cubicBezTo>
                    <a:pt x="266" y="38"/>
                    <a:pt x="266" y="37"/>
                    <a:pt x="265" y="37"/>
                  </a:cubicBezTo>
                  <a:cubicBezTo>
                    <a:pt x="265" y="37"/>
                    <a:pt x="263" y="38"/>
                    <a:pt x="263" y="38"/>
                  </a:cubicBezTo>
                  <a:cubicBezTo>
                    <a:pt x="264" y="37"/>
                    <a:pt x="264" y="37"/>
                    <a:pt x="265" y="37"/>
                  </a:cubicBezTo>
                  <a:cubicBezTo>
                    <a:pt x="265" y="37"/>
                    <a:pt x="266" y="36"/>
                    <a:pt x="266" y="37"/>
                  </a:cubicBezTo>
                  <a:cubicBezTo>
                    <a:pt x="267" y="37"/>
                    <a:pt x="267" y="37"/>
                    <a:pt x="267" y="38"/>
                  </a:cubicBezTo>
                  <a:cubicBezTo>
                    <a:pt x="268" y="39"/>
                    <a:pt x="270" y="39"/>
                    <a:pt x="272" y="39"/>
                  </a:cubicBezTo>
                  <a:cubicBezTo>
                    <a:pt x="272" y="39"/>
                    <a:pt x="272" y="39"/>
                    <a:pt x="272" y="39"/>
                  </a:cubicBezTo>
                  <a:cubicBezTo>
                    <a:pt x="272" y="39"/>
                    <a:pt x="273" y="39"/>
                    <a:pt x="273" y="39"/>
                  </a:cubicBezTo>
                  <a:cubicBezTo>
                    <a:pt x="273" y="39"/>
                    <a:pt x="273" y="40"/>
                    <a:pt x="273" y="40"/>
                  </a:cubicBezTo>
                  <a:cubicBezTo>
                    <a:pt x="273" y="40"/>
                    <a:pt x="273" y="39"/>
                    <a:pt x="274" y="39"/>
                  </a:cubicBezTo>
                  <a:cubicBezTo>
                    <a:pt x="274" y="39"/>
                    <a:pt x="274" y="39"/>
                    <a:pt x="275" y="39"/>
                  </a:cubicBezTo>
                  <a:cubicBezTo>
                    <a:pt x="275" y="39"/>
                    <a:pt x="276" y="40"/>
                    <a:pt x="276" y="40"/>
                  </a:cubicBezTo>
                  <a:cubicBezTo>
                    <a:pt x="276" y="40"/>
                    <a:pt x="276" y="40"/>
                    <a:pt x="277" y="40"/>
                  </a:cubicBezTo>
                  <a:cubicBezTo>
                    <a:pt x="277" y="40"/>
                    <a:pt x="277" y="40"/>
                    <a:pt x="278" y="40"/>
                  </a:cubicBezTo>
                  <a:cubicBezTo>
                    <a:pt x="279" y="40"/>
                    <a:pt x="280" y="40"/>
                    <a:pt x="281" y="40"/>
                  </a:cubicBezTo>
                  <a:cubicBezTo>
                    <a:pt x="282" y="40"/>
                    <a:pt x="284" y="41"/>
                    <a:pt x="286" y="40"/>
                  </a:cubicBezTo>
                  <a:cubicBezTo>
                    <a:pt x="287" y="40"/>
                    <a:pt x="288" y="40"/>
                    <a:pt x="290" y="40"/>
                  </a:cubicBezTo>
                  <a:cubicBezTo>
                    <a:pt x="292" y="40"/>
                    <a:pt x="294" y="39"/>
                    <a:pt x="296" y="38"/>
                  </a:cubicBezTo>
                  <a:cubicBezTo>
                    <a:pt x="297" y="37"/>
                    <a:pt x="299" y="36"/>
                    <a:pt x="300" y="35"/>
                  </a:cubicBezTo>
                  <a:cubicBezTo>
                    <a:pt x="301" y="33"/>
                    <a:pt x="301" y="32"/>
                    <a:pt x="301" y="30"/>
                  </a:cubicBezTo>
                  <a:cubicBezTo>
                    <a:pt x="302" y="29"/>
                    <a:pt x="303" y="26"/>
                    <a:pt x="301" y="24"/>
                  </a:cubicBezTo>
                  <a:cubicBezTo>
                    <a:pt x="301" y="24"/>
                    <a:pt x="301" y="24"/>
                    <a:pt x="301" y="24"/>
                  </a:cubicBezTo>
                  <a:cubicBezTo>
                    <a:pt x="301" y="24"/>
                    <a:pt x="300" y="24"/>
                    <a:pt x="300" y="24"/>
                  </a:cubicBezTo>
                  <a:cubicBezTo>
                    <a:pt x="300" y="23"/>
                    <a:pt x="300" y="23"/>
                    <a:pt x="300" y="23"/>
                  </a:cubicBezTo>
                  <a:cubicBezTo>
                    <a:pt x="300" y="23"/>
                    <a:pt x="299" y="22"/>
                    <a:pt x="299" y="22"/>
                  </a:cubicBezTo>
                  <a:cubicBezTo>
                    <a:pt x="299" y="22"/>
                    <a:pt x="298" y="22"/>
                    <a:pt x="298" y="22"/>
                  </a:cubicBezTo>
                  <a:cubicBezTo>
                    <a:pt x="298" y="21"/>
                    <a:pt x="298" y="20"/>
                    <a:pt x="297" y="20"/>
                  </a:cubicBezTo>
                  <a:cubicBezTo>
                    <a:pt x="297" y="19"/>
                    <a:pt x="298" y="19"/>
                    <a:pt x="297" y="19"/>
                  </a:cubicBezTo>
                  <a:cubicBezTo>
                    <a:pt x="296" y="19"/>
                    <a:pt x="295" y="20"/>
                    <a:pt x="295" y="19"/>
                  </a:cubicBezTo>
                  <a:cubicBezTo>
                    <a:pt x="295" y="19"/>
                    <a:pt x="295" y="19"/>
                    <a:pt x="295" y="19"/>
                  </a:cubicBezTo>
                  <a:cubicBezTo>
                    <a:pt x="294" y="19"/>
                    <a:pt x="295" y="19"/>
                    <a:pt x="294" y="18"/>
                  </a:cubicBezTo>
                  <a:cubicBezTo>
                    <a:pt x="294" y="18"/>
                    <a:pt x="294" y="18"/>
                    <a:pt x="293" y="18"/>
                  </a:cubicBezTo>
                  <a:cubicBezTo>
                    <a:pt x="293" y="18"/>
                    <a:pt x="292" y="18"/>
                    <a:pt x="292" y="18"/>
                  </a:cubicBezTo>
                  <a:cubicBezTo>
                    <a:pt x="292" y="18"/>
                    <a:pt x="291" y="16"/>
                    <a:pt x="290" y="17"/>
                  </a:cubicBezTo>
                  <a:cubicBezTo>
                    <a:pt x="290" y="17"/>
                    <a:pt x="291" y="18"/>
                    <a:pt x="291" y="18"/>
                  </a:cubicBezTo>
                  <a:cubicBezTo>
                    <a:pt x="291" y="18"/>
                    <a:pt x="288" y="17"/>
                    <a:pt x="287" y="17"/>
                  </a:cubicBezTo>
                  <a:cubicBezTo>
                    <a:pt x="287" y="17"/>
                    <a:pt x="287" y="17"/>
                    <a:pt x="286" y="17"/>
                  </a:cubicBezTo>
                  <a:cubicBezTo>
                    <a:pt x="286" y="17"/>
                    <a:pt x="285" y="17"/>
                    <a:pt x="285" y="17"/>
                  </a:cubicBezTo>
                  <a:cubicBezTo>
                    <a:pt x="285" y="17"/>
                    <a:pt x="283" y="16"/>
                    <a:pt x="282" y="15"/>
                  </a:cubicBezTo>
                  <a:cubicBezTo>
                    <a:pt x="282" y="15"/>
                    <a:pt x="281" y="14"/>
                    <a:pt x="280" y="14"/>
                  </a:cubicBezTo>
                  <a:cubicBezTo>
                    <a:pt x="279" y="14"/>
                    <a:pt x="279" y="14"/>
                    <a:pt x="278" y="14"/>
                  </a:cubicBezTo>
                  <a:cubicBezTo>
                    <a:pt x="278" y="14"/>
                    <a:pt x="278" y="13"/>
                    <a:pt x="277" y="13"/>
                  </a:cubicBezTo>
                  <a:cubicBezTo>
                    <a:pt x="277" y="13"/>
                    <a:pt x="276" y="13"/>
                    <a:pt x="275" y="13"/>
                  </a:cubicBezTo>
                  <a:cubicBezTo>
                    <a:pt x="274" y="12"/>
                    <a:pt x="273" y="12"/>
                    <a:pt x="271" y="12"/>
                  </a:cubicBezTo>
                  <a:cubicBezTo>
                    <a:pt x="271" y="12"/>
                    <a:pt x="269" y="12"/>
                    <a:pt x="269" y="12"/>
                  </a:cubicBezTo>
                  <a:cubicBezTo>
                    <a:pt x="268" y="13"/>
                    <a:pt x="269" y="13"/>
                    <a:pt x="269" y="13"/>
                  </a:cubicBezTo>
                  <a:cubicBezTo>
                    <a:pt x="269" y="13"/>
                    <a:pt x="267" y="12"/>
                    <a:pt x="266" y="12"/>
                  </a:cubicBezTo>
                  <a:cubicBezTo>
                    <a:pt x="266" y="13"/>
                    <a:pt x="266" y="13"/>
                    <a:pt x="266" y="13"/>
                  </a:cubicBezTo>
                  <a:cubicBezTo>
                    <a:pt x="265" y="13"/>
                    <a:pt x="264" y="13"/>
                    <a:pt x="264" y="13"/>
                  </a:cubicBezTo>
                  <a:cubicBezTo>
                    <a:pt x="264" y="13"/>
                    <a:pt x="264" y="14"/>
                    <a:pt x="263" y="14"/>
                  </a:cubicBezTo>
                  <a:cubicBezTo>
                    <a:pt x="263" y="14"/>
                    <a:pt x="264" y="15"/>
                    <a:pt x="264" y="15"/>
                  </a:cubicBezTo>
                  <a:cubicBezTo>
                    <a:pt x="263" y="16"/>
                    <a:pt x="263" y="16"/>
                    <a:pt x="262" y="17"/>
                  </a:cubicBezTo>
                  <a:cubicBezTo>
                    <a:pt x="262" y="17"/>
                    <a:pt x="263" y="16"/>
                    <a:pt x="263" y="16"/>
                  </a:cubicBezTo>
                  <a:cubicBezTo>
                    <a:pt x="263" y="15"/>
                    <a:pt x="263" y="13"/>
                    <a:pt x="263" y="12"/>
                  </a:cubicBezTo>
                  <a:cubicBezTo>
                    <a:pt x="262" y="12"/>
                    <a:pt x="261" y="13"/>
                    <a:pt x="261" y="14"/>
                  </a:cubicBezTo>
                  <a:cubicBezTo>
                    <a:pt x="260" y="13"/>
                    <a:pt x="261" y="13"/>
                    <a:pt x="261" y="12"/>
                  </a:cubicBezTo>
                  <a:cubicBezTo>
                    <a:pt x="260" y="13"/>
                    <a:pt x="259" y="13"/>
                    <a:pt x="258" y="12"/>
                  </a:cubicBezTo>
                  <a:cubicBezTo>
                    <a:pt x="257" y="12"/>
                    <a:pt x="257" y="12"/>
                    <a:pt x="257" y="11"/>
                  </a:cubicBezTo>
                  <a:cubicBezTo>
                    <a:pt x="257" y="11"/>
                    <a:pt x="257" y="12"/>
                    <a:pt x="257" y="12"/>
                  </a:cubicBezTo>
                  <a:cubicBezTo>
                    <a:pt x="258" y="12"/>
                    <a:pt x="260" y="12"/>
                    <a:pt x="260" y="11"/>
                  </a:cubicBezTo>
                  <a:cubicBezTo>
                    <a:pt x="261" y="11"/>
                    <a:pt x="260" y="10"/>
                    <a:pt x="260" y="10"/>
                  </a:cubicBezTo>
                  <a:cubicBezTo>
                    <a:pt x="260" y="9"/>
                    <a:pt x="259" y="9"/>
                    <a:pt x="258" y="9"/>
                  </a:cubicBezTo>
                  <a:cubicBezTo>
                    <a:pt x="258" y="9"/>
                    <a:pt x="258" y="9"/>
                    <a:pt x="257" y="9"/>
                  </a:cubicBezTo>
                  <a:cubicBezTo>
                    <a:pt x="257" y="8"/>
                    <a:pt x="256" y="9"/>
                    <a:pt x="255" y="9"/>
                  </a:cubicBezTo>
                  <a:cubicBezTo>
                    <a:pt x="255" y="9"/>
                    <a:pt x="256" y="10"/>
                    <a:pt x="256" y="10"/>
                  </a:cubicBezTo>
                  <a:cubicBezTo>
                    <a:pt x="256" y="10"/>
                    <a:pt x="255" y="10"/>
                    <a:pt x="255" y="10"/>
                  </a:cubicBezTo>
                  <a:cubicBezTo>
                    <a:pt x="255" y="10"/>
                    <a:pt x="255" y="10"/>
                    <a:pt x="255" y="10"/>
                  </a:cubicBezTo>
                  <a:cubicBezTo>
                    <a:pt x="255" y="10"/>
                    <a:pt x="255" y="11"/>
                    <a:pt x="255" y="11"/>
                  </a:cubicBezTo>
                  <a:cubicBezTo>
                    <a:pt x="255" y="12"/>
                    <a:pt x="255" y="12"/>
                    <a:pt x="254" y="12"/>
                  </a:cubicBezTo>
                  <a:cubicBezTo>
                    <a:pt x="254" y="12"/>
                    <a:pt x="252" y="11"/>
                    <a:pt x="253" y="11"/>
                  </a:cubicBezTo>
                  <a:cubicBezTo>
                    <a:pt x="253" y="11"/>
                    <a:pt x="252" y="11"/>
                    <a:pt x="252" y="11"/>
                  </a:cubicBezTo>
                  <a:cubicBezTo>
                    <a:pt x="252" y="11"/>
                    <a:pt x="250" y="11"/>
                    <a:pt x="250" y="11"/>
                  </a:cubicBezTo>
                  <a:cubicBezTo>
                    <a:pt x="250" y="11"/>
                    <a:pt x="250" y="11"/>
                    <a:pt x="249" y="11"/>
                  </a:cubicBezTo>
                  <a:cubicBezTo>
                    <a:pt x="250" y="11"/>
                    <a:pt x="249" y="13"/>
                    <a:pt x="249" y="12"/>
                  </a:cubicBezTo>
                  <a:cubicBezTo>
                    <a:pt x="249" y="11"/>
                    <a:pt x="249" y="12"/>
                    <a:pt x="249" y="11"/>
                  </a:cubicBezTo>
                  <a:cubicBezTo>
                    <a:pt x="248" y="10"/>
                    <a:pt x="249" y="11"/>
                    <a:pt x="248" y="11"/>
                  </a:cubicBezTo>
                  <a:cubicBezTo>
                    <a:pt x="248" y="11"/>
                    <a:pt x="247" y="11"/>
                    <a:pt x="247" y="11"/>
                  </a:cubicBezTo>
                  <a:cubicBezTo>
                    <a:pt x="248" y="10"/>
                    <a:pt x="245" y="10"/>
                    <a:pt x="244" y="10"/>
                  </a:cubicBezTo>
                  <a:cubicBezTo>
                    <a:pt x="244" y="9"/>
                    <a:pt x="247" y="9"/>
                    <a:pt x="248" y="9"/>
                  </a:cubicBezTo>
                  <a:cubicBezTo>
                    <a:pt x="248" y="9"/>
                    <a:pt x="248" y="9"/>
                    <a:pt x="249" y="9"/>
                  </a:cubicBezTo>
                  <a:cubicBezTo>
                    <a:pt x="249" y="8"/>
                    <a:pt x="249" y="8"/>
                    <a:pt x="250" y="7"/>
                  </a:cubicBezTo>
                  <a:cubicBezTo>
                    <a:pt x="250" y="6"/>
                    <a:pt x="252" y="6"/>
                    <a:pt x="251" y="5"/>
                  </a:cubicBezTo>
                  <a:cubicBezTo>
                    <a:pt x="251" y="4"/>
                    <a:pt x="250" y="4"/>
                    <a:pt x="250" y="4"/>
                  </a:cubicBezTo>
                  <a:cubicBezTo>
                    <a:pt x="249" y="4"/>
                    <a:pt x="249" y="2"/>
                    <a:pt x="248" y="4"/>
                  </a:cubicBezTo>
                  <a:cubicBezTo>
                    <a:pt x="247" y="4"/>
                    <a:pt x="248" y="3"/>
                    <a:pt x="248" y="3"/>
                  </a:cubicBezTo>
                  <a:cubicBezTo>
                    <a:pt x="248" y="3"/>
                    <a:pt x="248" y="3"/>
                    <a:pt x="247" y="3"/>
                  </a:cubicBezTo>
                  <a:cubicBezTo>
                    <a:pt x="247" y="2"/>
                    <a:pt x="246" y="2"/>
                    <a:pt x="246" y="3"/>
                  </a:cubicBezTo>
                  <a:cubicBezTo>
                    <a:pt x="246" y="3"/>
                    <a:pt x="246" y="2"/>
                    <a:pt x="246" y="2"/>
                  </a:cubicBezTo>
                  <a:cubicBezTo>
                    <a:pt x="245" y="2"/>
                    <a:pt x="245" y="3"/>
                    <a:pt x="244" y="3"/>
                  </a:cubicBezTo>
                  <a:cubicBezTo>
                    <a:pt x="244" y="2"/>
                    <a:pt x="244" y="1"/>
                    <a:pt x="242" y="1"/>
                  </a:cubicBezTo>
                  <a:cubicBezTo>
                    <a:pt x="240" y="2"/>
                    <a:pt x="242" y="5"/>
                    <a:pt x="242" y="6"/>
                  </a:cubicBezTo>
                  <a:cubicBezTo>
                    <a:pt x="241" y="6"/>
                    <a:pt x="241" y="6"/>
                    <a:pt x="240" y="6"/>
                  </a:cubicBezTo>
                  <a:cubicBezTo>
                    <a:pt x="240" y="5"/>
                    <a:pt x="241" y="5"/>
                    <a:pt x="241" y="4"/>
                  </a:cubicBezTo>
                  <a:cubicBezTo>
                    <a:pt x="240" y="4"/>
                    <a:pt x="240" y="5"/>
                    <a:pt x="240" y="5"/>
                  </a:cubicBezTo>
                  <a:cubicBezTo>
                    <a:pt x="240" y="5"/>
                    <a:pt x="240" y="4"/>
                    <a:pt x="240" y="4"/>
                  </a:cubicBezTo>
                  <a:cubicBezTo>
                    <a:pt x="239" y="4"/>
                    <a:pt x="239" y="4"/>
                    <a:pt x="239" y="4"/>
                  </a:cubicBezTo>
                  <a:cubicBezTo>
                    <a:pt x="239" y="3"/>
                    <a:pt x="240" y="3"/>
                    <a:pt x="241" y="2"/>
                  </a:cubicBezTo>
                  <a:cubicBezTo>
                    <a:pt x="241" y="0"/>
                    <a:pt x="240" y="1"/>
                    <a:pt x="240" y="0"/>
                  </a:cubicBezTo>
                  <a:cubicBezTo>
                    <a:pt x="239" y="0"/>
                    <a:pt x="239" y="1"/>
                    <a:pt x="239" y="1"/>
                  </a:cubicBezTo>
                  <a:cubicBezTo>
                    <a:pt x="238" y="1"/>
                    <a:pt x="238" y="1"/>
                    <a:pt x="238" y="0"/>
                  </a:cubicBezTo>
                  <a:cubicBezTo>
                    <a:pt x="238" y="0"/>
                    <a:pt x="237" y="0"/>
                    <a:pt x="237" y="0"/>
                  </a:cubicBezTo>
                  <a:cubicBezTo>
                    <a:pt x="237" y="1"/>
                    <a:pt x="237" y="1"/>
                    <a:pt x="237" y="2"/>
                  </a:cubicBezTo>
                  <a:cubicBezTo>
                    <a:pt x="237" y="2"/>
                    <a:pt x="237" y="1"/>
                    <a:pt x="236" y="1"/>
                  </a:cubicBezTo>
                  <a:cubicBezTo>
                    <a:pt x="236" y="2"/>
                    <a:pt x="237" y="3"/>
                    <a:pt x="237" y="3"/>
                  </a:cubicBezTo>
                  <a:cubicBezTo>
                    <a:pt x="237" y="3"/>
                    <a:pt x="237" y="3"/>
                    <a:pt x="237" y="4"/>
                  </a:cubicBezTo>
                  <a:cubicBezTo>
                    <a:pt x="236" y="4"/>
                    <a:pt x="237" y="5"/>
                    <a:pt x="237" y="5"/>
                  </a:cubicBezTo>
                  <a:cubicBezTo>
                    <a:pt x="237" y="5"/>
                    <a:pt x="237" y="7"/>
                    <a:pt x="237" y="7"/>
                  </a:cubicBezTo>
                  <a:cubicBezTo>
                    <a:pt x="236" y="8"/>
                    <a:pt x="235" y="7"/>
                    <a:pt x="235" y="9"/>
                  </a:cubicBezTo>
                  <a:cubicBezTo>
                    <a:pt x="235" y="9"/>
                    <a:pt x="235" y="6"/>
                    <a:pt x="235" y="6"/>
                  </a:cubicBezTo>
                  <a:cubicBezTo>
                    <a:pt x="235" y="6"/>
                    <a:pt x="235" y="5"/>
                    <a:pt x="235" y="5"/>
                  </a:cubicBezTo>
                  <a:cubicBezTo>
                    <a:pt x="235" y="5"/>
                    <a:pt x="235" y="5"/>
                    <a:pt x="235" y="5"/>
                  </a:cubicBezTo>
                  <a:cubicBezTo>
                    <a:pt x="235" y="4"/>
                    <a:pt x="235" y="2"/>
                    <a:pt x="235" y="2"/>
                  </a:cubicBezTo>
                  <a:cubicBezTo>
                    <a:pt x="234" y="2"/>
                    <a:pt x="233" y="3"/>
                    <a:pt x="233" y="4"/>
                  </a:cubicBezTo>
                  <a:cubicBezTo>
                    <a:pt x="233" y="5"/>
                    <a:pt x="233" y="7"/>
                    <a:pt x="232" y="8"/>
                  </a:cubicBezTo>
                  <a:cubicBezTo>
                    <a:pt x="232" y="9"/>
                    <a:pt x="232" y="9"/>
                    <a:pt x="231" y="10"/>
                  </a:cubicBezTo>
                  <a:cubicBezTo>
                    <a:pt x="231" y="11"/>
                    <a:pt x="231" y="12"/>
                    <a:pt x="231" y="13"/>
                  </a:cubicBezTo>
                  <a:cubicBezTo>
                    <a:pt x="230" y="13"/>
                    <a:pt x="230" y="12"/>
                    <a:pt x="230" y="12"/>
                  </a:cubicBezTo>
                  <a:cubicBezTo>
                    <a:pt x="230" y="12"/>
                    <a:pt x="230" y="13"/>
                    <a:pt x="230" y="13"/>
                  </a:cubicBezTo>
                  <a:cubicBezTo>
                    <a:pt x="230" y="11"/>
                    <a:pt x="230" y="10"/>
                    <a:pt x="230" y="9"/>
                  </a:cubicBezTo>
                  <a:cubicBezTo>
                    <a:pt x="230" y="8"/>
                    <a:pt x="230" y="7"/>
                    <a:pt x="231" y="6"/>
                  </a:cubicBezTo>
                  <a:cubicBezTo>
                    <a:pt x="231" y="6"/>
                    <a:pt x="231" y="6"/>
                    <a:pt x="231" y="6"/>
                  </a:cubicBezTo>
                  <a:cubicBezTo>
                    <a:pt x="231" y="5"/>
                    <a:pt x="232" y="4"/>
                    <a:pt x="232" y="4"/>
                  </a:cubicBezTo>
                  <a:cubicBezTo>
                    <a:pt x="231" y="4"/>
                    <a:pt x="231" y="4"/>
                    <a:pt x="231" y="4"/>
                  </a:cubicBezTo>
                  <a:cubicBezTo>
                    <a:pt x="231" y="4"/>
                    <a:pt x="230" y="3"/>
                    <a:pt x="230" y="3"/>
                  </a:cubicBezTo>
                  <a:cubicBezTo>
                    <a:pt x="229" y="3"/>
                    <a:pt x="230" y="5"/>
                    <a:pt x="230" y="5"/>
                  </a:cubicBezTo>
                  <a:cubicBezTo>
                    <a:pt x="230" y="5"/>
                    <a:pt x="229" y="4"/>
                    <a:pt x="229" y="5"/>
                  </a:cubicBezTo>
                  <a:cubicBezTo>
                    <a:pt x="228" y="5"/>
                    <a:pt x="229" y="4"/>
                    <a:pt x="229" y="3"/>
                  </a:cubicBezTo>
                  <a:cubicBezTo>
                    <a:pt x="228" y="3"/>
                    <a:pt x="228" y="4"/>
                    <a:pt x="228" y="4"/>
                  </a:cubicBezTo>
                  <a:cubicBezTo>
                    <a:pt x="227" y="4"/>
                    <a:pt x="228" y="3"/>
                    <a:pt x="227" y="3"/>
                  </a:cubicBezTo>
                  <a:cubicBezTo>
                    <a:pt x="226" y="4"/>
                    <a:pt x="227" y="5"/>
                    <a:pt x="227" y="5"/>
                  </a:cubicBezTo>
                  <a:cubicBezTo>
                    <a:pt x="227" y="5"/>
                    <a:pt x="226" y="4"/>
                    <a:pt x="226" y="6"/>
                  </a:cubicBezTo>
                  <a:cubicBezTo>
                    <a:pt x="226" y="6"/>
                    <a:pt x="228" y="6"/>
                    <a:pt x="228" y="7"/>
                  </a:cubicBezTo>
                  <a:cubicBezTo>
                    <a:pt x="227" y="7"/>
                    <a:pt x="226" y="7"/>
                    <a:pt x="226" y="8"/>
                  </a:cubicBezTo>
                  <a:cubicBezTo>
                    <a:pt x="226" y="8"/>
                    <a:pt x="227" y="9"/>
                    <a:pt x="227" y="10"/>
                  </a:cubicBezTo>
                  <a:cubicBezTo>
                    <a:pt x="227" y="10"/>
                    <a:pt x="226" y="9"/>
                    <a:pt x="226" y="9"/>
                  </a:cubicBezTo>
                  <a:cubicBezTo>
                    <a:pt x="226" y="9"/>
                    <a:pt x="225" y="10"/>
                    <a:pt x="225" y="10"/>
                  </a:cubicBezTo>
                  <a:cubicBezTo>
                    <a:pt x="224" y="11"/>
                    <a:pt x="224" y="12"/>
                    <a:pt x="224" y="12"/>
                  </a:cubicBezTo>
                  <a:cubicBezTo>
                    <a:pt x="224" y="12"/>
                    <a:pt x="224" y="12"/>
                    <a:pt x="224" y="12"/>
                  </a:cubicBezTo>
                  <a:cubicBezTo>
                    <a:pt x="224" y="12"/>
                    <a:pt x="223" y="13"/>
                    <a:pt x="223" y="13"/>
                  </a:cubicBezTo>
                  <a:cubicBezTo>
                    <a:pt x="223" y="13"/>
                    <a:pt x="224" y="13"/>
                    <a:pt x="224" y="13"/>
                  </a:cubicBezTo>
                  <a:cubicBezTo>
                    <a:pt x="224" y="14"/>
                    <a:pt x="223" y="14"/>
                    <a:pt x="223" y="14"/>
                  </a:cubicBezTo>
                  <a:cubicBezTo>
                    <a:pt x="223" y="14"/>
                    <a:pt x="224" y="15"/>
                    <a:pt x="225" y="15"/>
                  </a:cubicBezTo>
                  <a:cubicBezTo>
                    <a:pt x="224" y="15"/>
                    <a:pt x="224" y="14"/>
                    <a:pt x="223" y="16"/>
                  </a:cubicBezTo>
                  <a:cubicBezTo>
                    <a:pt x="223" y="15"/>
                    <a:pt x="222" y="13"/>
                    <a:pt x="222" y="13"/>
                  </a:cubicBezTo>
                  <a:cubicBezTo>
                    <a:pt x="221" y="13"/>
                    <a:pt x="220" y="12"/>
                    <a:pt x="220" y="14"/>
                  </a:cubicBezTo>
                  <a:cubicBezTo>
                    <a:pt x="220" y="14"/>
                    <a:pt x="220" y="13"/>
                    <a:pt x="220" y="12"/>
                  </a:cubicBezTo>
                  <a:cubicBezTo>
                    <a:pt x="219" y="12"/>
                    <a:pt x="219" y="12"/>
                    <a:pt x="219" y="12"/>
                  </a:cubicBezTo>
                  <a:cubicBezTo>
                    <a:pt x="218" y="12"/>
                    <a:pt x="218" y="13"/>
                    <a:pt x="218" y="13"/>
                  </a:cubicBezTo>
                  <a:cubicBezTo>
                    <a:pt x="218" y="13"/>
                    <a:pt x="217" y="13"/>
                    <a:pt x="217" y="13"/>
                  </a:cubicBezTo>
                  <a:cubicBezTo>
                    <a:pt x="217" y="13"/>
                    <a:pt x="217" y="13"/>
                    <a:pt x="217" y="13"/>
                  </a:cubicBezTo>
                  <a:cubicBezTo>
                    <a:pt x="217" y="13"/>
                    <a:pt x="216" y="12"/>
                    <a:pt x="216" y="13"/>
                  </a:cubicBezTo>
                  <a:cubicBezTo>
                    <a:pt x="216" y="14"/>
                    <a:pt x="216" y="14"/>
                    <a:pt x="216" y="14"/>
                  </a:cubicBezTo>
                  <a:cubicBezTo>
                    <a:pt x="217" y="15"/>
                    <a:pt x="218" y="15"/>
                    <a:pt x="219" y="15"/>
                  </a:cubicBezTo>
                  <a:cubicBezTo>
                    <a:pt x="218" y="15"/>
                    <a:pt x="219" y="16"/>
                    <a:pt x="219" y="17"/>
                  </a:cubicBezTo>
                  <a:cubicBezTo>
                    <a:pt x="219" y="17"/>
                    <a:pt x="218" y="16"/>
                    <a:pt x="218" y="16"/>
                  </a:cubicBezTo>
                  <a:cubicBezTo>
                    <a:pt x="218" y="16"/>
                    <a:pt x="219" y="18"/>
                    <a:pt x="219" y="18"/>
                  </a:cubicBezTo>
                  <a:cubicBezTo>
                    <a:pt x="218" y="17"/>
                    <a:pt x="217" y="15"/>
                    <a:pt x="217" y="15"/>
                  </a:cubicBezTo>
                  <a:cubicBezTo>
                    <a:pt x="217" y="15"/>
                    <a:pt x="216" y="15"/>
                    <a:pt x="216" y="15"/>
                  </a:cubicBezTo>
                  <a:cubicBezTo>
                    <a:pt x="216" y="15"/>
                    <a:pt x="216" y="17"/>
                    <a:pt x="216" y="17"/>
                  </a:cubicBezTo>
                  <a:cubicBezTo>
                    <a:pt x="216" y="17"/>
                    <a:pt x="216" y="17"/>
                    <a:pt x="216" y="17"/>
                  </a:cubicBezTo>
                  <a:cubicBezTo>
                    <a:pt x="216" y="18"/>
                    <a:pt x="216" y="18"/>
                    <a:pt x="215" y="18"/>
                  </a:cubicBezTo>
                  <a:cubicBezTo>
                    <a:pt x="215" y="18"/>
                    <a:pt x="216" y="17"/>
                    <a:pt x="216" y="17"/>
                  </a:cubicBezTo>
                  <a:cubicBezTo>
                    <a:pt x="215" y="16"/>
                    <a:pt x="215" y="17"/>
                    <a:pt x="215" y="17"/>
                  </a:cubicBezTo>
                  <a:cubicBezTo>
                    <a:pt x="215" y="17"/>
                    <a:pt x="214" y="17"/>
                    <a:pt x="214" y="17"/>
                  </a:cubicBezTo>
                  <a:cubicBezTo>
                    <a:pt x="214" y="18"/>
                    <a:pt x="214" y="19"/>
                    <a:pt x="215" y="17"/>
                  </a:cubicBezTo>
                  <a:cubicBezTo>
                    <a:pt x="215" y="17"/>
                    <a:pt x="214" y="19"/>
                    <a:pt x="214" y="19"/>
                  </a:cubicBezTo>
                  <a:cubicBezTo>
                    <a:pt x="214" y="20"/>
                    <a:pt x="215" y="21"/>
                    <a:pt x="215" y="21"/>
                  </a:cubicBezTo>
                  <a:cubicBezTo>
                    <a:pt x="214" y="21"/>
                    <a:pt x="214" y="20"/>
                    <a:pt x="214" y="21"/>
                  </a:cubicBezTo>
                  <a:cubicBezTo>
                    <a:pt x="213" y="21"/>
                    <a:pt x="214" y="22"/>
                    <a:pt x="213" y="22"/>
                  </a:cubicBezTo>
                  <a:cubicBezTo>
                    <a:pt x="213" y="22"/>
                    <a:pt x="213" y="21"/>
                    <a:pt x="213" y="21"/>
                  </a:cubicBezTo>
                  <a:cubicBezTo>
                    <a:pt x="213" y="21"/>
                    <a:pt x="214" y="21"/>
                    <a:pt x="214" y="21"/>
                  </a:cubicBezTo>
                  <a:cubicBezTo>
                    <a:pt x="214" y="20"/>
                    <a:pt x="214" y="20"/>
                    <a:pt x="214" y="20"/>
                  </a:cubicBezTo>
                  <a:cubicBezTo>
                    <a:pt x="214" y="19"/>
                    <a:pt x="214" y="17"/>
                    <a:pt x="213" y="17"/>
                  </a:cubicBezTo>
                  <a:cubicBezTo>
                    <a:pt x="212" y="17"/>
                    <a:pt x="213" y="17"/>
                    <a:pt x="212" y="17"/>
                  </a:cubicBezTo>
                  <a:cubicBezTo>
                    <a:pt x="212" y="17"/>
                    <a:pt x="212" y="18"/>
                    <a:pt x="212" y="18"/>
                  </a:cubicBezTo>
                  <a:cubicBezTo>
                    <a:pt x="212" y="19"/>
                    <a:pt x="212" y="18"/>
                    <a:pt x="212" y="18"/>
                  </a:cubicBezTo>
                  <a:cubicBezTo>
                    <a:pt x="211" y="17"/>
                    <a:pt x="211" y="22"/>
                    <a:pt x="211" y="22"/>
                  </a:cubicBezTo>
                  <a:cubicBezTo>
                    <a:pt x="210" y="22"/>
                    <a:pt x="211" y="19"/>
                    <a:pt x="211" y="18"/>
                  </a:cubicBezTo>
                  <a:cubicBezTo>
                    <a:pt x="210" y="18"/>
                    <a:pt x="209" y="19"/>
                    <a:pt x="208" y="20"/>
                  </a:cubicBezTo>
                  <a:cubicBezTo>
                    <a:pt x="208" y="20"/>
                    <a:pt x="208" y="21"/>
                    <a:pt x="208" y="21"/>
                  </a:cubicBezTo>
                  <a:cubicBezTo>
                    <a:pt x="209" y="21"/>
                    <a:pt x="209" y="21"/>
                    <a:pt x="209" y="21"/>
                  </a:cubicBezTo>
                  <a:cubicBezTo>
                    <a:pt x="209" y="22"/>
                    <a:pt x="208" y="22"/>
                    <a:pt x="209" y="22"/>
                  </a:cubicBezTo>
                  <a:cubicBezTo>
                    <a:pt x="209" y="23"/>
                    <a:pt x="209" y="23"/>
                    <a:pt x="209" y="23"/>
                  </a:cubicBezTo>
                  <a:cubicBezTo>
                    <a:pt x="209" y="23"/>
                    <a:pt x="210" y="23"/>
                    <a:pt x="210" y="23"/>
                  </a:cubicBezTo>
                  <a:cubicBezTo>
                    <a:pt x="210" y="23"/>
                    <a:pt x="210" y="23"/>
                    <a:pt x="210" y="23"/>
                  </a:cubicBezTo>
                  <a:cubicBezTo>
                    <a:pt x="210" y="24"/>
                    <a:pt x="210" y="24"/>
                    <a:pt x="211" y="24"/>
                  </a:cubicBezTo>
                  <a:cubicBezTo>
                    <a:pt x="210" y="24"/>
                    <a:pt x="210" y="24"/>
                    <a:pt x="210" y="24"/>
                  </a:cubicBezTo>
                  <a:cubicBezTo>
                    <a:pt x="210" y="24"/>
                    <a:pt x="210" y="24"/>
                    <a:pt x="210" y="24"/>
                  </a:cubicBezTo>
                  <a:cubicBezTo>
                    <a:pt x="211" y="24"/>
                    <a:pt x="209" y="23"/>
                    <a:pt x="210" y="23"/>
                  </a:cubicBezTo>
                  <a:cubicBezTo>
                    <a:pt x="209" y="23"/>
                    <a:pt x="209" y="23"/>
                    <a:pt x="209" y="22"/>
                  </a:cubicBezTo>
                  <a:cubicBezTo>
                    <a:pt x="208" y="22"/>
                    <a:pt x="208" y="21"/>
                    <a:pt x="208" y="21"/>
                  </a:cubicBezTo>
                  <a:cubicBezTo>
                    <a:pt x="208" y="21"/>
                    <a:pt x="207" y="22"/>
                    <a:pt x="206" y="22"/>
                  </a:cubicBezTo>
                  <a:cubicBezTo>
                    <a:pt x="206" y="23"/>
                    <a:pt x="208" y="24"/>
                    <a:pt x="208" y="24"/>
                  </a:cubicBezTo>
                  <a:cubicBezTo>
                    <a:pt x="208" y="24"/>
                    <a:pt x="207" y="24"/>
                    <a:pt x="207" y="24"/>
                  </a:cubicBezTo>
                  <a:cubicBezTo>
                    <a:pt x="207" y="24"/>
                    <a:pt x="207" y="23"/>
                    <a:pt x="207" y="23"/>
                  </a:cubicBezTo>
                  <a:cubicBezTo>
                    <a:pt x="207" y="24"/>
                    <a:pt x="207" y="24"/>
                    <a:pt x="207" y="24"/>
                  </a:cubicBezTo>
                  <a:cubicBezTo>
                    <a:pt x="207" y="24"/>
                    <a:pt x="206" y="22"/>
                    <a:pt x="206" y="23"/>
                  </a:cubicBezTo>
                  <a:cubicBezTo>
                    <a:pt x="205" y="24"/>
                    <a:pt x="206" y="25"/>
                    <a:pt x="206" y="26"/>
                  </a:cubicBezTo>
                  <a:cubicBezTo>
                    <a:pt x="204" y="25"/>
                    <a:pt x="204" y="28"/>
                    <a:pt x="204" y="28"/>
                  </a:cubicBezTo>
                  <a:cubicBezTo>
                    <a:pt x="204" y="28"/>
                    <a:pt x="205" y="28"/>
                    <a:pt x="205" y="29"/>
                  </a:cubicBezTo>
                  <a:cubicBezTo>
                    <a:pt x="203" y="29"/>
                    <a:pt x="203" y="30"/>
                    <a:pt x="204" y="30"/>
                  </a:cubicBezTo>
                  <a:cubicBezTo>
                    <a:pt x="204" y="31"/>
                    <a:pt x="202" y="29"/>
                    <a:pt x="203" y="30"/>
                  </a:cubicBezTo>
                  <a:cubicBezTo>
                    <a:pt x="203" y="30"/>
                    <a:pt x="203" y="31"/>
                    <a:pt x="204" y="31"/>
                  </a:cubicBezTo>
                  <a:cubicBezTo>
                    <a:pt x="204" y="31"/>
                    <a:pt x="202" y="30"/>
                    <a:pt x="202" y="31"/>
                  </a:cubicBezTo>
                  <a:cubicBezTo>
                    <a:pt x="201" y="31"/>
                    <a:pt x="201" y="32"/>
                    <a:pt x="200" y="32"/>
                  </a:cubicBezTo>
                  <a:cubicBezTo>
                    <a:pt x="199" y="32"/>
                    <a:pt x="200" y="31"/>
                    <a:pt x="200" y="31"/>
                  </a:cubicBezTo>
                  <a:cubicBezTo>
                    <a:pt x="200" y="30"/>
                    <a:pt x="199" y="29"/>
                    <a:pt x="198" y="29"/>
                  </a:cubicBezTo>
                  <a:cubicBezTo>
                    <a:pt x="198" y="29"/>
                    <a:pt x="199" y="29"/>
                    <a:pt x="199" y="30"/>
                  </a:cubicBezTo>
                  <a:cubicBezTo>
                    <a:pt x="197" y="29"/>
                    <a:pt x="198" y="31"/>
                    <a:pt x="199" y="31"/>
                  </a:cubicBezTo>
                  <a:cubicBezTo>
                    <a:pt x="199" y="31"/>
                    <a:pt x="198" y="31"/>
                    <a:pt x="198" y="31"/>
                  </a:cubicBezTo>
                  <a:cubicBezTo>
                    <a:pt x="197" y="31"/>
                    <a:pt x="197" y="32"/>
                    <a:pt x="197" y="33"/>
                  </a:cubicBezTo>
                  <a:cubicBezTo>
                    <a:pt x="197" y="33"/>
                    <a:pt x="198" y="30"/>
                    <a:pt x="197" y="30"/>
                  </a:cubicBezTo>
                  <a:cubicBezTo>
                    <a:pt x="197" y="30"/>
                    <a:pt x="197" y="31"/>
                    <a:pt x="197" y="31"/>
                  </a:cubicBezTo>
                  <a:cubicBezTo>
                    <a:pt x="197" y="31"/>
                    <a:pt x="197" y="31"/>
                    <a:pt x="197" y="31"/>
                  </a:cubicBezTo>
                  <a:cubicBezTo>
                    <a:pt x="197" y="30"/>
                    <a:pt x="198" y="30"/>
                    <a:pt x="197" y="29"/>
                  </a:cubicBezTo>
                  <a:cubicBezTo>
                    <a:pt x="197" y="28"/>
                    <a:pt x="197" y="28"/>
                    <a:pt x="197" y="28"/>
                  </a:cubicBezTo>
                  <a:cubicBezTo>
                    <a:pt x="196" y="29"/>
                    <a:pt x="196" y="30"/>
                    <a:pt x="196" y="31"/>
                  </a:cubicBezTo>
                  <a:cubicBezTo>
                    <a:pt x="196" y="32"/>
                    <a:pt x="195" y="32"/>
                    <a:pt x="194" y="33"/>
                  </a:cubicBezTo>
                  <a:cubicBezTo>
                    <a:pt x="194" y="33"/>
                    <a:pt x="195" y="33"/>
                    <a:pt x="195" y="34"/>
                  </a:cubicBezTo>
                  <a:cubicBezTo>
                    <a:pt x="195" y="34"/>
                    <a:pt x="194" y="34"/>
                    <a:pt x="194" y="35"/>
                  </a:cubicBezTo>
                  <a:cubicBezTo>
                    <a:pt x="194" y="35"/>
                    <a:pt x="193" y="35"/>
                    <a:pt x="194" y="36"/>
                  </a:cubicBezTo>
                  <a:cubicBezTo>
                    <a:pt x="194" y="36"/>
                    <a:pt x="195" y="33"/>
                    <a:pt x="196" y="33"/>
                  </a:cubicBezTo>
                  <a:cubicBezTo>
                    <a:pt x="196" y="34"/>
                    <a:pt x="195" y="36"/>
                    <a:pt x="196" y="35"/>
                  </a:cubicBezTo>
                  <a:cubicBezTo>
                    <a:pt x="197" y="35"/>
                    <a:pt x="197" y="35"/>
                    <a:pt x="197" y="34"/>
                  </a:cubicBezTo>
                  <a:cubicBezTo>
                    <a:pt x="197" y="34"/>
                    <a:pt x="197" y="35"/>
                    <a:pt x="198" y="34"/>
                  </a:cubicBezTo>
                  <a:cubicBezTo>
                    <a:pt x="198" y="34"/>
                    <a:pt x="198" y="32"/>
                    <a:pt x="199" y="32"/>
                  </a:cubicBezTo>
                  <a:cubicBezTo>
                    <a:pt x="199" y="33"/>
                    <a:pt x="199" y="33"/>
                    <a:pt x="199" y="33"/>
                  </a:cubicBezTo>
                  <a:cubicBezTo>
                    <a:pt x="200" y="33"/>
                    <a:pt x="200" y="33"/>
                    <a:pt x="200" y="33"/>
                  </a:cubicBezTo>
                  <a:cubicBezTo>
                    <a:pt x="200" y="33"/>
                    <a:pt x="200" y="33"/>
                    <a:pt x="200" y="34"/>
                  </a:cubicBezTo>
                  <a:cubicBezTo>
                    <a:pt x="201" y="34"/>
                    <a:pt x="202" y="34"/>
                    <a:pt x="202" y="33"/>
                  </a:cubicBezTo>
                  <a:cubicBezTo>
                    <a:pt x="202" y="33"/>
                    <a:pt x="202" y="34"/>
                    <a:pt x="203" y="33"/>
                  </a:cubicBezTo>
                  <a:cubicBezTo>
                    <a:pt x="203" y="33"/>
                    <a:pt x="203" y="33"/>
                    <a:pt x="204" y="33"/>
                  </a:cubicBezTo>
                  <a:cubicBezTo>
                    <a:pt x="204" y="36"/>
                    <a:pt x="199" y="33"/>
                    <a:pt x="199" y="35"/>
                  </a:cubicBezTo>
                  <a:cubicBezTo>
                    <a:pt x="199" y="35"/>
                    <a:pt x="198" y="35"/>
                    <a:pt x="198" y="35"/>
                  </a:cubicBezTo>
                  <a:cubicBezTo>
                    <a:pt x="198" y="35"/>
                    <a:pt x="199" y="36"/>
                    <a:pt x="199" y="36"/>
                  </a:cubicBezTo>
                  <a:cubicBezTo>
                    <a:pt x="199" y="37"/>
                    <a:pt x="199" y="37"/>
                    <a:pt x="199" y="38"/>
                  </a:cubicBezTo>
                  <a:cubicBezTo>
                    <a:pt x="198" y="38"/>
                    <a:pt x="199" y="36"/>
                    <a:pt x="198" y="36"/>
                  </a:cubicBezTo>
                  <a:cubicBezTo>
                    <a:pt x="197" y="36"/>
                    <a:pt x="197" y="37"/>
                    <a:pt x="197" y="38"/>
                  </a:cubicBezTo>
                  <a:cubicBezTo>
                    <a:pt x="197" y="38"/>
                    <a:pt x="197" y="37"/>
                    <a:pt x="197" y="37"/>
                  </a:cubicBezTo>
                  <a:cubicBezTo>
                    <a:pt x="197" y="37"/>
                    <a:pt x="196" y="37"/>
                    <a:pt x="196" y="37"/>
                  </a:cubicBezTo>
                  <a:cubicBezTo>
                    <a:pt x="197" y="37"/>
                    <a:pt x="195" y="38"/>
                    <a:pt x="196" y="37"/>
                  </a:cubicBezTo>
                  <a:cubicBezTo>
                    <a:pt x="196" y="37"/>
                    <a:pt x="196" y="37"/>
                    <a:pt x="195" y="38"/>
                  </a:cubicBezTo>
                  <a:cubicBezTo>
                    <a:pt x="195" y="37"/>
                    <a:pt x="195" y="38"/>
                    <a:pt x="195" y="38"/>
                  </a:cubicBezTo>
                  <a:cubicBezTo>
                    <a:pt x="195" y="38"/>
                    <a:pt x="195" y="38"/>
                    <a:pt x="195" y="38"/>
                  </a:cubicBezTo>
                  <a:cubicBezTo>
                    <a:pt x="194" y="38"/>
                    <a:pt x="195" y="39"/>
                    <a:pt x="195" y="39"/>
                  </a:cubicBezTo>
                  <a:cubicBezTo>
                    <a:pt x="195" y="39"/>
                    <a:pt x="194" y="39"/>
                    <a:pt x="194" y="39"/>
                  </a:cubicBezTo>
                  <a:cubicBezTo>
                    <a:pt x="193" y="40"/>
                    <a:pt x="194" y="40"/>
                    <a:pt x="195" y="39"/>
                  </a:cubicBezTo>
                  <a:cubicBezTo>
                    <a:pt x="195" y="39"/>
                    <a:pt x="195" y="39"/>
                    <a:pt x="195" y="39"/>
                  </a:cubicBezTo>
                  <a:cubicBezTo>
                    <a:pt x="196" y="38"/>
                    <a:pt x="196" y="38"/>
                    <a:pt x="197" y="38"/>
                  </a:cubicBezTo>
                  <a:cubicBezTo>
                    <a:pt x="197" y="39"/>
                    <a:pt x="196" y="38"/>
                    <a:pt x="196" y="39"/>
                  </a:cubicBezTo>
                  <a:cubicBezTo>
                    <a:pt x="196" y="39"/>
                    <a:pt x="197" y="39"/>
                    <a:pt x="198" y="39"/>
                  </a:cubicBezTo>
                  <a:cubicBezTo>
                    <a:pt x="198" y="39"/>
                    <a:pt x="196" y="39"/>
                    <a:pt x="195" y="39"/>
                  </a:cubicBezTo>
                  <a:cubicBezTo>
                    <a:pt x="195" y="40"/>
                    <a:pt x="193" y="40"/>
                    <a:pt x="193" y="40"/>
                  </a:cubicBezTo>
                  <a:cubicBezTo>
                    <a:pt x="193" y="41"/>
                    <a:pt x="193" y="41"/>
                    <a:pt x="194" y="41"/>
                  </a:cubicBezTo>
                  <a:cubicBezTo>
                    <a:pt x="194" y="41"/>
                    <a:pt x="193" y="42"/>
                    <a:pt x="193" y="42"/>
                  </a:cubicBezTo>
                  <a:cubicBezTo>
                    <a:pt x="193" y="43"/>
                    <a:pt x="194" y="42"/>
                    <a:pt x="194" y="42"/>
                  </a:cubicBezTo>
                  <a:cubicBezTo>
                    <a:pt x="195" y="41"/>
                    <a:pt x="196" y="40"/>
                    <a:pt x="197" y="41"/>
                  </a:cubicBezTo>
                  <a:cubicBezTo>
                    <a:pt x="196" y="42"/>
                    <a:pt x="196" y="41"/>
                    <a:pt x="196" y="41"/>
                  </a:cubicBezTo>
                  <a:cubicBezTo>
                    <a:pt x="196" y="41"/>
                    <a:pt x="195" y="41"/>
                    <a:pt x="196" y="41"/>
                  </a:cubicBezTo>
                  <a:cubicBezTo>
                    <a:pt x="195" y="42"/>
                    <a:pt x="195" y="42"/>
                    <a:pt x="195" y="43"/>
                  </a:cubicBezTo>
                  <a:cubicBezTo>
                    <a:pt x="195" y="43"/>
                    <a:pt x="194" y="43"/>
                    <a:pt x="195" y="43"/>
                  </a:cubicBezTo>
                  <a:cubicBezTo>
                    <a:pt x="195" y="44"/>
                    <a:pt x="196" y="44"/>
                    <a:pt x="196" y="43"/>
                  </a:cubicBezTo>
                  <a:cubicBezTo>
                    <a:pt x="196" y="43"/>
                    <a:pt x="197" y="43"/>
                    <a:pt x="197" y="43"/>
                  </a:cubicBezTo>
                  <a:cubicBezTo>
                    <a:pt x="197" y="43"/>
                    <a:pt x="197" y="44"/>
                    <a:pt x="197" y="44"/>
                  </a:cubicBezTo>
                  <a:cubicBezTo>
                    <a:pt x="197" y="43"/>
                    <a:pt x="196" y="45"/>
                    <a:pt x="196" y="44"/>
                  </a:cubicBezTo>
                  <a:cubicBezTo>
                    <a:pt x="196" y="44"/>
                    <a:pt x="197" y="45"/>
                    <a:pt x="196" y="45"/>
                  </a:cubicBezTo>
                  <a:cubicBezTo>
                    <a:pt x="196" y="45"/>
                    <a:pt x="196" y="44"/>
                    <a:pt x="196" y="44"/>
                  </a:cubicBezTo>
                  <a:cubicBezTo>
                    <a:pt x="195" y="44"/>
                    <a:pt x="195" y="44"/>
                    <a:pt x="195" y="44"/>
                  </a:cubicBezTo>
                  <a:cubicBezTo>
                    <a:pt x="195" y="44"/>
                    <a:pt x="194" y="43"/>
                    <a:pt x="194" y="43"/>
                  </a:cubicBezTo>
                  <a:cubicBezTo>
                    <a:pt x="194" y="43"/>
                    <a:pt x="194" y="43"/>
                    <a:pt x="193" y="43"/>
                  </a:cubicBezTo>
                  <a:cubicBezTo>
                    <a:pt x="193" y="43"/>
                    <a:pt x="193" y="44"/>
                    <a:pt x="193" y="44"/>
                  </a:cubicBezTo>
                  <a:cubicBezTo>
                    <a:pt x="193" y="44"/>
                    <a:pt x="192" y="44"/>
                    <a:pt x="192" y="44"/>
                  </a:cubicBezTo>
                  <a:cubicBezTo>
                    <a:pt x="192" y="45"/>
                    <a:pt x="192" y="45"/>
                    <a:pt x="192" y="45"/>
                  </a:cubicBezTo>
                  <a:cubicBezTo>
                    <a:pt x="192" y="46"/>
                    <a:pt x="191" y="46"/>
                    <a:pt x="191" y="46"/>
                  </a:cubicBezTo>
                  <a:cubicBezTo>
                    <a:pt x="191" y="46"/>
                    <a:pt x="193" y="46"/>
                    <a:pt x="193" y="46"/>
                  </a:cubicBezTo>
                  <a:cubicBezTo>
                    <a:pt x="194" y="47"/>
                    <a:pt x="196" y="46"/>
                    <a:pt x="196" y="48"/>
                  </a:cubicBezTo>
                  <a:cubicBezTo>
                    <a:pt x="196" y="48"/>
                    <a:pt x="195" y="47"/>
                    <a:pt x="195" y="47"/>
                  </a:cubicBezTo>
                  <a:cubicBezTo>
                    <a:pt x="194" y="47"/>
                    <a:pt x="193" y="47"/>
                    <a:pt x="193" y="47"/>
                  </a:cubicBezTo>
                  <a:cubicBezTo>
                    <a:pt x="192" y="47"/>
                    <a:pt x="190" y="47"/>
                    <a:pt x="189" y="48"/>
                  </a:cubicBezTo>
                  <a:cubicBezTo>
                    <a:pt x="190" y="48"/>
                    <a:pt x="190" y="48"/>
                    <a:pt x="190" y="48"/>
                  </a:cubicBezTo>
                  <a:cubicBezTo>
                    <a:pt x="190" y="49"/>
                    <a:pt x="191" y="48"/>
                    <a:pt x="190" y="49"/>
                  </a:cubicBezTo>
                  <a:cubicBezTo>
                    <a:pt x="191" y="49"/>
                    <a:pt x="191" y="48"/>
                    <a:pt x="191" y="48"/>
                  </a:cubicBezTo>
                  <a:cubicBezTo>
                    <a:pt x="191" y="48"/>
                    <a:pt x="191" y="49"/>
                    <a:pt x="191" y="49"/>
                  </a:cubicBezTo>
                  <a:cubicBezTo>
                    <a:pt x="190" y="49"/>
                    <a:pt x="190" y="49"/>
                    <a:pt x="190" y="48"/>
                  </a:cubicBezTo>
                  <a:cubicBezTo>
                    <a:pt x="190" y="49"/>
                    <a:pt x="190" y="49"/>
                    <a:pt x="190" y="49"/>
                  </a:cubicBezTo>
                  <a:cubicBezTo>
                    <a:pt x="189" y="50"/>
                    <a:pt x="188" y="50"/>
                    <a:pt x="188" y="50"/>
                  </a:cubicBezTo>
                  <a:cubicBezTo>
                    <a:pt x="188" y="51"/>
                    <a:pt x="189" y="50"/>
                    <a:pt x="189" y="51"/>
                  </a:cubicBezTo>
                  <a:cubicBezTo>
                    <a:pt x="189" y="51"/>
                    <a:pt x="187" y="52"/>
                    <a:pt x="187" y="52"/>
                  </a:cubicBezTo>
                  <a:cubicBezTo>
                    <a:pt x="187" y="52"/>
                    <a:pt x="188" y="52"/>
                    <a:pt x="188" y="52"/>
                  </a:cubicBezTo>
                  <a:cubicBezTo>
                    <a:pt x="188" y="52"/>
                    <a:pt x="187" y="52"/>
                    <a:pt x="186" y="52"/>
                  </a:cubicBezTo>
                  <a:cubicBezTo>
                    <a:pt x="186" y="52"/>
                    <a:pt x="187" y="53"/>
                    <a:pt x="188" y="53"/>
                  </a:cubicBezTo>
                  <a:cubicBezTo>
                    <a:pt x="187" y="53"/>
                    <a:pt x="185" y="53"/>
                    <a:pt x="187" y="54"/>
                  </a:cubicBezTo>
                  <a:cubicBezTo>
                    <a:pt x="187" y="54"/>
                    <a:pt x="188" y="53"/>
                    <a:pt x="188" y="53"/>
                  </a:cubicBezTo>
                  <a:cubicBezTo>
                    <a:pt x="188" y="54"/>
                    <a:pt x="188" y="54"/>
                    <a:pt x="188" y="54"/>
                  </a:cubicBezTo>
                  <a:cubicBezTo>
                    <a:pt x="187" y="54"/>
                    <a:pt x="187" y="54"/>
                    <a:pt x="187" y="55"/>
                  </a:cubicBezTo>
                  <a:cubicBezTo>
                    <a:pt x="186" y="54"/>
                    <a:pt x="186" y="54"/>
                    <a:pt x="185" y="54"/>
                  </a:cubicBezTo>
                  <a:cubicBezTo>
                    <a:pt x="186" y="55"/>
                    <a:pt x="186" y="55"/>
                    <a:pt x="186" y="56"/>
                  </a:cubicBezTo>
                  <a:cubicBezTo>
                    <a:pt x="185" y="55"/>
                    <a:pt x="185" y="56"/>
                    <a:pt x="186" y="57"/>
                  </a:cubicBezTo>
                  <a:cubicBezTo>
                    <a:pt x="186" y="57"/>
                    <a:pt x="186" y="57"/>
                    <a:pt x="187" y="57"/>
                  </a:cubicBezTo>
                  <a:cubicBezTo>
                    <a:pt x="187" y="57"/>
                    <a:pt x="186" y="57"/>
                    <a:pt x="186" y="57"/>
                  </a:cubicBezTo>
                  <a:cubicBezTo>
                    <a:pt x="187" y="57"/>
                    <a:pt x="185" y="57"/>
                    <a:pt x="185" y="58"/>
                  </a:cubicBezTo>
                  <a:cubicBezTo>
                    <a:pt x="186" y="58"/>
                    <a:pt x="186" y="58"/>
                    <a:pt x="187" y="58"/>
                  </a:cubicBezTo>
                  <a:cubicBezTo>
                    <a:pt x="187" y="58"/>
                    <a:pt x="185" y="58"/>
                    <a:pt x="185" y="58"/>
                  </a:cubicBezTo>
                  <a:cubicBezTo>
                    <a:pt x="185" y="58"/>
                    <a:pt x="185" y="58"/>
                    <a:pt x="185" y="58"/>
                  </a:cubicBezTo>
                  <a:cubicBezTo>
                    <a:pt x="185" y="58"/>
                    <a:pt x="184" y="57"/>
                    <a:pt x="184" y="58"/>
                  </a:cubicBezTo>
                  <a:cubicBezTo>
                    <a:pt x="184" y="58"/>
                    <a:pt x="184" y="58"/>
                    <a:pt x="184" y="58"/>
                  </a:cubicBezTo>
                  <a:cubicBezTo>
                    <a:pt x="184" y="58"/>
                    <a:pt x="184" y="59"/>
                    <a:pt x="184" y="59"/>
                  </a:cubicBezTo>
                  <a:cubicBezTo>
                    <a:pt x="184" y="59"/>
                    <a:pt x="184" y="59"/>
                    <a:pt x="184" y="59"/>
                  </a:cubicBezTo>
                  <a:cubicBezTo>
                    <a:pt x="184" y="60"/>
                    <a:pt x="184" y="59"/>
                    <a:pt x="185" y="60"/>
                  </a:cubicBezTo>
                  <a:cubicBezTo>
                    <a:pt x="184" y="59"/>
                    <a:pt x="185" y="60"/>
                    <a:pt x="185" y="60"/>
                  </a:cubicBezTo>
                  <a:cubicBezTo>
                    <a:pt x="185" y="60"/>
                    <a:pt x="185" y="60"/>
                    <a:pt x="185" y="60"/>
                  </a:cubicBezTo>
                  <a:cubicBezTo>
                    <a:pt x="186" y="61"/>
                    <a:pt x="186" y="61"/>
                    <a:pt x="186" y="61"/>
                  </a:cubicBezTo>
                  <a:cubicBezTo>
                    <a:pt x="187" y="62"/>
                    <a:pt x="185" y="61"/>
                    <a:pt x="184" y="61"/>
                  </a:cubicBezTo>
                  <a:cubicBezTo>
                    <a:pt x="184" y="61"/>
                    <a:pt x="184" y="62"/>
                    <a:pt x="184" y="63"/>
                  </a:cubicBezTo>
                  <a:cubicBezTo>
                    <a:pt x="183" y="63"/>
                    <a:pt x="183" y="63"/>
                    <a:pt x="183" y="64"/>
                  </a:cubicBezTo>
                  <a:cubicBezTo>
                    <a:pt x="183" y="64"/>
                    <a:pt x="183" y="65"/>
                    <a:pt x="184" y="66"/>
                  </a:cubicBezTo>
                  <a:cubicBezTo>
                    <a:pt x="184" y="66"/>
                    <a:pt x="183" y="66"/>
                    <a:pt x="183" y="66"/>
                  </a:cubicBezTo>
                  <a:cubicBezTo>
                    <a:pt x="183" y="66"/>
                    <a:pt x="183" y="67"/>
                    <a:pt x="183" y="67"/>
                  </a:cubicBezTo>
                  <a:cubicBezTo>
                    <a:pt x="183" y="67"/>
                    <a:pt x="182" y="68"/>
                    <a:pt x="182" y="68"/>
                  </a:cubicBezTo>
                  <a:cubicBezTo>
                    <a:pt x="183" y="68"/>
                    <a:pt x="182" y="69"/>
                    <a:pt x="183" y="69"/>
                  </a:cubicBezTo>
                  <a:cubicBezTo>
                    <a:pt x="183" y="69"/>
                    <a:pt x="184" y="68"/>
                    <a:pt x="184" y="68"/>
                  </a:cubicBezTo>
                  <a:cubicBezTo>
                    <a:pt x="184" y="68"/>
                    <a:pt x="184" y="68"/>
                    <a:pt x="184" y="68"/>
                  </a:cubicBezTo>
                  <a:cubicBezTo>
                    <a:pt x="184" y="68"/>
                    <a:pt x="184" y="68"/>
                    <a:pt x="184" y="68"/>
                  </a:cubicBezTo>
                  <a:cubicBezTo>
                    <a:pt x="184" y="69"/>
                    <a:pt x="182" y="70"/>
                    <a:pt x="182" y="70"/>
                  </a:cubicBezTo>
                  <a:cubicBezTo>
                    <a:pt x="182" y="70"/>
                    <a:pt x="181" y="67"/>
                    <a:pt x="181" y="69"/>
                  </a:cubicBezTo>
                  <a:cubicBezTo>
                    <a:pt x="180" y="69"/>
                    <a:pt x="181" y="68"/>
                    <a:pt x="180" y="69"/>
                  </a:cubicBezTo>
                  <a:cubicBezTo>
                    <a:pt x="180" y="69"/>
                    <a:pt x="180" y="70"/>
                    <a:pt x="179" y="70"/>
                  </a:cubicBezTo>
                  <a:cubicBezTo>
                    <a:pt x="179" y="70"/>
                    <a:pt x="180" y="70"/>
                    <a:pt x="180" y="71"/>
                  </a:cubicBezTo>
                  <a:cubicBezTo>
                    <a:pt x="179" y="70"/>
                    <a:pt x="177" y="72"/>
                    <a:pt x="176" y="72"/>
                  </a:cubicBezTo>
                  <a:cubicBezTo>
                    <a:pt x="177" y="73"/>
                    <a:pt x="177" y="72"/>
                    <a:pt x="177" y="72"/>
                  </a:cubicBezTo>
                  <a:cubicBezTo>
                    <a:pt x="177" y="73"/>
                    <a:pt x="177" y="73"/>
                    <a:pt x="177" y="73"/>
                  </a:cubicBezTo>
                  <a:cubicBezTo>
                    <a:pt x="177" y="73"/>
                    <a:pt x="179" y="72"/>
                    <a:pt x="179" y="72"/>
                  </a:cubicBezTo>
                  <a:cubicBezTo>
                    <a:pt x="180" y="72"/>
                    <a:pt x="178" y="73"/>
                    <a:pt x="178" y="73"/>
                  </a:cubicBezTo>
                  <a:cubicBezTo>
                    <a:pt x="178" y="74"/>
                    <a:pt x="178" y="74"/>
                    <a:pt x="178" y="75"/>
                  </a:cubicBezTo>
                  <a:cubicBezTo>
                    <a:pt x="178" y="75"/>
                    <a:pt x="178" y="74"/>
                    <a:pt x="177" y="74"/>
                  </a:cubicBezTo>
                  <a:cubicBezTo>
                    <a:pt x="177" y="75"/>
                    <a:pt x="177" y="75"/>
                    <a:pt x="178" y="76"/>
                  </a:cubicBezTo>
                  <a:cubicBezTo>
                    <a:pt x="178" y="75"/>
                    <a:pt x="178" y="75"/>
                    <a:pt x="179" y="75"/>
                  </a:cubicBezTo>
                  <a:cubicBezTo>
                    <a:pt x="178" y="77"/>
                    <a:pt x="177" y="75"/>
                    <a:pt x="177" y="75"/>
                  </a:cubicBezTo>
                  <a:cubicBezTo>
                    <a:pt x="175" y="75"/>
                    <a:pt x="178" y="77"/>
                    <a:pt x="178" y="76"/>
                  </a:cubicBezTo>
                  <a:cubicBezTo>
                    <a:pt x="178" y="76"/>
                    <a:pt x="177" y="77"/>
                    <a:pt x="177" y="77"/>
                  </a:cubicBezTo>
                  <a:cubicBezTo>
                    <a:pt x="177" y="76"/>
                    <a:pt x="177" y="75"/>
                    <a:pt x="176" y="75"/>
                  </a:cubicBezTo>
                  <a:cubicBezTo>
                    <a:pt x="175" y="74"/>
                    <a:pt x="175" y="74"/>
                    <a:pt x="175" y="76"/>
                  </a:cubicBezTo>
                  <a:cubicBezTo>
                    <a:pt x="175" y="76"/>
                    <a:pt x="174" y="76"/>
                    <a:pt x="174" y="76"/>
                  </a:cubicBezTo>
                  <a:cubicBezTo>
                    <a:pt x="174" y="76"/>
                    <a:pt x="175" y="76"/>
                    <a:pt x="175" y="77"/>
                  </a:cubicBezTo>
                  <a:cubicBezTo>
                    <a:pt x="174" y="77"/>
                    <a:pt x="174" y="76"/>
                    <a:pt x="173" y="76"/>
                  </a:cubicBezTo>
                  <a:cubicBezTo>
                    <a:pt x="172" y="76"/>
                    <a:pt x="173" y="77"/>
                    <a:pt x="174" y="77"/>
                  </a:cubicBezTo>
                  <a:cubicBezTo>
                    <a:pt x="173" y="77"/>
                    <a:pt x="172" y="78"/>
                    <a:pt x="172" y="79"/>
                  </a:cubicBezTo>
                  <a:cubicBezTo>
                    <a:pt x="172" y="79"/>
                    <a:pt x="172" y="79"/>
                    <a:pt x="172" y="79"/>
                  </a:cubicBezTo>
                  <a:cubicBezTo>
                    <a:pt x="172" y="79"/>
                    <a:pt x="172" y="79"/>
                    <a:pt x="171" y="79"/>
                  </a:cubicBezTo>
                  <a:cubicBezTo>
                    <a:pt x="171" y="80"/>
                    <a:pt x="172" y="81"/>
                    <a:pt x="171" y="80"/>
                  </a:cubicBezTo>
                  <a:cubicBezTo>
                    <a:pt x="171" y="81"/>
                    <a:pt x="172" y="81"/>
                    <a:pt x="172" y="81"/>
                  </a:cubicBezTo>
                  <a:cubicBezTo>
                    <a:pt x="171" y="81"/>
                    <a:pt x="170" y="82"/>
                    <a:pt x="169" y="82"/>
                  </a:cubicBezTo>
                  <a:cubicBezTo>
                    <a:pt x="169" y="82"/>
                    <a:pt x="170" y="82"/>
                    <a:pt x="170" y="82"/>
                  </a:cubicBezTo>
                  <a:cubicBezTo>
                    <a:pt x="169" y="82"/>
                    <a:pt x="169" y="82"/>
                    <a:pt x="169" y="83"/>
                  </a:cubicBezTo>
                  <a:cubicBezTo>
                    <a:pt x="169" y="83"/>
                    <a:pt x="169" y="83"/>
                    <a:pt x="169" y="83"/>
                  </a:cubicBezTo>
                  <a:cubicBezTo>
                    <a:pt x="169" y="83"/>
                    <a:pt x="168" y="83"/>
                    <a:pt x="168" y="84"/>
                  </a:cubicBezTo>
                  <a:cubicBezTo>
                    <a:pt x="169" y="84"/>
                    <a:pt x="170" y="83"/>
                    <a:pt x="171" y="84"/>
                  </a:cubicBezTo>
                  <a:cubicBezTo>
                    <a:pt x="170" y="84"/>
                    <a:pt x="170" y="84"/>
                    <a:pt x="170" y="84"/>
                  </a:cubicBezTo>
                  <a:cubicBezTo>
                    <a:pt x="169" y="84"/>
                    <a:pt x="170" y="86"/>
                    <a:pt x="170" y="86"/>
                  </a:cubicBezTo>
                  <a:cubicBezTo>
                    <a:pt x="170" y="85"/>
                    <a:pt x="169" y="85"/>
                    <a:pt x="169" y="84"/>
                  </a:cubicBezTo>
                  <a:cubicBezTo>
                    <a:pt x="169" y="84"/>
                    <a:pt x="168" y="85"/>
                    <a:pt x="168" y="85"/>
                  </a:cubicBezTo>
                  <a:cubicBezTo>
                    <a:pt x="168" y="85"/>
                    <a:pt x="168" y="85"/>
                    <a:pt x="168" y="85"/>
                  </a:cubicBezTo>
                  <a:cubicBezTo>
                    <a:pt x="165" y="86"/>
                    <a:pt x="167" y="86"/>
                    <a:pt x="167" y="87"/>
                  </a:cubicBezTo>
                  <a:cubicBezTo>
                    <a:pt x="167" y="87"/>
                    <a:pt x="166" y="88"/>
                    <a:pt x="166" y="88"/>
                  </a:cubicBezTo>
                  <a:cubicBezTo>
                    <a:pt x="166" y="88"/>
                    <a:pt x="166" y="87"/>
                    <a:pt x="166" y="87"/>
                  </a:cubicBezTo>
                  <a:cubicBezTo>
                    <a:pt x="166" y="86"/>
                    <a:pt x="166" y="86"/>
                    <a:pt x="165" y="86"/>
                  </a:cubicBezTo>
                  <a:cubicBezTo>
                    <a:pt x="165" y="86"/>
                    <a:pt x="165" y="86"/>
                    <a:pt x="164" y="87"/>
                  </a:cubicBezTo>
                  <a:cubicBezTo>
                    <a:pt x="164" y="87"/>
                    <a:pt x="164" y="87"/>
                    <a:pt x="164" y="87"/>
                  </a:cubicBezTo>
                  <a:cubicBezTo>
                    <a:pt x="164" y="88"/>
                    <a:pt x="163" y="88"/>
                    <a:pt x="163" y="88"/>
                  </a:cubicBezTo>
                  <a:cubicBezTo>
                    <a:pt x="164" y="89"/>
                    <a:pt x="164" y="90"/>
                    <a:pt x="162" y="89"/>
                  </a:cubicBezTo>
                  <a:cubicBezTo>
                    <a:pt x="161" y="89"/>
                    <a:pt x="162" y="89"/>
                    <a:pt x="162" y="89"/>
                  </a:cubicBezTo>
                  <a:cubicBezTo>
                    <a:pt x="161" y="88"/>
                    <a:pt x="162" y="88"/>
                    <a:pt x="161" y="88"/>
                  </a:cubicBezTo>
                  <a:cubicBezTo>
                    <a:pt x="161" y="88"/>
                    <a:pt x="160" y="88"/>
                    <a:pt x="160" y="89"/>
                  </a:cubicBezTo>
                  <a:cubicBezTo>
                    <a:pt x="160" y="89"/>
                    <a:pt x="161" y="89"/>
                    <a:pt x="161" y="89"/>
                  </a:cubicBezTo>
                  <a:cubicBezTo>
                    <a:pt x="161" y="89"/>
                    <a:pt x="161" y="89"/>
                    <a:pt x="161" y="89"/>
                  </a:cubicBezTo>
                  <a:cubicBezTo>
                    <a:pt x="161" y="90"/>
                    <a:pt x="161" y="90"/>
                    <a:pt x="162" y="90"/>
                  </a:cubicBezTo>
                  <a:cubicBezTo>
                    <a:pt x="162" y="91"/>
                    <a:pt x="163" y="92"/>
                    <a:pt x="162" y="92"/>
                  </a:cubicBezTo>
                  <a:cubicBezTo>
                    <a:pt x="162" y="92"/>
                    <a:pt x="161" y="91"/>
                    <a:pt x="161" y="90"/>
                  </a:cubicBezTo>
                  <a:cubicBezTo>
                    <a:pt x="161" y="90"/>
                    <a:pt x="161" y="90"/>
                    <a:pt x="161" y="90"/>
                  </a:cubicBezTo>
                  <a:cubicBezTo>
                    <a:pt x="160" y="90"/>
                    <a:pt x="160" y="90"/>
                    <a:pt x="160" y="91"/>
                  </a:cubicBezTo>
                  <a:cubicBezTo>
                    <a:pt x="160" y="90"/>
                    <a:pt x="161" y="91"/>
                    <a:pt x="161" y="91"/>
                  </a:cubicBezTo>
                  <a:cubicBezTo>
                    <a:pt x="161" y="92"/>
                    <a:pt x="161" y="92"/>
                    <a:pt x="161" y="93"/>
                  </a:cubicBezTo>
                  <a:cubicBezTo>
                    <a:pt x="162" y="93"/>
                    <a:pt x="163" y="94"/>
                    <a:pt x="163" y="94"/>
                  </a:cubicBezTo>
                  <a:cubicBezTo>
                    <a:pt x="162" y="94"/>
                    <a:pt x="161" y="93"/>
                    <a:pt x="161" y="93"/>
                  </a:cubicBezTo>
                  <a:cubicBezTo>
                    <a:pt x="161" y="92"/>
                    <a:pt x="161" y="92"/>
                    <a:pt x="160" y="91"/>
                  </a:cubicBezTo>
                  <a:cubicBezTo>
                    <a:pt x="160" y="91"/>
                    <a:pt x="160" y="91"/>
                    <a:pt x="159" y="91"/>
                  </a:cubicBezTo>
                  <a:cubicBezTo>
                    <a:pt x="159" y="91"/>
                    <a:pt x="158" y="91"/>
                    <a:pt x="159" y="91"/>
                  </a:cubicBezTo>
                  <a:cubicBezTo>
                    <a:pt x="159" y="91"/>
                    <a:pt x="159" y="91"/>
                    <a:pt x="159" y="91"/>
                  </a:cubicBezTo>
                  <a:cubicBezTo>
                    <a:pt x="159" y="91"/>
                    <a:pt x="159" y="90"/>
                    <a:pt x="159" y="90"/>
                  </a:cubicBezTo>
                  <a:cubicBezTo>
                    <a:pt x="159" y="90"/>
                    <a:pt x="159" y="89"/>
                    <a:pt x="159" y="89"/>
                  </a:cubicBezTo>
                  <a:cubicBezTo>
                    <a:pt x="159" y="89"/>
                    <a:pt x="160" y="90"/>
                    <a:pt x="160" y="89"/>
                  </a:cubicBezTo>
                  <a:cubicBezTo>
                    <a:pt x="160" y="88"/>
                    <a:pt x="155" y="91"/>
                    <a:pt x="158" y="91"/>
                  </a:cubicBezTo>
                  <a:cubicBezTo>
                    <a:pt x="158" y="92"/>
                    <a:pt x="157" y="91"/>
                    <a:pt x="157" y="90"/>
                  </a:cubicBezTo>
                  <a:cubicBezTo>
                    <a:pt x="157" y="90"/>
                    <a:pt x="156" y="90"/>
                    <a:pt x="156" y="91"/>
                  </a:cubicBezTo>
                  <a:cubicBezTo>
                    <a:pt x="156" y="91"/>
                    <a:pt x="155" y="91"/>
                    <a:pt x="155" y="91"/>
                  </a:cubicBezTo>
                  <a:cubicBezTo>
                    <a:pt x="155" y="92"/>
                    <a:pt x="156" y="92"/>
                    <a:pt x="156" y="92"/>
                  </a:cubicBezTo>
                  <a:cubicBezTo>
                    <a:pt x="156" y="93"/>
                    <a:pt x="155" y="92"/>
                    <a:pt x="155" y="93"/>
                  </a:cubicBezTo>
                  <a:cubicBezTo>
                    <a:pt x="156" y="93"/>
                    <a:pt x="157" y="93"/>
                    <a:pt x="158" y="93"/>
                  </a:cubicBezTo>
                  <a:cubicBezTo>
                    <a:pt x="158" y="93"/>
                    <a:pt x="156" y="94"/>
                    <a:pt x="158" y="94"/>
                  </a:cubicBezTo>
                  <a:cubicBezTo>
                    <a:pt x="158" y="94"/>
                    <a:pt x="160" y="93"/>
                    <a:pt x="160" y="93"/>
                  </a:cubicBezTo>
                  <a:cubicBezTo>
                    <a:pt x="160" y="93"/>
                    <a:pt x="157" y="94"/>
                    <a:pt x="157" y="94"/>
                  </a:cubicBezTo>
                  <a:cubicBezTo>
                    <a:pt x="157" y="95"/>
                    <a:pt x="158" y="95"/>
                    <a:pt x="158" y="95"/>
                  </a:cubicBezTo>
                  <a:cubicBezTo>
                    <a:pt x="158" y="96"/>
                    <a:pt x="157" y="94"/>
                    <a:pt x="156" y="94"/>
                  </a:cubicBezTo>
                  <a:cubicBezTo>
                    <a:pt x="156" y="94"/>
                    <a:pt x="156" y="95"/>
                    <a:pt x="156" y="94"/>
                  </a:cubicBezTo>
                  <a:cubicBezTo>
                    <a:pt x="155" y="94"/>
                    <a:pt x="156" y="94"/>
                    <a:pt x="155" y="94"/>
                  </a:cubicBezTo>
                  <a:cubicBezTo>
                    <a:pt x="154" y="94"/>
                    <a:pt x="155" y="94"/>
                    <a:pt x="155" y="95"/>
                  </a:cubicBezTo>
                  <a:cubicBezTo>
                    <a:pt x="154" y="95"/>
                    <a:pt x="154" y="94"/>
                    <a:pt x="154" y="94"/>
                  </a:cubicBezTo>
                  <a:cubicBezTo>
                    <a:pt x="154" y="94"/>
                    <a:pt x="153" y="94"/>
                    <a:pt x="153" y="94"/>
                  </a:cubicBezTo>
                  <a:cubicBezTo>
                    <a:pt x="153" y="94"/>
                    <a:pt x="151" y="94"/>
                    <a:pt x="151" y="94"/>
                  </a:cubicBezTo>
                  <a:cubicBezTo>
                    <a:pt x="151" y="95"/>
                    <a:pt x="153" y="95"/>
                    <a:pt x="153" y="95"/>
                  </a:cubicBezTo>
                  <a:cubicBezTo>
                    <a:pt x="153" y="95"/>
                    <a:pt x="153" y="95"/>
                    <a:pt x="154" y="95"/>
                  </a:cubicBezTo>
                  <a:cubicBezTo>
                    <a:pt x="154" y="95"/>
                    <a:pt x="154" y="96"/>
                    <a:pt x="154" y="96"/>
                  </a:cubicBezTo>
                  <a:cubicBezTo>
                    <a:pt x="154" y="96"/>
                    <a:pt x="154" y="96"/>
                    <a:pt x="154" y="96"/>
                  </a:cubicBezTo>
                  <a:cubicBezTo>
                    <a:pt x="155" y="97"/>
                    <a:pt x="155" y="97"/>
                    <a:pt x="155" y="98"/>
                  </a:cubicBezTo>
                  <a:cubicBezTo>
                    <a:pt x="155" y="98"/>
                    <a:pt x="156" y="98"/>
                    <a:pt x="156" y="98"/>
                  </a:cubicBezTo>
                  <a:cubicBezTo>
                    <a:pt x="155" y="98"/>
                    <a:pt x="155" y="97"/>
                    <a:pt x="154" y="97"/>
                  </a:cubicBezTo>
                  <a:cubicBezTo>
                    <a:pt x="154" y="96"/>
                    <a:pt x="154" y="96"/>
                    <a:pt x="153" y="96"/>
                  </a:cubicBezTo>
                  <a:cubicBezTo>
                    <a:pt x="151" y="96"/>
                    <a:pt x="152" y="98"/>
                    <a:pt x="152" y="99"/>
                  </a:cubicBezTo>
                  <a:cubicBezTo>
                    <a:pt x="152" y="99"/>
                    <a:pt x="152" y="97"/>
                    <a:pt x="152" y="96"/>
                  </a:cubicBezTo>
                  <a:cubicBezTo>
                    <a:pt x="151" y="96"/>
                    <a:pt x="150" y="97"/>
                    <a:pt x="150" y="97"/>
                  </a:cubicBezTo>
                  <a:cubicBezTo>
                    <a:pt x="150" y="97"/>
                    <a:pt x="150" y="95"/>
                    <a:pt x="149" y="96"/>
                  </a:cubicBezTo>
                  <a:cubicBezTo>
                    <a:pt x="149" y="96"/>
                    <a:pt x="149" y="98"/>
                    <a:pt x="150" y="98"/>
                  </a:cubicBezTo>
                  <a:cubicBezTo>
                    <a:pt x="149" y="98"/>
                    <a:pt x="150" y="99"/>
                    <a:pt x="150" y="100"/>
                  </a:cubicBezTo>
                  <a:cubicBezTo>
                    <a:pt x="150" y="99"/>
                    <a:pt x="150" y="99"/>
                    <a:pt x="150" y="99"/>
                  </a:cubicBezTo>
                  <a:cubicBezTo>
                    <a:pt x="150" y="99"/>
                    <a:pt x="149" y="99"/>
                    <a:pt x="149" y="99"/>
                  </a:cubicBezTo>
                  <a:cubicBezTo>
                    <a:pt x="149" y="99"/>
                    <a:pt x="149" y="98"/>
                    <a:pt x="149" y="98"/>
                  </a:cubicBezTo>
                  <a:cubicBezTo>
                    <a:pt x="148" y="98"/>
                    <a:pt x="148" y="98"/>
                    <a:pt x="148" y="99"/>
                  </a:cubicBezTo>
                  <a:cubicBezTo>
                    <a:pt x="148" y="99"/>
                    <a:pt x="147" y="98"/>
                    <a:pt x="147" y="98"/>
                  </a:cubicBezTo>
                  <a:cubicBezTo>
                    <a:pt x="146" y="98"/>
                    <a:pt x="147" y="99"/>
                    <a:pt x="147" y="99"/>
                  </a:cubicBezTo>
                  <a:cubicBezTo>
                    <a:pt x="147" y="99"/>
                    <a:pt x="146" y="99"/>
                    <a:pt x="146" y="99"/>
                  </a:cubicBezTo>
                  <a:cubicBezTo>
                    <a:pt x="146" y="99"/>
                    <a:pt x="146" y="98"/>
                    <a:pt x="146" y="98"/>
                  </a:cubicBezTo>
                  <a:cubicBezTo>
                    <a:pt x="147" y="97"/>
                    <a:pt x="147" y="98"/>
                    <a:pt x="147" y="98"/>
                  </a:cubicBezTo>
                  <a:cubicBezTo>
                    <a:pt x="148" y="98"/>
                    <a:pt x="148" y="98"/>
                    <a:pt x="148" y="98"/>
                  </a:cubicBezTo>
                  <a:cubicBezTo>
                    <a:pt x="148" y="98"/>
                    <a:pt x="149" y="98"/>
                    <a:pt x="149" y="97"/>
                  </a:cubicBezTo>
                  <a:cubicBezTo>
                    <a:pt x="149" y="97"/>
                    <a:pt x="147" y="97"/>
                    <a:pt x="147" y="97"/>
                  </a:cubicBezTo>
                  <a:cubicBezTo>
                    <a:pt x="147" y="97"/>
                    <a:pt x="146" y="97"/>
                    <a:pt x="146" y="98"/>
                  </a:cubicBezTo>
                  <a:cubicBezTo>
                    <a:pt x="146" y="98"/>
                    <a:pt x="145" y="96"/>
                    <a:pt x="145" y="98"/>
                  </a:cubicBezTo>
                  <a:cubicBezTo>
                    <a:pt x="145" y="98"/>
                    <a:pt x="145" y="98"/>
                    <a:pt x="145" y="99"/>
                  </a:cubicBezTo>
                  <a:cubicBezTo>
                    <a:pt x="146" y="99"/>
                    <a:pt x="146" y="99"/>
                    <a:pt x="146" y="99"/>
                  </a:cubicBezTo>
                  <a:cubicBezTo>
                    <a:pt x="146" y="99"/>
                    <a:pt x="146" y="99"/>
                    <a:pt x="146" y="100"/>
                  </a:cubicBezTo>
                  <a:cubicBezTo>
                    <a:pt x="145" y="100"/>
                    <a:pt x="145" y="99"/>
                    <a:pt x="144" y="99"/>
                  </a:cubicBezTo>
                  <a:cubicBezTo>
                    <a:pt x="144" y="101"/>
                    <a:pt x="146" y="100"/>
                    <a:pt x="147" y="101"/>
                  </a:cubicBezTo>
                  <a:cubicBezTo>
                    <a:pt x="147" y="101"/>
                    <a:pt x="148" y="101"/>
                    <a:pt x="149" y="101"/>
                  </a:cubicBezTo>
                  <a:cubicBezTo>
                    <a:pt x="149" y="101"/>
                    <a:pt x="149" y="101"/>
                    <a:pt x="148" y="101"/>
                  </a:cubicBezTo>
                  <a:cubicBezTo>
                    <a:pt x="148" y="102"/>
                    <a:pt x="150" y="102"/>
                    <a:pt x="151" y="102"/>
                  </a:cubicBezTo>
                  <a:cubicBezTo>
                    <a:pt x="151" y="102"/>
                    <a:pt x="151" y="102"/>
                    <a:pt x="151" y="102"/>
                  </a:cubicBezTo>
                  <a:cubicBezTo>
                    <a:pt x="150" y="102"/>
                    <a:pt x="150" y="102"/>
                    <a:pt x="150" y="102"/>
                  </a:cubicBezTo>
                  <a:cubicBezTo>
                    <a:pt x="150" y="102"/>
                    <a:pt x="150" y="103"/>
                    <a:pt x="150" y="103"/>
                  </a:cubicBezTo>
                  <a:cubicBezTo>
                    <a:pt x="149" y="102"/>
                    <a:pt x="149" y="102"/>
                    <a:pt x="149" y="102"/>
                  </a:cubicBezTo>
                  <a:cubicBezTo>
                    <a:pt x="149" y="102"/>
                    <a:pt x="149" y="102"/>
                    <a:pt x="149" y="102"/>
                  </a:cubicBezTo>
                  <a:cubicBezTo>
                    <a:pt x="149" y="102"/>
                    <a:pt x="148" y="101"/>
                    <a:pt x="148" y="101"/>
                  </a:cubicBezTo>
                  <a:cubicBezTo>
                    <a:pt x="147" y="101"/>
                    <a:pt x="146" y="101"/>
                    <a:pt x="145" y="101"/>
                  </a:cubicBezTo>
                  <a:cubicBezTo>
                    <a:pt x="145" y="101"/>
                    <a:pt x="145" y="102"/>
                    <a:pt x="144" y="102"/>
                  </a:cubicBezTo>
                  <a:cubicBezTo>
                    <a:pt x="144" y="102"/>
                    <a:pt x="144" y="102"/>
                    <a:pt x="144" y="103"/>
                  </a:cubicBezTo>
                  <a:cubicBezTo>
                    <a:pt x="144" y="104"/>
                    <a:pt x="145" y="103"/>
                    <a:pt x="145" y="103"/>
                  </a:cubicBezTo>
                  <a:cubicBezTo>
                    <a:pt x="145" y="104"/>
                    <a:pt x="145" y="104"/>
                    <a:pt x="145" y="104"/>
                  </a:cubicBezTo>
                  <a:cubicBezTo>
                    <a:pt x="145" y="105"/>
                    <a:pt x="145" y="105"/>
                    <a:pt x="145" y="105"/>
                  </a:cubicBezTo>
                  <a:cubicBezTo>
                    <a:pt x="145" y="105"/>
                    <a:pt x="146" y="106"/>
                    <a:pt x="146" y="106"/>
                  </a:cubicBezTo>
                  <a:cubicBezTo>
                    <a:pt x="145" y="106"/>
                    <a:pt x="145" y="105"/>
                    <a:pt x="144" y="105"/>
                  </a:cubicBezTo>
                  <a:cubicBezTo>
                    <a:pt x="144" y="106"/>
                    <a:pt x="144" y="106"/>
                    <a:pt x="144" y="106"/>
                  </a:cubicBezTo>
                  <a:cubicBezTo>
                    <a:pt x="145" y="107"/>
                    <a:pt x="143" y="107"/>
                    <a:pt x="143" y="108"/>
                  </a:cubicBezTo>
                  <a:cubicBezTo>
                    <a:pt x="144" y="108"/>
                    <a:pt x="144" y="108"/>
                    <a:pt x="145" y="108"/>
                  </a:cubicBezTo>
                  <a:cubicBezTo>
                    <a:pt x="145" y="108"/>
                    <a:pt x="144" y="108"/>
                    <a:pt x="144" y="108"/>
                  </a:cubicBezTo>
                  <a:cubicBezTo>
                    <a:pt x="144" y="110"/>
                    <a:pt x="146" y="109"/>
                    <a:pt x="147" y="109"/>
                  </a:cubicBezTo>
                  <a:cubicBezTo>
                    <a:pt x="148" y="109"/>
                    <a:pt x="148" y="109"/>
                    <a:pt x="149" y="109"/>
                  </a:cubicBezTo>
                  <a:cubicBezTo>
                    <a:pt x="149" y="109"/>
                    <a:pt x="150" y="110"/>
                    <a:pt x="150" y="110"/>
                  </a:cubicBezTo>
                  <a:cubicBezTo>
                    <a:pt x="150" y="111"/>
                    <a:pt x="149" y="110"/>
                    <a:pt x="148" y="110"/>
                  </a:cubicBezTo>
                  <a:cubicBezTo>
                    <a:pt x="148" y="109"/>
                    <a:pt x="147" y="110"/>
                    <a:pt x="147" y="110"/>
                  </a:cubicBezTo>
                  <a:cubicBezTo>
                    <a:pt x="146" y="110"/>
                    <a:pt x="145" y="110"/>
                    <a:pt x="145" y="110"/>
                  </a:cubicBezTo>
                  <a:cubicBezTo>
                    <a:pt x="145" y="110"/>
                    <a:pt x="144" y="109"/>
                    <a:pt x="144" y="109"/>
                  </a:cubicBezTo>
                  <a:cubicBezTo>
                    <a:pt x="143" y="109"/>
                    <a:pt x="143" y="110"/>
                    <a:pt x="143" y="110"/>
                  </a:cubicBezTo>
                  <a:cubicBezTo>
                    <a:pt x="143" y="110"/>
                    <a:pt x="143" y="111"/>
                    <a:pt x="143" y="111"/>
                  </a:cubicBezTo>
                  <a:cubicBezTo>
                    <a:pt x="143" y="111"/>
                    <a:pt x="141" y="111"/>
                    <a:pt x="142" y="112"/>
                  </a:cubicBezTo>
                  <a:cubicBezTo>
                    <a:pt x="142" y="112"/>
                    <a:pt x="144" y="112"/>
                    <a:pt x="144" y="112"/>
                  </a:cubicBezTo>
                  <a:cubicBezTo>
                    <a:pt x="144" y="113"/>
                    <a:pt x="144" y="113"/>
                    <a:pt x="144" y="113"/>
                  </a:cubicBezTo>
                  <a:cubicBezTo>
                    <a:pt x="144" y="113"/>
                    <a:pt x="145" y="113"/>
                    <a:pt x="145" y="114"/>
                  </a:cubicBezTo>
                  <a:cubicBezTo>
                    <a:pt x="144" y="113"/>
                    <a:pt x="143" y="112"/>
                    <a:pt x="143" y="112"/>
                  </a:cubicBezTo>
                  <a:cubicBezTo>
                    <a:pt x="142" y="112"/>
                    <a:pt x="142" y="112"/>
                    <a:pt x="142" y="112"/>
                  </a:cubicBezTo>
                  <a:cubicBezTo>
                    <a:pt x="142" y="113"/>
                    <a:pt x="142" y="113"/>
                    <a:pt x="142" y="113"/>
                  </a:cubicBezTo>
                  <a:cubicBezTo>
                    <a:pt x="142" y="113"/>
                    <a:pt x="142" y="112"/>
                    <a:pt x="142" y="112"/>
                  </a:cubicBezTo>
                  <a:cubicBezTo>
                    <a:pt x="143" y="112"/>
                    <a:pt x="143" y="113"/>
                    <a:pt x="143" y="113"/>
                  </a:cubicBezTo>
                  <a:cubicBezTo>
                    <a:pt x="143" y="113"/>
                    <a:pt x="144" y="114"/>
                    <a:pt x="144" y="114"/>
                  </a:cubicBezTo>
                  <a:cubicBezTo>
                    <a:pt x="144" y="114"/>
                    <a:pt x="142" y="113"/>
                    <a:pt x="142" y="113"/>
                  </a:cubicBezTo>
                  <a:cubicBezTo>
                    <a:pt x="142" y="113"/>
                    <a:pt x="143" y="115"/>
                    <a:pt x="143" y="115"/>
                  </a:cubicBezTo>
                  <a:cubicBezTo>
                    <a:pt x="145" y="115"/>
                    <a:pt x="145" y="114"/>
                    <a:pt x="146" y="114"/>
                  </a:cubicBezTo>
                  <a:cubicBezTo>
                    <a:pt x="145" y="115"/>
                    <a:pt x="145" y="115"/>
                    <a:pt x="144" y="115"/>
                  </a:cubicBezTo>
                  <a:cubicBezTo>
                    <a:pt x="144" y="115"/>
                    <a:pt x="145" y="116"/>
                    <a:pt x="145" y="116"/>
                  </a:cubicBezTo>
                  <a:cubicBezTo>
                    <a:pt x="145" y="116"/>
                    <a:pt x="145" y="117"/>
                    <a:pt x="146" y="116"/>
                  </a:cubicBezTo>
                  <a:cubicBezTo>
                    <a:pt x="146" y="116"/>
                    <a:pt x="146" y="114"/>
                    <a:pt x="147" y="114"/>
                  </a:cubicBezTo>
                  <a:cubicBezTo>
                    <a:pt x="146" y="114"/>
                    <a:pt x="146" y="116"/>
                    <a:pt x="146" y="116"/>
                  </a:cubicBezTo>
                  <a:cubicBezTo>
                    <a:pt x="145" y="117"/>
                    <a:pt x="145" y="116"/>
                    <a:pt x="144" y="116"/>
                  </a:cubicBezTo>
                  <a:cubicBezTo>
                    <a:pt x="144" y="115"/>
                    <a:pt x="143" y="114"/>
                    <a:pt x="142" y="114"/>
                  </a:cubicBezTo>
                  <a:cubicBezTo>
                    <a:pt x="142" y="115"/>
                    <a:pt x="143" y="115"/>
                    <a:pt x="143" y="116"/>
                  </a:cubicBezTo>
                  <a:cubicBezTo>
                    <a:pt x="144" y="117"/>
                    <a:pt x="143" y="116"/>
                    <a:pt x="143" y="117"/>
                  </a:cubicBezTo>
                  <a:cubicBezTo>
                    <a:pt x="143" y="118"/>
                    <a:pt x="143" y="118"/>
                    <a:pt x="143" y="119"/>
                  </a:cubicBezTo>
                  <a:cubicBezTo>
                    <a:pt x="143" y="119"/>
                    <a:pt x="143" y="119"/>
                    <a:pt x="144" y="119"/>
                  </a:cubicBezTo>
                  <a:cubicBezTo>
                    <a:pt x="144" y="119"/>
                    <a:pt x="145" y="119"/>
                    <a:pt x="145" y="119"/>
                  </a:cubicBezTo>
                  <a:cubicBezTo>
                    <a:pt x="145" y="119"/>
                    <a:pt x="145" y="119"/>
                    <a:pt x="145" y="120"/>
                  </a:cubicBezTo>
                  <a:cubicBezTo>
                    <a:pt x="146" y="121"/>
                    <a:pt x="146" y="122"/>
                    <a:pt x="147" y="121"/>
                  </a:cubicBezTo>
                  <a:cubicBezTo>
                    <a:pt x="147" y="121"/>
                    <a:pt x="146" y="119"/>
                    <a:pt x="147" y="119"/>
                  </a:cubicBezTo>
                  <a:cubicBezTo>
                    <a:pt x="147" y="119"/>
                    <a:pt x="147" y="119"/>
                    <a:pt x="148" y="119"/>
                  </a:cubicBezTo>
                  <a:cubicBezTo>
                    <a:pt x="148" y="119"/>
                    <a:pt x="149" y="117"/>
                    <a:pt x="150" y="118"/>
                  </a:cubicBezTo>
                  <a:cubicBezTo>
                    <a:pt x="148" y="118"/>
                    <a:pt x="148" y="120"/>
                    <a:pt x="147" y="121"/>
                  </a:cubicBezTo>
                  <a:cubicBezTo>
                    <a:pt x="147" y="121"/>
                    <a:pt x="146" y="122"/>
                    <a:pt x="146" y="122"/>
                  </a:cubicBezTo>
                  <a:cubicBezTo>
                    <a:pt x="145" y="122"/>
                    <a:pt x="145" y="122"/>
                    <a:pt x="145" y="123"/>
                  </a:cubicBezTo>
                  <a:cubicBezTo>
                    <a:pt x="145" y="123"/>
                    <a:pt x="145" y="123"/>
                    <a:pt x="145" y="123"/>
                  </a:cubicBezTo>
                  <a:cubicBezTo>
                    <a:pt x="144" y="123"/>
                    <a:pt x="146" y="124"/>
                    <a:pt x="145" y="124"/>
                  </a:cubicBezTo>
                  <a:cubicBezTo>
                    <a:pt x="145" y="124"/>
                    <a:pt x="145" y="126"/>
                    <a:pt x="145" y="125"/>
                  </a:cubicBezTo>
                  <a:cubicBezTo>
                    <a:pt x="145" y="125"/>
                    <a:pt x="145" y="124"/>
                    <a:pt x="145" y="124"/>
                  </a:cubicBezTo>
                  <a:cubicBezTo>
                    <a:pt x="145" y="124"/>
                    <a:pt x="144" y="124"/>
                    <a:pt x="144" y="124"/>
                  </a:cubicBezTo>
                  <a:cubicBezTo>
                    <a:pt x="144" y="124"/>
                    <a:pt x="144" y="124"/>
                    <a:pt x="144" y="124"/>
                  </a:cubicBezTo>
                  <a:cubicBezTo>
                    <a:pt x="143" y="124"/>
                    <a:pt x="143" y="125"/>
                    <a:pt x="143" y="125"/>
                  </a:cubicBezTo>
                  <a:cubicBezTo>
                    <a:pt x="142" y="125"/>
                    <a:pt x="143" y="124"/>
                    <a:pt x="143" y="124"/>
                  </a:cubicBezTo>
                  <a:cubicBezTo>
                    <a:pt x="143" y="124"/>
                    <a:pt x="145" y="123"/>
                    <a:pt x="145" y="123"/>
                  </a:cubicBezTo>
                  <a:cubicBezTo>
                    <a:pt x="145" y="123"/>
                    <a:pt x="144" y="122"/>
                    <a:pt x="144" y="122"/>
                  </a:cubicBezTo>
                  <a:cubicBezTo>
                    <a:pt x="144" y="122"/>
                    <a:pt x="144" y="122"/>
                    <a:pt x="144" y="121"/>
                  </a:cubicBezTo>
                  <a:cubicBezTo>
                    <a:pt x="143" y="121"/>
                    <a:pt x="143" y="122"/>
                    <a:pt x="143" y="122"/>
                  </a:cubicBezTo>
                  <a:cubicBezTo>
                    <a:pt x="143" y="122"/>
                    <a:pt x="143" y="122"/>
                    <a:pt x="143" y="122"/>
                  </a:cubicBezTo>
                  <a:cubicBezTo>
                    <a:pt x="143" y="122"/>
                    <a:pt x="143" y="122"/>
                    <a:pt x="143" y="122"/>
                  </a:cubicBezTo>
                  <a:cubicBezTo>
                    <a:pt x="143" y="122"/>
                    <a:pt x="143" y="123"/>
                    <a:pt x="143" y="123"/>
                  </a:cubicBezTo>
                  <a:cubicBezTo>
                    <a:pt x="143" y="121"/>
                    <a:pt x="140" y="124"/>
                    <a:pt x="142" y="124"/>
                  </a:cubicBezTo>
                  <a:cubicBezTo>
                    <a:pt x="142" y="124"/>
                    <a:pt x="142" y="124"/>
                    <a:pt x="142" y="125"/>
                  </a:cubicBezTo>
                  <a:cubicBezTo>
                    <a:pt x="142" y="126"/>
                    <a:pt x="142" y="125"/>
                    <a:pt x="142" y="125"/>
                  </a:cubicBezTo>
                  <a:cubicBezTo>
                    <a:pt x="142" y="126"/>
                    <a:pt x="142" y="126"/>
                    <a:pt x="142" y="126"/>
                  </a:cubicBezTo>
                  <a:cubicBezTo>
                    <a:pt x="142" y="127"/>
                    <a:pt x="142" y="127"/>
                    <a:pt x="142" y="127"/>
                  </a:cubicBezTo>
                  <a:cubicBezTo>
                    <a:pt x="142" y="127"/>
                    <a:pt x="141" y="127"/>
                    <a:pt x="141" y="128"/>
                  </a:cubicBezTo>
                  <a:cubicBezTo>
                    <a:pt x="141" y="128"/>
                    <a:pt x="142" y="128"/>
                    <a:pt x="142" y="128"/>
                  </a:cubicBezTo>
                  <a:cubicBezTo>
                    <a:pt x="141" y="129"/>
                    <a:pt x="141" y="129"/>
                    <a:pt x="141" y="130"/>
                  </a:cubicBezTo>
                  <a:cubicBezTo>
                    <a:pt x="143" y="130"/>
                    <a:pt x="142" y="128"/>
                    <a:pt x="142" y="127"/>
                  </a:cubicBezTo>
                  <a:cubicBezTo>
                    <a:pt x="142" y="127"/>
                    <a:pt x="144" y="130"/>
                    <a:pt x="144" y="128"/>
                  </a:cubicBezTo>
                  <a:cubicBezTo>
                    <a:pt x="145" y="128"/>
                    <a:pt x="144" y="129"/>
                    <a:pt x="145" y="128"/>
                  </a:cubicBezTo>
                  <a:cubicBezTo>
                    <a:pt x="146" y="128"/>
                    <a:pt x="145" y="127"/>
                    <a:pt x="145" y="127"/>
                  </a:cubicBezTo>
                  <a:cubicBezTo>
                    <a:pt x="145" y="127"/>
                    <a:pt x="146" y="127"/>
                    <a:pt x="146" y="127"/>
                  </a:cubicBezTo>
                  <a:cubicBezTo>
                    <a:pt x="146" y="127"/>
                    <a:pt x="146" y="128"/>
                    <a:pt x="146" y="128"/>
                  </a:cubicBezTo>
                  <a:cubicBezTo>
                    <a:pt x="145" y="128"/>
                    <a:pt x="146" y="128"/>
                    <a:pt x="146" y="128"/>
                  </a:cubicBezTo>
                  <a:cubicBezTo>
                    <a:pt x="146" y="128"/>
                    <a:pt x="146" y="129"/>
                    <a:pt x="146" y="129"/>
                  </a:cubicBezTo>
                  <a:cubicBezTo>
                    <a:pt x="146" y="130"/>
                    <a:pt x="146" y="130"/>
                    <a:pt x="146" y="131"/>
                  </a:cubicBezTo>
                  <a:cubicBezTo>
                    <a:pt x="146" y="131"/>
                    <a:pt x="145" y="131"/>
                    <a:pt x="146" y="132"/>
                  </a:cubicBezTo>
                  <a:cubicBezTo>
                    <a:pt x="146" y="132"/>
                    <a:pt x="146" y="134"/>
                    <a:pt x="146" y="134"/>
                  </a:cubicBezTo>
                  <a:cubicBezTo>
                    <a:pt x="146" y="134"/>
                    <a:pt x="146" y="133"/>
                    <a:pt x="146" y="133"/>
                  </a:cubicBezTo>
                  <a:cubicBezTo>
                    <a:pt x="145" y="132"/>
                    <a:pt x="145" y="132"/>
                    <a:pt x="144" y="132"/>
                  </a:cubicBezTo>
                  <a:cubicBezTo>
                    <a:pt x="145" y="132"/>
                    <a:pt x="144" y="131"/>
                    <a:pt x="143" y="131"/>
                  </a:cubicBezTo>
                  <a:cubicBezTo>
                    <a:pt x="143" y="131"/>
                    <a:pt x="143" y="134"/>
                    <a:pt x="143" y="134"/>
                  </a:cubicBezTo>
                  <a:cubicBezTo>
                    <a:pt x="142" y="136"/>
                    <a:pt x="143" y="136"/>
                    <a:pt x="144" y="137"/>
                  </a:cubicBezTo>
                  <a:cubicBezTo>
                    <a:pt x="145" y="137"/>
                    <a:pt x="145" y="138"/>
                    <a:pt x="145" y="139"/>
                  </a:cubicBezTo>
                  <a:cubicBezTo>
                    <a:pt x="146" y="139"/>
                    <a:pt x="148" y="141"/>
                    <a:pt x="148" y="141"/>
                  </a:cubicBezTo>
                  <a:cubicBezTo>
                    <a:pt x="148" y="141"/>
                    <a:pt x="148" y="141"/>
                    <a:pt x="149" y="141"/>
                  </a:cubicBezTo>
                  <a:cubicBezTo>
                    <a:pt x="149" y="141"/>
                    <a:pt x="147" y="142"/>
                    <a:pt x="148" y="142"/>
                  </a:cubicBezTo>
                  <a:cubicBezTo>
                    <a:pt x="149" y="143"/>
                    <a:pt x="150" y="142"/>
                    <a:pt x="150" y="142"/>
                  </a:cubicBezTo>
                  <a:cubicBezTo>
                    <a:pt x="150" y="143"/>
                    <a:pt x="150" y="143"/>
                    <a:pt x="150" y="144"/>
                  </a:cubicBezTo>
                  <a:cubicBezTo>
                    <a:pt x="151" y="144"/>
                    <a:pt x="151" y="143"/>
                    <a:pt x="151" y="143"/>
                  </a:cubicBezTo>
                  <a:cubicBezTo>
                    <a:pt x="152" y="143"/>
                    <a:pt x="152" y="144"/>
                    <a:pt x="153" y="144"/>
                  </a:cubicBezTo>
                  <a:cubicBezTo>
                    <a:pt x="153" y="144"/>
                    <a:pt x="154" y="143"/>
                    <a:pt x="154" y="143"/>
                  </a:cubicBezTo>
                  <a:cubicBezTo>
                    <a:pt x="155" y="143"/>
                    <a:pt x="155" y="143"/>
                    <a:pt x="156" y="144"/>
                  </a:cubicBezTo>
                  <a:cubicBezTo>
                    <a:pt x="156" y="144"/>
                    <a:pt x="156" y="143"/>
                    <a:pt x="156" y="143"/>
                  </a:cubicBezTo>
                  <a:cubicBezTo>
                    <a:pt x="156" y="143"/>
                    <a:pt x="156" y="143"/>
                    <a:pt x="157" y="142"/>
                  </a:cubicBezTo>
                  <a:cubicBezTo>
                    <a:pt x="156" y="142"/>
                    <a:pt x="157" y="143"/>
                    <a:pt x="157" y="143"/>
                  </a:cubicBezTo>
                  <a:cubicBezTo>
                    <a:pt x="157" y="143"/>
                    <a:pt x="158" y="142"/>
                    <a:pt x="158" y="142"/>
                  </a:cubicBezTo>
                  <a:cubicBezTo>
                    <a:pt x="158" y="142"/>
                    <a:pt x="159" y="142"/>
                    <a:pt x="159" y="141"/>
                  </a:cubicBezTo>
                  <a:cubicBezTo>
                    <a:pt x="160" y="141"/>
                    <a:pt x="161" y="140"/>
                    <a:pt x="161" y="139"/>
                  </a:cubicBezTo>
                  <a:cubicBezTo>
                    <a:pt x="162" y="138"/>
                    <a:pt x="163" y="138"/>
                    <a:pt x="163" y="137"/>
                  </a:cubicBezTo>
                  <a:cubicBezTo>
                    <a:pt x="164" y="137"/>
                    <a:pt x="163" y="137"/>
                    <a:pt x="163" y="137"/>
                  </a:cubicBezTo>
                  <a:cubicBezTo>
                    <a:pt x="163" y="136"/>
                    <a:pt x="164" y="137"/>
                    <a:pt x="164" y="136"/>
                  </a:cubicBezTo>
                  <a:cubicBezTo>
                    <a:pt x="164" y="136"/>
                    <a:pt x="164" y="136"/>
                    <a:pt x="164" y="136"/>
                  </a:cubicBezTo>
                  <a:cubicBezTo>
                    <a:pt x="164" y="135"/>
                    <a:pt x="163" y="136"/>
                    <a:pt x="164" y="135"/>
                  </a:cubicBezTo>
                  <a:cubicBezTo>
                    <a:pt x="165" y="135"/>
                    <a:pt x="166" y="134"/>
                    <a:pt x="166" y="134"/>
                  </a:cubicBezTo>
                  <a:cubicBezTo>
                    <a:pt x="166" y="133"/>
                    <a:pt x="166" y="133"/>
                    <a:pt x="166" y="133"/>
                  </a:cubicBezTo>
                  <a:cubicBezTo>
                    <a:pt x="167" y="132"/>
                    <a:pt x="167" y="135"/>
                    <a:pt x="169" y="133"/>
                  </a:cubicBezTo>
                  <a:cubicBezTo>
                    <a:pt x="169" y="133"/>
                    <a:pt x="170" y="131"/>
                    <a:pt x="170" y="131"/>
                  </a:cubicBezTo>
                  <a:cubicBezTo>
                    <a:pt x="170" y="131"/>
                    <a:pt x="170" y="133"/>
                    <a:pt x="170" y="133"/>
                  </a:cubicBezTo>
                  <a:cubicBezTo>
                    <a:pt x="170" y="134"/>
                    <a:pt x="171" y="132"/>
                    <a:pt x="171" y="132"/>
                  </a:cubicBezTo>
                  <a:cubicBezTo>
                    <a:pt x="171" y="132"/>
                    <a:pt x="170" y="132"/>
                    <a:pt x="170" y="132"/>
                  </a:cubicBezTo>
                  <a:cubicBezTo>
                    <a:pt x="170" y="133"/>
                    <a:pt x="171" y="131"/>
                    <a:pt x="170" y="131"/>
                  </a:cubicBezTo>
                  <a:cubicBezTo>
                    <a:pt x="171" y="131"/>
                    <a:pt x="171" y="131"/>
                    <a:pt x="171" y="131"/>
                  </a:cubicBezTo>
                  <a:cubicBezTo>
                    <a:pt x="171" y="130"/>
                    <a:pt x="171" y="129"/>
                    <a:pt x="170" y="129"/>
                  </a:cubicBezTo>
                  <a:cubicBezTo>
                    <a:pt x="170" y="127"/>
                    <a:pt x="172" y="129"/>
                    <a:pt x="172" y="127"/>
                  </a:cubicBezTo>
                  <a:cubicBezTo>
                    <a:pt x="171" y="126"/>
                    <a:pt x="171" y="126"/>
                    <a:pt x="170" y="125"/>
                  </a:cubicBezTo>
                  <a:cubicBezTo>
                    <a:pt x="170" y="125"/>
                    <a:pt x="170" y="123"/>
                    <a:pt x="171" y="124"/>
                  </a:cubicBezTo>
                  <a:cubicBezTo>
                    <a:pt x="172" y="124"/>
                    <a:pt x="172" y="125"/>
                    <a:pt x="172" y="125"/>
                  </a:cubicBezTo>
                  <a:cubicBezTo>
                    <a:pt x="172" y="124"/>
                    <a:pt x="171" y="126"/>
                    <a:pt x="171" y="126"/>
                  </a:cubicBezTo>
                  <a:cubicBezTo>
                    <a:pt x="171" y="126"/>
                    <a:pt x="172" y="127"/>
                    <a:pt x="172" y="127"/>
                  </a:cubicBezTo>
                  <a:cubicBezTo>
                    <a:pt x="172" y="128"/>
                    <a:pt x="172" y="128"/>
                    <a:pt x="172" y="129"/>
                  </a:cubicBezTo>
                  <a:cubicBezTo>
                    <a:pt x="172" y="129"/>
                    <a:pt x="172" y="130"/>
                    <a:pt x="172" y="131"/>
                  </a:cubicBezTo>
                  <a:cubicBezTo>
                    <a:pt x="172" y="131"/>
                    <a:pt x="172" y="131"/>
                    <a:pt x="172" y="131"/>
                  </a:cubicBezTo>
                  <a:cubicBezTo>
                    <a:pt x="172" y="131"/>
                    <a:pt x="172" y="131"/>
                    <a:pt x="172" y="132"/>
                  </a:cubicBezTo>
                  <a:cubicBezTo>
                    <a:pt x="172" y="132"/>
                    <a:pt x="173" y="132"/>
                    <a:pt x="173" y="132"/>
                  </a:cubicBezTo>
                  <a:cubicBezTo>
                    <a:pt x="173" y="132"/>
                    <a:pt x="174" y="133"/>
                    <a:pt x="174" y="133"/>
                  </a:cubicBezTo>
                  <a:cubicBezTo>
                    <a:pt x="175" y="133"/>
                    <a:pt x="174" y="133"/>
                    <a:pt x="174" y="134"/>
                  </a:cubicBezTo>
                  <a:cubicBezTo>
                    <a:pt x="174" y="134"/>
                    <a:pt x="174" y="135"/>
                    <a:pt x="174" y="135"/>
                  </a:cubicBezTo>
                  <a:cubicBezTo>
                    <a:pt x="174" y="136"/>
                    <a:pt x="175" y="136"/>
                    <a:pt x="175" y="137"/>
                  </a:cubicBezTo>
                  <a:cubicBezTo>
                    <a:pt x="175" y="137"/>
                    <a:pt x="175" y="138"/>
                    <a:pt x="175" y="139"/>
                  </a:cubicBezTo>
                  <a:cubicBezTo>
                    <a:pt x="175" y="139"/>
                    <a:pt x="175" y="140"/>
                    <a:pt x="175" y="140"/>
                  </a:cubicBezTo>
                  <a:cubicBezTo>
                    <a:pt x="175" y="140"/>
                    <a:pt x="175" y="141"/>
                    <a:pt x="175" y="141"/>
                  </a:cubicBezTo>
                  <a:cubicBezTo>
                    <a:pt x="175" y="141"/>
                    <a:pt x="176" y="141"/>
                    <a:pt x="176" y="142"/>
                  </a:cubicBezTo>
                  <a:cubicBezTo>
                    <a:pt x="176" y="142"/>
                    <a:pt x="176" y="141"/>
                    <a:pt x="177" y="141"/>
                  </a:cubicBezTo>
                  <a:cubicBezTo>
                    <a:pt x="177" y="141"/>
                    <a:pt x="176" y="143"/>
                    <a:pt x="177" y="142"/>
                  </a:cubicBezTo>
                  <a:cubicBezTo>
                    <a:pt x="177" y="142"/>
                    <a:pt x="178" y="142"/>
                    <a:pt x="178" y="143"/>
                  </a:cubicBezTo>
                  <a:cubicBezTo>
                    <a:pt x="178" y="143"/>
                    <a:pt x="178" y="144"/>
                    <a:pt x="178" y="144"/>
                  </a:cubicBezTo>
                  <a:cubicBezTo>
                    <a:pt x="178" y="145"/>
                    <a:pt x="177" y="145"/>
                    <a:pt x="177" y="146"/>
                  </a:cubicBezTo>
                  <a:cubicBezTo>
                    <a:pt x="177" y="146"/>
                    <a:pt x="177" y="147"/>
                    <a:pt x="177" y="147"/>
                  </a:cubicBezTo>
                  <a:cubicBezTo>
                    <a:pt x="177" y="146"/>
                    <a:pt x="178" y="148"/>
                    <a:pt x="178" y="148"/>
                  </a:cubicBezTo>
                  <a:cubicBezTo>
                    <a:pt x="177" y="147"/>
                    <a:pt x="178" y="149"/>
                    <a:pt x="177" y="148"/>
                  </a:cubicBezTo>
                  <a:cubicBezTo>
                    <a:pt x="178" y="148"/>
                    <a:pt x="178" y="148"/>
                    <a:pt x="178" y="149"/>
                  </a:cubicBezTo>
                  <a:cubicBezTo>
                    <a:pt x="178" y="149"/>
                    <a:pt x="178" y="149"/>
                    <a:pt x="178" y="149"/>
                  </a:cubicBezTo>
                  <a:cubicBezTo>
                    <a:pt x="178" y="150"/>
                    <a:pt x="178" y="153"/>
                    <a:pt x="179" y="152"/>
                  </a:cubicBezTo>
                  <a:cubicBezTo>
                    <a:pt x="179" y="152"/>
                    <a:pt x="179" y="151"/>
                    <a:pt x="180" y="151"/>
                  </a:cubicBezTo>
                  <a:cubicBezTo>
                    <a:pt x="180" y="152"/>
                    <a:pt x="179" y="153"/>
                    <a:pt x="179" y="153"/>
                  </a:cubicBezTo>
                  <a:cubicBezTo>
                    <a:pt x="179" y="154"/>
                    <a:pt x="180" y="154"/>
                    <a:pt x="180" y="154"/>
                  </a:cubicBezTo>
                  <a:cubicBezTo>
                    <a:pt x="180" y="155"/>
                    <a:pt x="180" y="155"/>
                    <a:pt x="180" y="155"/>
                  </a:cubicBezTo>
                  <a:cubicBezTo>
                    <a:pt x="180" y="155"/>
                    <a:pt x="180" y="156"/>
                    <a:pt x="181" y="156"/>
                  </a:cubicBezTo>
                  <a:cubicBezTo>
                    <a:pt x="181" y="157"/>
                    <a:pt x="181" y="157"/>
                    <a:pt x="182" y="157"/>
                  </a:cubicBezTo>
                  <a:cubicBezTo>
                    <a:pt x="182" y="158"/>
                    <a:pt x="182" y="159"/>
                    <a:pt x="182" y="159"/>
                  </a:cubicBezTo>
                  <a:cubicBezTo>
                    <a:pt x="183" y="160"/>
                    <a:pt x="184" y="159"/>
                    <a:pt x="184" y="160"/>
                  </a:cubicBezTo>
                  <a:cubicBezTo>
                    <a:pt x="184" y="161"/>
                    <a:pt x="184" y="161"/>
                    <a:pt x="184" y="162"/>
                  </a:cubicBezTo>
                  <a:cubicBezTo>
                    <a:pt x="183" y="162"/>
                    <a:pt x="182" y="161"/>
                    <a:pt x="182" y="162"/>
                  </a:cubicBezTo>
                  <a:cubicBezTo>
                    <a:pt x="182" y="163"/>
                    <a:pt x="183" y="163"/>
                    <a:pt x="183" y="164"/>
                  </a:cubicBezTo>
                  <a:cubicBezTo>
                    <a:pt x="182" y="164"/>
                    <a:pt x="181" y="162"/>
                    <a:pt x="181" y="164"/>
                  </a:cubicBezTo>
                  <a:cubicBezTo>
                    <a:pt x="181" y="164"/>
                    <a:pt x="182" y="165"/>
                    <a:pt x="182" y="166"/>
                  </a:cubicBezTo>
                  <a:cubicBezTo>
                    <a:pt x="182" y="166"/>
                    <a:pt x="183" y="167"/>
                    <a:pt x="183" y="168"/>
                  </a:cubicBezTo>
                  <a:cubicBezTo>
                    <a:pt x="183" y="168"/>
                    <a:pt x="183" y="168"/>
                    <a:pt x="183" y="168"/>
                  </a:cubicBezTo>
                  <a:cubicBezTo>
                    <a:pt x="184" y="169"/>
                    <a:pt x="184" y="169"/>
                    <a:pt x="183" y="169"/>
                  </a:cubicBezTo>
                  <a:cubicBezTo>
                    <a:pt x="184" y="170"/>
                    <a:pt x="185" y="170"/>
                    <a:pt x="185" y="171"/>
                  </a:cubicBezTo>
                  <a:cubicBezTo>
                    <a:pt x="184" y="171"/>
                    <a:pt x="184" y="171"/>
                    <a:pt x="184" y="171"/>
                  </a:cubicBezTo>
                  <a:cubicBezTo>
                    <a:pt x="184" y="172"/>
                    <a:pt x="184" y="172"/>
                    <a:pt x="184" y="173"/>
                  </a:cubicBezTo>
                  <a:cubicBezTo>
                    <a:pt x="184" y="173"/>
                    <a:pt x="183" y="173"/>
                    <a:pt x="183" y="173"/>
                  </a:cubicBezTo>
                  <a:cubicBezTo>
                    <a:pt x="183" y="173"/>
                    <a:pt x="186" y="174"/>
                    <a:pt x="187" y="174"/>
                  </a:cubicBezTo>
                  <a:cubicBezTo>
                    <a:pt x="187" y="174"/>
                    <a:pt x="188" y="173"/>
                    <a:pt x="188" y="173"/>
                  </a:cubicBezTo>
                  <a:cubicBezTo>
                    <a:pt x="189" y="173"/>
                    <a:pt x="190" y="173"/>
                    <a:pt x="190" y="173"/>
                  </a:cubicBezTo>
                  <a:cubicBezTo>
                    <a:pt x="192" y="173"/>
                    <a:pt x="192" y="174"/>
                    <a:pt x="193" y="172"/>
                  </a:cubicBezTo>
                  <a:cubicBezTo>
                    <a:pt x="193" y="172"/>
                    <a:pt x="193" y="171"/>
                    <a:pt x="193" y="171"/>
                  </a:cubicBezTo>
                  <a:cubicBezTo>
                    <a:pt x="192" y="170"/>
                    <a:pt x="192" y="169"/>
                    <a:pt x="192" y="168"/>
                  </a:cubicBezTo>
                  <a:cubicBezTo>
                    <a:pt x="193" y="167"/>
                    <a:pt x="194" y="167"/>
                    <a:pt x="194" y="166"/>
                  </a:cubicBezTo>
                  <a:cubicBezTo>
                    <a:pt x="194" y="166"/>
                    <a:pt x="195" y="168"/>
                    <a:pt x="195" y="166"/>
                  </a:cubicBezTo>
                  <a:cubicBezTo>
                    <a:pt x="195" y="166"/>
                    <a:pt x="195" y="166"/>
                    <a:pt x="195" y="165"/>
                  </a:cubicBezTo>
                  <a:cubicBezTo>
                    <a:pt x="195" y="165"/>
                    <a:pt x="196" y="165"/>
                    <a:pt x="196" y="165"/>
                  </a:cubicBezTo>
                  <a:cubicBezTo>
                    <a:pt x="197" y="165"/>
                    <a:pt x="198" y="165"/>
                    <a:pt x="198" y="165"/>
                  </a:cubicBezTo>
                  <a:cubicBezTo>
                    <a:pt x="198" y="165"/>
                    <a:pt x="199" y="165"/>
                    <a:pt x="199" y="165"/>
                  </a:cubicBezTo>
                  <a:cubicBezTo>
                    <a:pt x="199" y="165"/>
                    <a:pt x="199" y="166"/>
                    <a:pt x="200" y="166"/>
                  </a:cubicBezTo>
                  <a:cubicBezTo>
                    <a:pt x="201" y="166"/>
                    <a:pt x="200" y="165"/>
                    <a:pt x="200" y="165"/>
                  </a:cubicBezTo>
                  <a:cubicBezTo>
                    <a:pt x="200" y="164"/>
                    <a:pt x="201" y="165"/>
                    <a:pt x="201" y="165"/>
                  </a:cubicBezTo>
                  <a:cubicBezTo>
                    <a:pt x="201" y="166"/>
                    <a:pt x="201" y="166"/>
                    <a:pt x="202" y="165"/>
                  </a:cubicBezTo>
                  <a:cubicBezTo>
                    <a:pt x="202" y="165"/>
                    <a:pt x="203" y="164"/>
                    <a:pt x="203" y="164"/>
                  </a:cubicBezTo>
                  <a:cubicBezTo>
                    <a:pt x="203" y="163"/>
                    <a:pt x="203" y="162"/>
                    <a:pt x="203" y="161"/>
                  </a:cubicBezTo>
                  <a:cubicBezTo>
                    <a:pt x="204" y="160"/>
                    <a:pt x="204" y="160"/>
                    <a:pt x="204" y="159"/>
                  </a:cubicBezTo>
                  <a:cubicBezTo>
                    <a:pt x="204" y="159"/>
                    <a:pt x="204" y="158"/>
                    <a:pt x="205" y="158"/>
                  </a:cubicBezTo>
                  <a:cubicBezTo>
                    <a:pt x="205" y="157"/>
                    <a:pt x="205" y="157"/>
                    <a:pt x="205" y="156"/>
                  </a:cubicBezTo>
                  <a:cubicBezTo>
                    <a:pt x="205" y="155"/>
                    <a:pt x="205" y="155"/>
                    <a:pt x="205" y="154"/>
                  </a:cubicBezTo>
                  <a:cubicBezTo>
                    <a:pt x="205" y="154"/>
                    <a:pt x="205" y="154"/>
                    <a:pt x="205" y="153"/>
                  </a:cubicBezTo>
                  <a:cubicBezTo>
                    <a:pt x="205" y="153"/>
                    <a:pt x="205" y="153"/>
                    <a:pt x="205" y="152"/>
                  </a:cubicBezTo>
                  <a:cubicBezTo>
                    <a:pt x="206" y="151"/>
                    <a:pt x="206" y="149"/>
                    <a:pt x="205" y="150"/>
                  </a:cubicBezTo>
                  <a:cubicBezTo>
                    <a:pt x="205" y="149"/>
                    <a:pt x="206" y="150"/>
                    <a:pt x="206" y="149"/>
                  </a:cubicBezTo>
                  <a:cubicBezTo>
                    <a:pt x="206" y="149"/>
                    <a:pt x="205" y="149"/>
                    <a:pt x="205" y="148"/>
                  </a:cubicBezTo>
                  <a:cubicBezTo>
                    <a:pt x="205" y="148"/>
                    <a:pt x="206" y="148"/>
                    <a:pt x="206" y="147"/>
                  </a:cubicBezTo>
                  <a:cubicBezTo>
                    <a:pt x="206" y="147"/>
                    <a:pt x="205" y="147"/>
                    <a:pt x="204" y="147"/>
                  </a:cubicBezTo>
                  <a:cubicBezTo>
                    <a:pt x="204" y="146"/>
                    <a:pt x="205" y="147"/>
                    <a:pt x="205" y="146"/>
                  </a:cubicBezTo>
                  <a:cubicBezTo>
                    <a:pt x="205" y="146"/>
                    <a:pt x="204" y="146"/>
                    <a:pt x="204" y="145"/>
                  </a:cubicBezTo>
                  <a:cubicBezTo>
                    <a:pt x="204" y="145"/>
                    <a:pt x="205" y="146"/>
                    <a:pt x="205" y="146"/>
                  </a:cubicBezTo>
                  <a:cubicBezTo>
                    <a:pt x="205" y="146"/>
                    <a:pt x="205" y="146"/>
                    <a:pt x="205" y="146"/>
                  </a:cubicBezTo>
                  <a:cubicBezTo>
                    <a:pt x="206" y="146"/>
                    <a:pt x="206" y="145"/>
                    <a:pt x="206" y="144"/>
                  </a:cubicBezTo>
                  <a:cubicBezTo>
                    <a:pt x="206" y="145"/>
                    <a:pt x="205" y="143"/>
                    <a:pt x="205" y="143"/>
                  </a:cubicBezTo>
                  <a:cubicBezTo>
                    <a:pt x="205" y="143"/>
                    <a:pt x="206" y="144"/>
                    <a:pt x="206" y="144"/>
                  </a:cubicBezTo>
                  <a:cubicBezTo>
                    <a:pt x="207" y="144"/>
                    <a:pt x="206" y="142"/>
                    <a:pt x="206" y="141"/>
                  </a:cubicBezTo>
                  <a:cubicBezTo>
                    <a:pt x="206" y="141"/>
                    <a:pt x="205" y="140"/>
                    <a:pt x="205" y="140"/>
                  </a:cubicBezTo>
                  <a:cubicBezTo>
                    <a:pt x="205" y="140"/>
                    <a:pt x="206" y="141"/>
                    <a:pt x="207" y="140"/>
                  </a:cubicBezTo>
                  <a:cubicBezTo>
                    <a:pt x="207" y="140"/>
                    <a:pt x="207" y="140"/>
                    <a:pt x="206" y="139"/>
                  </a:cubicBezTo>
                  <a:cubicBezTo>
                    <a:pt x="206" y="139"/>
                    <a:pt x="203" y="138"/>
                    <a:pt x="203" y="138"/>
                  </a:cubicBezTo>
                  <a:cubicBezTo>
                    <a:pt x="204" y="138"/>
                    <a:pt x="205" y="138"/>
                    <a:pt x="206" y="138"/>
                  </a:cubicBezTo>
                  <a:cubicBezTo>
                    <a:pt x="206" y="138"/>
                    <a:pt x="206" y="139"/>
                    <a:pt x="206" y="139"/>
                  </a:cubicBezTo>
                  <a:cubicBezTo>
                    <a:pt x="208" y="138"/>
                    <a:pt x="207" y="138"/>
                    <a:pt x="207" y="138"/>
                  </a:cubicBezTo>
                  <a:cubicBezTo>
                    <a:pt x="207" y="138"/>
                    <a:pt x="207" y="138"/>
                    <a:pt x="208" y="138"/>
                  </a:cubicBezTo>
                  <a:cubicBezTo>
                    <a:pt x="208" y="137"/>
                    <a:pt x="207" y="137"/>
                    <a:pt x="207" y="136"/>
                  </a:cubicBezTo>
                  <a:cubicBezTo>
                    <a:pt x="207" y="136"/>
                    <a:pt x="208" y="137"/>
                    <a:pt x="208" y="137"/>
                  </a:cubicBezTo>
                  <a:cubicBezTo>
                    <a:pt x="208" y="137"/>
                    <a:pt x="208" y="137"/>
                    <a:pt x="209" y="137"/>
                  </a:cubicBezTo>
                  <a:cubicBezTo>
                    <a:pt x="209" y="137"/>
                    <a:pt x="210" y="138"/>
                    <a:pt x="210" y="137"/>
                  </a:cubicBezTo>
                  <a:cubicBezTo>
                    <a:pt x="210" y="137"/>
                    <a:pt x="209" y="137"/>
                    <a:pt x="209" y="136"/>
                  </a:cubicBezTo>
                  <a:cubicBezTo>
                    <a:pt x="209" y="137"/>
                    <a:pt x="209" y="135"/>
                    <a:pt x="209" y="135"/>
                  </a:cubicBezTo>
                  <a:cubicBezTo>
                    <a:pt x="210" y="135"/>
                    <a:pt x="210" y="136"/>
                    <a:pt x="211" y="136"/>
                  </a:cubicBezTo>
                  <a:cubicBezTo>
                    <a:pt x="211" y="136"/>
                    <a:pt x="210" y="135"/>
                    <a:pt x="210" y="135"/>
                  </a:cubicBezTo>
                  <a:cubicBezTo>
                    <a:pt x="210" y="135"/>
                    <a:pt x="210" y="134"/>
                    <a:pt x="210" y="133"/>
                  </a:cubicBezTo>
                  <a:cubicBezTo>
                    <a:pt x="211" y="133"/>
                    <a:pt x="210" y="135"/>
                    <a:pt x="210" y="135"/>
                  </a:cubicBezTo>
                  <a:cubicBezTo>
                    <a:pt x="210" y="135"/>
                    <a:pt x="211" y="133"/>
                    <a:pt x="211" y="133"/>
                  </a:cubicBezTo>
                  <a:cubicBezTo>
                    <a:pt x="211" y="133"/>
                    <a:pt x="210" y="136"/>
                    <a:pt x="212" y="136"/>
                  </a:cubicBezTo>
                  <a:cubicBezTo>
                    <a:pt x="212" y="136"/>
                    <a:pt x="212" y="134"/>
                    <a:pt x="212" y="134"/>
                  </a:cubicBezTo>
                  <a:cubicBezTo>
                    <a:pt x="213" y="136"/>
                    <a:pt x="214" y="132"/>
                    <a:pt x="213" y="133"/>
                  </a:cubicBezTo>
                  <a:cubicBezTo>
                    <a:pt x="213" y="133"/>
                    <a:pt x="214" y="133"/>
                    <a:pt x="214" y="132"/>
                  </a:cubicBezTo>
                  <a:cubicBezTo>
                    <a:pt x="215" y="132"/>
                    <a:pt x="214" y="131"/>
                    <a:pt x="214" y="131"/>
                  </a:cubicBezTo>
                  <a:cubicBezTo>
                    <a:pt x="214" y="131"/>
                    <a:pt x="215" y="131"/>
                    <a:pt x="215" y="131"/>
                  </a:cubicBezTo>
                  <a:cubicBezTo>
                    <a:pt x="215" y="131"/>
                    <a:pt x="214" y="131"/>
                    <a:pt x="214" y="131"/>
                  </a:cubicBezTo>
                  <a:cubicBezTo>
                    <a:pt x="215" y="131"/>
                    <a:pt x="215" y="131"/>
                    <a:pt x="215" y="131"/>
                  </a:cubicBezTo>
                  <a:cubicBezTo>
                    <a:pt x="216" y="132"/>
                    <a:pt x="215" y="130"/>
                    <a:pt x="215" y="130"/>
                  </a:cubicBezTo>
                  <a:cubicBezTo>
                    <a:pt x="216" y="129"/>
                    <a:pt x="216" y="130"/>
                    <a:pt x="216" y="130"/>
                  </a:cubicBezTo>
                  <a:cubicBezTo>
                    <a:pt x="216" y="130"/>
                    <a:pt x="214" y="128"/>
                    <a:pt x="214" y="130"/>
                  </a:cubicBezTo>
                  <a:cubicBezTo>
                    <a:pt x="214" y="129"/>
                    <a:pt x="212" y="131"/>
                    <a:pt x="212" y="129"/>
                  </a:cubicBezTo>
                  <a:cubicBezTo>
                    <a:pt x="213" y="129"/>
                    <a:pt x="212" y="130"/>
                    <a:pt x="214" y="129"/>
                  </a:cubicBezTo>
                  <a:cubicBezTo>
                    <a:pt x="213" y="129"/>
                    <a:pt x="214" y="129"/>
                    <a:pt x="214" y="129"/>
                  </a:cubicBezTo>
                  <a:cubicBezTo>
                    <a:pt x="215" y="128"/>
                    <a:pt x="215" y="127"/>
                    <a:pt x="216" y="127"/>
                  </a:cubicBezTo>
                  <a:cubicBezTo>
                    <a:pt x="216" y="126"/>
                    <a:pt x="216" y="126"/>
                    <a:pt x="216" y="126"/>
                  </a:cubicBezTo>
                  <a:cubicBezTo>
                    <a:pt x="217" y="126"/>
                    <a:pt x="217" y="126"/>
                    <a:pt x="217" y="126"/>
                  </a:cubicBezTo>
                  <a:cubicBezTo>
                    <a:pt x="217" y="126"/>
                    <a:pt x="217" y="126"/>
                    <a:pt x="217" y="125"/>
                  </a:cubicBezTo>
                  <a:cubicBezTo>
                    <a:pt x="217" y="124"/>
                    <a:pt x="215" y="126"/>
                    <a:pt x="215" y="125"/>
                  </a:cubicBezTo>
                  <a:cubicBezTo>
                    <a:pt x="214" y="125"/>
                    <a:pt x="216" y="125"/>
                    <a:pt x="216" y="125"/>
                  </a:cubicBezTo>
                  <a:cubicBezTo>
                    <a:pt x="217" y="124"/>
                    <a:pt x="216" y="124"/>
                    <a:pt x="216" y="124"/>
                  </a:cubicBezTo>
                  <a:cubicBezTo>
                    <a:pt x="217" y="124"/>
                    <a:pt x="217" y="124"/>
                    <a:pt x="218" y="124"/>
                  </a:cubicBezTo>
                  <a:cubicBezTo>
                    <a:pt x="218" y="124"/>
                    <a:pt x="216" y="122"/>
                    <a:pt x="215" y="122"/>
                  </a:cubicBezTo>
                  <a:cubicBezTo>
                    <a:pt x="215" y="121"/>
                    <a:pt x="214" y="122"/>
                    <a:pt x="214" y="121"/>
                  </a:cubicBezTo>
                  <a:cubicBezTo>
                    <a:pt x="214" y="120"/>
                    <a:pt x="215" y="121"/>
                    <a:pt x="214" y="120"/>
                  </a:cubicBezTo>
                  <a:cubicBezTo>
                    <a:pt x="214" y="119"/>
                    <a:pt x="213" y="119"/>
                    <a:pt x="213" y="119"/>
                  </a:cubicBezTo>
                  <a:cubicBezTo>
                    <a:pt x="212" y="119"/>
                    <a:pt x="212" y="118"/>
                    <a:pt x="211" y="118"/>
                  </a:cubicBezTo>
                  <a:cubicBezTo>
                    <a:pt x="211" y="117"/>
                    <a:pt x="211" y="117"/>
                    <a:pt x="211" y="117"/>
                  </a:cubicBezTo>
                  <a:cubicBezTo>
                    <a:pt x="210" y="116"/>
                    <a:pt x="210" y="117"/>
                    <a:pt x="210" y="118"/>
                  </a:cubicBezTo>
                  <a:cubicBezTo>
                    <a:pt x="209" y="117"/>
                    <a:pt x="209" y="117"/>
                    <a:pt x="209" y="116"/>
                  </a:cubicBezTo>
                  <a:cubicBezTo>
                    <a:pt x="209" y="116"/>
                    <a:pt x="208" y="116"/>
                    <a:pt x="207" y="116"/>
                  </a:cubicBezTo>
                  <a:cubicBezTo>
                    <a:pt x="207" y="116"/>
                    <a:pt x="207" y="115"/>
                    <a:pt x="207" y="114"/>
                  </a:cubicBezTo>
                  <a:cubicBezTo>
                    <a:pt x="207" y="114"/>
                    <a:pt x="207" y="113"/>
                    <a:pt x="207" y="113"/>
                  </a:cubicBezTo>
                  <a:cubicBezTo>
                    <a:pt x="206" y="112"/>
                    <a:pt x="207" y="112"/>
                    <a:pt x="207" y="111"/>
                  </a:cubicBezTo>
                  <a:cubicBezTo>
                    <a:pt x="207" y="110"/>
                    <a:pt x="207" y="109"/>
                    <a:pt x="207" y="108"/>
                  </a:cubicBezTo>
                  <a:cubicBezTo>
                    <a:pt x="206" y="108"/>
                    <a:pt x="206" y="107"/>
                    <a:pt x="206" y="107"/>
                  </a:cubicBezTo>
                  <a:cubicBezTo>
                    <a:pt x="206" y="106"/>
                    <a:pt x="207" y="106"/>
                    <a:pt x="206" y="105"/>
                  </a:cubicBezTo>
                  <a:cubicBezTo>
                    <a:pt x="207" y="105"/>
                    <a:pt x="208" y="106"/>
                    <a:pt x="208" y="106"/>
                  </a:cubicBezTo>
                  <a:cubicBezTo>
                    <a:pt x="208" y="107"/>
                    <a:pt x="208" y="105"/>
                    <a:pt x="208" y="105"/>
                  </a:cubicBezTo>
                  <a:cubicBezTo>
                    <a:pt x="208" y="104"/>
                    <a:pt x="207" y="104"/>
                    <a:pt x="207" y="104"/>
                  </a:cubicBezTo>
                  <a:cubicBezTo>
                    <a:pt x="207" y="103"/>
                    <a:pt x="207" y="102"/>
                    <a:pt x="207" y="101"/>
                  </a:cubicBezTo>
                  <a:cubicBezTo>
                    <a:pt x="208" y="101"/>
                    <a:pt x="208" y="101"/>
                    <a:pt x="208" y="100"/>
                  </a:cubicBezTo>
                  <a:cubicBezTo>
                    <a:pt x="208" y="100"/>
                    <a:pt x="208" y="99"/>
                    <a:pt x="208" y="99"/>
                  </a:cubicBezTo>
                  <a:cubicBezTo>
                    <a:pt x="207" y="98"/>
                    <a:pt x="206" y="98"/>
                    <a:pt x="206" y="97"/>
                  </a:cubicBezTo>
                  <a:cubicBezTo>
                    <a:pt x="207" y="97"/>
                    <a:pt x="207" y="99"/>
                    <a:pt x="207" y="98"/>
                  </a:cubicBezTo>
                  <a:cubicBezTo>
                    <a:pt x="208" y="97"/>
                    <a:pt x="207" y="97"/>
                    <a:pt x="207" y="96"/>
                  </a:cubicBezTo>
                  <a:cubicBezTo>
                    <a:pt x="207" y="96"/>
                    <a:pt x="207" y="98"/>
                    <a:pt x="208" y="98"/>
                  </a:cubicBezTo>
                  <a:cubicBezTo>
                    <a:pt x="209" y="98"/>
                    <a:pt x="208" y="98"/>
                    <a:pt x="208" y="97"/>
                  </a:cubicBezTo>
                  <a:cubicBezTo>
                    <a:pt x="208" y="97"/>
                    <a:pt x="208" y="97"/>
                    <a:pt x="209" y="96"/>
                  </a:cubicBezTo>
                  <a:cubicBezTo>
                    <a:pt x="209" y="95"/>
                    <a:pt x="209" y="96"/>
                    <a:pt x="210" y="96"/>
                  </a:cubicBezTo>
                  <a:cubicBezTo>
                    <a:pt x="210" y="95"/>
                    <a:pt x="210" y="95"/>
                    <a:pt x="209" y="95"/>
                  </a:cubicBezTo>
                  <a:cubicBezTo>
                    <a:pt x="209" y="95"/>
                    <a:pt x="210" y="95"/>
                    <a:pt x="210" y="95"/>
                  </a:cubicBezTo>
                  <a:cubicBezTo>
                    <a:pt x="210" y="95"/>
                    <a:pt x="210" y="95"/>
                    <a:pt x="210" y="94"/>
                  </a:cubicBezTo>
                  <a:cubicBezTo>
                    <a:pt x="210" y="94"/>
                    <a:pt x="209" y="94"/>
                    <a:pt x="209" y="94"/>
                  </a:cubicBezTo>
                  <a:cubicBezTo>
                    <a:pt x="209" y="94"/>
                    <a:pt x="209" y="93"/>
                    <a:pt x="209" y="92"/>
                  </a:cubicBezTo>
                  <a:cubicBezTo>
                    <a:pt x="209" y="92"/>
                    <a:pt x="209" y="93"/>
                    <a:pt x="209" y="93"/>
                  </a:cubicBezTo>
                  <a:cubicBezTo>
                    <a:pt x="209" y="93"/>
                    <a:pt x="209" y="93"/>
                    <a:pt x="210" y="93"/>
                  </a:cubicBezTo>
                  <a:cubicBezTo>
                    <a:pt x="209" y="95"/>
                    <a:pt x="212" y="92"/>
                    <a:pt x="210" y="92"/>
                  </a:cubicBezTo>
                  <a:cubicBezTo>
                    <a:pt x="210" y="92"/>
                    <a:pt x="211" y="93"/>
                    <a:pt x="212" y="92"/>
                  </a:cubicBezTo>
                  <a:cubicBezTo>
                    <a:pt x="212" y="92"/>
                    <a:pt x="212" y="91"/>
                    <a:pt x="212" y="90"/>
                  </a:cubicBezTo>
                  <a:cubicBezTo>
                    <a:pt x="212" y="90"/>
                    <a:pt x="212" y="91"/>
                    <a:pt x="212" y="91"/>
                  </a:cubicBezTo>
                  <a:cubicBezTo>
                    <a:pt x="212" y="91"/>
                    <a:pt x="211" y="91"/>
                    <a:pt x="211" y="91"/>
                  </a:cubicBezTo>
                  <a:cubicBezTo>
                    <a:pt x="210" y="91"/>
                    <a:pt x="212" y="90"/>
                    <a:pt x="212" y="90"/>
                  </a:cubicBezTo>
                  <a:cubicBezTo>
                    <a:pt x="212" y="89"/>
                    <a:pt x="212" y="89"/>
                    <a:pt x="212" y="88"/>
                  </a:cubicBezTo>
                  <a:cubicBezTo>
                    <a:pt x="213" y="88"/>
                    <a:pt x="213" y="89"/>
                    <a:pt x="213" y="89"/>
                  </a:cubicBezTo>
                  <a:cubicBezTo>
                    <a:pt x="213" y="89"/>
                    <a:pt x="213" y="88"/>
                    <a:pt x="213" y="88"/>
                  </a:cubicBezTo>
                  <a:cubicBezTo>
                    <a:pt x="213" y="88"/>
                    <a:pt x="214" y="89"/>
                    <a:pt x="214" y="89"/>
                  </a:cubicBezTo>
                  <a:cubicBezTo>
                    <a:pt x="215" y="89"/>
                    <a:pt x="214" y="88"/>
                    <a:pt x="214" y="88"/>
                  </a:cubicBezTo>
                  <a:cubicBezTo>
                    <a:pt x="215" y="88"/>
                    <a:pt x="215" y="86"/>
                    <a:pt x="215" y="86"/>
                  </a:cubicBezTo>
                  <a:cubicBezTo>
                    <a:pt x="216" y="86"/>
                    <a:pt x="216" y="86"/>
                    <a:pt x="216" y="85"/>
                  </a:cubicBezTo>
                  <a:cubicBezTo>
                    <a:pt x="216" y="85"/>
                    <a:pt x="217" y="86"/>
                    <a:pt x="217" y="86"/>
                  </a:cubicBezTo>
                  <a:cubicBezTo>
                    <a:pt x="217" y="86"/>
                    <a:pt x="217" y="85"/>
                    <a:pt x="218" y="85"/>
                  </a:cubicBezTo>
                  <a:cubicBezTo>
                    <a:pt x="218" y="84"/>
                    <a:pt x="218" y="84"/>
                    <a:pt x="218" y="84"/>
                  </a:cubicBezTo>
                  <a:cubicBezTo>
                    <a:pt x="218" y="83"/>
                    <a:pt x="220" y="83"/>
                    <a:pt x="220" y="83"/>
                  </a:cubicBezTo>
                  <a:cubicBezTo>
                    <a:pt x="221" y="81"/>
                    <a:pt x="222" y="80"/>
                    <a:pt x="222" y="79"/>
                  </a:cubicBezTo>
                  <a:cubicBezTo>
                    <a:pt x="222" y="79"/>
                    <a:pt x="223" y="78"/>
                    <a:pt x="223" y="78"/>
                  </a:cubicBezTo>
                  <a:cubicBezTo>
                    <a:pt x="223" y="78"/>
                    <a:pt x="223" y="78"/>
                    <a:pt x="223" y="78"/>
                  </a:cubicBezTo>
                  <a:cubicBezTo>
                    <a:pt x="223" y="77"/>
                    <a:pt x="223" y="76"/>
                    <a:pt x="223" y="76"/>
                  </a:cubicBezTo>
                  <a:cubicBezTo>
                    <a:pt x="224" y="75"/>
                    <a:pt x="225" y="75"/>
                    <a:pt x="225" y="74"/>
                  </a:cubicBezTo>
                  <a:cubicBezTo>
                    <a:pt x="225" y="74"/>
                    <a:pt x="224" y="74"/>
                    <a:pt x="224" y="74"/>
                  </a:cubicBezTo>
                  <a:cubicBezTo>
                    <a:pt x="224" y="74"/>
                    <a:pt x="224" y="73"/>
                    <a:pt x="224" y="74"/>
                  </a:cubicBezTo>
                  <a:cubicBezTo>
                    <a:pt x="224" y="74"/>
                    <a:pt x="224" y="73"/>
                    <a:pt x="223" y="72"/>
                  </a:cubicBezTo>
                  <a:cubicBezTo>
                    <a:pt x="223" y="72"/>
                    <a:pt x="223" y="72"/>
                    <a:pt x="223" y="71"/>
                  </a:cubicBezTo>
                  <a:cubicBezTo>
                    <a:pt x="223" y="71"/>
                    <a:pt x="222" y="70"/>
                    <a:pt x="222" y="70"/>
                  </a:cubicBezTo>
                  <a:cubicBezTo>
                    <a:pt x="223" y="70"/>
                    <a:pt x="223" y="70"/>
                    <a:pt x="223" y="70"/>
                  </a:cubicBezTo>
                  <a:cubicBezTo>
                    <a:pt x="223" y="69"/>
                    <a:pt x="222" y="69"/>
                    <a:pt x="223" y="69"/>
                  </a:cubicBezTo>
                  <a:cubicBezTo>
                    <a:pt x="223" y="69"/>
                    <a:pt x="223" y="68"/>
                    <a:pt x="223" y="68"/>
                  </a:cubicBezTo>
                  <a:cubicBezTo>
                    <a:pt x="223" y="68"/>
                    <a:pt x="224" y="67"/>
                    <a:pt x="224" y="67"/>
                  </a:cubicBezTo>
                  <a:cubicBezTo>
                    <a:pt x="224" y="66"/>
                    <a:pt x="223" y="66"/>
                    <a:pt x="223" y="65"/>
                  </a:cubicBezTo>
                  <a:cubicBezTo>
                    <a:pt x="223" y="65"/>
                    <a:pt x="224" y="66"/>
                    <a:pt x="224" y="66"/>
                  </a:cubicBezTo>
                  <a:cubicBezTo>
                    <a:pt x="224" y="66"/>
                    <a:pt x="224" y="65"/>
                    <a:pt x="224" y="65"/>
                  </a:cubicBezTo>
                  <a:cubicBezTo>
                    <a:pt x="224" y="65"/>
                    <a:pt x="224" y="64"/>
                    <a:pt x="224" y="64"/>
                  </a:cubicBezTo>
                  <a:cubicBezTo>
                    <a:pt x="224" y="64"/>
                    <a:pt x="226" y="65"/>
                    <a:pt x="225" y="63"/>
                  </a:cubicBezTo>
                  <a:cubicBezTo>
                    <a:pt x="226" y="63"/>
                    <a:pt x="225" y="63"/>
                    <a:pt x="226" y="63"/>
                  </a:cubicBezTo>
                  <a:cubicBezTo>
                    <a:pt x="226" y="63"/>
                    <a:pt x="225" y="62"/>
                    <a:pt x="225" y="62"/>
                  </a:cubicBezTo>
                  <a:cubicBezTo>
                    <a:pt x="226" y="62"/>
                    <a:pt x="226" y="62"/>
                    <a:pt x="227" y="62"/>
                  </a:cubicBezTo>
                  <a:cubicBezTo>
                    <a:pt x="227" y="62"/>
                    <a:pt x="227" y="62"/>
                    <a:pt x="226" y="61"/>
                  </a:cubicBezTo>
                  <a:cubicBezTo>
                    <a:pt x="226" y="61"/>
                    <a:pt x="226" y="59"/>
                    <a:pt x="226" y="59"/>
                  </a:cubicBezTo>
                  <a:cubicBezTo>
                    <a:pt x="227" y="59"/>
                    <a:pt x="227" y="60"/>
                    <a:pt x="227" y="60"/>
                  </a:cubicBezTo>
                  <a:cubicBezTo>
                    <a:pt x="227" y="60"/>
                    <a:pt x="228" y="59"/>
                    <a:pt x="228" y="59"/>
                  </a:cubicBezTo>
                  <a:cubicBezTo>
                    <a:pt x="229" y="59"/>
                    <a:pt x="230" y="61"/>
                    <a:pt x="230" y="59"/>
                  </a:cubicBezTo>
                  <a:cubicBezTo>
                    <a:pt x="230" y="59"/>
                    <a:pt x="234" y="59"/>
                    <a:pt x="234" y="58"/>
                  </a:cubicBezTo>
                  <a:cubicBezTo>
                    <a:pt x="234" y="58"/>
                    <a:pt x="234" y="58"/>
                    <a:pt x="235" y="59"/>
                  </a:cubicBezTo>
                  <a:cubicBezTo>
                    <a:pt x="235" y="59"/>
                    <a:pt x="235" y="58"/>
                    <a:pt x="236" y="59"/>
                  </a:cubicBezTo>
                  <a:cubicBezTo>
                    <a:pt x="236" y="59"/>
                    <a:pt x="236" y="59"/>
                    <a:pt x="236" y="60"/>
                  </a:cubicBezTo>
                  <a:cubicBezTo>
                    <a:pt x="236" y="59"/>
                    <a:pt x="237" y="60"/>
                    <a:pt x="238" y="60"/>
                  </a:cubicBezTo>
                  <a:cubicBezTo>
                    <a:pt x="238" y="60"/>
                    <a:pt x="239" y="60"/>
                    <a:pt x="239" y="60"/>
                  </a:cubicBezTo>
                  <a:cubicBezTo>
                    <a:pt x="240" y="61"/>
                    <a:pt x="240" y="61"/>
                    <a:pt x="240" y="63"/>
                  </a:cubicBezTo>
                  <a:cubicBezTo>
                    <a:pt x="240" y="64"/>
                    <a:pt x="240" y="65"/>
                    <a:pt x="241" y="65"/>
                  </a:cubicBezTo>
                  <a:cubicBezTo>
                    <a:pt x="241" y="65"/>
                    <a:pt x="241" y="66"/>
                    <a:pt x="241" y="66"/>
                  </a:cubicBezTo>
                  <a:cubicBezTo>
                    <a:pt x="241" y="66"/>
                    <a:pt x="240" y="66"/>
                    <a:pt x="240" y="66"/>
                  </a:cubicBezTo>
                  <a:cubicBezTo>
                    <a:pt x="240" y="66"/>
                    <a:pt x="240" y="66"/>
                    <a:pt x="240" y="66"/>
                  </a:cubicBezTo>
                  <a:cubicBezTo>
                    <a:pt x="240" y="66"/>
                    <a:pt x="241" y="67"/>
                    <a:pt x="241" y="67"/>
                  </a:cubicBezTo>
                  <a:cubicBezTo>
                    <a:pt x="240" y="67"/>
                    <a:pt x="240" y="67"/>
                    <a:pt x="239" y="67"/>
                  </a:cubicBezTo>
                  <a:cubicBezTo>
                    <a:pt x="239" y="67"/>
                    <a:pt x="239" y="67"/>
                    <a:pt x="238" y="67"/>
                  </a:cubicBezTo>
                  <a:cubicBezTo>
                    <a:pt x="237" y="68"/>
                    <a:pt x="237" y="69"/>
                    <a:pt x="237" y="70"/>
                  </a:cubicBezTo>
                  <a:cubicBezTo>
                    <a:pt x="237" y="71"/>
                    <a:pt x="235" y="75"/>
                    <a:pt x="235" y="76"/>
                  </a:cubicBezTo>
                  <a:cubicBezTo>
                    <a:pt x="234" y="76"/>
                    <a:pt x="235" y="77"/>
                    <a:pt x="233" y="77"/>
                  </a:cubicBezTo>
                  <a:cubicBezTo>
                    <a:pt x="233" y="77"/>
                    <a:pt x="234" y="78"/>
                    <a:pt x="234" y="78"/>
                  </a:cubicBezTo>
                  <a:cubicBezTo>
                    <a:pt x="233" y="78"/>
                    <a:pt x="233" y="78"/>
                    <a:pt x="233" y="78"/>
                  </a:cubicBezTo>
                  <a:cubicBezTo>
                    <a:pt x="233" y="79"/>
                    <a:pt x="233" y="78"/>
                    <a:pt x="233" y="79"/>
                  </a:cubicBezTo>
                  <a:cubicBezTo>
                    <a:pt x="232" y="79"/>
                    <a:pt x="232" y="80"/>
                    <a:pt x="232" y="80"/>
                  </a:cubicBezTo>
                  <a:cubicBezTo>
                    <a:pt x="232" y="81"/>
                    <a:pt x="231" y="81"/>
                    <a:pt x="231" y="82"/>
                  </a:cubicBezTo>
                  <a:cubicBezTo>
                    <a:pt x="230" y="81"/>
                    <a:pt x="231" y="81"/>
                    <a:pt x="230" y="82"/>
                  </a:cubicBezTo>
                  <a:cubicBezTo>
                    <a:pt x="230" y="82"/>
                    <a:pt x="230" y="83"/>
                    <a:pt x="230" y="83"/>
                  </a:cubicBezTo>
                  <a:cubicBezTo>
                    <a:pt x="230" y="84"/>
                    <a:pt x="229" y="83"/>
                    <a:pt x="229" y="84"/>
                  </a:cubicBezTo>
                  <a:cubicBezTo>
                    <a:pt x="229" y="85"/>
                    <a:pt x="230" y="85"/>
                    <a:pt x="229" y="86"/>
                  </a:cubicBezTo>
                  <a:cubicBezTo>
                    <a:pt x="229" y="86"/>
                    <a:pt x="228" y="88"/>
                    <a:pt x="228" y="87"/>
                  </a:cubicBezTo>
                  <a:cubicBezTo>
                    <a:pt x="228" y="87"/>
                    <a:pt x="228" y="86"/>
                    <a:pt x="228" y="86"/>
                  </a:cubicBezTo>
                  <a:cubicBezTo>
                    <a:pt x="228" y="86"/>
                    <a:pt x="228" y="86"/>
                    <a:pt x="228" y="86"/>
                  </a:cubicBezTo>
                  <a:cubicBezTo>
                    <a:pt x="228" y="87"/>
                    <a:pt x="227" y="86"/>
                    <a:pt x="227" y="86"/>
                  </a:cubicBezTo>
                  <a:cubicBezTo>
                    <a:pt x="227" y="87"/>
                    <a:pt x="226" y="87"/>
                    <a:pt x="226" y="86"/>
                  </a:cubicBezTo>
                  <a:cubicBezTo>
                    <a:pt x="226" y="87"/>
                    <a:pt x="226" y="89"/>
                    <a:pt x="226" y="90"/>
                  </a:cubicBezTo>
                  <a:cubicBezTo>
                    <a:pt x="226" y="91"/>
                    <a:pt x="225" y="91"/>
                    <a:pt x="225" y="91"/>
                  </a:cubicBezTo>
                  <a:cubicBezTo>
                    <a:pt x="225" y="92"/>
                    <a:pt x="225" y="92"/>
                    <a:pt x="225" y="92"/>
                  </a:cubicBezTo>
                  <a:cubicBezTo>
                    <a:pt x="225" y="92"/>
                    <a:pt x="224" y="93"/>
                    <a:pt x="224" y="93"/>
                  </a:cubicBezTo>
                  <a:cubicBezTo>
                    <a:pt x="225" y="94"/>
                    <a:pt x="225" y="94"/>
                    <a:pt x="225" y="94"/>
                  </a:cubicBezTo>
                  <a:cubicBezTo>
                    <a:pt x="225" y="95"/>
                    <a:pt x="225" y="95"/>
                    <a:pt x="225" y="96"/>
                  </a:cubicBezTo>
                  <a:cubicBezTo>
                    <a:pt x="225" y="96"/>
                    <a:pt x="226" y="96"/>
                    <a:pt x="226" y="96"/>
                  </a:cubicBezTo>
                  <a:cubicBezTo>
                    <a:pt x="226" y="96"/>
                    <a:pt x="226" y="97"/>
                    <a:pt x="226" y="97"/>
                  </a:cubicBezTo>
                  <a:cubicBezTo>
                    <a:pt x="227" y="98"/>
                    <a:pt x="227" y="98"/>
                    <a:pt x="227" y="98"/>
                  </a:cubicBezTo>
                  <a:cubicBezTo>
                    <a:pt x="227" y="99"/>
                    <a:pt x="226" y="99"/>
                    <a:pt x="226" y="100"/>
                  </a:cubicBezTo>
                  <a:cubicBezTo>
                    <a:pt x="226" y="100"/>
                    <a:pt x="227" y="100"/>
                    <a:pt x="227" y="101"/>
                  </a:cubicBezTo>
                  <a:cubicBezTo>
                    <a:pt x="228" y="102"/>
                    <a:pt x="228" y="104"/>
                    <a:pt x="229" y="105"/>
                  </a:cubicBezTo>
                  <a:cubicBezTo>
                    <a:pt x="229" y="105"/>
                    <a:pt x="229" y="105"/>
                    <a:pt x="229" y="105"/>
                  </a:cubicBezTo>
                  <a:cubicBezTo>
                    <a:pt x="229" y="105"/>
                    <a:pt x="228" y="104"/>
                    <a:pt x="228" y="104"/>
                  </a:cubicBezTo>
                  <a:cubicBezTo>
                    <a:pt x="228" y="104"/>
                    <a:pt x="228" y="105"/>
                    <a:pt x="228" y="105"/>
                  </a:cubicBezTo>
                  <a:cubicBezTo>
                    <a:pt x="228" y="105"/>
                    <a:pt x="228" y="105"/>
                    <a:pt x="228" y="105"/>
                  </a:cubicBezTo>
                  <a:cubicBezTo>
                    <a:pt x="228" y="106"/>
                    <a:pt x="228" y="106"/>
                    <a:pt x="228" y="106"/>
                  </a:cubicBezTo>
                  <a:cubicBezTo>
                    <a:pt x="228" y="106"/>
                    <a:pt x="228" y="106"/>
                    <a:pt x="228" y="106"/>
                  </a:cubicBezTo>
                  <a:cubicBezTo>
                    <a:pt x="228" y="106"/>
                    <a:pt x="228" y="107"/>
                    <a:pt x="228" y="107"/>
                  </a:cubicBezTo>
                  <a:cubicBezTo>
                    <a:pt x="228" y="107"/>
                    <a:pt x="228" y="107"/>
                    <a:pt x="228" y="108"/>
                  </a:cubicBezTo>
                  <a:cubicBezTo>
                    <a:pt x="228" y="108"/>
                    <a:pt x="228" y="109"/>
                    <a:pt x="228" y="109"/>
                  </a:cubicBezTo>
                  <a:cubicBezTo>
                    <a:pt x="228" y="110"/>
                    <a:pt x="228" y="110"/>
                    <a:pt x="228" y="110"/>
                  </a:cubicBezTo>
                  <a:cubicBezTo>
                    <a:pt x="228" y="110"/>
                    <a:pt x="229" y="111"/>
                    <a:pt x="229" y="112"/>
                  </a:cubicBezTo>
                  <a:cubicBezTo>
                    <a:pt x="229" y="111"/>
                    <a:pt x="229" y="113"/>
                    <a:pt x="229" y="113"/>
                  </a:cubicBezTo>
                  <a:cubicBezTo>
                    <a:pt x="229" y="113"/>
                    <a:pt x="228" y="114"/>
                    <a:pt x="228" y="114"/>
                  </a:cubicBezTo>
                  <a:cubicBezTo>
                    <a:pt x="228" y="114"/>
                    <a:pt x="230" y="116"/>
                    <a:pt x="230" y="116"/>
                  </a:cubicBezTo>
                  <a:cubicBezTo>
                    <a:pt x="230" y="116"/>
                    <a:pt x="231" y="115"/>
                    <a:pt x="231" y="115"/>
                  </a:cubicBezTo>
                  <a:cubicBezTo>
                    <a:pt x="231" y="115"/>
                    <a:pt x="231" y="116"/>
                    <a:pt x="231" y="116"/>
                  </a:cubicBezTo>
                  <a:cubicBezTo>
                    <a:pt x="231" y="116"/>
                    <a:pt x="232" y="115"/>
                    <a:pt x="232" y="115"/>
                  </a:cubicBezTo>
                  <a:cubicBezTo>
                    <a:pt x="232" y="115"/>
                    <a:pt x="232" y="115"/>
                    <a:pt x="232" y="116"/>
                  </a:cubicBezTo>
                  <a:cubicBezTo>
                    <a:pt x="232" y="116"/>
                    <a:pt x="232" y="116"/>
                    <a:pt x="233" y="117"/>
                  </a:cubicBezTo>
                  <a:cubicBezTo>
                    <a:pt x="233" y="116"/>
                    <a:pt x="233" y="116"/>
                    <a:pt x="233" y="116"/>
                  </a:cubicBezTo>
                  <a:cubicBezTo>
                    <a:pt x="233" y="116"/>
                    <a:pt x="234" y="116"/>
                    <a:pt x="234" y="116"/>
                  </a:cubicBezTo>
                  <a:cubicBezTo>
                    <a:pt x="234" y="116"/>
                    <a:pt x="235" y="116"/>
                    <a:pt x="235" y="116"/>
                  </a:cubicBezTo>
                  <a:cubicBezTo>
                    <a:pt x="235" y="118"/>
                    <a:pt x="235" y="118"/>
                    <a:pt x="236" y="117"/>
                  </a:cubicBezTo>
                  <a:cubicBezTo>
                    <a:pt x="237" y="117"/>
                    <a:pt x="237" y="117"/>
                    <a:pt x="238" y="117"/>
                  </a:cubicBezTo>
                  <a:cubicBezTo>
                    <a:pt x="238" y="118"/>
                    <a:pt x="237" y="119"/>
                    <a:pt x="239" y="119"/>
                  </a:cubicBezTo>
                  <a:cubicBezTo>
                    <a:pt x="239" y="120"/>
                    <a:pt x="239" y="120"/>
                    <a:pt x="239" y="120"/>
                  </a:cubicBezTo>
                  <a:cubicBezTo>
                    <a:pt x="239" y="120"/>
                    <a:pt x="239" y="121"/>
                    <a:pt x="239" y="121"/>
                  </a:cubicBezTo>
                  <a:cubicBezTo>
                    <a:pt x="239" y="121"/>
                    <a:pt x="238" y="122"/>
                    <a:pt x="238" y="122"/>
                  </a:cubicBezTo>
                  <a:cubicBezTo>
                    <a:pt x="240" y="122"/>
                    <a:pt x="240" y="120"/>
                    <a:pt x="241" y="119"/>
                  </a:cubicBezTo>
                  <a:cubicBezTo>
                    <a:pt x="241" y="119"/>
                    <a:pt x="241" y="120"/>
                    <a:pt x="241" y="120"/>
                  </a:cubicBezTo>
                  <a:cubicBezTo>
                    <a:pt x="242" y="120"/>
                    <a:pt x="243" y="119"/>
                    <a:pt x="243" y="119"/>
                  </a:cubicBezTo>
                  <a:cubicBezTo>
                    <a:pt x="244" y="119"/>
                    <a:pt x="245" y="118"/>
                    <a:pt x="245" y="118"/>
                  </a:cubicBezTo>
                  <a:cubicBezTo>
                    <a:pt x="245" y="119"/>
                    <a:pt x="245" y="119"/>
                    <a:pt x="245" y="119"/>
                  </a:cubicBezTo>
                  <a:cubicBezTo>
                    <a:pt x="246" y="119"/>
                    <a:pt x="246" y="119"/>
                    <a:pt x="247" y="119"/>
                  </a:cubicBezTo>
                  <a:cubicBezTo>
                    <a:pt x="247" y="119"/>
                    <a:pt x="247" y="118"/>
                    <a:pt x="247" y="118"/>
                  </a:cubicBezTo>
                  <a:cubicBezTo>
                    <a:pt x="247" y="117"/>
                    <a:pt x="248" y="117"/>
                    <a:pt x="248" y="117"/>
                  </a:cubicBezTo>
                  <a:cubicBezTo>
                    <a:pt x="248" y="117"/>
                    <a:pt x="251" y="116"/>
                    <a:pt x="250" y="115"/>
                  </a:cubicBezTo>
                  <a:cubicBezTo>
                    <a:pt x="251" y="115"/>
                    <a:pt x="251" y="114"/>
                    <a:pt x="251" y="114"/>
                  </a:cubicBezTo>
                  <a:cubicBezTo>
                    <a:pt x="252" y="114"/>
                    <a:pt x="252" y="115"/>
                    <a:pt x="253" y="115"/>
                  </a:cubicBezTo>
                  <a:cubicBezTo>
                    <a:pt x="253" y="115"/>
                    <a:pt x="253" y="114"/>
                    <a:pt x="253" y="113"/>
                  </a:cubicBezTo>
                  <a:cubicBezTo>
                    <a:pt x="253" y="113"/>
                    <a:pt x="254" y="114"/>
                    <a:pt x="254" y="114"/>
                  </a:cubicBezTo>
                  <a:cubicBezTo>
                    <a:pt x="254" y="113"/>
                    <a:pt x="253" y="113"/>
                    <a:pt x="253" y="112"/>
                  </a:cubicBezTo>
                  <a:cubicBezTo>
                    <a:pt x="254" y="112"/>
                    <a:pt x="254" y="113"/>
                    <a:pt x="254" y="113"/>
                  </a:cubicBezTo>
                  <a:cubicBezTo>
                    <a:pt x="255" y="113"/>
                    <a:pt x="255" y="112"/>
                    <a:pt x="256" y="112"/>
                  </a:cubicBezTo>
                  <a:cubicBezTo>
                    <a:pt x="256" y="112"/>
                    <a:pt x="257" y="112"/>
                    <a:pt x="257" y="113"/>
                  </a:cubicBezTo>
                  <a:cubicBezTo>
                    <a:pt x="257" y="112"/>
                    <a:pt x="258" y="112"/>
                    <a:pt x="258" y="112"/>
                  </a:cubicBezTo>
                  <a:cubicBezTo>
                    <a:pt x="258" y="112"/>
                    <a:pt x="258" y="112"/>
                    <a:pt x="258" y="112"/>
                  </a:cubicBezTo>
                  <a:cubicBezTo>
                    <a:pt x="258" y="112"/>
                    <a:pt x="258" y="111"/>
                    <a:pt x="258" y="111"/>
                  </a:cubicBezTo>
                  <a:cubicBezTo>
                    <a:pt x="259" y="111"/>
                    <a:pt x="260" y="111"/>
                    <a:pt x="261" y="111"/>
                  </a:cubicBezTo>
                  <a:cubicBezTo>
                    <a:pt x="261" y="111"/>
                    <a:pt x="262" y="111"/>
                    <a:pt x="261" y="111"/>
                  </a:cubicBezTo>
                  <a:cubicBezTo>
                    <a:pt x="262" y="111"/>
                    <a:pt x="262" y="111"/>
                    <a:pt x="262" y="110"/>
                  </a:cubicBezTo>
                  <a:cubicBezTo>
                    <a:pt x="262" y="110"/>
                    <a:pt x="263" y="111"/>
                    <a:pt x="263" y="111"/>
                  </a:cubicBezTo>
                  <a:cubicBezTo>
                    <a:pt x="263" y="111"/>
                    <a:pt x="263" y="110"/>
                    <a:pt x="264" y="110"/>
                  </a:cubicBezTo>
                  <a:cubicBezTo>
                    <a:pt x="264" y="110"/>
                    <a:pt x="264" y="110"/>
                    <a:pt x="265" y="110"/>
                  </a:cubicBezTo>
                  <a:cubicBezTo>
                    <a:pt x="265" y="110"/>
                    <a:pt x="265" y="109"/>
                    <a:pt x="265" y="109"/>
                  </a:cubicBezTo>
                  <a:cubicBezTo>
                    <a:pt x="265" y="109"/>
                    <a:pt x="265" y="109"/>
                    <a:pt x="265" y="109"/>
                  </a:cubicBezTo>
                  <a:cubicBezTo>
                    <a:pt x="266" y="108"/>
                    <a:pt x="266" y="108"/>
                    <a:pt x="266" y="107"/>
                  </a:cubicBezTo>
                  <a:cubicBezTo>
                    <a:pt x="267" y="107"/>
                    <a:pt x="266" y="108"/>
                    <a:pt x="267" y="108"/>
                  </a:cubicBezTo>
                  <a:cubicBezTo>
                    <a:pt x="267" y="109"/>
                    <a:pt x="267" y="110"/>
                    <a:pt x="267" y="110"/>
                  </a:cubicBezTo>
                  <a:cubicBezTo>
                    <a:pt x="266" y="110"/>
                    <a:pt x="266" y="109"/>
                    <a:pt x="265" y="110"/>
                  </a:cubicBezTo>
                  <a:cubicBezTo>
                    <a:pt x="265" y="110"/>
                    <a:pt x="266" y="110"/>
                    <a:pt x="266" y="111"/>
                  </a:cubicBezTo>
                  <a:cubicBezTo>
                    <a:pt x="267" y="111"/>
                    <a:pt x="267" y="111"/>
                    <a:pt x="267" y="111"/>
                  </a:cubicBezTo>
                  <a:cubicBezTo>
                    <a:pt x="268" y="111"/>
                    <a:pt x="268" y="112"/>
                    <a:pt x="269" y="112"/>
                  </a:cubicBezTo>
                  <a:cubicBezTo>
                    <a:pt x="269" y="112"/>
                    <a:pt x="269" y="112"/>
                    <a:pt x="269" y="112"/>
                  </a:cubicBezTo>
                  <a:cubicBezTo>
                    <a:pt x="269" y="112"/>
                    <a:pt x="269" y="112"/>
                    <a:pt x="269" y="112"/>
                  </a:cubicBezTo>
                  <a:cubicBezTo>
                    <a:pt x="270" y="112"/>
                    <a:pt x="270" y="112"/>
                    <a:pt x="270" y="113"/>
                  </a:cubicBezTo>
                  <a:cubicBezTo>
                    <a:pt x="271" y="113"/>
                    <a:pt x="272" y="112"/>
                    <a:pt x="273" y="112"/>
                  </a:cubicBezTo>
                  <a:cubicBezTo>
                    <a:pt x="273" y="112"/>
                    <a:pt x="274" y="112"/>
                    <a:pt x="274" y="112"/>
                  </a:cubicBezTo>
                  <a:cubicBezTo>
                    <a:pt x="274" y="112"/>
                    <a:pt x="274" y="113"/>
                    <a:pt x="274" y="113"/>
                  </a:cubicBezTo>
                  <a:cubicBezTo>
                    <a:pt x="274" y="113"/>
                    <a:pt x="274" y="113"/>
                    <a:pt x="274" y="113"/>
                  </a:cubicBezTo>
                  <a:cubicBezTo>
                    <a:pt x="275" y="113"/>
                    <a:pt x="276" y="113"/>
                    <a:pt x="276" y="114"/>
                  </a:cubicBezTo>
                  <a:cubicBezTo>
                    <a:pt x="276" y="115"/>
                    <a:pt x="273" y="115"/>
                    <a:pt x="274" y="114"/>
                  </a:cubicBezTo>
                  <a:cubicBezTo>
                    <a:pt x="274" y="114"/>
                    <a:pt x="274" y="114"/>
                    <a:pt x="274" y="114"/>
                  </a:cubicBezTo>
                  <a:cubicBezTo>
                    <a:pt x="274" y="114"/>
                    <a:pt x="274" y="114"/>
                    <a:pt x="274" y="114"/>
                  </a:cubicBezTo>
                  <a:cubicBezTo>
                    <a:pt x="273" y="113"/>
                    <a:pt x="273" y="113"/>
                    <a:pt x="273" y="114"/>
                  </a:cubicBezTo>
                  <a:cubicBezTo>
                    <a:pt x="273" y="113"/>
                    <a:pt x="271" y="114"/>
                    <a:pt x="270" y="114"/>
                  </a:cubicBezTo>
                  <a:cubicBezTo>
                    <a:pt x="270" y="115"/>
                    <a:pt x="270" y="115"/>
                    <a:pt x="270" y="116"/>
                  </a:cubicBezTo>
                  <a:cubicBezTo>
                    <a:pt x="269" y="118"/>
                    <a:pt x="266" y="115"/>
                    <a:pt x="267" y="118"/>
                  </a:cubicBezTo>
                  <a:cubicBezTo>
                    <a:pt x="266" y="118"/>
                    <a:pt x="266" y="117"/>
                    <a:pt x="266" y="117"/>
                  </a:cubicBezTo>
                  <a:cubicBezTo>
                    <a:pt x="265" y="117"/>
                    <a:pt x="265" y="118"/>
                    <a:pt x="265" y="119"/>
                  </a:cubicBezTo>
                  <a:cubicBezTo>
                    <a:pt x="265" y="120"/>
                    <a:pt x="266" y="120"/>
                    <a:pt x="266" y="121"/>
                  </a:cubicBezTo>
                  <a:cubicBezTo>
                    <a:pt x="266" y="121"/>
                    <a:pt x="266" y="121"/>
                    <a:pt x="266" y="121"/>
                  </a:cubicBezTo>
                  <a:cubicBezTo>
                    <a:pt x="265" y="121"/>
                    <a:pt x="265" y="121"/>
                    <a:pt x="264" y="122"/>
                  </a:cubicBezTo>
                  <a:cubicBezTo>
                    <a:pt x="264" y="122"/>
                    <a:pt x="263" y="121"/>
                    <a:pt x="262" y="122"/>
                  </a:cubicBezTo>
                  <a:cubicBezTo>
                    <a:pt x="261" y="122"/>
                    <a:pt x="260" y="122"/>
                    <a:pt x="259" y="121"/>
                  </a:cubicBezTo>
                  <a:cubicBezTo>
                    <a:pt x="258" y="121"/>
                    <a:pt x="258" y="121"/>
                    <a:pt x="258" y="121"/>
                  </a:cubicBezTo>
                  <a:cubicBezTo>
                    <a:pt x="257" y="121"/>
                    <a:pt x="256" y="121"/>
                    <a:pt x="255" y="121"/>
                  </a:cubicBezTo>
                  <a:cubicBezTo>
                    <a:pt x="254" y="121"/>
                    <a:pt x="253" y="122"/>
                    <a:pt x="254" y="121"/>
                  </a:cubicBezTo>
                  <a:cubicBezTo>
                    <a:pt x="253" y="120"/>
                    <a:pt x="253" y="122"/>
                    <a:pt x="253" y="122"/>
                  </a:cubicBezTo>
                  <a:cubicBezTo>
                    <a:pt x="252" y="122"/>
                    <a:pt x="252" y="121"/>
                    <a:pt x="252" y="122"/>
                  </a:cubicBezTo>
                  <a:cubicBezTo>
                    <a:pt x="252" y="122"/>
                    <a:pt x="252" y="122"/>
                    <a:pt x="252" y="123"/>
                  </a:cubicBezTo>
                  <a:cubicBezTo>
                    <a:pt x="252" y="123"/>
                    <a:pt x="250" y="123"/>
                    <a:pt x="250" y="123"/>
                  </a:cubicBezTo>
                  <a:cubicBezTo>
                    <a:pt x="249" y="123"/>
                    <a:pt x="249" y="123"/>
                    <a:pt x="248" y="123"/>
                  </a:cubicBezTo>
                  <a:cubicBezTo>
                    <a:pt x="248" y="123"/>
                    <a:pt x="247" y="124"/>
                    <a:pt x="247" y="124"/>
                  </a:cubicBezTo>
                  <a:cubicBezTo>
                    <a:pt x="247" y="124"/>
                    <a:pt x="246" y="124"/>
                    <a:pt x="246" y="124"/>
                  </a:cubicBezTo>
                  <a:cubicBezTo>
                    <a:pt x="246" y="124"/>
                    <a:pt x="246" y="125"/>
                    <a:pt x="246" y="125"/>
                  </a:cubicBezTo>
                  <a:cubicBezTo>
                    <a:pt x="245" y="125"/>
                    <a:pt x="245" y="125"/>
                    <a:pt x="245" y="125"/>
                  </a:cubicBezTo>
                  <a:cubicBezTo>
                    <a:pt x="244" y="126"/>
                    <a:pt x="245" y="126"/>
                    <a:pt x="244" y="126"/>
                  </a:cubicBezTo>
                  <a:cubicBezTo>
                    <a:pt x="244" y="126"/>
                    <a:pt x="243" y="127"/>
                    <a:pt x="243" y="127"/>
                  </a:cubicBezTo>
                  <a:cubicBezTo>
                    <a:pt x="243" y="127"/>
                    <a:pt x="242" y="127"/>
                    <a:pt x="242" y="127"/>
                  </a:cubicBezTo>
                  <a:cubicBezTo>
                    <a:pt x="242" y="128"/>
                    <a:pt x="242" y="128"/>
                    <a:pt x="242" y="129"/>
                  </a:cubicBezTo>
                  <a:cubicBezTo>
                    <a:pt x="242" y="129"/>
                    <a:pt x="242" y="129"/>
                    <a:pt x="241" y="130"/>
                  </a:cubicBezTo>
                  <a:cubicBezTo>
                    <a:pt x="242" y="130"/>
                    <a:pt x="242" y="130"/>
                    <a:pt x="242" y="130"/>
                  </a:cubicBezTo>
                  <a:cubicBezTo>
                    <a:pt x="242" y="130"/>
                    <a:pt x="242" y="129"/>
                    <a:pt x="243" y="130"/>
                  </a:cubicBezTo>
                  <a:cubicBezTo>
                    <a:pt x="243" y="130"/>
                    <a:pt x="242" y="130"/>
                    <a:pt x="242" y="130"/>
                  </a:cubicBezTo>
                  <a:cubicBezTo>
                    <a:pt x="242" y="131"/>
                    <a:pt x="242" y="131"/>
                    <a:pt x="242" y="131"/>
                  </a:cubicBezTo>
                  <a:cubicBezTo>
                    <a:pt x="242" y="131"/>
                    <a:pt x="242" y="132"/>
                    <a:pt x="242" y="132"/>
                  </a:cubicBezTo>
                  <a:cubicBezTo>
                    <a:pt x="243" y="132"/>
                    <a:pt x="244" y="132"/>
                    <a:pt x="244" y="132"/>
                  </a:cubicBezTo>
                  <a:cubicBezTo>
                    <a:pt x="244" y="132"/>
                    <a:pt x="243" y="133"/>
                    <a:pt x="242" y="133"/>
                  </a:cubicBezTo>
                  <a:cubicBezTo>
                    <a:pt x="242" y="134"/>
                    <a:pt x="243" y="135"/>
                    <a:pt x="244" y="135"/>
                  </a:cubicBezTo>
                  <a:cubicBezTo>
                    <a:pt x="244" y="136"/>
                    <a:pt x="244" y="136"/>
                    <a:pt x="245" y="137"/>
                  </a:cubicBezTo>
                  <a:cubicBezTo>
                    <a:pt x="245" y="137"/>
                    <a:pt x="247" y="137"/>
                    <a:pt x="247" y="138"/>
                  </a:cubicBezTo>
                  <a:cubicBezTo>
                    <a:pt x="248" y="138"/>
                    <a:pt x="248" y="135"/>
                    <a:pt x="249" y="136"/>
                  </a:cubicBezTo>
                  <a:cubicBezTo>
                    <a:pt x="249" y="136"/>
                    <a:pt x="249" y="138"/>
                    <a:pt x="249" y="139"/>
                  </a:cubicBezTo>
                  <a:cubicBezTo>
                    <a:pt x="249" y="141"/>
                    <a:pt x="249" y="142"/>
                    <a:pt x="249" y="144"/>
                  </a:cubicBezTo>
                  <a:cubicBezTo>
                    <a:pt x="250" y="146"/>
                    <a:pt x="250" y="147"/>
                    <a:pt x="249" y="149"/>
                  </a:cubicBezTo>
                  <a:cubicBezTo>
                    <a:pt x="248" y="150"/>
                    <a:pt x="247" y="151"/>
                    <a:pt x="246" y="151"/>
                  </a:cubicBezTo>
                  <a:cubicBezTo>
                    <a:pt x="244" y="151"/>
                    <a:pt x="244" y="149"/>
                    <a:pt x="243" y="148"/>
                  </a:cubicBezTo>
                  <a:cubicBezTo>
                    <a:pt x="242" y="147"/>
                    <a:pt x="240" y="146"/>
                    <a:pt x="239" y="145"/>
                  </a:cubicBezTo>
                  <a:cubicBezTo>
                    <a:pt x="239" y="144"/>
                    <a:pt x="240" y="143"/>
                    <a:pt x="239" y="143"/>
                  </a:cubicBezTo>
                  <a:cubicBezTo>
                    <a:pt x="238" y="143"/>
                    <a:pt x="238" y="144"/>
                    <a:pt x="238" y="144"/>
                  </a:cubicBezTo>
                  <a:cubicBezTo>
                    <a:pt x="236" y="146"/>
                    <a:pt x="234" y="146"/>
                    <a:pt x="234" y="147"/>
                  </a:cubicBezTo>
                  <a:cubicBezTo>
                    <a:pt x="233" y="148"/>
                    <a:pt x="233" y="149"/>
                    <a:pt x="233" y="149"/>
                  </a:cubicBezTo>
                  <a:cubicBezTo>
                    <a:pt x="233" y="150"/>
                    <a:pt x="233" y="151"/>
                    <a:pt x="233" y="152"/>
                  </a:cubicBezTo>
                  <a:cubicBezTo>
                    <a:pt x="233" y="152"/>
                    <a:pt x="233" y="152"/>
                    <a:pt x="233" y="153"/>
                  </a:cubicBezTo>
                  <a:cubicBezTo>
                    <a:pt x="232" y="153"/>
                    <a:pt x="232" y="153"/>
                    <a:pt x="232" y="154"/>
                  </a:cubicBezTo>
                  <a:cubicBezTo>
                    <a:pt x="231" y="155"/>
                    <a:pt x="232" y="156"/>
                    <a:pt x="232" y="156"/>
                  </a:cubicBezTo>
                  <a:cubicBezTo>
                    <a:pt x="232" y="158"/>
                    <a:pt x="232" y="160"/>
                    <a:pt x="232" y="162"/>
                  </a:cubicBezTo>
                  <a:cubicBezTo>
                    <a:pt x="232" y="163"/>
                    <a:pt x="232" y="163"/>
                    <a:pt x="232" y="164"/>
                  </a:cubicBezTo>
                  <a:cubicBezTo>
                    <a:pt x="232" y="164"/>
                    <a:pt x="232" y="165"/>
                    <a:pt x="233" y="165"/>
                  </a:cubicBezTo>
                  <a:cubicBezTo>
                    <a:pt x="233" y="166"/>
                    <a:pt x="234" y="167"/>
                    <a:pt x="234" y="168"/>
                  </a:cubicBezTo>
                  <a:cubicBezTo>
                    <a:pt x="233" y="168"/>
                    <a:pt x="233" y="167"/>
                    <a:pt x="233" y="167"/>
                  </a:cubicBezTo>
                  <a:cubicBezTo>
                    <a:pt x="233" y="168"/>
                    <a:pt x="233" y="169"/>
                    <a:pt x="233" y="169"/>
                  </a:cubicBezTo>
                  <a:cubicBezTo>
                    <a:pt x="233" y="170"/>
                    <a:pt x="232" y="171"/>
                    <a:pt x="233" y="171"/>
                  </a:cubicBezTo>
                  <a:cubicBezTo>
                    <a:pt x="234" y="171"/>
                    <a:pt x="233" y="168"/>
                    <a:pt x="234" y="168"/>
                  </a:cubicBezTo>
                  <a:cubicBezTo>
                    <a:pt x="234" y="168"/>
                    <a:pt x="234" y="170"/>
                    <a:pt x="234" y="170"/>
                  </a:cubicBezTo>
                  <a:cubicBezTo>
                    <a:pt x="234" y="171"/>
                    <a:pt x="235" y="171"/>
                    <a:pt x="235" y="171"/>
                  </a:cubicBezTo>
                  <a:cubicBezTo>
                    <a:pt x="234" y="170"/>
                    <a:pt x="235" y="174"/>
                    <a:pt x="235" y="174"/>
                  </a:cubicBezTo>
                  <a:cubicBezTo>
                    <a:pt x="235" y="176"/>
                    <a:pt x="232" y="175"/>
                    <a:pt x="231" y="175"/>
                  </a:cubicBezTo>
                  <a:cubicBezTo>
                    <a:pt x="231" y="174"/>
                    <a:pt x="233" y="173"/>
                    <a:pt x="233" y="172"/>
                  </a:cubicBezTo>
                  <a:cubicBezTo>
                    <a:pt x="233" y="170"/>
                    <a:pt x="231" y="174"/>
                    <a:pt x="231" y="174"/>
                  </a:cubicBezTo>
                  <a:cubicBezTo>
                    <a:pt x="230" y="176"/>
                    <a:pt x="229" y="175"/>
                    <a:pt x="228" y="175"/>
                  </a:cubicBezTo>
                  <a:cubicBezTo>
                    <a:pt x="227" y="176"/>
                    <a:pt x="227" y="176"/>
                    <a:pt x="227" y="177"/>
                  </a:cubicBezTo>
                  <a:cubicBezTo>
                    <a:pt x="227" y="177"/>
                    <a:pt x="227" y="177"/>
                    <a:pt x="227" y="178"/>
                  </a:cubicBezTo>
                  <a:cubicBezTo>
                    <a:pt x="227" y="178"/>
                    <a:pt x="227" y="178"/>
                    <a:pt x="227" y="179"/>
                  </a:cubicBezTo>
                  <a:cubicBezTo>
                    <a:pt x="228" y="179"/>
                    <a:pt x="228" y="179"/>
                    <a:pt x="228" y="178"/>
                  </a:cubicBezTo>
                  <a:cubicBezTo>
                    <a:pt x="228" y="178"/>
                    <a:pt x="228" y="179"/>
                    <a:pt x="228" y="179"/>
                  </a:cubicBezTo>
                  <a:cubicBezTo>
                    <a:pt x="229" y="179"/>
                    <a:pt x="230" y="178"/>
                    <a:pt x="230" y="178"/>
                  </a:cubicBezTo>
                  <a:cubicBezTo>
                    <a:pt x="230" y="179"/>
                    <a:pt x="228" y="180"/>
                    <a:pt x="227" y="181"/>
                  </a:cubicBezTo>
                  <a:cubicBezTo>
                    <a:pt x="226" y="181"/>
                    <a:pt x="225" y="184"/>
                    <a:pt x="224" y="183"/>
                  </a:cubicBezTo>
                  <a:cubicBezTo>
                    <a:pt x="223" y="182"/>
                    <a:pt x="228" y="181"/>
                    <a:pt x="227" y="179"/>
                  </a:cubicBezTo>
                  <a:cubicBezTo>
                    <a:pt x="227" y="180"/>
                    <a:pt x="227" y="180"/>
                    <a:pt x="226" y="180"/>
                  </a:cubicBezTo>
                  <a:cubicBezTo>
                    <a:pt x="226" y="181"/>
                    <a:pt x="226" y="181"/>
                    <a:pt x="225" y="181"/>
                  </a:cubicBezTo>
                  <a:cubicBezTo>
                    <a:pt x="224" y="182"/>
                    <a:pt x="223" y="182"/>
                    <a:pt x="222" y="182"/>
                  </a:cubicBezTo>
                  <a:cubicBezTo>
                    <a:pt x="221" y="182"/>
                    <a:pt x="220" y="182"/>
                    <a:pt x="220" y="181"/>
                  </a:cubicBezTo>
                  <a:cubicBezTo>
                    <a:pt x="219" y="181"/>
                    <a:pt x="219" y="179"/>
                    <a:pt x="219" y="178"/>
                  </a:cubicBezTo>
                  <a:cubicBezTo>
                    <a:pt x="219" y="179"/>
                    <a:pt x="221" y="179"/>
                    <a:pt x="221" y="180"/>
                  </a:cubicBezTo>
                  <a:cubicBezTo>
                    <a:pt x="221" y="180"/>
                    <a:pt x="221" y="180"/>
                    <a:pt x="221" y="179"/>
                  </a:cubicBezTo>
                  <a:cubicBezTo>
                    <a:pt x="220" y="179"/>
                    <a:pt x="220" y="179"/>
                    <a:pt x="219" y="178"/>
                  </a:cubicBezTo>
                  <a:cubicBezTo>
                    <a:pt x="219" y="178"/>
                    <a:pt x="219" y="178"/>
                    <a:pt x="219" y="178"/>
                  </a:cubicBezTo>
                  <a:cubicBezTo>
                    <a:pt x="218" y="178"/>
                    <a:pt x="217" y="177"/>
                    <a:pt x="217" y="178"/>
                  </a:cubicBezTo>
                  <a:cubicBezTo>
                    <a:pt x="216" y="178"/>
                    <a:pt x="215" y="178"/>
                    <a:pt x="214" y="178"/>
                  </a:cubicBezTo>
                  <a:cubicBezTo>
                    <a:pt x="213" y="179"/>
                    <a:pt x="212" y="178"/>
                    <a:pt x="210" y="179"/>
                  </a:cubicBezTo>
                  <a:cubicBezTo>
                    <a:pt x="210" y="179"/>
                    <a:pt x="210" y="180"/>
                    <a:pt x="209" y="180"/>
                  </a:cubicBezTo>
                  <a:cubicBezTo>
                    <a:pt x="209" y="181"/>
                    <a:pt x="207" y="181"/>
                    <a:pt x="206" y="182"/>
                  </a:cubicBezTo>
                  <a:cubicBezTo>
                    <a:pt x="205" y="182"/>
                    <a:pt x="205" y="184"/>
                    <a:pt x="204" y="184"/>
                  </a:cubicBezTo>
                  <a:cubicBezTo>
                    <a:pt x="203" y="185"/>
                    <a:pt x="202" y="185"/>
                    <a:pt x="201" y="185"/>
                  </a:cubicBezTo>
                  <a:cubicBezTo>
                    <a:pt x="199" y="186"/>
                    <a:pt x="197" y="186"/>
                    <a:pt x="196" y="187"/>
                  </a:cubicBezTo>
                  <a:cubicBezTo>
                    <a:pt x="195" y="187"/>
                    <a:pt x="195" y="187"/>
                    <a:pt x="195" y="188"/>
                  </a:cubicBezTo>
                  <a:cubicBezTo>
                    <a:pt x="194" y="188"/>
                    <a:pt x="194" y="188"/>
                    <a:pt x="194" y="188"/>
                  </a:cubicBezTo>
                  <a:cubicBezTo>
                    <a:pt x="194" y="188"/>
                    <a:pt x="193" y="188"/>
                    <a:pt x="193" y="188"/>
                  </a:cubicBezTo>
                  <a:cubicBezTo>
                    <a:pt x="193" y="189"/>
                    <a:pt x="193" y="189"/>
                    <a:pt x="193" y="189"/>
                  </a:cubicBezTo>
                  <a:cubicBezTo>
                    <a:pt x="194" y="189"/>
                    <a:pt x="194" y="189"/>
                    <a:pt x="194" y="189"/>
                  </a:cubicBezTo>
                  <a:cubicBezTo>
                    <a:pt x="194" y="189"/>
                    <a:pt x="195" y="189"/>
                    <a:pt x="195" y="189"/>
                  </a:cubicBezTo>
                  <a:cubicBezTo>
                    <a:pt x="195" y="189"/>
                    <a:pt x="195" y="189"/>
                    <a:pt x="195" y="188"/>
                  </a:cubicBezTo>
                  <a:cubicBezTo>
                    <a:pt x="196" y="188"/>
                    <a:pt x="196" y="188"/>
                    <a:pt x="196" y="187"/>
                  </a:cubicBezTo>
                  <a:cubicBezTo>
                    <a:pt x="196" y="187"/>
                    <a:pt x="196" y="188"/>
                    <a:pt x="195" y="189"/>
                  </a:cubicBezTo>
                  <a:cubicBezTo>
                    <a:pt x="195" y="189"/>
                    <a:pt x="195" y="189"/>
                    <a:pt x="195" y="190"/>
                  </a:cubicBezTo>
                  <a:cubicBezTo>
                    <a:pt x="195" y="191"/>
                    <a:pt x="195" y="191"/>
                    <a:pt x="195" y="192"/>
                  </a:cubicBezTo>
                  <a:cubicBezTo>
                    <a:pt x="196" y="192"/>
                    <a:pt x="196" y="194"/>
                    <a:pt x="195" y="193"/>
                  </a:cubicBezTo>
                  <a:cubicBezTo>
                    <a:pt x="195" y="193"/>
                    <a:pt x="195" y="191"/>
                    <a:pt x="195" y="191"/>
                  </a:cubicBezTo>
                  <a:cubicBezTo>
                    <a:pt x="193" y="189"/>
                    <a:pt x="191" y="192"/>
                    <a:pt x="190" y="190"/>
                  </a:cubicBezTo>
                  <a:cubicBezTo>
                    <a:pt x="189" y="189"/>
                    <a:pt x="190" y="189"/>
                    <a:pt x="190" y="189"/>
                  </a:cubicBezTo>
                  <a:cubicBezTo>
                    <a:pt x="190" y="188"/>
                    <a:pt x="189" y="188"/>
                    <a:pt x="189" y="188"/>
                  </a:cubicBezTo>
                  <a:cubicBezTo>
                    <a:pt x="189" y="187"/>
                    <a:pt x="189" y="187"/>
                    <a:pt x="189" y="187"/>
                  </a:cubicBezTo>
                  <a:cubicBezTo>
                    <a:pt x="188" y="186"/>
                    <a:pt x="188" y="187"/>
                    <a:pt x="187" y="187"/>
                  </a:cubicBezTo>
                  <a:cubicBezTo>
                    <a:pt x="188" y="186"/>
                    <a:pt x="184" y="185"/>
                    <a:pt x="184" y="183"/>
                  </a:cubicBezTo>
                  <a:cubicBezTo>
                    <a:pt x="184" y="183"/>
                    <a:pt x="183" y="184"/>
                    <a:pt x="183" y="184"/>
                  </a:cubicBezTo>
                  <a:cubicBezTo>
                    <a:pt x="183" y="184"/>
                    <a:pt x="183" y="184"/>
                    <a:pt x="182" y="184"/>
                  </a:cubicBezTo>
                  <a:cubicBezTo>
                    <a:pt x="182" y="184"/>
                    <a:pt x="183" y="183"/>
                    <a:pt x="183" y="183"/>
                  </a:cubicBezTo>
                  <a:cubicBezTo>
                    <a:pt x="183" y="183"/>
                    <a:pt x="182" y="183"/>
                    <a:pt x="182" y="183"/>
                  </a:cubicBezTo>
                  <a:cubicBezTo>
                    <a:pt x="181" y="183"/>
                    <a:pt x="181" y="183"/>
                    <a:pt x="181" y="183"/>
                  </a:cubicBezTo>
                  <a:cubicBezTo>
                    <a:pt x="180" y="184"/>
                    <a:pt x="180" y="185"/>
                    <a:pt x="179" y="186"/>
                  </a:cubicBezTo>
                  <a:cubicBezTo>
                    <a:pt x="178" y="186"/>
                    <a:pt x="177" y="186"/>
                    <a:pt x="176" y="187"/>
                  </a:cubicBezTo>
                  <a:cubicBezTo>
                    <a:pt x="175" y="187"/>
                    <a:pt x="176" y="187"/>
                    <a:pt x="175" y="188"/>
                  </a:cubicBezTo>
                  <a:cubicBezTo>
                    <a:pt x="175" y="188"/>
                    <a:pt x="175" y="188"/>
                    <a:pt x="174" y="188"/>
                  </a:cubicBezTo>
                  <a:cubicBezTo>
                    <a:pt x="174" y="188"/>
                    <a:pt x="175" y="188"/>
                    <a:pt x="175" y="188"/>
                  </a:cubicBezTo>
                  <a:cubicBezTo>
                    <a:pt x="175" y="189"/>
                    <a:pt x="174" y="188"/>
                    <a:pt x="174" y="188"/>
                  </a:cubicBezTo>
                  <a:cubicBezTo>
                    <a:pt x="174" y="188"/>
                    <a:pt x="173" y="188"/>
                    <a:pt x="173" y="188"/>
                  </a:cubicBezTo>
                  <a:cubicBezTo>
                    <a:pt x="172" y="188"/>
                    <a:pt x="172" y="188"/>
                    <a:pt x="171" y="188"/>
                  </a:cubicBezTo>
                  <a:cubicBezTo>
                    <a:pt x="171" y="188"/>
                    <a:pt x="171" y="187"/>
                    <a:pt x="171" y="187"/>
                  </a:cubicBezTo>
                  <a:cubicBezTo>
                    <a:pt x="171" y="187"/>
                    <a:pt x="171" y="187"/>
                    <a:pt x="171" y="187"/>
                  </a:cubicBezTo>
                  <a:cubicBezTo>
                    <a:pt x="172" y="187"/>
                    <a:pt x="173" y="186"/>
                    <a:pt x="173" y="185"/>
                  </a:cubicBezTo>
                  <a:cubicBezTo>
                    <a:pt x="174" y="183"/>
                    <a:pt x="171" y="184"/>
                    <a:pt x="170" y="184"/>
                  </a:cubicBezTo>
                  <a:cubicBezTo>
                    <a:pt x="169" y="184"/>
                    <a:pt x="167" y="182"/>
                    <a:pt x="167" y="183"/>
                  </a:cubicBezTo>
                  <a:cubicBezTo>
                    <a:pt x="167" y="183"/>
                    <a:pt x="167" y="183"/>
                    <a:pt x="167" y="182"/>
                  </a:cubicBezTo>
                  <a:cubicBezTo>
                    <a:pt x="166" y="182"/>
                    <a:pt x="165" y="183"/>
                    <a:pt x="165" y="183"/>
                  </a:cubicBezTo>
                  <a:cubicBezTo>
                    <a:pt x="165" y="182"/>
                    <a:pt x="166" y="182"/>
                    <a:pt x="166" y="182"/>
                  </a:cubicBezTo>
                  <a:cubicBezTo>
                    <a:pt x="166" y="181"/>
                    <a:pt x="166" y="180"/>
                    <a:pt x="166" y="180"/>
                  </a:cubicBezTo>
                  <a:cubicBezTo>
                    <a:pt x="165" y="179"/>
                    <a:pt x="164" y="179"/>
                    <a:pt x="164" y="178"/>
                  </a:cubicBezTo>
                  <a:cubicBezTo>
                    <a:pt x="164" y="177"/>
                    <a:pt x="164" y="178"/>
                    <a:pt x="165" y="178"/>
                  </a:cubicBezTo>
                  <a:cubicBezTo>
                    <a:pt x="165" y="178"/>
                    <a:pt x="165" y="177"/>
                    <a:pt x="165" y="177"/>
                  </a:cubicBezTo>
                  <a:cubicBezTo>
                    <a:pt x="164" y="177"/>
                    <a:pt x="164" y="177"/>
                    <a:pt x="164" y="177"/>
                  </a:cubicBezTo>
                  <a:cubicBezTo>
                    <a:pt x="164" y="176"/>
                    <a:pt x="164" y="176"/>
                    <a:pt x="164" y="176"/>
                  </a:cubicBezTo>
                  <a:cubicBezTo>
                    <a:pt x="164" y="176"/>
                    <a:pt x="163" y="176"/>
                    <a:pt x="163" y="175"/>
                  </a:cubicBezTo>
                  <a:cubicBezTo>
                    <a:pt x="164" y="175"/>
                    <a:pt x="164" y="175"/>
                    <a:pt x="164" y="175"/>
                  </a:cubicBezTo>
                  <a:cubicBezTo>
                    <a:pt x="165" y="174"/>
                    <a:pt x="164" y="174"/>
                    <a:pt x="164" y="174"/>
                  </a:cubicBezTo>
                  <a:cubicBezTo>
                    <a:pt x="164" y="173"/>
                    <a:pt x="164" y="173"/>
                    <a:pt x="164" y="172"/>
                  </a:cubicBezTo>
                  <a:cubicBezTo>
                    <a:pt x="164" y="172"/>
                    <a:pt x="164" y="172"/>
                    <a:pt x="164" y="171"/>
                  </a:cubicBezTo>
                  <a:cubicBezTo>
                    <a:pt x="164" y="171"/>
                    <a:pt x="165" y="171"/>
                    <a:pt x="165" y="171"/>
                  </a:cubicBezTo>
                  <a:cubicBezTo>
                    <a:pt x="166" y="170"/>
                    <a:pt x="165" y="171"/>
                    <a:pt x="165" y="170"/>
                  </a:cubicBezTo>
                  <a:cubicBezTo>
                    <a:pt x="166" y="170"/>
                    <a:pt x="167" y="170"/>
                    <a:pt x="167" y="169"/>
                  </a:cubicBezTo>
                  <a:cubicBezTo>
                    <a:pt x="167" y="169"/>
                    <a:pt x="167" y="168"/>
                    <a:pt x="166" y="168"/>
                  </a:cubicBezTo>
                  <a:cubicBezTo>
                    <a:pt x="166" y="168"/>
                    <a:pt x="167" y="169"/>
                    <a:pt x="167" y="168"/>
                  </a:cubicBezTo>
                  <a:cubicBezTo>
                    <a:pt x="168" y="168"/>
                    <a:pt x="167" y="168"/>
                    <a:pt x="168" y="168"/>
                  </a:cubicBezTo>
                  <a:cubicBezTo>
                    <a:pt x="169" y="168"/>
                    <a:pt x="168" y="166"/>
                    <a:pt x="168" y="166"/>
                  </a:cubicBezTo>
                  <a:cubicBezTo>
                    <a:pt x="168" y="165"/>
                    <a:pt x="169" y="164"/>
                    <a:pt x="170" y="164"/>
                  </a:cubicBezTo>
                  <a:cubicBezTo>
                    <a:pt x="170" y="164"/>
                    <a:pt x="169" y="164"/>
                    <a:pt x="169" y="165"/>
                  </a:cubicBezTo>
                  <a:cubicBezTo>
                    <a:pt x="169" y="165"/>
                    <a:pt x="170" y="165"/>
                    <a:pt x="170" y="166"/>
                  </a:cubicBezTo>
                  <a:cubicBezTo>
                    <a:pt x="170" y="166"/>
                    <a:pt x="170" y="165"/>
                    <a:pt x="170" y="165"/>
                  </a:cubicBezTo>
                  <a:cubicBezTo>
                    <a:pt x="171" y="165"/>
                    <a:pt x="171" y="165"/>
                    <a:pt x="171" y="165"/>
                  </a:cubicBezTo>
                  <a:cubicBezTo>
                    <a:pt x="171" y="165"/>
                    <a:pt x="172" y="164"/>
                    <a:pt x="172" y="164"/>
                  </a:cubicBezTo>
                  <a:cubicBezTo>
                    <a:pt x="172" y="164"/>
                    <a:pt x="172" y="163"/>
                    <a:pt x="173" y="163"/>
                  </a:cubicBezTo>
                  <a:cubicBezTo>
                    <a:pt x="173" y="163"/>
                    <a:pt x="172" y="162"/>
                    <a:pt x="172" y="161"/>
                  </a:cubicBezTo>
                  <a:cubicBezTo>
                    <a:pt x="171" y="161"/>
                    <a:pt x="170" y="161"/>
                    <a:pt x="169" y="161"/>
                  </a:cubicBezTo>
                  <a:cubicBezTo>
                    <a:pt x="169" y="161"/>
                    <a:pt x="169" y="160"/>
                    <a:pt x="169" y="161"/>
                  </a:cubicBezTo>
                  <a:cubicBezTo>
                    <a:pt x="168" y="161"/>
                    <a:pt x="169" y="162"/>
                    <a:pt x="168" y="161"/>
                  </a:cubicBezTo>
                  <a:cubicBezTo>
                    <a:pt x="168" y="160"/>
                    <a:pt x="169" y="160"/>
                    <a:pt x="169" y="159"/>
                  </a:cubicBezTo>
                  <a:cubicBezTo>
                    <a:pt x="169" y="158"/>
                    <a:pt x="168" y="157"/>
                    <a:pt x="169" y="156"/>
                  </a:cubicBezTo>
                  <a:cubicBezTo>
                    <a:pt x="169" y="156"/>
                    <a:pt x="169" y="156"/>
                    <a:pt x="169" y="156"/>
                  </a:cubicBezTo>
                  <a:cubicBezTo>
                    <a:pt x="170" y="155"/>
                    <a:pt x="170" y="155"/>
                    <a:pt x="170" y="154"/>
                  </a:cubicBezTo>
                  <a:cubicBezTo>
                    <a:pt x="170" y="154"/>
                    <a:pt x="171" y="153"/>
                    <a:pt x="171" y="152"/>
                  </a:cubicBezTo>
                  <a:cubicBezTo>
                    <a:pt x="170" y="151"/>
                    <a:pt x="170" y="150"/>
                    <a:pt x="170" y="150"/>
                  </a:cubicBezTo>
                  <a:cubicBezTo>
                    <a:pt x="170" y="149"/>
                    <a:pt x="172" y="149"/>
                    <a:pt x="171" y="148"/>
                  </a:cubicBezTo>
                  <a:cubicBezTo>
                    <a:pt x="170" y="148"/>
                    <a:pt x="169" y="149"/>
                    <a:pt x="168" y="149"/>
                  </a:cubicBezTo>
                  <a:cubicBezTo>
                    <a:pt x="167" y="150"/>
                    <a:pt x="167" y="149"/>
                    <a:pt x="166" y="150"/>
                  </a:cubicBezTo>
                  <a:cubicBezTo>
                    <a:pt x="166" y="150"/>
                    <a:pt x="165" y="151"/>
                    <a:pt x="165" y="152"/>
                  </a:cubicBezTo>
                  <a:cubicBezTo>
                    <a:pt x="165" y="153"/>
                    <a:pt x="164" y="154"/>
                    <a:pt x="163" y="154"/>
                  </a:cubicBezTo>
                  <a:cubicBezTo>
                    <a:pt x="162" y="154"/>
                    <a:pt x="161" y="154"/>
                    <a:pt x="161" y="154"/>
                  </a:cubicBezTo>
                  <a:cubicBezTo>
                    <a:pt x="160" y="154"/>
                    <a:pt x="159" y="154"/>
                    <a:pt x="159" y="154"/>
                  </a:cubicBezTo>
                  <a:cubicBezTo>
                    <a:pt x="158" y="154"/>
                    <a:pt x="157" y="156"/>
                    <a:pt x="157" y="157"/>
                  </a:cubicBezTo>
                  <a:cubicBezTo>
                    <a:pt x="156" y="159"/>
                    <a:pt x="158" y="158"/>
                    <a:pt x="158" y="160"/>
                  </a:cubicBezTo>
                  <a:cubicBezTo>
                    <a:pt x="158" y="160"/>
                    <a:pt x="159" y="159"/>
                    <a:pt x="159" y="159"/>
                  </a:cubicBezTo>
                  <a:cubicBezTo>
                    <a:pt x="159" y="158"/>
                    <a:pt x="158" y="159"/>
                    <a:pt x="158" y="158"/>
                  </a:cubicBezTo>
                  <a:cubicBezTo>
                    <a:pt x="158" y="157"/>
                    <a:pt x="159" y="157"/>
                    <a:pt x="159" y="157"/>
                  </a:cubicBezTo>
                  <a:cubicBezTo>
                    <a:pt x="159" y="157"/>
                    <a:pt x="160" y="156"/>
                    <a:pt x="160" y="156"/>
                  </a:cubicBezTo>
                  <a:cubicBezTo>
                    <a:pt x="161" y="155"/>
                    <a:pt x="162" y="156"/>
                    <a:pt x="162" y="156"/>
                  </a:cubicBezTo>
                  <a:cubicBezTo>
                    <a:pt x="163" y="156"/>
                    <a:pt x="169" y="154"/>
                    <a:pt x="168" y="156"/>
                  </a:cubicBezTo>
                  <a:cubicBezTo>
                    <a:pt x="168" y="156"/>
                    <a:pt x="168" y="156"/>
                    <a:pt x="168" y="156"/>
                  </a:cubicBezTo>
                  <a:cubicBezTo>
                    <a:pt x="167" y="155"/>
                    <a:pt x="167" y="155"/>
                    <a:pt x="166" y="155"/>
                  </a:cubicBezTo>
                  <a:cubicBezTo>
                    <a:pt x="166" y="155"/>
                    <a:pt x="165" y="155"/>
                    <a:pt x="165" y="156"/>
                  </a:cubicBezTo>
                  <a:cubicBezTo>
                    <a:pt x="163" y="155"/>
                    <a:pt x="163" y="156"/>
                    <a:pt x="162" y="157"/>
                  </a:cubicBezTo>
                  <a:cubicBezTo>
                    <a:pt x="162" y="158"/>
                    <a:pt x="163" y="159"/>
                    <a:pt x="163" y="160"/>
                  </a:cubicBezTo>
                  <a:cubicBezTo>
                    <a:pt x="163" y="160"/>
                    <a:pt x="162" y="159"/>
                    <a:pt x="162" y="160"/>
                  </a:cubicBezTo>
                  <a:cubicBezTo>
                    <a:pt x="162" y="160"/>
                    <a:pt x="162" y="158"/>
                    <a:pt x="162" y="158"/>
                  </a:cubicBezTo>
                  <a:cubicBezTo>
                    <a:pt x="161" y="157"/>
                    <a:pt x="160" y="159"/>
                    <a:pt x="159" y="160"/>
                  </a:cubicBezTo>
                  <a:cubicBezTo>
                    <a:pt x="159" y="160"/>
                    <a:pt x="160" y="161"/>
                    <a:pt x="159" y="161"/>
                  </a:cubicBezTo>
                  <a:cubicBezTo>
                    <a:pt x="158" y="161"/>
                    <a:pt x="158" y="160"/>
                    <a:pt x="158" y="160"/>
                  </a:cubicBezTo>
                  <a:cubicBezTo>
                    <a:pt x="157" y="159"/>
                    <a:pt x="157" y="160"/>
                    <a:pt x="157" y="158"/>
                  </a:cubicBezTo>
                  <a:cubicBezTo>
                    <a:pt x="156" y="158"/>
                    <a:pt x="156" y="160"/>
                    <a:pt x="156" y="161"/>
                  </a:cubicBezTo>
                  <a:cubicBezTo>
                    <a:pt x="156" y="161"/>
                    <a:pt x="157" y="162"/>
                    <a:pt x="156" y="163"/>
                  </a:cubicBezTo>
                  <a:cubicBezTo>
                    <a:pt x="156" y="163"/>
                    <a:pt x="156" y="162"/>
                    <a:pt x="156" y="162"/>
                  </a:cubicBezTo>
                  <a:cubicBezTo>
                    <a:pt x="156" y="162"/>
                    <a:pt x="155" y="163"/>
                    <a:pt x="155" y="164"/>
                  </a:cubicBezTo>
                  <a:cubicBezTo>
                    <a:pt x="155" y="165"/>
                    <a:pt x="156" y="166"/>
                    <a:pt x="155" y="166"/>
                  </a:cubicBezTo>
                  <a:cubicBezTo>
                    <a:pt x="156" y="166"/>
                    <a:pt x="155" y="165"/>
                    <a:pt x="156" y="165"/>
                  </a:cubicBezTo>
                  <a:cubicBezTo>
                    <a:pt x="156" y="165"/>
                    <a:pt x="157" y="167"/>
                    <a:pt x="157" y="167"/>
                  </a:cubicBezTo>
                  <a:cubicBezTo>
                    <a:pt x="157" y="168"/>
                    <a:pt x="156" y="169"/>
                    <a:pt x="156" y="169"/>
                  </a:cubicBezTo>
                  <a:cubicBezTo>
                    <a:pt x="155" y="170"/>
                    <a:pt x="155" y="170"/>
                    <a:pt x="155" y="170"/>
                  </a:cubicBezTo>
                  <a:cubicBezTo>
                    <a:pt x="155" y="170"/>
                    <a:pt x="156" y="171"/>
                    <a:pt x="156" y="171"/>
                  </a:cubicBezTo>
                  <a:cubicBezTo>
                    <a:pt x="156" y="171"/>
                    <a:pt x="156" y="170"/>
                    <a:pt x="156" y="170"/>
                  </a:cubicBezTo>
                  <a:cubicBezTo>
                    <a:pt x="157" y="171"/>
                    <a:pt x="157" y="171"/>
                    <a:pt x="157" y="171"/>
                  </a:cubicBezTo>
                  <a:cubicBezTo>
                    <a:pt x="158" y="172"/>
                    <a:pt x="158" y="172"/>
                    <a:pt x="158" y="173"/>
                  </a:cubicBezTo>
                  <a:cubicBezTo>
                    <a:pt x="159" y="174"/>
                    <a:pt x="158" y="175"/>
                    <a:pt x="158" y="177"/>
                  </a:cubicBezTo>
                  <a:cubicBezTo>
                    <a:pt x="158" y="178"/>
                    <a:pt x="158" y="178"/>
                    <a:pt x="156" y="178"/>
                  </a:cubicBezTo>
                  <a:cubicBezTo>
                    <a:pt x="156" y="177"/>
                    <a:pt x="157" y="177"/>
                    <a:pt x="157" y="176"/>
                  </a:cubicBezTo>
                  <a:cubicBezTo>
                    <a:pt x="156" y="176"/>
                    <a:pt x="156" y="179"/>
                    <a:pt x="155" y="180"/>
                  </a:cubicBezTo>
                  <a:cubicBezTo>
                    <a:pt x="156" y="180"/>
                    <a:pt x="156" y="178"/>
                    <a:pt x="157" y="178"/>
                  </a:cubicBezTo>
                  <a:cubicBezTo>
                    <a:pt x="160" y="179"/>
                    <a:pt x="157" y="180"/>
                    <a:pt x="157" y="181"/>
                  </a:cubicBezTo>
                  <a:cubicBezTo>
                    <a:pt x="157" y="181"/>
                    <a:pt x="159" y="181"/>
                    <a:pt x="159" y="180"/>
                  </a:cubicBezTo>
                  <a:cubicBezTo>
                    <a:pt x="159" y="181"/>
                    <a:pt x="159" y="182"/>
                    <a:pt x="159" y="182"/>
                  </a:cubicBezTo>
                  <a:cubicBezTo>
                    <a:pt x="159" y="182"/>
                    <a:pt x="158" y="182"/>
                    <a:pt x="159" y="183"/>
                  </a:cubicBezTo>
                  <a:cubicBezTo>
                    <a:pt x="159" y="183"/>
                    <a:pt x="160" y="182"/>
                    <a:pt x="160" y="183"/>
                  </a:cubicBezTo>
                  <a:cubicBezTo>
                    <a:pt x="159" y="183"/>
                    <a:pt x="158" y="183"/>
                    <a:pt x="158" y="183"/>
                  </a:cubicBezTo>
                  <a:cubicBezTo>
                    <a:pt x="157" y="183"/>
                    <a:pt x="157" y="184"/>
                    <a:pt x="157" y="184"/>
                  </a:cubicBezTo>
                  <a:cubicBezTo>
                    <a:pt x="157" y="185"/>
                    <a:pt x="158" y="184"/>
                    <a:pt x="158" y="184"/>
                  </a:cubicBezTo>
                  <a:cubicBezTo>
                    <a:pt x="158" y="185"/>
                    <a:pt x="158" y="185"/>
                    <a:pt x="158" y="186"/>
                  </a:cubicBezTo>
                  <a:cubicBezTo>
                    <a:pt x="158" y="186"/>
                    <a:pt x="159" y="186"/>
                    <a:pt x="159" y="187"/>
                  </a:cubicBezTo>
                  <a:cubicBezTo>
                    <a:pt x="159" y="187"/>
                    <a:pt x="158" y="187"/>
                    <a:pt x="158" y="187"/>
                  </a:cubicBezTo>
                  <a:cubicBezTo>
                    <a:pt x="158" y="188"/>
                    <a:pt x="159" y="189"/>
                    <a:pt x="160" y="189"/>
                  </a:cubicBezTo>
                  <a:cubicBezTo>
                    <a:pt x="159" y="189"/>
                    <a:pt x="159" y="189"/>
                    <a:pt x="158" y="189"/>
                  </a:cubicBezTo>
                  <a:cubicBezTo>
                    <a:pt x="158" y="189"/>
                    <a:pt x="157" y="189"/>
                    <a:pt x="157" y="188"/>
                  </a:cubicBezTo>
                  <a:cubicBezTo>
                    <a:pt x="155" y="189"/>
                    <a:pt x="156" y="191"/>
                    <a:pt x="156" y="192"/>
                  </a:cubicBezTo>
                  <a:cubicBezTo>
                    <a:pt x="155" y="192"/>
                    <a:pt x="155" y="191"/>
                    <a:pt x="154" y="191"/>
                  </a:cubicBezTo>
                  <a:cubicBezTo>
                    <a:pt x="154" y="192"/>
                    <a:pt x="155" y="192"/>
                    <a:pt x="155" y="193"/>
                  </a:cubicBezTo>
                  <a:cubicBezTo>
                    <a:pt x="154" y="194"/>
                    <a:pt x="154" y="192"/>
                    <a:pt x="154" y="191"/>
                  </a:cubicBezTo>
                  <a:cubicBezTo>
                    <a:pt x="153" y="190"/>
                    <a:pt x="153" y="190"/>
                    <a:pt x="152" y="190"/>
                  </a:cubicBezTo>
                  <a:cubicBezTo>
                    <a:pt x="151" y="190"/>
                    <a:pt x="150" y="190"/>
                    <a:pt x="150" y="190"/>
                  </a:cubicBezTo>
                  <a:cubicBezTo>
                    <a:pt x="149" y="190"/>
                    <a:pt x="149" y="190"/>
                    <a:pt x="148" y="190"/>
                  </a:cubicBezTo>
                  <a:cubicBezTo>
                    <a:pt x="147" y="191"/>
                    <a:pt x="146" y="192"/>
                    <a:pt x="146" y="193"/>
                  </a:cubicBezTo>
                  <a:cubicBezTo>
                    <a:pt x="146" y="193"/>
                    <a:pt x="148" y="193"/>
                    <a:pt x="148" y="194"/>
                  </a:cubicBezTo>
                  <a:cubicBezTo>
                    <a:pt x="148" y="194"/>
                    <a:pt x="147" y="193"/>
                    <a:pt x="147" y="193"/>
                  </a:cubicBezTo>
                  <a:cubicBezTo>
                    <a:pt x="146" y="193"/>
                    <a:pt x="146" y="192"/>
                    <a:pt x="145" y="192"/>
                  </a:cubicBezTo>
                  <a:cubicBezTo>
                    <a:pt x="145" y="191"/>
                    <a:pt x="143" y="192"/>
                    <a:pt x="142" y="192"/>
                  </a:cubicBezTo>
                  <a:cubicBezTo>
                    <a:pt x="140" y="192"/>
                    <a:pt x="139" y="192"/>
                    <a:pt x="137" y="193"/>
                  </a:cubicBezTo>
                  <a:cubicBezTo>
                    <a:pt x="137" y="193"/>
                    <a:pt x="137" y="193"/>
                    <a:pt x="136" y="193"/>
                  </a:cubicBezTo>
                  <a:cubicBezTo>
                    <a:pt x="136" y="194"/>
                    <a:pt x="135" y="195"/>
                    <a:pt x="135" y="195"/>
                  </a:cubicBezTo>
                  <a:cubicBezTo>
                    <a:pt x="135" y="195"/>
                    <a:pt x="136" y="195"/>
                    <a:pt x="136" y="196"/>
                  </a:cubicBezTo>
                  <a:cubicBezTo>
                    <a:pt x="136" y="196"/>
                    <a:pt x="135" y="197"/>
                    <a:pt x="135" y="197"/>
                  </a:cubicBezTo>
                  <a:cubicBezTo>
                    <a:pt x="135" y="198"/>
                    <a:pt x="137" y="198"/>
                    <a:pt x="137" y="198"/>
                  </a:cubicBezTo>
                  <a:cubicBezTo>
                    <a:pt x="137" y="198"/>
                    <a:pt x="137" y="198"/>
                    <a:pt x="136" y="199"/>
                  </a:cubicBezTo>
                  <a:cubicBezTo>
                    <a:pt x="136" y="199"/>
                    <a:pt x="137" y="200"/>
                    <a:pt x="137" y="200"/>
                  </a:cubicBezTo>
                  <a:cubicBezTo>
                    <a:pt x="137" y="200"/>
                    <a:pt x="133" y="203"/>
                    <a:pt x="133" y="203"/>
                  </a:cubicBezTo>
                  <a:cubicBezTo>
                    <a:pt x="133" y="203"/>
                    <a:pt x="133" y="200"/>
                    <a:pt x="133" y="201"/>
                  </a:cubicBezTo>
                  <a:cubicBezTo>
                    <a:pt x="133" y="200"/>
                    <a:pt x="134" y="199"/>
                    <a:pt x="135" y="199"/>
                  </a:cubicBezTo>
                  <a:cubicBezTo>
                    <a:pt x="135" y="198"/>
                    <a:pt x="134" y="199"/>
                    <a:pt x="134" y="198"/>
                  </a:cubicBezTo>
                  <a:cubicBezTo>
                    <a:pt x="134" y="198"/>
                    <a:pt x="134" y="197"/>
                    <a:pt x="134" y="197"/>
                  </a:cubicBezTo>
                  <a:cubicBezTo>
                    <a:pt x="134" y="197"/>
                    <a:pt x="134" y="197"/>
                    <a:pt x="134" y="196"/>
                  </a:cubicBezTo>
                  <a:cubicBezTo>
                    <a:pt x="134" y="196"/>
                    <a:pt x="135" y="196"/>
                    <a:pt x="135" y="195"/>
                  </a:cubicBezTo>
                  <a:cubicBezTo>
                    <a:pt x="134" y="195"/>
                    <a:pt x="133" y="196"/>
                    <a:pt x="132" y="196"/>
                  </a:cubicBezTo>
                  <a:cubicBezTo>
                    <a:pt x="131" y="196"/>
                    <a:pt x="132" y="195"/>
                    <a:pt x="131" y="196"/>
                  </a:cubicBezTo>
                  <a:cubicBezTo>
                    <a:pt x="131" y="197"/>
                    <a:pt x="131" y="198"/>
                    <a:pt x="130" y="198"/>
                  </a:cubicBezTo>
                  <a:cubicBezTo>
                    <a:pt x="130" y="200"/>
                    <a:pt x="130" y="201"/>
                    <a:pt x="129" y="203"/>
                  </a:cubicBezTo>
                  <a:cubicBezTo>
                    <a:pt x="128" y="204"/>
                    <a:pt x="126" y="205"/>
                    <a:pt x="126" y="206"/>
                  </a:cubicBezTo>
                  <a:cubicBezTo>
                    <a:pt x="125" y="207"/>
                    <a:pt x="126" y="207"/>
                    <a:pt x="126" y="208"/>
                  </a:cubicBezTo>
                  <a:cubicBezTo>
                    <a:pt x="127" y="208"/>
                    <a:pt x="128" y="209"/>
                    <a:pt x="129" y="209"/>
                  </a:cubicBezTo>
                  <a:cubicBezTo>
                    <a:pt x="128" y="209"/>
                    <a:pt x="127" y="209"/>
                    <a:pt x="127" y="210"/>
                  </a:cubicBezTo>
                  <a:cubicBezTo>
                    <a:pt x="126" y="209"/>
                    <a:pt x="126" y="210"/>
                    <a:pt x="126" y="210"/>
                  </a:cubicBezTo>
                  <a:cubicBezTo>
                    <a:pt x="126" y="210"/>
                    <a:pt x="125" y="210"/>
                    <a:pt x="125" y="210"/>
                  </a:cubicBezTo>
                  <a:cubicBezTo>
                    <a:pt x="125" y="211"/>
                    <a:pt x="126" y="211"/>
                    <a:pt x="126" y="211"/>
                  </a:cubicBezTo>
                  <a:cubicBezTo>
                    <a:pt x="126" y="212"/>
                    <a:pt x="125" y="210"/>
                    <a:pt x="125" y="210"/>
                  </a:cubicBezTo>
                  <a:cubicBezTo>
                    <a:pt x="124" y="210"/>
                    <a:pt x="124" y="210"/>
                    <a:pt x="124" y="210"/>
                  </a:cubicBezTo>
                  <a:cubicBezTo>
                    <a:pt x="124" y="210"/>
                    <a:pt x="123" y="210"/>
                    <a:pt x="123" y="210"/>
                  </a:cubicBezTo>
                  <a:cubicBezTo>
                    <a:pt x="122" y="210"/>
                    <a:pt x="122" y="209"/>
                    <a:pt x="122" y="209"/>
                  </a:cubicBezTo>
                  <a:cubicBezTo>
                    <a:pt x="121" y="209"/>
                    <a:pt x="121" y="211"/>
                    <a:pt x="122" y="211"/>
                  </a:cubicBezTo>
                  <a:cubicBezTo>
                    <a:pt x="123" y="211"/>
                    <a:pt x="123" y="212"/>
                    <a:pt x="124" y="212"/>
                  </a:cubicBezTo>
                  <a:cubicBezTo>
                    <a:pt x="124" y="212"/>
                    <a:pt x="124" y="212"/>
                    <a:pt x="125" y="212"/>
                  </a:cubicBezTo>
                  <a:cubicBezTo>
                    <a:pt x="125" y="212"/>
                    <a:pt x="126" y="212"/>
                    <a:pt x="126" y="212"/>
                  </a:cubicBezTo>
                  <a:cubicBezTo>
                    <a:pt x="126" y="214"/>
                    <a:pt x="125" y="212"/>
                    <a:pt x="125" y="212"/>
                  </a:cubicBezTo>
                  <a:cubicBezTo>
                    <a:pt x="125" y="212"/>
                    <a:pt x="124" y="212"/>
                    <a:pt x="124" y="212"/>
                  </a:cubicBezTo>
                  <a:cubicBezTo>
                    <a:pt x="123" y="212"/>
                    <a:pt x="122" y="212"/>
                    <a:pt x="122" y="212"/>
                  </a:cubicBezTo>
                  <a:cubicBezTo>
                    <a:pt x="120" y="211"/>
                    <a:pt x="118" y="213"/>
                    <a:pt x="117" y="213"/>
                  </a:cubicBezTo>
                  <a:cubicBezTo>
                    <a:pt x="115" y="214"/>
                    <a:pt x="114" y="214"/>
                    <a:pt x="113" y="215"/>
                  </a:cubicBezTo>
                  <a:cubicBezTo>
                    <a:pt x="112" y="215"/>
                    <a:pt x="111" y="215"/>
                    <a:pt x="109" y="215"/>
                  </a:cubicBezTo>
                  <a:cubicBezTo>
                    <a:pt x="109" y="215"/>
                    <a:pt x="108" y="216"/>
                    <a:pt x="107" y="216"/>
                  </a:cubicBezTo>
                  <a:cubicBezTo>
                    <a:pt x="108" y="217"/>
                    <a:pt x="107" y="217"/>
                    <a:pt x="107" y="218"/>
                  </a:cubicBezTo>
                  <a:cubicBezTo>
                    <a:pt x="107" y="218"/>
                    <a:pt x="107" y="219"/>
                    <a:pt x="107" y="220"/>
                  </a:cubicBezTo>
                  <a:cubicBezTo>
                    <a:pt x="107" y="220"/>
                    <a:pt x="106" y="223"/>
                    <a:pt x="107" y="223"/>
                  </a:cubicBezTo>
                  <a:cubicBezTo>
                    <a:pt x="107" y="223"/>
                    <a:pt x="106" y="223"/>
                    <a:pt x="106" y="223"/>
                  </a:cubicBezTo>
                  <a:cubicBezTo>
                    <a:pt x="105" y="224"/>
                    <a:pt x="105" y="224"/>
                    <a:pt x="105" y="224"/>
                  </a:cubicBezTo>
                  <a:cubicBezTo>
                    <a:pt x="102" y="226"/>
                    <a:pt x="106" y="224"/>
                    <a:pt x="104" y="225"/>
                  </a:cubicBezTo>
                  <a:cubicBezTo>
                    <a:pt x="103" y="225"/>
                    <a:pt x="103" y="225"/>
                    <a:pt x="103" y="225"/>
                  </a:cubicBezTo>
                  <a:cubicBezTo>
                    <a:pt x="101" y="226"/>
                    <a:pt x="100" y="225"/>
                    <a:pt x="99" y="225"/>
                  </a:cubicBezTo>
                  <a:cubicBezTo>
                    <a:pt x="97" y="226"/>
                    <a:pt x="93" y="229"/>
                    <a:pt x="97" y="230"/>
                  </a:cubicBezTo>
                  <a:cubicBezTo>
                    <a:pt x="97" y="230"/>
                    <a:pt x="97" y="230"/>
                    <a:pt x="97" y="230"/>
                  </a:cubicBezTo>
                  <a:cubicBezTo>
                    <a:pt x="96" y="230"/>
                    <a:pt x="96" y="230"/>
                    <a:pt x="95" y="230"/>
                  </a:cubicBezTo>
                  <a:cubicBezTo>
                    <a:pt x="95" y="230"/>
                    <a:pt x="95" y="230"/>
                    <a:pt x="94" y="230"/>
                  </a:cubicBezTo>
                  <a:cubicBezTo>
                    <a:pt x="93" y="231"/>
                    <a:pt x="92" y="230"/>
                    <a:pt x="91" y="229"/>
                  </a:cubicBezTo>
                  <a:cubicBezTo>
                    <a:pt x="90" y="229"/>
                    <a:pt x="89" y="229"/>
                    <a:pt x="89" y="229"/>
                  </a:cubicBezTo>
                  <a:cubicBezTo>
                    <a:pt x="88" y="229"/>
                    <a:pt x="89" y="228"/>
                    <a:pt x="88" y="228"/>
                  </a:cubicBezTo>
                  <a:cubicBezTo>
                    <a:pt x="88" y="228"/>
                    <a:pt x="87" y="229"/>
                    <a:pt x="87" y="229"/>
                  </a:cubicBezTo>
                  <a:cubicBezTo>
                    <a:pt x="87" y="228"/>
                    <a:pt x="87" y="227"/>
                    <a:pt x="86" y="227"/>
                  </a:cubicBezTo>
                  <a:cubicBezTo>
                    <a:pt x="86" y="227"/>
                    <a:pt x="87" y="226"/>
                    <a:pt x="87" y="225"/>
                  </a:cubicBezTo>
                  <a:cubicBezTo>
                    <a:pt x="87" y="225"/>
                    <a:pt x="86" y="225"/>
                    <a:pt x="86" y="225"/>
                  </a:cubicBezTo>
                  <a:cubicBezTo>
                    <a:pt x="86" y="225"/>
                    <a:pt x="84" y="225"/>
                    <a:pt x="84" y="225"/>
                  </a:cubicBezTo>
                  <a:cubicBezTo>
                    <a:pt x="84" y="225"/>
                    <a:pt x="84" y="224"/>
                    <a:pt x="84" y="224"/>
                  </a:cubicBezTo>
                  <a:cubicBezTo>
                    <a:pt x="83" y="224"/>
                    <a:pt x="83" y="224"/>
                    <a:pt x="82" y="224"/>
                  </a:cubicBezTo>
                  <a:cubicBezTo>
                    <a:pt x="82" y="224"/>
                    <a:pt x="82" y="225"/>
                    <a:pt x="82" y="225"/>
                  </a:cubicBezTo>
                  <a:cubicBezTo>
                    <a:pt x="82" y="226"/>
                    <a:pt x="82" y="225"/>
                    <a:pt x="82" y="226"/>
                  </a:cubicBezTo>
                  <a:cubicBezTo>
                    <a:pt x="82" y="227"/>
                    <a:pt x="82" y="228"/>
                    <a:pt x="83" y="229"/>
                  </a:cubicBezTo>
                  <a:cubicBezTo>
                    <a:pt x="83" y="230"/>
                    <a:pt x="83" y="231"/>
                    <a:pt x="83" y="233"/>
                  </a:cubicBezTo>
                  <a:cubicBezTo>
                    <a:pt x="83" y="233"/>
                    <a:pt x="82" y="236"/>
                    <a:pt x="83" y="236"/>
                  </a:cubicBezTo>
                  <a:cubicBezTo>
                    <a:pt x="83" y="236"/>
                    <a:pt x="82" y="236"/>
                    <a:pt x="82" y="236"/>
                  </a:cubicBezTo>
                  <a:cubicBezTo>
                    <a:pt x="81" y="236"/>
                    <a:pt x="81" y="235"/>
                    <a:pt x="81" y="235"/>
                  </a:cubicBezTo>
                  <a:cubicBezTo>
                    <a:pt x="81" y="235"/>
                    <a:pt x="81" y="235"/>
                    <a:pt x="81" y="235"/>
                  </a:cubicBezTo>
                  <a:cubicBezTo>
                    <a:pt x="80" y="234"/>
                    <a:pt x="79" y="235"/>
                    <a:pt x="80" y="236"/>
                  </a:cubicBezTo>
                  <a:cubicBezTo>
                    <a:pt x="79" y="236"/>
                    <a:pt x="79" y="235"/>
                    <a:pt x="79" y="235"/>
                  </a:cubicBezTo>
                  <a:cubicBezTo>
                    <a:pt x="79" y="235"/>
                    <a:pt x="79" y="235"/>
                    <a:pt x="78" y="235"/>
                  </a:cubicBezTo>
                  <a:cubicBezTo>
                    <a:pt x="77" y="233"/>
                    <a:pt x="77" y="235"/>
                    <a:pt x="75" y="235"/>
                  </a:cubicBezTo>
                  <a:cubicBezTo>
                    <a:pt x="74" y="235"/>
                    <a:pt x="74" y="234"/>
                    <a:pt x="74" y="233"/>
                  </a:cubicBezTo>
                  <a:cubicBezTo>
                    <a:pt x="74" y="232"/>
                    <a:pt x="73" y="232"/>
                    <a:pt x="73" y="232"/>
                  </a:cubicBezTo>
                  <a:cubicBezTo>
                    <a:pt x="72" y="231"/>
                    <a:pt x="73" y="231"/>
                    <a:pt x="72" y="231"/>
                  </a:cubicBezTo>
                  <a:cubicBezTo>
                    <a:pt x="71" y="231"/>
                    <a:pt x="71" y="231"/>
                    <a:pt x="71" y="231"/>
                  </a:cubicBezTo>
                  <a:cubicBezTo>
                    <a:pt x="70" y="231"/>
                    <a:pt x="70" y="231"/>
                    <a:pt x="69" y="231"/>
                  </a:cubicBezTo>
                  <a:cubicBezTo>
                    <a:pt x="69" y="231"/>
                    <a:pt x="69" y="232"/>
                    <a:pt x="69" y="232"/>
                  </a:cubicBezTo>
                  <a:cubicBezTo>
                    <a:pt x="68" y="232"/>
                    <a:pt x="68" y="232"/>
                    <a:pt x="68" y="232"/>
                  </a:cubicBezTo>
                  <a:cubicBezTo>
                    <a:pt x="68" y="232"/>
                    <a:pt x="67" y="232"/>
                    <a:pt x="66" y="232"/>
                  </a:cubicBezTo>
                  <a:cubicBezTo>
                    <a:pt x="66" y="232"/>
                    <a:pt x="66" y="231"/>
                    <a:pt x="66" y="231"/>
                  </a:cubicBezTo>
                  <a:cubicBezTo>
                    <a:pt x="66" y="231"/>
                    <a:pt x="65" y="232"/>
                    <a:pt x="64" y="232"/>
                  </a:cubicBezTo>
                  <a:cubicBezTo>
                    <a:pt x="63" y="232"/>
                    <a:pt x="63" y="231"/>
                    <a:pt x="62" y="232"/>
                  </a:cubicBezTo>
                  <a:cubicBezTo>
                    <a:pt x="61" y="232"/>
                    <a:pt x="61" y="232"/>
                    <a:pt x="61" y="232"/>
                  </a:cubicBezTo>
                  <a:cubicBezTo>
                    <a:pt x="60" y="233"/>
                    <a:pt x="59" y="234"/>
                    <a:pt x="60" y="234"/>
                  </a:cubicBezTo>
                  <a:cubicBezTo>
                    <a:pt x="61" y="235"/>
                    <a:pt x="62" y="234"/>
                    <a:pt x="62" y="235"/>
                  </a:cubicBezTo>
                  <a:cubicBezTo>
                    <a:pt x="62" y="235"/>
                    <a:pt x="63" y="235"/>
                    <a:pt x="64" y="236"/>
                  </a:cubicBezTo>
                  <a:cubicBezTo>
                    <a:pt x="64" y="236"/>
                    <a:pt x="62" y="236"/>
                    <a:pt x="62" y="236"/>
                  </a:cubicBezTo>
                  <a:cubicBezTo>
                    <a:pt x="62" y="236"/>
                    <a:pt x="62" y="236"/>
                    <a:pt x="62" y="235"/>
                  </a:cubicBezTo>
                  <a:cubicBezTo>
                    <a:pt x="62" y="235"/>
                    <a:pt x="62" y="235"/>
                    <a:pt x="61" y="235"/>
                  </a:cubicBezTo>
                  <a:cubicBezTo>
                    <a:pt x="61" y="235"/>
                    <a:pt x="61" y="235"/>
                    <a:pt x="61" y="236"/>
                  </a:cubicBezTo>
                  <a:cubicBezTo>
                    <a:pt x="61" y="237"/>
                    <a:pt x="61" y="236"/>
                    <a:pt x="62" y="236"/>
                  </a:cubicBezTo>
                  <a:cubicBezTo>
                    <a:pt x="62" y="236"/>
                    <a:pt x="63" y="237"/>
                    <a:pt x="63" y="237"/>
                  </a:cubicBezTo>
                  <a:cubicBezTo>
                    <a:pt x="63" y="237"/>
                    <a:pt x="61" y="237"/>
                    <a:pt x="61" y="237"/>
                  </a:cubicBezTo>
                  <a:cubicBezTo>
                    <a:pt x="61" y="237"/>
                    <a:pt x="60" y="237"/>
                    <a:pt x="59" y="237"/>
                  </a:cubicBezTo>
                  <a:cubicBezTo>
                    <a:pt x="59" y="237"/>
                    <a:pt x="59" y="238"/>
                    <a:pt x="59" y="238"/>
                  </a:cubicBezTo>
                  <a:cubicBezTo>
                    <a:pt x="59" y="238"/>
                    <a:pt x="61" y="238"/>
                    <a:pt x="61" y="238"/>
                  </a:cubicBezTo>
                  <a:cubicBezTo>
                    <a:pt x="61" y="239"/>
                    <a:pt x="61" y="240"/>
                    <a:pt x="62" y="241"/>
                  </a:cubicBezTo>
                  <a:cubicBezTo>
                    <a:pt x="62" y="241"/>
                    <a:pt x="63" y="240"/>
                    <a:pt x="64" y="240"/>
                  </a:cubicBezTo>
                  <a:cubicBezTo>
                    <a:pt x="64" y="241"/>
                    <a:pt x="64" y="241"/>
                    <a:pt x="65" y="241"/>
                  </a:cubicBezTo>
                  <a:cubicBezTo>
                    <a:pt x="66" y="242"/>
                    <a:pt x="68" y="243"/>
                    <a:pt x="69" y="244"/>
                  </a:cubicBezTo>
                  <a:cubicBezTo>
                    <a:pt x="70" y="245"/>
                    <a:pt x="69" y="244"/>
                    <a:pt x="69" y="246"/>
                  </a:cubicBezTo>
                  <a:cubicBezTo>
                    <a:pt x="70" y="247"/>
                    <a:pt x="70" y="246"/>
                    <a:pt x="70" y="245"/>
                  </a:cubicBezTo>
                  <a:cubicBezTo>
                    <a:pt x="70" y="245"/>
                    <a:pt x="71" y="245"/>
                    <a:pt x="71" y="245"/>
                  </a:cubicBezTo>
                  <a:cubicBezTo>
                    <a:pt x="72" y="245"/>
                    <a:pt x="72" y="245"/>
                    <a:pt x="73" y="245"/>
                  </a:cubicBezTo>
                  <a:cubicBezTo>
                    <a:pt x="73" y="245"/>
                    <a:pt x="71" y="245"/>
                    <a:pt x="71" y="246"/>
                  </a:cubicBezTo>
                  <a:cubicBezTo>
                    <a:pt x="72" y="246"/>
                    <a:pt x="73" y="246"/>
                    <a:pt x="73" y="246"/>
                  </a:cubicBezTo>
                  <a:cubicBezTo>
                    <a:pt x="75" y="247"/>
                    <a:pt x="72" y="247"/>
                    <a:pt x="73" y="249"/>
                  </a:cubicBezTo>
                  <a:cubicBezTo>
                    <a:pt x="74" y="250"/>
                    <a:pt x="75" y="250"/>
                    <a:pt x="76" y="251"/>
                  </a:cubicBezTo>
                  <a:cubicBezTo>
                    <a:pt x="76" y="251"/>
                    <a:pt x="76" y="252"/>
                    <a:pt x="76" y="252"/>
                  </a:cubicBezTo>
                  <a:cubicBezTo>
                    <a:pt x="76" y="253"/>
                    <a:pt x="75" y="253"/>
                    <a:pt x="76" y="254"/>
                  </a:cubicBezTo>
                  <a:cubicBezTo>
                    <a:pt x="76" y="255"/>
                    <a:pt x="76" y="255"/>
                    <a:pt x="76" y="256"/>
                  </a:cubicBezTo>
                  <a:cubicBezTo>
                    <a:pt x="77" y="256"/>
                    <a:pt x="77" y="257"/>
                    <a:pt x="77" y="257"/>
                  </a:cubicBezTo>
                  <a:cubicBezTo>
                    <a:pt x="77" y="258"/>
                    <a:pt x="78" y="259"/>
                    <a:pt x="78" y="259"/>
                  </a:cubicBezTo>
                  <a:cubicBezTo>
                    <a:pt x="79" y="259"/>
                    <a:pt x="79" y="259"/>
                    <a:pt x="80" y="260"/>
                  </a:cubicBezTo>
                  <a:cubicBezTo>
                    <a:pt x="80" y="260"/>
                    <a:pt x="80" y="261"/>
                    <a:pt x="80" y="261"/>
                  </a:cubicBezTo>
                  <a:cubicBezTo>
                    <a:pt x="81" y="261"/>
                    <a:pt x="81" y="260"/>
                    <a:pt x="81" y="261"/>
                  </a:cubicBezTo>
                  <a:cubicBezTo>
                    <a:pt x="82" y="261"/>
                    <a:pt x="81" y="261"/>
                    <a:pt x="81" y="262"/>
                  </a:cubicBezTo>
                  <a:cubicBezTo>
                    <a:pt x="81" y="262"/>
                    <a:pt x="81" y="263"/>
                    <a:pt x="81" y="263"/>
                  </a:cubicBezTo>
                  <a:cubicBezTo>
                    <a:pt x="81" y="264"/>
                    <a:pt x="81" y="264"/>
                    <a:pt x="81" y="265"/>
                  </a:cubicBezTo>
                  <a:cubicBezTo>
                    <a:pt x="81" y="265"/>
                    <a:pt x="81" y="265"/>
                    <a:pt x="81" y="265"/>
                  </a:cubicBezTo>
                  <a:cubicBezTo>
                    <a:pt x="80" y="266"/>
                    <a:pt x="81" y="266"/>
                    <a:pt x="81" y="267"/>
                  </a:cubicBezTo>
                  <a:cubicBezTo>
                    <a:pt x="80" y="267"/>
                    <a:pt x="80" y="266"/>
                    <a:pt x="80" y="266"/>
                  </a:cubicBezTo>
                  <a:cubicBezTo>
                    <a:pt x="79" y="266"/>
                    <a:pt x="80" y="267"/>
                    <a:pt x="80" y="268"/>
                  </a:cubicBezTo>
                  <a:cubicBezTo>
                    <a:pt x="81" y="268"/>
                    <a:pt x="81" y="269"/>
                    <a:pt x="82" y="270"/>
                  </a:cubicBezTo>
                  <a:cubicBezTo>
                    <a:pt x="83" y="271"/>
                    <a:pt x="82" y="273"/>
                    <a:pt x="83" y="274"/>
                  </a:cubicBezTo>
                  <a:cubicBezTo>
                    <a:pt x="83" y="274"/>
                    <a:pt x="83" y="276"/>
                    <a:pt x="83" y="276"/>
                  </a:cubicBezTo>
                  <a:cubicBezTo>
                    <a:pt x="82" y="276"/>
                    <a:pt x="82" y="273"/>
                    <a:pt x="82" y="272"/>
                  </a:cubicBezTo>
                  <a:cubicBezTo>
                    <a:pt x="82" y="272"/>
                    <a:pt x="81" y="269"/>
                    <a:pt x="80" y="269"/>
                  </a:cubicBezTo>
                  <a:cubicBezTo>
                    <a:pt x="80" y="269"/>
                    <a:pt x="79" y="273"/>
                    <a:pt x="79" y="273"/>
                  </a:cubicBezTo>
                  <a:cubicBezTo>
                    <a:pt x="79" y="274"/>
                    <a:pt x="79" y="275"/>
                    <a:pt x="78" y="276"/>
                  </a:cubicBezTo>
                  <a:cubicBezTo>
                    <a:pt x="78" y="277"/>
                    <a:pt x="78" y="277"/>
                    <a:pt x="78" y="278"/>
                  </a:cubicBezTo>
                  <a:cubicBezTo>
                    <a:pt x="78" y="278"/>
                    <a:pt x="79" y="276"/>
                    <a:pt x="79" y="278"/>
                  </a:cubicBezTo>
                  <a:cubicBezTo>
                    <a:pt x="79" y="279"/>
                    <a:pt x="79" y="278"/>
                    <a:pt x="78" y="278"/>
                  </a:cubicBezTo>
                  <a:cubicBezTo>
                    <a:pt x="78" y="279"/>
                    <a:pt x="78" y="279"/>
                    <a:pt x="77" y="279"/>
                  </a:cubicBezTo>
                  <a:cubicBezTo>
                    <a:pt x="77" y="280"/>
                    <a:pt x="77" y="281"/>
                    <a:pt x="77" y="282"/>
                  </a:cubicBezTo>
                  <a:cubicBezTo>
                    <a:pt x="76" y="284"/>
                    <a:pt x="76" y="285"/>
                    <a:pt x="75" y="287"/>
                  </a:cubicBezTo>
                  <a:cubicBezTo>
                    <a:pt x="75" y="288"/>
                    <a:pt x="75" y="288"/>
                    <a:pt x="74" y="289"/>
                  </a:cubicBezTo>
                  <a:cubicBezTo>
                    <a:pt x="74" y="290"/>
                    <a:pt x="73" y="290"/>
                    <a:pt x="73" y="290"/>
                  </a:cubicBezTo>
                  <a:cubicBezTo>
                    <a:pt x="72" y="291"/>
                    <a:pt x="72" y="291"/>
                    <a:pt x="71" y="291"/>
                  </a:cubicBezTo>
                  <a:cubicBezTo>
                    <a:pt x="70" y="291"/>
                    <a:pt x="69" y="291"/>
                    <a:pt x="68" y="291"/>
                  </a:cubicBezTo>
                  <a:cubicBezTo>
                    <a:pt x="66" y="291"/>
                    <a:pt x="66" y="290"/>
                    <a:pt x="65" y="290"/>
                  </a:cubicBezTo>
                  <a:cubicBezTo>
                    <a:pt x="64" y="289"/>
                    <a:pt x="63" y="289"/>
                    <a:pt x="63" y="289"/>
                  </a:cubicBezTo>
                  <a:cubicBezTo>
                    <a:pt x="62" y="289"/>
                    <a:pt x="62" y="289"/>
                    <a:pt x="61" y="289"/>
                  </a:cubicBezTo>
                  <a:cubicBezTo>
                    <a:pt x="61" y="289"/>
                    <a:pt x="60" y="289"/>
                    <a:pt x="59" y="288"/>
                  </a:cubicBezTo>
                  <a:cubicBezTo>
                    <a:pt x="59" y="288"/>
                    <a:pt x="58" y="287"/>
                    <a:pt x="58" y="287"/>
                  </a:cubicBezTo>
                  <a:cubicBezTo>
                    <a:pt x="57" y="287"/>
                    <a:pt x="56" y="287"/>
                    <a:pt x="56" y="288"/>
                  </a:cubicBezTo>
                  <a:cubicBezTo>
                    <a:pt x="56" y="287"/>
                    <a:pt x="56" y="287"/>
                    <a:pt x="55" y="287"/>
                  </a:cubicBezTo>
                  <a:cubicBezTo>
                    <a:pt x="54" y="287"/>
                    <a:pt x="53" y="287"/>
                    <a:pt x="52" y="287"/>
                  </a:cubicBezTo>
                  <a:cubicBezTo>
                    <a:pt x="50" y="287"/>
                    <a:pt x="50" y="286"/>
                    <a:pt x="49" y="286"/>
                  </a:cubicBezTo>
                  <a:cubicBezTo>
                    <a:pt x="48" y="285"/>
                    <a:pt x="47" y="285"/>
                    <a:pt x="46" y="284"/>
                  </a:cubicBezTo>
                  <a:cubicBezTo>
                    <a:pt x="45" y="284"/>
                    <a:pt x="45" y="284"/>
                    <a:pt x="45" y="284"/>
                  </a:cubicBezTo>
                  <a:cubicBezTo>
                    <a:pt x="44" y="283"/>
                    <a:pt x="43" y="283"/>
                    <a:pt x="43" y="283"/>
                  </a:cubicBezTo>
                  <a:cubicBezTo>
                    <a:pt x="42" y="283"/>
                    <a:pt x="42" y="281"/>
                    <a:pt x="41" y="281"/>
                  </a:cubicBezTo>
                  <a:cubicBezTo>
                    <a:pt x="41" y="281"/>
                    <a:pt x="40" y="282"/>
                    <a:pt x="40" y="282"/>
                  </a:cubicBezTo>
                  <a:cubicBezTo>
                    <a:pt x="40" y="282"/>
                    <a:pt x="40" y="282"/>
                    <a:pt x="39" y="282"/>
                  </a:cubicBezTo>
                  <a:cubicBezTo>
                    <a:pt x="39" y="282"/>
                    <a:pt x="38" y="282"/>
                    <a:pt x="38" y="281"/>
                  </a:cubicBezTo>
                  <a:cubicBezTo>
                    <a:pt x="36" y="281"/>
                    <a:pt x="35" y="281"/>
                    <a:pt x="34" y="281"/>
                  </a:cubicBezTo>
                  <a:cubicBezTo>
                    <a:pt x="33" y="281"/>
                    <a:pt x="32" y="280"/>
                    <a:pt x="32" y="280"/>
                  </a:cubicBezTo>
                  <a:cubicBezTo>
                    <a:pt x="31" y="280"/>
                    <a:pt x="31" y="280"/>
                    <a:pt x="30" y="279"/>
                  </a:cubicBezTo>
                  <a:cubicBezTo>
                    <a:pt x="30" y="278"/>
                    <a:pt x="30" y="278"/>
                    <a:pt x="29" y="277"/>
                  </a:cubicBezTo>
                  <a:cubicBezTo>
                    <a:pt x="28" y="277"/>
                    <a:pt x="28" y="278"/>
                    <a:pt x="28" y="276"/>
                  </a:cubicBezTo>
                  <a:cubicBezTo>
                    <a:pt x="28" y="277"/>
                    <a:pt x="27" y="277"/>
                    <a:pt x="26" y="277"/>
                  </a:cubicBezTo>
                  <a:cubicBezTo>
                    <a:pt x="26" y="277"/>
                    <a:pt x="27" y="277"/>
                    <a:pt x="27" y="276"/>
                  </a:cubicBezTo>
                  <a:cubicBezTo>
                    <a:pt x="26" y="276"/>
                    <a:pt x="25" y="277"/>
                    <a:pt x="24" y="277"/>
                  </a:cubicBezTo>
                  <a:cubicBezTo>
                    <a:pt x="23" y="277"/>
                    <a:pt x="22" y="278"/>
                    <a:pt x="22" y="278"/>
                  </a:cubicBezTo>
                  <a:cubicBezTo>
                    <a:pt x="22" y="279"/>
                    <a:pt x="23" y="279"/>
                    <a:pt x="23" y="280"/>
                  </a:cubicBezTo>
                  <a:cubicBezTo>
                    <a:pt x="23" y="280"/>
                    <a:pt x="21" y="279"/>
                    <a:pt x="21" y="280"/>
                  </a:cubicBezTo>
                  <a:cubicBezTo>
                    <a:pt x="21" y="280"/>
                    <a:pt x="21" y="280"/>
                    <a:pt x="21" y="279"/>
                  </a:cubicBezTo>
                  <a:cubicBezTo>
                    <a:pt x="20" y="280"/>
                    <a:pt x="18" y="279"/>
                    <a:pt x="17" y="279"/>
                  </a:cubicBezTo>
                  <a:cubicBezTo>
                    <a:pt x="17" y="279"/>
                    <a:pt x="16" y="280"/>
                    <a:pt x="16" y="280"/>
                  </a:cubicBezTo>
                  <a:cubicBezTo>
                    <a:pt x="16" y="280"/>
                    <a:pt x="15" y="280"/>
                    <a:pt x="15" y="280"/>
                  </a:cubicBezTo>
                  <a:cubicBezTo>
                    <a:pt x="15" y="280"/>
                    <a:pt x="15" y="280"/>
                    <a:pt x="15" y="280"/>
                  </a:cubicBezTo>
                  <a:cubicBezTo>
                    <a:pt x="15" y="280"/>
                    <a:pt x="14" y="281"/>
                    <a:pt x="14" y="281"/>
                  </a:cubicBezTo>
                  <a:cubicBezTo>
                    <a:pt x="14" y="281"/>
                    <a:pt x="14" y="283"/>
                    <a:pt x="13" y="283"/>
                  </a:cubicBezTo>
                  <a:cubicBezTo>
                    <a:pt x="13" y="283"/>
                    <a:pt x="14" y="282"/>
                    <a:pt x="14" y="283"/>
                  </a:cubicBezTo>
                  <a:cubicBezTo>
                    <a:pt x="15" y="283"/>
                    <a:pt x="14" y="284"/>
                    <a:pt x="14" y="285"/>
                  </a:cubicBezTo>
                  <a:cubicBezTo>
                    <a:pt x="15" y="285"/>
                    <a:pt x="15" y="284"/>
                    <a:pt x="15" y="285"/>
                  </a:cubicBezTo>
                  <a:cubicBezTo>
                    <a:pt x="15" y="286"/>
                    <a:pt x="14" y="286"/>
                    <a:pt x="14" y="287"/>
                  </a:cubicBezTo>
                  <a:cubicBezTo>
                    <a:pt x="15" y="287"/>
                    <a:pt x="16" y="286"/>
                    <a:pt x="16" y="286"/>
                  </a:cubicBezTo>
                  <a:cubicBezTo>
                    <a:pt x="17" y="286"/>
                    <a:pt x="15" y="288"/>
                    <a:pt x="15" y="288"/>
                  </a:cubicBezTo>
                  <a:cubicBezTo>
                    <a:pt x="15" y="288"/>
                    <a:pt x="16" y="289"/>
                    <a:pt x="16" y="289"/>
                  </a:cubicBezTo>
                  <a:cubicBezTo>
                    <a:pt x="16" y="289"/>
                    <a:pt x="16" y="289"/>
                    <a:pt x="16" y="289"/>
                  </a:cubicBezTo>
                  <a:cubicBezTo>
                    <a:pt x="16" y="290"/>
                    <a:pt x="15" y="289"/>
                    <a:pt x="15" y="289"/>
                  </a:cubicBezTo>
                  <a:cubicBezTo>
                    <a:pt x="14" y="291"/>
                    <a:pt x="17" y="290"/>
                    <a:pt x="17" y="290"/>
                  </a:cubicBezTo>
                  <a:cubicBezTo>
                    <a:pt x="17" y="290"/>
                    <a:pt x="14" y="292"/>
                    <a:pt x="14" y="292"/>
                  </a:cubicBezTo>
                  <a:cubicBezTo>
                    <a:pt x="14" y="293"/>
                    <a:pt x="14" y="294"/>
                    <a:pt x="13" y="294"/>
                  </a:cubicBezTo>
                  <a:cubicBezTo>
                    <a:pt x="13" y="295"/>
                    <a:pt x="13" y="295"/>
                    <a:pt x="13" y="296"/>
                  </a:cubicBezTo>
                  <a:cubicBezTo>
                    <a:pt x="13" y="297"/>
                    <a:pt x="13" y="299"/>
                    <a:pt x="13" y="300"/>
                  </a:cubicBezTo>
                  <a:cubicBezTo>
                    <a:pt x="13" y="301"/>
                    <a:pt x="13" y="303"/>
                    <a:pt x="13" y="304"/>
                  </a:cubicBezTo>
                  <a:cubicBezTo>
                    <a:pt x="12" y="305"/>
                    <a:pt x="12" y="305"/>
                    <a:pt x="12" y="306"/>
                  </a:cubicBezTo>
                  <a:cubicBezTo>
                    <a:pt x="12" y="306"/>
                    <a:pt x="12" y="306"/>
                    <a:pt x="12" y="306"/>
                  </a:cubicBezTo>
                  <a:cubicBezTo>
                    <a:pt x="12" y="306"/>
                    <a:pt x="11" y="307"/>
                    <a:pt x="11" y="307"/>
                  </a:cubicBezTo>
                  <a:cubicBezTo>
                    <a:pt x="11" y="307"/>
                    <a:pt x="13" y="306"/>
                    <a:pt x="12" y="307"/>
                  </a:cubicBezTo>
                  <a:cubicBezTo>
                    <a:pt x="12" y="308"/>
                    <a:pt x="11" y="307"/>
                    <a:pt x="11" y="308"/>
                  </a:cubicBezTo>
                  <a:cubicBezTo>
                    <a:pt x="10" y="308"/>
                    <a:pt x="10" y="310"/>
                    <a:pt x="9" y="311"/>
                  </a:cubicBezTo>
                  <a:cubicBezTo>
                    <a:pt x="9" y="312"/>
                    <a:pt x="9" y="313"/>
                    <a:pt x="8" y="314"/>
                  </a:cubicBezTo>
                  <a:cubicBezTo>
                    <a:pt x="7" y="315"/>
                    <a:pt x="6" y="316"/>
                    <a:pt x="6" y="317"/>
                  </a:cubicBezTo>
                  <a:cubicBezTo>
                    <a:pt x="5" y="318"/>
                    <a:pt x="5" y="319"/>
                    <a:pt x="4" y="319"/>
                  </a:cubicBezTo>
                  <a:cubicBezTo>
                    <a:pt x="3" y="319"/>
                    <a:pt x="3" y="319"/>
                    <a:pt x="2" y="320"/>
                  </a:cubicBezTo>
                  <a:cubicBezTo>
                    <a:pt x="2" y="320"/>
                    <a:pt x="2" y="321"/>
                    <a:pt x="2" y="321"/>
                  </a:cubicBezTo>
                  <a:cubicBezTo>
                    <a:pt x="2" y="322"/>
                    <a:pt x="1" y="322"/>
                    <a:pt x="1" y="323"/>
                  </a:cubicBezTo>
                  <a:cubicBezTo>
                    <a:pt x="1" y="324"/>
                    <a:pt x="1" y="324"/>
                    <a:pt x="0" y="325"/>
                  </a:cubicBezTo>
                  <a:cubicBezTo>
                    <a:pt x="0" y="325"/>
                    <a:pt x="0" y="325"/>
                    <a:pt x="0" y="326"/>
                  </a:cubicBezTo>
                  <a:cubicBezTo>
                    <a:pt x="0" y="327"/>
                    <a:pt x="0" y="326"/>
                    <a:pt x="1" y="327"/>
                  </a:cubicBezTo>
                  <a:cubicBezTo>
                    <a:pt x="1" y="328"/>
                    <a:pt x="2" y="328"/>
                    <a:pt x="2" y="329"/>
                  </a:cubicBezTo>
                  <a:cubicBezTo>
                    <a:pt x="2" y="329"/>
                    <a:pt x="1" y="330"/>
                    <a:pt x="2" y="330"/>
                  </a:cubicBezTo>
                  <a:cubicBezTo>
                    <a:pt x="2" y="331"/>
                    <a:pt x="3" y="331"/>
                    <a:pt x="3" y="330"/>
                  </a:cubicBezTo>
                  <a:cubicBezTo>
                    <a:pt x="3" y="330"/>
                    <a:pt x="4" y="330"/>
                    <a:pt x="4" y="329"/>
                  </a:cubicBezTo>
                  <a:cubicBezTo>
                    <a:pt x="4" y="329"/>
                    <a:pt x="5" y="330"/>
                    <a:pt x="5" y="330"/>
                  </a:cubicBezTo>
                  <a:cubicBezTo>
                    <a:pt x="5" y="330"/>
                    <a:pt x="5" y="330"/>
                    <a:pt x="5" y="330"/>
                  </a:cubicBezTo>
                  <a:cubicBezTo>
                    <a:pt x="5" y="330"/>
                    <a:pt x="6" y="331"/>
                    <a:pt x="6" y="331"/>
                  </a:cubicBezTo>
                  <a:cubicBezTo>
                    <a:pt x="5" y="331"/>
                    <a:pt x="5" y="330"/>
                    <a:pt x="5" y="330"/>
                  </a:cubicBezTo>
                  <a:cubicBezTo>
                    <a:pt x="4" y="330"/>
                    <a:pt x="5" y="332"/>
                    <a:pt x="5" y="332"/>
                  </a:cubicBezTo>
                  <a:cubicBezTo>
                    <a:pt x="4" y="333"/>
                    <a:pt x="4" y="333"/>
                    <a:pt x="4" y="334"/>
                  </a:cubicBezTo>
                  <a:cubicBezTo>
                    <a:pt x="4" y="334"/>
                    <a:pt x="3" y="335"/>
                    <a:pt x="3" y="335"/>
                  </a:cubicBezTo>
                  <a:cubicBezTo>
                    <a:pt x="3" y="335"/>
                    <a:pt x="3" y="336"/>
                    <a:pt x="3" y="336"/>
                  </a:cubicBezTo>
                  <a:cubicBezTo>
                    <a:pt x="3" y="338"/>
                    <a:pt x="2" y="340"/>
                    <a:pt x="2" y="341"/>
                  </a:cubicBezTo>
                  <a:cubicBezTo>
                    <a:pt x="1" y="342"/>
                    <a:pt x="1" y="342"/>
                    <a:pt x="1" y="343"/>
                  </a:cubicBezTo>
                  <a:cubicBezTo>
                    <a:pt x="1" y="343"/>
                    <a:pt x="0" y="344"/>
                    <a:pt x="0" y="345"/>
                  </a:cubicBezTo>
                  <a:cubicBezTo>
                    <a:pt x="0" y="346"/>
                    <a:pt x="2" y="345"/>
                    <a:pt x="3" y="345"/>
                  </a:cubicBezTo>
                  <a:cubicBezTo>
                    <a:pt x="3" y="345"/>
                    <a:pt x="4" y="345"/>
                    <a:pt x="5" y="345"/>
                  </a:cubicBezTo>
                  <a:cubicBezTo>
                    <a:pt x="5" y="345"/>
                    <a:pt x="6" y="346"/>
                    <a:pt x="6" y="346"/>
                  </a:cubicBezTo>
                  <a:cubicBezTo>
                    <a:pt x="7" y="346"/>
                    <a:pt x="7" y="347"/>
                    <a:pt x="8" y="347"/>
                  </a:cubicBezTo>
                  <a:cubicBezTo>
                    <a:pt x="9" y="347"/>
                    <a:pt x="10" y="347"/>
                    <a:pt x="12" y="346"/>
                  </a:cubicBezTo>
                  <a:cubicBezTo>
                    <a:pt x="13" y="346"/>
                    <a:pt x="12" y="346"/>
                    <a:pt x="13" y="347"/>
                  </a:cubicBezTo>
                  <a:cubicBezTo>
                    <a:pt x="14" y="347"/>
                    <a:pt x="15" y="347"/>
                    <a:pt x="15" y="347"/>
                  </a:cubicBezTo>
                  <a:cubicBezTo>
                    <a:pt x="16" y="347"/>
                    <a:pt x="16" y="347"/>
                    <a:pt x="16" y="347"/>
                  </a:cubicBezTo>
                  <a:cubicBezTo>
                    <a:pt x="17" y="347"/>
                    <a:pt x="17" y="346"/>
                    <a:pt x="17" y="346"/>
                  </a:cubicBezTo>
                  <a:cubicBezTo>
                    <a:pt x="17" y="346"/>
                    <a:pt x="17" y="346"/>
                    <a:pt x="17" y="347"/>
                  </a:cubicBezTo>
                  <a:cubicBezTo>
                    <a:pt x="17" y="347"/>
                    <a:pt x="18" y="346"/>
                    <a:pt x="18" y="346"/>
                  </a:cubicBezTo>
                  <a:cubicBezTo>
                    <a:pt x="17" y="347"/>
                    <a:pt x="17" y="347"/>
                    <a:pt x="17" y="348"/>
                  </a:cubicBezTo>
                  <a:cubicBezTo>
                    <a:pt x="18" y="349"/>
                    <a:pt x="19" y="350"/>
                    <a:pt x="20" y="351"/>
                  </a:cubicBezTo>
                  <a:cubicBezTo>
                    <a:pt x="20" y="351"/>
                    <a:pt x="20" y="352"/>
                    <a:pt x="20" y="352"/>
                  </a:cubicBezTo>
                  <a:cubicBezTo>
                    <a:pt x="20" y="353"/>
                    <a:pt x="20" y="353"/>
                    <a:pt x="20" y="353"/>
                  </a:cubicBezTo>
                  <a:cubicBezTo>
                    <a:pt x="20" y="354"/>
                    <a:pt x="20" y="354"/>
                    <a:pt x="20" y="355"/>
                  </a:cubicBezTo>
                  <a:cubicBezTo>
                    <a:pt x="20" y="354"/>
                    <a:pt x="22" y="356"/>
                    <a:pt x="21" y="356"/>
                  </a:cubicBezTo>
                  <a:cubicBezTo>
                    <a:pt x="21" y="356"/>
                    <a:pt x="21" y="356"/>
                    <a:pt x="21" y="356"/>
                  </a:cubicBezTo>
                  <a:cubicBezTo>
                    <a:pt x="21" y="357"/>
                    <a:pt x="21" y="358"/>
                    <a:pt x="21" y="359"/>
                  </a:cubicBezTo>
                  <a:cubicBezTo>
                    <a:pt x="22" y="360"/>
                    <a:pt x="22" y="360"/>
                    <a:pt x="23" y="360"/>
                  </a:cubicBezTo>
                  <a:cubicBezTo>
                    <a:pt x="24" y="361"/>
                    <a:pt x="24" y="362"/>
                    <a:pt x="25" y="362"/>
                  </a:cubicBezTo>
                  <a:cubicBezTo>
                    <a:pt x="26" y="363"/>
                    <a:pt x="27" y="362"/>
                    <a:pt x="27" y="361"/>
                  </a:cubicBezTo>
                  <a:cubicBezTo>
                    <a:pt x="28" y="361"/>
                    <a:pt x="27" y="361"/>
                    <a:pt x="28" y="361"/>
                  </a:cubicBezTo>
                  <a:cubicBezTo>
                    <a:pt x="29" y="361"/>
                    <a:pt x="29" y="360"/>
                    <a:pt x="29" y="360"/>
                  </a:cubicBezTo>
                  <a:cubicBezTo>
                    <a:pt x="29" y="360"/>
                    <a:pt x="29" y="359"/>
                    <a:pt x="30" y="359"/>
                  </a:cubicBezTo>
                  <a:cubicBezTo>
                    <a:pt x="30" y="359"/>
                    <a:pt x="32" y="359"/>
                    <a:pt x="33" y="359"/>
                  </a:cubicBezTo>
                  <a:cubicBezTo>
                    <a:pt x="34" y="359"/>
                    <a:pt x="34" y="359"/>
                    <a:pt x="35" y="359"/>
                  </a:cubicBezTo>
                  <a:cubicBezTo>
                    <a:pt x="36" y="358"/>
                    <a:pt x="36" y="357"/>
                    <a:pt x="37" y="357"/>
                  </a:cubicBezTo>
                  <a:cubicBezTo>
                    <a:pt x="37" y="357"/>
                    <a:pt x="39" y="358"/>
                    <a:pt x="39" y="358"/>
                  </a:cubicBezTo>
                  <a:cubicBezTo>
                    <a:pt x="40" y="358"/>
                    <a:pt x="41" y="358"/>
                    <a:pt x="42" y="358"/>
                  </a:cubicBezTo>
                  <a:cubicBezTo>
                    <a:pt x="43" y="359"/>
                    <a:pt x="44" y="359"/>
                    <a:pt x="45" y="359"/>
                  </a:cubicBezTo>
                  <a:cubicBezTo>
                    <a:pt x="47" y="359"/>
                    <a:pt x="48" y="359"/>
                    <a:pt x="49" y="360"/>
                  </a:cubicBezTo>
                  <a:cubicBezTo>
                    <a:pt x="50" y="360"/>
                    <a:pt x="51" y="361"/>
                    <a:pt x="51" y="361"/>
                  </a:cubicBezTo>
                  <a:cubicBezTo>
                    <a:pt x="52" y="361"/>
                    <a:pt x="53" y="360"/>
                    <a:pt x="54" y="360"/>
                  </a:cubicBezTo>
                  <a:cubicBezTo>
                    <a:pt x="54" y="360"/>
                    <a:pt x="54" y="360"/>
                    <a:pt x="55" y="360"/>
                  </a:cubicBezTo>
                  <a:cubicBezTo>
                    <a:pt x="55" y="360"/>
                    <a:pt x="56" y="362"/>
                    <a:pt x="57" y="361"/>
                  </a:cubicBezTo>
                  <a:cubicBezTo>
                    <a:pt x="57" y="361"/>
                    <a:pt x="58" y="360"/>
                    <a:pt x="58" y="360"/>
                  </a:cubicBezTo>
                  <a:cubicBezTo>
                    <a:pt x="59" y="359"/>
                    <a:pt x="59" y="358"/>
                    <a:pt x="60" y="357"/>
                  </a:cubicBezTo>
                  <a:cubicBezTo>
                    <a:pt x="60" y="356"/>
                    <a:pt x="61" y="355"/>
                    <a:pt x="62" y="355"/>
                  </a:cubicBezTo>
                  <a:cubicBezTo>
                    <a:pt x="62" y="355"/>
                    <a:pt x="63" y="355"/>
                    <a:pt x="63" y="355"/>
                  </a:cubicBezTo>
                  <a:cubicBezTo>
                    <a:pt x="63" y="355"/>
                    <a:pt x="64" y="354"/>
                    <a:pt x="64" y="354"/>
                  </a:cubicBezTo>
                  <a:cubicBezTo>
                    <a:pt x="64" y="354"/>
                    <a:pt x="65" y="354"/>
                    <a:pt x="65" y="354"/>
                  </a:cubicBezTo>
                  <a:cubicBezTo>
                    <a:pt x="65" y="354"/>
                    <a:pt x="65" y="354"/>
                    <a:pt x="66" y="354"/>
                  </a:cubicBezTo>
                  <a:cubicBezTo>
                    <a:pt x="66" y="354"/>
                    <a:pt x="66" y="354"/>
                    <a:pt x="66" y="354"/>
                  </a:cubicBezTo>
                  <a:cubicBezTo>
                    <a:pt x="66" y="355"/>
                    <a:pt x="68" y="354"/>
                    <a:pt x="68" y="355"/>
                  </a:cubicBezTo>
                  <a:cubicBezTo>
                    <a:pt x="68" y="355"/>
                    <a:pt x="70" y="354"/>
                    <a:pt x="70" y="354"/>
                  </a:cubicBezTo>
                  <a:cubicBezTo>
                    <a:pt x="70" y="354"/>
                    <a:pt x="70" y="353"/>
                    <a:pt x="70" y="353"/>
                  </a:cubicBezTo>
                  <a:cubicBezTo>
                    <a:pt x="70" y="353"/>
                    <a:pt x="70" y="354"/>
                    <a:pt x="70" y="354"/>
                  </a:cubicBezTo>
                  <a:cubicBezTo>
                    <a:pt x="69" y="353"/>
                    <a:pt x="70" y="351"/>
                    <a:pt x="70" y="351"/>
                  </a:cubicBezTo>
                  <a:cubicBezTo>
                    <a:pt x="70" y="351"/>
                    <a:pt x="71" y="351"/>
                    <a:pt x="71" y="350"/>
                  </a:cubicBezTo>
                  <a:cubicBezTo>
                    <a:pt x="71" y="350"/>
                    <a:pt x="71" y="349"/>
                    <a:pt x="71" y="349"/>
                  </a:cubicBezTo>
                  <a:cubicBezTo>
                    <a:pt x="72" y="348"/>
                    <a:pt x="72" y="348"/>
                    <a:pt x="73" y="348"/>
                  </a:cubicBezTo>
                  <a:cubicBezTo>
                    <a:pt x="73" y="348"/>
                    <a:pt x="73" y="347"/>
                    <a:pt x="73" y="347"/>
                  </a:cubicBezTo>
                  <a:cubicBezTo>
                    <a:pt x="73" y="346"/>
                    <a:pt x="74" y="346"/>
                    <a:pt x="74" y="346"/>
                  </a:cubicBezTo>
                  <a:cubicBezTo>
                    <a:pt x="75" y="345"/>
                    <a:pt x="76" y="346"/>
                    <a:pt x="77" y="345"/>
                  </a:cubicBezTo>
                  <a:cubicBezTo>
                    <a:pt x="77" y="345"/>
                    <a:pt x="77" y="345"/>
                    <a:pt x="77" y="344"/>
                  </a:cubicBezTo>
                  <a:cubicBezTo>
                    <a:pt x="77" y="344"/>
                    <a:pt x="78" y="344"/>
                    <a:pt x="78" y="344"/>
                  </a:cubicBezTo>
                  <a:cubicBezTo>
                    <a:pt x="78" y="344"/>
                    <a:pt x="79" y="344"/>
                    <a:pt x="79" y="344"/>
                  </a:cubicBezTo>
                  <a:cubicBezTo>
                    <a:pt x="80" y="342"/>
                    <a:pt x="78" y="341"/>
                    <a:pt x="77" y="341"/>
                  </a:cubicBezTo>
                  <a:cubicBezTo>
                    <a:pt x="76" y="340"/>
                    <a:pt x="76" y="338"/>
                    <a:pt x="76" y="337"/>
                  </a:cubicBezTo>
                  <a:cubicBezTo>
                    <a:pt x="76" y="335"/>
                    <a:pt x="76" y="334"/>
                    <a:pt x="77" y="333"/>
                  </a:cubicBezTo>
                  <a:cubicBezTo>
                    <a:pt x="78" y="332"/>
                    <a:pt x="78" y="331"/>
                    <a:pt x="79" y="330"/>
                  </a:cubicBezTo>
                  <a:cubicBezTo>
                    <a:pt x="79" y="330"/>
                    <a:pt x="80" y="330"/>
                    <a:pt x="80" y="329"/>
                  </a:cubicBezTo>
                  <a:cubicBezTo>
                    <a:pt x="81" y="328"/>
                    <a:pt x="81" y="328"/>
                    <a:pt x="82" y="327"/>
                  </a:cubicBezTo>
                  <a:cubicBezTo>
                    <a:pt x="83" y="326"/>
                    <a:pt x="83" y="326"/>
                    <a:pt x="84" y="325"/>
                  </a:cubicBezTo>
                  <a:cubicBezTo>
                    <a:pt x="85" y="324"/>
                    <a:pt x="85" y="325"/>
                    <a:pt x="86" y="324"/>
                  </a:cubicBezTo>
                  <a:cubicBezTo>
                    <a:pt x="86" y="324"/>
                    <a:pt x="87" y="324"/>
                    <a:pt x="87" y="324"/>
                  </a:cubicBezTo>
                  <a:cubicBezTo>
                    <a:pt x="88" y="323"/>
                    <a:pt x="87" y="323"/>
                    <a:pt x="87" y="323"/>
                  </a:cubicBezTo>
                  <a:cubicBezTo>
                    <a:pt x="87" y="322"/>
                    <a:pt x="86" y="323"/>
                    <a:pt x="87" y="322"/>
                  </a:cubicBezTo>
                  <a:cubicBezTo>
                    <a:pt x="87" y="322"/>
                    <a:pt x="87" y="322"/>
                    <a:pt x="87" y="322"/>
                  </a:cubicBezTo>
                  <a:cubicBezTo>
                    <a:pt x="87" y="321"/>
                    <a:pt x="88" y="321"/>
                    <a:pt x="88" y="321"/>
                  </a:cubicBezTo>
                  <a:cubicBezTo>
                    <a:pt x="89" y="320"/>
                    <a:pt x="90" y="320"/>
                    <a:pt x="92" y="319"/>
                  </a:cubicBezTo>
                  <a:cubicBezTo>
                    <a:pt x="92" y="319"/>
                    <a:pt x="93" y="319"/>
                    <a:pt x="94" y="319"/>
                  </a:cubicBezTo>
                  <a:cubicBezTo>
                    <a:pt x="94" y="319"/>
                    <a:pt x="95" y="319"/>
                    <a:pt x="96" y="319"/>
                  </a:cubicBezTo>
                  <a:cubicBezTo>
                    <a:pt x="96" y="319"/>
                    <a:pt x="98" y="319"/>
                    <a:pt x="98" y="319"/>
                  </a:cubicBezTo>
                  <a:cubicBezTo>
                    <a:pt x="99" y="318"/>
                    <a:pt x="99" y="318"/>
                    <a:pt x="99" y="317"/>
                  </a:cubicBezTo>
                  <a:cubicBezTo>
                    <a:pt x="100" y="317"/>
                    <a:pt x="100" y="317"/>
                    <a:pt x="100" y="317"/>
                  </a:cubicBezTo>
                  <a:cubicBezTo>
                    <a:pt x="102" y="316"/>
                    <a:pt x="105" y="315"/>
                    <a:pt x="107" y="314"/>
                  </a:cubicBezTo>
                  <a:cubicBezTo>
                    <a:pt x="107" y="313"/>
                    <a:pt x="108" y="312"/>
                    <a:pt x="107" y="311"/>
                  </a:cubicBezTo>
                  <a:cubicBezTo>
                    <a:pt x="107" y="311"/>
                    <a:pt x="107" y="310"/>
                    <a:pt x="107" y="310"/>
                  </a:cubicBezTo>
                  <a:cubicBezTo>
                    <a:pt x="107" y="309"/>
                    <a:pt x="108" y="309"/>
                    <a:pt x="108" y="310"/>
                  </a:cubicBezTo>
                  <a:cubicBezTo>
                    <a:pt x="108" y="309"/>
                    <a:pt x="109" y="309"/>
                    <a:pt x="109" y="309"/>
                  </a:cubicBezTo>
                  <a:cubicBezTo>
                    <a:pt x="109" y="308"/>
                    <a:pt x="108" y="308"/>
                    <a:pt x="108" y="308"/>
                  </a:cubicBezTo>
                  <a:cubicBezTo>
                    <a:pt x="108" y="307"/>
                    <a:pt x="108" y="307"/>
                    <a:pt x="108" y="307"/>
                  </a:cubicBezTo>
                  <a:cubicBezTo>
                    <a:pt x="108" y="306"/>
                    <a:pt x="107" y="305"/>
                    <a:pt x="108" y="304"/>
                  </a:cubicBezTo>
                  <a:cubicBezTo>
                    <a:pt x="108" y="303"/>
                    <a:pt x="108" y="301"/>
                    <a:pt x="109" y="300"/>
                  </a:cubicBezTo>
                  <a:cubicBezTo>
                    <a:pt x="109" y="300"/>
                    <a:pt x="110" y="299"/>
                    <a:pt x="110" y="299"/>
                  </a:cubicBezTo>
                  <a:cubicBezTo>
                    <a:pt x="110" y="299"/>
                    <a:pt x="111" y="299"/>
                    <a:pt x="112" y="299"/>
                  </a:cubicBezTo>
                  <a:cubicBezTo>
                    <a:pt x="112" y="298"/>
                    <a:pt x="113" y="298"/>
                    <a:pt x="113" y="298"/>
                  </a:cubicBezTo>
                  <a:cubicBezTo>
                    <a:pt x="114" y="297"/>
                    <a:pt x="115" y="297"/>
                    <a:pt x="115" y="297"/>
                  </a:cubicBezTo>
                  <a:cubicBezTo>
                    <a:pt x="116" y="296"/>
                    <a:pt x="116" y="297"/>
                    <a:pt x="117" y="297"/>
                  </a:cubicBezTo>
                  <a:cubicBezTo>
                    <a:pt x="117" y="297"/>
                    <a:pt x="117" y="298"/>
                    <a:pt x="118" y="298"/>
                  </a:cubicBezTo>
                  <a:cubicBezTo>
                    <a:pt x="118" y="298"/>
                    <a:pt x="119" y="298"/>
                    <a:pt x="119" y="298"/>
                  </a:cubicBezTo>
                  <a:cubicBezTo>
                    <a:pt x="120" y="298"/>
                    <a:pt x="119" y="298"/>
                    <a:pt x="120" y="299"/>
                  </a:cubicBezTo>
                  <a:cubicBezTo>
                    <a:pt x="121" y="299"/>
                    <a:pt x="121" y="299"/>
                    <a:pt x="122" y="299"/>
                  </a:cubicBezTo>
                  <a:cubicBezTo>
                    <a:pt x="122" y="299"/>
                    <a:pt x="122" y="299"/>
                    <a:pt x="122" y="299"/>
                  </a:cubicBezTo>
                  <a:cubicBezTo>
                    <a:pt x="123" y="299"/>
                    <a:pt x="122" y="299"/>
                    <a:pt x="123" y="299"/>
                  </a:cubicBezTo>
                  <a:cubicBezTo>
                    <a:pt x="123" y="299"/>
                    <a:pt x="122" y="299"/>
                    <a:pt x="123" y="299"/>
                  </a:cubicBezTo>
                  <a:cubicBezTo>
                    <a:pt x="123" y="299"/>
                    <a:pt x="124" y="300"/>
                    <a:pt x="124" y="300"/>
                  </a:cubicBezTo>
                  <a:cubicBezTo>
                    <a:pt x="125" y="300"/>
                    <a:pt x="125" y="299"/>
                    <a:pt x="126" y="300"/>
                  </a:cubicBezTo>
                  <a:cubicBezTo>
                    <a:pt x="126" y="300"/>
                    <a:pt x="125" y="301"/>
                    <a:pt x="126" y="301"/>
                  </a:cubicBezTo>
                  <a:cubicBezTo>
                    <a:pt x="126" y="301"/>
                    <a:pt x="127" y="301"/>
                    <a:pt x="127" y="301"/>
                  </a:cubicBezTo>
                  <a:cubicBezTo>
                    <a:pt x="128" y="301"/>
                    <a:pt x="128" y="302"/>
                    <a:pt x="128" y="302"/>
                  </a:cubicBezTo>
                  <a:cubicBezTo>
                    <a:pt x="129" y="302"/>
                    <a:pt x="129" y="303"/>
                    <a:pt x="129" y="303"/>
                  </a:cubicBezTo>
                  <a:cubicBezTo>
                    <a:pt x="130" y="303"/>
                    <a:pt x="130" y="303"/>
                    <a:pt x="130" y="303"/>
                  </a:cubicBezTo>
                  <a:cubicBezTo>
                    <a:pt x="131" y="303"/>
                    <a:pt x="131" y="303"/>
                    <a:pt x="131" y="304"/>
                  </a:cubicBezTo>
                  <a:cubicBezTo>
                    <a:pt x="132" y="304"/>
                    <a:pt x="132" y="304"/>
                    <a:pt x="133" y="304"/>
                  </a:cubicBezTo>
                  <a:cubicBezTo>
                    <a:pt x="133" y="304"/>
                    <a:pt x="131" y="303"/>
                    <a:pt x="133" y="303"/>
                  </a:cubicBezTo>
                  <a:cubicBezTo>
                    <a:pt x="133" y="303"/>
                    <a:pt x="133" y="303"/>
                    <a:pt x="133" y="303"/>
                  </a:cubicBezTo>
                  <a:cubicBezTo>
                    <a:pt x="133" y="303"/>
                    <a:pt x="134" y="303"/>
                    <a:pt x="134" y="303"/>
                  </a:cubicBezTo>
                  <a:cubicBezTo>
                    <a:pt x="135" y="303"/>
                    <a:pt x="136" y="303"/>
                    <a:pt x="137" y="301"/>
                  </a:cubicBezTo>
                  <a:cubicBezTo>
                    <a:pt x="137" y="301"/>
                    <a:pt x="136" y="301"/>
                    <a:pt x="137" y="301"/>
                  </a:cubicBezTo>
                  <a:cubicBezTo>
                    <a:pt x="137" y="301"/>
                    <a:pt x="137" y="300"/>
                    <a:pt x="137" y="300"/>
                  </a:cubicBezTo>
                  <a:cubicBezTo>
                    <a:pt x="137" y="300"/>
                    <a:pt x="138" y="300"/>
                    <a:pt x="138" y="300"/>
                  </a:cubicBezTo>
                  <a:cubicBezTo>
                    <a:pt x="139" y="300"/>
                    <a:pt x="139" y="299"/>
                    <a:pt x="139" y="299"/>
                  </a:cubicBezTo>
                  <a:cubicBezTo>
                    <a:pt x="139" y="299"/>
                    <a:pt x="140" y="299"/>
                    <a:pt x="140" y="299"/>
                  </a:cubicBezTo>
                  <a:cubicBezTo>
                    <a:pt x="140" y="298"/>
                    <a:pt x="140" y="298"/>
                    <a:pt x="140" y="298"/>
                  </a:cubicBezTo>
                  <a:cubicBezTo>
                    <a:pt x="140" y="298"/>
                    <a:pt x="141" y="298"/>
                    <a:pt x="141" y="298"/>
                  </a:cubicBezTo>
                  <a:cubicBezTo>
                    <a:pt x="141" y="297"/>
                    <a:pt x="142" y="297"/>
                    <a:pt x="142" y="297"/>
                  </a:cubicBezTo>
                  <a:cubicBezTo>
                    <a:pt x="143" y="297"/>
                    <a:pt x="145" y="297"/>
                    <a:pt x="147" y="296"/>
                  </a:cubicBezTo>
                  <a:cubicBezTo>
                    <a:pt x="148" y="295"/>
                    <a:pt x="148" y="294"/>
                    <a:pt x="149" y="293"/>
                  </a:cubicBezTo>
                  <a:cubicBezTo>
                    <a:pt x="149" y="292"/>
                    <a:pt x="150" y="292"/>
                    <a:pt x="150" y="291"/>
                  </a:cubicBezTo>
                  <a:cubicBezTo>
                    <a:pt x="151" y="291"/>
                    <a:pt x="151" y="291"/>
                    <a:pt x="151" y="291"/>
                  </a:cubicBezTo>
                  <a:cubicBezTo>
                    <a:pt x="153" y="290"/>
                    <a:pt x="153" y="291"/>
                    <a:pt x="155" y="291"/>
                  </a:cubicBezTo>
                  <a:cubicBezTo>
                    <a:pt x="155" y="291"/>
                    <a:pt x="155" y="291"/>
                    <a:pt x="156" y="291"/>
                  </a:cubicBezTo>
                  <a:cubicBezTo>
                    <a:pt x="156" y="291"/>
                    <a:pt x="156" y="292"/>
                    <a:pt x="157" y="292"/>
                  </a:cubicBezTo>
                  <a:cubicBezTo>
                    <a:pt x="157" y="292"/>
                    <a:pt x="158" y="292"/>
                    <a:pt x="159" y="293"/>
                  </a:cubicBezTo>
                  <a:cubicBezTo>
                    <a:pt x="159" y="293"/>
                    <a:pt x="160" y="294"/>
                    <a:pt x="160" y="294"/>
                  </a:cubicBezTo>
                  <a:cubicBezTo>
                    <a:pt x="160" y="294"/>
                    <a:pt x="161" y="295"/>
                    <a:pt x="161" y="294"/>
                  </a:cubicBezTo>
                  <a:cubicBezTo>
                    <a:pt x="162" y="294"/>
                    <a:pt x="162" y="295"/>
                    <a:pt x="163" y="296"/>
                  </a:cubicBezTo>
                  <a:cubicBezTo>
                    <a:pt x="164" y="297"/>
                    <a:pt x="163" y="299"/>
                    <a:pt x="164" y="300"/>
                  </a:cubicBezTo>
                  <a:cubicBezTo>
                    <a:pt x="164" y="301"/>
                    <a:pt x="165" y="302"/>
                    <a:pt x="165" y="302"/>
                  </a:cubicBezTo>
                  <a:cubicBezTo>
                    <a:pt x="166" y="304"/>
                    <a:pt x="166" y="305"/>
                    <a:pt x="165" y="307"/>
                  </a:cubicBezTo>
                  <a:cubicBezTo>
                    <a:pt x="166" y="307"/>
                    <a:pt x="167" y="306"/>
                    <a:pt x="167" y="307"/>
                  </a:cubicBezTo>
                  <a:cubicBezTo>
                    <a:pt x="168" y="307"/>
                    <a:pt x="167" y="308"/>
                    <a:pt x="167" y="308"/>
                  </a:cubicBezTo>
                  <a:cubicBezTo>
                    <a:pt x="167" y="308"/>
                    <a:pt x="168" y="308"/>
                    <a:pt x="168" y="308"/>
                  </a:cubicBezTo>
                  <a:cubicBezTo>
                    <a:pt x="168" y="309"/>
                    <a:pt x="169" y="309"/>
                    <a:pt x="169" y="309"/>
                  </a:cubicBezTo>
                  <a:cubicBezTo>
                    <a:pt x="169" y="309"/>
                    <a:pt x="170" y="310"/>
                    <a:pt x="170" y="310"/>
                  </a:cubicBezTo>
                  <a:cubicBezTo>
                    <a:pt x="170" y="310"/>
                    <a:pt x="171" y="311"/>
                    <a:pt x="171" y="311"/>
                  </a:cubicBezTo>
                  <a:cubicBezTo>
                    <a:pt x="171" y="311"/>
                    <a:pt x="170" y="312"/>
                    <a:pt x="170" y="312"/>
                  </a:cubicBezTo>
                  <a:cubicBezTo>
                    <a:pt x="170" y="313"/>
                    <a:pt x="171" y="313"/>
                    <a:pt x="171" y="312"/>
                  </a:cubicBezTo>
                  <a:cubicBezTo>
                    <a:pt x="171" y="313"/>
                    <a:pt x="173" y="313"/>
                    <a:pt x="173" y="313"/>
                  </a:cubicBezTo>
                  <a:cubicBezTo>
                    <a:pt x="174" y="313"/>
                    <a:pt x="174" y="314"/>
                    <a:pt x="175" y="315"/>
                  </a:cubicBezTo>
                  <a:cubicBezTo>
                    <a:pt x="176" y="316"/>
                    <a:pt x="177" y="317"/>
                    <a:pt x="178" y="318"/>
                  </a:cubicBezTo>
                  <a:cubicBezTo>
                    <a:pt x="179" y="319"/>
                    <a:pt x="180" y="320"/>
                    <a:pt x="181" y="321"/>
                  </a:cubicBezTo>
                  <a:cubicBezTo>
                    <a:pt x="182" y="322"/>
                    <a:pt x="183" y="323"/>
                    <a:pt x="184" y="323"/>
                  </a:cubicBezTo>
                  <a:cubicBezTo>
                    <a:pt x="184" y="323"/>
                    <a:pt x="184" y="323"/>
                    <a:pt x="185" y="324"/>
                  </a:cubicBezTo>
                  <a:cubicBezTo>
                    <a:pt x="185" y="324"/>
                    <a:pt x="185" y="324"/>
                    <a:pt x="185" y="324"/>
                  </a:cubicBezTo>
                  <a:cubicBezTo>
                    <a:pt x="185" y="324"/>
                    <a:pt x="186" y="326"/>
                    <a:pt x="186" y="325"/>
                  </a:cubicBezTo>
                  <a:cubicBezTo>
                    <a:pt x="186" y="325"/>
                    <a:pt x="186" y="325"/>
                    <a:pt x="186" y="325"/>
                  </a:cubicBezTo>
                  <a:cubicBezTo>
                    <a:pt x="187" y="325"/>
                    <a:pt x="187" y="325"/>
                    <a:pt x="187" y="325"/>
                  </a:cubicBezTo>
                  <a:cubicBezTo>
                    <a:pt x="188" y="325"/>
                    <a:pt x="188" y="325"/>
                    <a:pt x="189" y="325"/>
                  </a:cubicBezTo>
                  <a:cubicBezTo>
                    <a:pt x="189" y="325"/>
                    <a:pt x="189" y="325"/>
                    <a:pt x="189" y="325"/>
                  </a:cubicBezTo>
                  <a:cubicBezTo>
                    <a:pt x="190" y="325"/>
                    <a:pt x="190" y="325"/>
                    <a:pt x="191" y="325"/>
                  </a:cubicBezTo>
                  <a:cubicBezTo>
                    <a:pt x="192" y="325"/>
                    <a:pt x="193" y="327"/>
                    <a:pt x="193" y="328"/>
                  </a:cubicBezTo>
                  <a:cubicBezTo>
                    <a:pt x="193" y="328"/>
                    <a:pt x="193" y="328"/>
                    <a:pt x="193" y="329"/>
                  </a:cubicBezTo>
                  <a:cubicBezTo>
                    <a:pt x="194" y="329"/>
                    <a:pt x="193" y="330"/>
                    <a:pt x="193" y="330"/>
                  </a:cubicBezTo>
                  <a:cubicBezTo>
                    <a:pt x="194" y="330"/>
                    <a:pt x="193" y="330"/>
                    <a:pt x="194" y="330"/>
                  </a:cubicBezTo>
                  <a:cubicBezTo>
                    <a:pt x="194" y="330"/>
                    <a:pt x="195" y="329"/>
                    <a:pt x="195" y="329"/>
                  </a:cubicBezTo>
                  <a:cubicBezTo>
                    <a:pt x="196" y="330"/>
                    <a:pt x="196" y="330"/>
                    <a:pt x="197" y="330"/>
                  </a:cubicBezTo>
                  <a:cubicBezTo>
                    <a:pt x="197" y="331"/>
                    <a:pt x="195" y="331"/>
                    <a:pt x="196" y="332"/>
                  </a:cubicBezTo>
                  <a:cubicBezTo>
                    <a:pt x="196" y="333"/>
                    <a:pt x="197" y="332"/>
                    <a:pt x="197" y="332"/>
                  </a:cubicBezTo>
                  <a:cubicBezTo>
                    <a:pt x="197" y="331"/>
                    <a:pt x="199" y="331"/>
                    <a:pt x="199" y="331"/>
                  </a:cubicBezTo>
                  <a:cubicBezTo>
                    <a:pt x="200" y="331"/>
                    <a:pt x="200" y="331"/>
                    <a:pt x="200" y="332"/>
                  </a:cubicBezTo>
                  <a:cubicBezTo>
                    <a:pt x="202" y="333"/>
                    <a:pt x="200" y="334"/>
                    <a:pt x="201" y="336"/>
                  </a:cubicBezTo>
                  <a:cubicBezTo>
                    <a:pt x="201" y="336"/>
                    <a:pt x="203" y="336"/>
                    <a:pt x="203" y="337"/>
                  </a:cubicBezTo>
                  <a:cubicBezTo>
                    <a:pt x="203" y="337"/>
                    <a:pt x="205" y="338"/>
                    <a:pt x="205" y="338"/>
                  </a:cubicBezTo>
                  <a:cubicBezTo>
                    <a:pt x="206" y="338"/>
                    <a:pt x="206" y="337"/>
                    <a:pt x="207" y="337"/>
                  </a:cubicBezTo>
                  <a:cubicBezTo>
                    <a:pt x="208" y="338"/>
                    <a:pt x="208" y="340"/>
                    <a:pt x="209" y="341"/>
                  </a:cubicBezTo>
                  <a:cubicBezTo>
                    <a:pt x="209" y="342"/>
                    <a:pt x="209" y="343"/>
                    <a:pt x="210" y="344"/>
                  </a:cubicBezTo>
                  <a:cubicBezTo>
                    <a:pt x="210" y="345"/>
                    <a:pt x="210" y="346"/>
                    <a:pt x="211" y="348"/>
                  </a:cubicBezTo>
                  <a:cubicBezTo>
                    <a:pt x="211" y="348"/>
                    <a:pt x="212" y="349"/>
                    <a:pt x="212" y="350"/>
                  </a:cubicBezTo>
                  <a:cubicBezTo>
                    <a:pt x="212" y="352"/>
                    <a:pt x="209" y="350"/>
                    <a:pt x="209" y="352"/>
                  </a:cubicBezTo>
                  <a:cubicBezTo>
                    <a:pt x="209" y="353"/>
                    <a:pt x="210" y="353"/>
                    <a:pt x="210" y="353"/>
                  </a:cubicBezTo>
                  <a:cubicBezTo>
                    <a:pt x="210" y="354"/>
                    <a:pt x="209" y="354"/>
                    <a:pt x="209" y="354"/>
                  </a:cubicBezTo>
                  <a:cubicBezTo>
                    <a:pt x="209" y="354"/>
                    <a:pt x="209" y="355"/>
                    <a:pt x="209" y="355"/>
                  </a:cubicBezTo>
                  <a:cubicBezTo>
                    <a:pt x="208" y="356"/>
                    <a:pt x="208" y="356"/>
                    <a:pt x="208" y="358"/>
                  </a:cubicBezTo>
                  <a:cubicBezTo>
                    <a:pt x="207" y="359"/>
                    <a:pt x="208" y="360"/>
                    <a:pt x="209" y="360"/>
                  </a:cubicBezTo>
                  <a:cubicBezTo>
                    <a:pt x="210" y="360"/>
                    <a:pt x="211" y="360"/>
                    <a:pt x="212" y="359"/>
                  </a:cubicBezTo>
                  <a:cubicBezTo>
                    <a:pt x="212" y="359"/>
                    <a:pt x="212" y="358"/>
                    <a:pt x="212" y="357"/>
                  </a:cubicBezTo>
                  <a:cubicBezTo>
                    <a:pt x="213" y="356"/>
                    <a:pt x="214" y="356"/>
                    <a:pt x="215" y="355"/>
                  </a:cubicBezTo>
                  <a:cubicBezTo>
                    <a:pt x="216" y="354"/>
                    <a:pt x="216" y="354"/>
                    <a:pt x="216" y="352"/>
                  </a:cubicBezTo>
                  <a:cubicBezTo>
                    <a:pt x="215" y="351"/>
                    <a:pt x="216" y="350"/>
                    <a:pt x="217" y="349"/>
                  </a:cubicBezTo>
                  <a:cubicBezTo>
                    <a:pt x="218" y="348"/>
                    <a:pt x="221" y="350"/>
                    <a:pt x="220" y="347"/>
                  </a:cubicBezTo>
                  <a:cubicBezTo>
                    <a:pt x="220" y="347"/>
                    <a:pt x="220" y="347"/>
                    <a:pt x="220" y="347"/>
                  </a:cubicBezTo>
                  <a:cubicBezTo>
                    <a:pt x="220" y="347"/>
                    <a:pt x="220" y="346"/>
                    <a:pt x="220" y="346"/>
                  </a:cubicBezTo>
                  <a:cubicBezTo>
                    <a:pt x="220" y="345"/>
                    <a:pt x="220" y="345"/>
                    <a:pt x="220" y="344"/>
                  </a:cubicBezTo>
                  <a:cubicBezTo>
                    <a:pt x="220" y="344"/>
                    <a:pt x="220" y="344"/>
                    <a:pt x="220" y="344"/>
                  </a:cubicBezTo>
                  <a:cubicBezTo>
                    <a:pt x="220" y="344"/>
                    <a:pt x="220" y="344"/>
                    <a:pt x="220" y="344"/>
                  </a:cubicBezTo>
                  <a:cubicBezTo>
                    <a:pt x="220" y="343"/>
                    <a:pt x="219" y="343"/>
                    <a:pt x="218" y="343"/>
                  </a:cubicBezTo>
                  <a:cubicBezTo>
                    <a:pt x="218" y="342"/>
                    <a:pt x="217" y="341"/>
                    <a:pt x="217" y="341"/>
                  </a:cubicBezTo>
                  <a:cubicBezTo>
                    <a:pt x="216" y="341"/>
                    <a:pt x="216" y="341"/>
                    <a:pt x="216" y="341"/>
                  </a:cubicBezTo>
                  <a:cubicBezTo>
                    <a:pt x="215" y="341"/>
                    <a:pt x="215" y="342"/>
                    <a:pt x="215" y="341"/>
                  </a:cubicBezTo>
                  <a:cubicBezTo>
                    <a:pt x="214" y="340"/>
                    <a:pt x="214" y="340"/>
                    <a:pt x="215" y="339"/>
                  </a:cubicBezTo>
                  <a:cubicBezTo>
                    <a:pt x="215" y="339"/>
                    <a:pt x="215" y="339"/>
                    <a:pt x="215" y="338"/>
                  </a:cubicBezTo>
                  <a:cubicBezTo>
                    <a:pt x="215" y="338"/>
                    <a:pt x="215" y="338"/>
                    <a:pt x="215" y="337"/>
                  </a:cubicBezTo>
                  <a:cubicBezTo>
                    <a:pt x="215" y="336"/>
                    <a:pt x="215" y="337"/>
                    <a:pt x="216" y="336"/>
                  </a:cubicBezTo>
                  <a:cubicBezTo>
                    <a:pt x="216" y="335"/>
                    <a:pt x="216" y="335"/>
                    <a:pt x="217" y="334"/>
                  </a:cubicBezTo>
                  <a:cubicBezTo>
                    <a:pt x="217" y="334"/>
                    <a:pt x="217" y="333"/>
                    <a:pt x="217" y="332"/>
                  </a:cubicBezTo>
                  <a:cubicBezTo>
                    <a:pt x="218" y="332"/>
                    <a:pt x="219" y="332"/>
                    <a:pt x="220" y="332"/>
                  </a:cubicBezTo>
                  <a:cubicBezTo>
                    <a:pt x="220" y="332"/>
                    <a:pt x="219" y="333"/>
                    <a:pt x="219" y="333"/>
                  </a:cubicBezTo>
                  <a:cubicBezTo>
                    <a:pt x="220" y="333"/>
                    <a:pt x="220" y="333"/>
                    <a:pt x="221" y="333"/>
                  </a:cubicBezTo>
                  <a:cubicBezTo>
                    <a:pt x="221" y="333"/>
                    <a:pt x="222" y="334"/>
                    <a:pt x="222" y="334"/>
                  </a:cubicBezTo>
                  <a:cubicBezTo>
                    <a:pt x="223" y="334"/>
                    <a:pt x="224" y="334"/>
                    <a:pt x="225" y="334"/>
                  </a:cubicBezTo>
                  <a:cubicBezTo>
                    <a:pt x="226" y="334"/>
                    <a:pt x="226" y="336"/>
                    <a:pt x="226" y="336"/>
                  </a:cubicBezTo>
                  <a:cubicBezTo>
                    <a:pt x="227" y="338"/>
                    <a:pt x="227" y="338"/>
                    <a:pt x="229" y="339"/>
                  </a:cubicBezTo>
                  <a:cubicBezTo>
                    <a:pt x="229" y="339"/>
                    <a:pt x="229" y="339"/>
                    <a:pt x="230" y="338"/>
                  </a:cubicBezTo>
                  <a:cubicBezTo>
                    <a:pt x="230" y="338"/>
                    <a:pt x="230" y="337"/>
                    <a:pt x="230" y="337"/>
                  </a:cubicBezTo>
                  <a:cubicBezTo>
                    <a:pt x="230" y="336"/>
                    <a:pt x="231" y="335"/>
                    <a:pt x="231" y="335"/>
                  </a:cubicBezTo>
                  <a:cubicBezTo>
                    <a:pt x="231" y="335"/>
                    <a:pt x="230" y="333"/>
                    <a:pt x="230" y="334"/>
                  </a:cubicBezTo>
                  <a:cubicBezTo>
                    <a:pt x="230" y="334"/>
                    <a:pt x="230" y="333"/>
                    <a:pt x="229" y="333"/>
                  </a:cubicBezTo>
                  <a:cubicBezTo>
                    <a:pt x="229" y="332"/>
                    <a:pt x="228" y="332"/>
                    <a:pt x="228" y="331"/>
                  </a:cubicBezTo>
                  <a:cubicBezTo>
                    <a:pt x="227" y="331"/>
                    <a:pt x="227" y="330"/>
                    <a:pt x="226" y="329"/>
                  </a:cubicBezTo>
                  <a:cubicBezTo>
                    <a:pt x="226" y="329"/>
                    <a:pt x="225" y="329"/>
                    <a:pt x="225" y="329"/>
                  </a:cubicBezTo>
                  <a:cubicBezTo>
                    <a:pt x="225" y="329"/>
                    <a:pt x="224" y="329"/>
                    <a:pt x="224" y="329"/>
                  </a:cubicBezTo>
                  <a:cubicBezTo>
                    <a:pt x="224" y="329"/>
                    <a:pt x="223" y="329"/>
                    <a:pt x="222" y="328"/>
                  </a:cubicBezTo>
                  <a:cubicBezTo>
                    <a:pt x="221" y="327"/>
                    <a:pt x="219" y="326"/>
                    <a:pt x="218" y="325"/>
                  </a:cubicBezTo>
                  <a:cubicBezTo>
                    <a:pt x="216" y="325"/>
                    <a:pt x="213" y="324"/>
                    <a:pt x="212" y="323"/>
                  </a:cubicBezTo>
                  <a:cubicBezTo>
                    <a:pt x="211" y="323"/>
                    <a:pt x="209" y="322"/>
                    <a:pt x="209" y="322"/>
                  </a:cubicBezTo>
                  <a:cubicBezTo>
                    <a:pt x="208" y="321"/>
                    <a:pt x="209" y="319"/>
                    <a:pt x="210" y="320"/>
                  </a:cubicBezTo>
                  <a:cubicBezTo>
                    <a:pt x="210" y="319"/>
                    <a:pt x="211" y="319"/>
                    <a:pt x="211" y="318"/>
                  </a:cubicBezTo>
                  <a:cubicBezTo>
                    <a:pt x="210" y="316"/>
                    <a:pt x="209" y="317"/>
                    <a:pt x="207" y="317"/>
                  </a:cubicBezTo>
                  <a:cubicBezTo>
                    <a:pt x="206" y="317"/>
                    <a:pt x="205" y="317"/>
                    <a:pt x="203" y="317"/>
                  </a:cubicBezTo>
                  <a:cubicBezTo>
                    <a:pt x="203" y="317"/>
                    <a:pt x="203" y="317"/>
                    <a:pt x="203" y="317"/>
                  </a:cubicBezTo>
                  <a:cubicBezTo>
                    <a:pt x="202" y="317"/>
                    <a:pt x="202" y="317"/>
                    <a:pt x="202" y="317"/>
                  </a:cubicBezTo>
                  <a:cubicBezTo>
                    <a:pt x="201" y="317"/>
                    <a:pt x="201" y="316"/>
                    <a:pt x="201" y="316"/>
                  </a:cubicBezTo>
                  <a:cubicBezTo>
                    <a:pt x="201" y="316"/>
                    <a:pt x="200" y="316"/>
                    <a:pt x="200" y="316"/>
                  </a:cubicBezTo>
                  <a:cubicBezTo>
                    <a:pt x="200" y="316"/>
                    <a:pt x="199" y="316"/>
                    <a:pt x="199" y="315"/>
                  </a:cubicBezTo>
                  <a:cubicBezTo>
                    <a:pt x="199" y="315"/>
                    <a:pt x="199" y="315"/>
                    <a:pt x="199" y="315"/>
                  </a:cubicBezTo>
                  <a:cubicBezTo>
                    <a:pt x="198" y="314"/>
                    <a:pt x="198" y="314"/>
                    <a:pt x="197" y="314"/>
                  </a:cubicBezTo>
                  <a:cubicBezTo>
                    <a:pt x="196" y="312"/>
                    <a:pt x="195" y="311"/>
                    <a:pt x="194" y="310"/>
                  </a:cubicBezTo>
                  <a:cubicBezTo>
                    <a:pt x="193" y="308"/>
                    <a:pt x="192" y="307"/>
                    <a:pt x="192" y="305"/>
                  </a:cubicBezTo>
                  <a:cubicBezTo>
                    <a:pt x="191" y="303"/>
                    <a:pt x="191" y="302"/>
                    <a:pt x="190" y="301"/>
                  </a:cubicBezTo>
                  <a:cubicBezTo>
                    <a:pt x="190" y="300"/>
                    <a:pt x="190" y="300"/>
                    <a:pt x="190" y="299"/>
                  </a:cubicBezTo>
                  <a:cubicBezTo>
                    <a:pt x="189" y="299"/>
                    <a:pt x="188" y="299"/>
                    <a:pt x="188" y="299"/>
                  </a:cubicBezTo>
                  <a:cubicBezTo>
                    <a:pt x="187" y="298"/>
                    <a:pt x="186" y="298"/>
                    <a:pt x="186" y="297"/>
                  </a:cubicBezTo>
                  <a:cubicBezTo>
                    <a:pt x="185" y="297"/>
                    <a:pt x="185" y="296"/>
                    <a:pt x="184" y="296"/>
                  </a:cubicBezTo>
                  <a:cubicBezTo>
                    <a:pt x="182" y="295"/>
                    <a:pt x="180" y="293"/>
                    <a:pt x="180" y="292"/>
                  </a:cubicBezTo>
                  <a:cubicBezTo>
                    <a:pt x="180" y="291"/>
                    <a:pt x="180" y="290"/>
                    <a:pt x="180" y="290"/>
                  </a:cubicBezTo>
                  <a:cubicBezTo>
                    <a:pt x="179" y="289"/>
                    <a:pt x="179" y="289"/>
                    <a:pt x="179" y="289"/>
                  </a:cubicBezTo>
                  <a:cubicBezTo>
                    <a:pt x="179" y="288"/>
                    <a:pt x="179" y="288"/>
                    <a:pt x="179" y="287"/>
                  </a:cubicBezTo>
                  <a:cubicBezTo>
                    <a:pt x="179" y="287"/>
                    <a:pt x="179" y="287"/>
                    <a:pt x="180" y="287"/>
                  </a:cubicBezTo>
                  <a:cubicBezTo>
                    <a:pt x="180" y="286"/>
                    <a:pt x="182" y="286"/>
                    <a:pt x="181" y="285"/>
                  </a:cubicBezTo>
                  <a:cubicBezTo>
                    <a:pt x="181" y="284"/>
                    <a:pt x="181" y="284"/>
                    <a:pt x="180" y="284"/>
                  </a:cubicBezTo>
                  <a:cubicBezTo>
                    <a:pt x="180" y="284"/>
                    <a:pt x="180" y="284"/>
                    <a:pt x="180" y="284"/>
                  </a:cubicBezTo>
                  <a:cubicBezTo>
                    <a:pt x="180" y="284"/>
                    <a:pt x="180" y="283"/>
                    <a:pt x="180" y="283"/>
                  </a:cubicBezTo>
                  <a:cubicBezTo>
                    <a:pt x="180" y="283"/>
                    <a:pt x="180" y="283"/>
                    <a:pt x="180" y="282"/>
                  </a:cubicBezTo>
                  <a:cubicBezTo>
                    <a:pt x="180" y="282"/>
                    <a:pt x="179" y="282"/>
                    <a:pt x="179" y="282"/>
                  </a:cubicBezTo>
                  <a:cubicBezTo>
                    <a:pt x="179" y="282"/>
                    <a:pt x="179" y="280"/>
                    <a:pt x="179" y="280"/>
                  </a:cubicBezTo>
                  <a:cubicBezTo>
                    <a:pt x="180" y="279"/>
                    <a:pt x="181" y="279"/>
                    <a:pt x="182" y="279"/>
                  </a:cubicBezTo>
                  <a:cubicBezTo>
                    <a:pt x="182" y="279"/>
                    <a:pt x="181" y="279"/>
                    <a:pt x="181" y="280"/>
                  </a:cubicBezTo>
                  <a:cubicBezTo>
                    <a:pt x="182" y="280"/>
                    <a:pt x="183" y="279"/>
                    <a:pt x="184" y="279"/>
                  </a:cubicBezTo>
                  <a:cubicBezTo>
                    <a:pt x="185" y="278"/>
                    <a:pt x="186" y="278"/>
                    <a:pt x="186" y="276"/>
                  </a:cubicBezTo>
                  <a:cubicBezTo>
                    <a:pt x="186" y="276"/>
                    <a:pt x="187" y="277"/>
                    <a:pt x="187" y="277"/>
                  </a:cubicBezTo>
                  <a:cubicBezTo>
                    <a:pt x="188" y="277"/>
                    <a:pt x="187" y="277"/>
                    <a:pt x="188" y="277"/>
                  </a:cubicBezTo>
                  <a:cubicBezTo>
                    <a:pt x="188" y="277"/>
                    <a:pt x="188" y="277"/>
                    <a:pt x="189" y="277"/>
                  </a:cubicBezTo>
                  <a:cubicBezTo>
                    <a:pt x="189" y="277"/>
                    <a:pt x="189" y="276"/>
                    <a:pt x="189" y="276"/>
                  </a:cubicBezTo>
                  <a:cubicBezTo>
                    <a:pt x="190" y="276"/>
                    <a:pt x="190" y="277"/>
                    <a:pt x="190" y="277"/>
                  </a:cubicBezTo>
                  <a:cubicBezTo>
                    <a:pt x="190" y="278"/>
                    <a:pt x="190" y="278"/>
                    <a:pt x="190" y="278"/>
                  </a:cubicBezTo>
                  <a:cubicBezTo>
                    <a:pt x="189" y="279"/>
                    <a:pt x="189" y="279"/>
                    <a:pt x="189" y="279"/>
                  </a:cubicBezTo>
                  <a:cubicBezTo>
                    <a:pt x="189" y="279"/>
                    <a:pt x="189" y="281"/>
                    <a:pt x="189" y="282"/>
                  </a:cubicBezTo>
                  <a:cubicBezTo>
                    <a:pt x="189" y="282"/>
                    <a:pt x="190" y="283"/>
                    <a:pt x="190" y="284"/>
                  </a:cubicBezTo>
                  <a:cubicBezTo>
                    <a:pt x="190" y="284"/>
                    <a:pt x="190" y="284"/>
                    <a:pt x="190" y="284"/>
                  </a:cubicBezTo>
                  <a:cubicBezTo>
                    <a:pt x="191" y="284"/>
                    <a:pt x="190" y="285"/>
                    <a:pt x="191" y="285"/>
                  </a:cubicBezTo>
                  <a:cubicBezTo>
                    <a:pt x="191" y="286"/>
                    <a:pt x="192" y="287"/>
                    <a:pt x="192" y="287"/>
                  </a:cubicBezTo>
                  <a:cubicBezTo>
                    <a:pt x="193" y="287"/>
                    <a:pt x="193" y="285"/>
                    <a:pt x="193" y="285"/>
                  </a:cubicBezTo>
                  <a:cubicBezTo>
                    <a:pt x="193" y="285"/>
                    <a:pt x="193" y="285"/>
                    <a:pt x="194" y="285"/>
                  </a:cubicBezTo>
                  <a:cubicBezTo>
                    <a:pt x="194" y="284"/>
                    <a:pt x="194" y="283"/>
                    <a:pt x="194" y="283"/>
                  </a:cubicBezTo>
                  <a:cubicBezTo>
                    <a:pt x="194" y="283"/>
                    <a:pt x="195" y="281"/>
                    <a:pt x="195" y="281"/>
                  </a:cubicBezTo>
                  <a:cubicBezTo>
                    <a:pt x="196" y="281"/>
                    <a:pt x="198" y="282"/>
                    <a:pt x="198" y="283"/>
                  </a:cubicBezTo>
                  <a:cubicBezTo>
                    <a:pt x="199" y="283"/>
                    <a:pt x="199" y="284"/>
                    <a:pt x="199" y="285"/>
                  </a:cubicBezTo>
                  <a:cubicBezTo>
                    <a:pt x="199" y="285"/>
                    <a:pt x="199" y="286"/>
                    <a:pt x="199" y="286"/>
                  </a:cubicBezTo>
                  <a:cubicBezTo>
                    <a:pt x="199" y="286"/>
                    <a:pt x="199" y="287"/>
                    <a:pt x="199" y="287"/>
                  </a:cubicBezTo>
                  <a:cubicBezTo>
                    <a:pt x="200" y="288"/>
                    <a:pt x="200" y="288"/>
                    <a:pt x="201" y="289"/>
                  </a:cubicBezTo>
                  <a:cubicBezTo>
                    <a:pt x="201" y="289"/>
                    <a:pt x="202" y="290"/>
                    <a:pt x="202" y="290"/>
                  </a:cubicBezTo>
                  <a:cubicBezTo>
                    <a:pt x="203" y="291"/>
                    <a:pt x="204" y="292"/>
                    <a:pt x="204" y="292"/>
                  </a:cubicBezTo>
                  <a:cubicBezTo>
                    <a:pt x="203" y="292"/>
                    <a:pt x="203" y="291"/>
                    <a:pt x="202" y="292"/>
                  </a:cubicBezTo>
                  <a:cubicBezTo>
                    <a:pt x="203" y="292"/>
                    <a:pt x="202" y="292"/>
                    <a:pt x="202" y="292"/>
                  </a:cubicBezTo>
                  <a:cubicBezTo>
                    <a:pt x="202" y="291"/>
                    <a:pt x="202" y="291"/>
                    <a:pt x="202" y="290"/>
                  </a:cubicBezTo>
                  <a:cubicBezTo>
                    <a:pt x="201" y="290"/>
                    <a:pt x="201" y="290"/>
                    <a:pt x="200" y="290"/>
                  </a:cubicBezTo>
                  <a:cubicBezTo>
                    <a:pt x="200" y="290"/>
                    <a:pt x="201" y="290"/>
                    <a:pt x="201" y="290"/>
                  </a:cubicBezTo>
                  <a:cubicBezTo>
                    <a:pt x="201" y="289"/>
                    <a:pt x="199" y="288"/>
                    <a:pt x="198" y="288"/>
                  </a:cubicBezTo>
                  <a:cubicBezTo>
                    <a:pt x="198" y="288"/>
                    <a:pt x="199" y="289"/>
                    <a:pt x="200" y="290"/>
                  </a:cubicBezTo>
                  <a:cubicBezTo>
                    <a:pt x="200" y="290"/>
                    <a:pt x="201" y="292"/>
                    <a:pt x="202" y="292"/>
                  </a:cubicBezTo>
                  <a:cubicBezTo>
                    <a:pt x="202" y="292"/>
                    <a:pt x="202" y="292"/>
                    <a:pt x="202" y="292"/>
                  </a:cubicBezTo>
                  <a:cubicBezTo>
                    <a:pt x="202" y="292"/>
                    <a:pt x="201" y="291"/>
                    <a:pt x="201" y="291"/>
                  </a:cubicBezTo>
                  <a:cubicBezTo>
                    <a:pt x="201" y="292"/>
                    <a:pt x="203" y="294"/>
                    <a:pt x="201" y="293"/>
                  </a:cubicBezTo>
                  <a:cubicBezTo>
                    <a:pt x="201" y="294"/>
                    <a:pt x="203" y="296"/>
                    <a:pt x="204" y="296"/>
                  </a:cubicBezTo>
                  <a:cubicBezTo>
                    <a:pt x="204" y="295"/>
                    <a:pt x="203" y="295"/>
                    <a:pt x="203" y="294"/>
                  </a:cubicBezTo>
                  <a:cubicBezTo>
                    <a:pt x="204" y="294"/>
                    <a:pt x="205" y="296"/>
                    <a:pt x="206" y="297"/>
                  </a:cubicBezTo>
                  <a:cubicBezTo>
                    <a:pt x="206" y="297"/>
                    <a:pt x="207" y="297"/>
                    <a:pt x="208" y="298"/>
                  </a:cubicBezTo>
                  <a:cubicBezTo>
                    <a:pt x="208" y="298"/>
                    <a:pt x="208" y="298"/>
                    <a:pt x="208" y="298"/>
                  </a:cubicBezTo>
                  <a:cubicBezTo>
                    <a:pt x="209" y="301"/>
                    <a:pt x="209" y="299"/>
                    <a:pt x="211" y="299"/>
                  </a:cubicBezTo>
                  <a:cubicBezTo>
                    <a:pt x="211" y="300"/>
                    <a:pt x="214" y="300"/>
                    <a:pt x="215" y="300"/>
                  </a:cubicBezTo>
                  <a:cubicBezTo>
                    <a:pt x="215" y="301"/>
                    <a:pt x="216" y="301"/>
                    <a:pt x="217" y="302"/>
                  </a:cubicBezTo>
                  <a:cubicBezTo>
                    <a:pt x="218" y="303"/>
                    <a:pt x="220" y="304"/>
                    <a:pt x="222" y="306"/>
                  </a:cubicBezTo>
                  <a:cubicBezTo>
                    <a:pt x="221" y="306"/>
                    <a:pt x="220" y="305"/>
                    <a:pt x="219" y="304"/>
                  </a:cubicBezTo>
                  <a:cubicBezTo>
                    <a:pt x="218" y="304"/>
                    <a:pt x="217" y="304"/>
                    <a:pt x="216" y="304"/>
                  </a:cubicBezTo>
                  <a:cubicBezTo>
                    <a:pt x="216" y="305"/>
                    <a:pt x="219" y="306"/>
                    <a:pt x="220" y="306"/>
                  </a:cubicBezTo>
                  <a:cubicBezTo>
                    <a:pt x="221" y="306"/>
                    <a:pt x="223" y="307"/>
                    <a:pt x="224" y="308"/>
                  </a:cubicBezTo>
                  <a:cubicBezTo>
                    <a:pt x="225" y="308"/>
                    <a:pt x="226" y="309"/>
                    <a:pt x="227" y="309"/>
                  </a:cubicBezTo>
                  <a:cubicBezTo>
                    <a:pt x="228" y="310"/>
                    <a:pt x="228" y="310"/>
                    <a:pt x="229" y="310"/>
                  </a:cubicBezTo>
                  <a:cubicBezTo>
                    <a:pt x="230" y="310"/>
                    <a:pt x="230" y="309"/>
                    <a:pt x="231" y="309"/>
                  </a:cubicBezTo>
                  <a:cubicBezTo>
                    <a:pt x="231" y="309"/>
                    <a:pt x="230" y="310"/>
                    <a:pt x="230" y="310"/>
                  </a:cubicBezTo>
                  <a:cubicBezTo>
                    <a:pt x="230" y="310"/>
                    <a:pt x="230" y="310"/>
                    <a:pt x="229" y="310"/>
                  </a:cubicBezTo>
                  <a:cubicBezTo>
                    <a:pt x="229" y="310"/>
                    <a:pt x="230" y="310"/>
                    <a:pt x="230" y="311"/>
                  </a:cubicBezTo>
                  <a:cubicBezTo>
                    <a:pt x="230" y="311"/>
                    <a:pt x="231" y="312"/>
                    <a:pt x="231" y="312"/>
                  </a:cubicBezTo>
                  <a:cubicBezTo>
                    <a:pt x="231" y="312"/>
                    <a:pt x="231" y="311"/>
                    <a:pt x="232" y="311"/>
                  </a:cubicBezTo>
                  <a:cubicBezTo>
                    <a:pt x="232" y="312"/>
                    <a:pt x="232" y="312"/>
                    <a:pt x="233" y="313"/>
                  </a:cubicBezTo>
                  <a:cubicBezTo>
                    <a:pt x="233" y="313"/>
                    <a:pt x="233" y="313"/>
                    <a:pt x="233" y="313"/>
                  </a:cubicBezTo>
                  <a:cubicBezTo>
                    <a:pt x="234" y="314"/>
                    <a:pt x="234" y="314"/>
                    <a:pt x="234" y="315"/>
                  </a:cubicBezTo>
                  <a:cubicBezTo>
                    <a:pt x="235" y="316"/>
                    <a:pt x="236" y="315"/>
                    <a:pt x="237" y="316"/>
                  </a:cubicBezTo>
                  <a:cubicBezTo>
                    <a:pt x="238" y="316"/>
                    <a:pt x="237" y="318"/>
                    <a:pt x="237" y="319"/>
                  </a:cubicBezTo>
                  <a:cubicBezTo>
                    <a:pt x="237" y="319"/>
                    <a:pt x="237" y="319"/>
                    <a:pt x="236" y="318"/>
                  </a:cubicBezTo>
                  <a:cubicBezTo>
                    <a:pt x="236" y="319"/>
                    <a:pt x="237" y="319"/>
                    <a:pt x="237" y="319"/>
                  </a:cubicBezTo>
                  <a:cubicBezTo>
                    <a:pt x="237" y="320"/>
                    <a:pt x="237" y="320"/>
                    <a:pt x="237" y="320"/>
                  </a:cubicBezTo>
                  <a:cubicBezTo>
                    <a:pt x="237" y="321"/>
                    <a:pt x="236" y="320"/>
                    <a:pt x="236" y="321"/>
                  </a:cubicBezTo>
                  <a:cubicBezTo>
                    <a:pt x="236" y="321"/>
                    <a:pt x="237" y="321"/>
                    <a:pt x="237" y="322"/>
                  </a:cubicBezTo>
                  <a:cubicBezTo>
                    <a:pt x="237" y="323"/>
                    <a:pt x="237" y="322"/>
                    <a:pt x="237" y="323"/>
                  </a:cubicBezTo>
                  <a:cubicBezTo>
                    <a:pt x="237" y="324"/>
                    <a:pt x="237" y="324"/>
                    <a:pt x="237" y="324"/>
                  </a:cubicBezTo>
                  <a:cubicBezTo>
                    <a:pt x="237" y="324"/>
                    <a:pt x="237" y="325"/>
                    <a:pt x="237" y="325"/>
                  </a:cubicBezTo>
                  <a:cubicBezTo>
                    <a:pt x="237" y="326"/>
                    <a:pt x="238" y="325"/>
                    <a:pt x="238" y="326"/>
                  </a:cubicBezTo>
                  <a:cubicBezTo>
                    <a:pt x="237" y="326"/>
                    <a:pt x="237" y="326"/>
                    <a:pt x="237" y="326"/>
                  </a:cubicBezTo>
                  <a:cubicBezTo>
                    <a:pt x="236" y="326"/>
                    <a:pt x="237" y="327"/>
                    <a:pt x="236" y="327"/>
                  </a:cubicBezTo>
                  <a:cubicBezTo>
                    <a:pt x="236" y="328"/>
                    <a:pt x="236" y="328"/>
                    <a:pt x="236" y="328"/>
                  </a:cubicBezTo>
                  <a:cubicBezTo>
                    <a:pt x="236" y="330"/>
                    <a:pt x="237" y="329"/>
                    <a:pt x="238" y="330"/>
                  </a:cubicBezTo>
                  <a:cubicBezTo>
                    <a:pt x="237" y="330"/>
                    <a:pt x="237" y="331"/>
                    <a:pt x="238" y="332"/>
                  </a:cubicBezTo>
                  <a:cubicBezTo>
                    <a:pt x="237" y="332"/>
                    <a:pt x="237" y="331"/>
                    <a:pt x="236" y="331"/>
                  </a:cubicBezTo>
                  <a:cubicBezTo>
                    <a:pt x="236" y="332"/>
                    <a:pt x="238" y="334"/>
                    <a:pt x="238" y="334"/>
                  </a:cubicBezTo>
                  <a:cubicBezTo>
                    <a:pt x="240" y="335"/>
                    <a:pt x="241" y="335"/>
                    <a:pt x="242" y="336"/>
                  </a:cubicBezTo>
                  <a:cubicBezTo>
                    <a:pt x="242" y="336"/>
                    <a:pt x="242" y="337"/>
                    <a:pt x="242" y="337"/>
                  </a:cubicBezTo>
                  <a:cubicBezTo>
                    <a:pt x="242" y="337"/>
                    <a:pt x="242" y="338"/>
                    <a:pt x="242" y="338"/>
                  </a:cubicBezTo>
                  <a:cubicBezTo>
                    <a:pt x="243" y="339"/>
                    <a:pt x="243" y="339"/>
                    <a:pt x="244" y="339"/>
                  </a:cubicBezTo>
                  <a:cubicBezTo>
                    <a:pt x="244" y="340"/>
                    <a:pt x="244" y="340"/>
                    <a:pt x="244" y="340"/>
                  </a:cubicBezTo>
                  <a:cubicBezTo>
                    <a:pt x="244" y="341"/>
                    <a:pt x="245" y="341"/>
                    <a:pt x="245" y="342"/>
                  </a:cubicBezTo>
                  <a:cubicBezTo>
                    <a:pt x="246" y="343"/>
                    <a:pt x="247" y="343"/>
                    <a:pt x="248" y="343"/>
                  </a:cubicBezTo>
                  <a:cubicBezTo>
                    <a:pt x="248" y="344"/>
                    <a:pt x="248" y="344"/>
                    <a:pt x="249" y="345"/>
                  </a:cubicBezTo>
                  <a:cubicBezTo>
                    <a:pt x="249" y="345"/>
                    <a:pt x="249" y="345"/>
                    <a:pt x="249" y="345"/>
                  </a:cubicBezTo>
                  <a:cubicBezTo>
                    <a:pt x="250" y="346"/>
                    <a:pt x="250" y="345"/>
                    <a:pt x="250" y="345"/>
                  </a:cubicBezTo>
                  <a:cubicBezTo>
                    <a:pt x="250" y="345"/>
                    <a:pt x="250" y="345"/>
                    <a:pt x="250" y="345"/>
                  </a:cubicBezTo>
                  <a:cubicBezTo>
                    <a:pt x="250" y="344"/>
                    <a:pt x="250" y="344"/>
                    <a:pt x="251" y="345"/>
                  </a:cubicBezTo>
                  <a:cubicBezTo>
                    <a:pt x="251" y="345"/>
                    <a:pt x="251" y="345"/>
                    <a:pt x="252" y="345"/>
                  </a:cubicBezTo>
                  <a:cubicBezTo>
                    <a:pt x="252" y="345"/>
                    <a:pt x="253" y="344"/>
                    <a:pt x="253" y="345"/>
                  </a:cubicBezTo>
                  <a:cubicBezTo>
                    <a:pt x="253" y="345"/>
                    <a:pt x="253" y="346"/>
                    <a:pt x="253" y="346"/>
                  </a:cubicBezTo>
                  <a:cubicBezTo>
                    <a:pt x="252" y="347"/>
                    <a:pt x="253" y="346"/>
                    <a:pt x="252" y="346"/>
                  </a:cubicBezTo>
                  <a:cubicBezTo>
                    <a:pt x="252" y="346"/>
                    <a:pt x="249" y="346"/>
                    <a:pt x="250" y="347"/>
                  </a:cubicBezTo>
                  <a:cubicBezTo>
                    <a:pt x="249" y="347"/>
                    <a:pt x="249" y="347"/>
                    <a:pt x="249" y="347"/>
                  </a:cubicBezTo>
                  <a:cubicBezTo>
                    <a:pt x="248" y="347"/>
                    <a:pt x="248" y="350"/>
                    <a:pt x="249" y="350"/>
                  </a:cubicBezTo>
                  <a:cubicBezTo>
                    <a:pt x="249" y="350"/>
                    <a:pt x="250" y="349"/>
                    <a:pt x="250" y="350"/>
                  </a:cubicBezTo>
                  <a:cubicBezTo>
                    <a:pt x="251" y="349"/>
                    <a:pt x="250" y="349"/>
                    <a:pt x="250" y="349"/>
                  </a:cubicBezTo>
                  <a:cubicBezTo>
                    <a:pt x="250" y="349"/>
                    <a:pt x="250" y="347"/>
                    <a:pt x="251" y="348"/>
                  </a:cubicBezTo>
                  <a:cubicBezTo>
                    <a:pt x="252" y="348"/>
                    <a:pt x="251" y="349"/>
                    <a:pt x="251" y="350"/>
                  </a:cubicBezTo>
                  <a:cubicBezTo>
                    <a:pt x="251" y="350"/>
                    <a:pt x="252" y="349"/>
                    <a:pt x="252" y="349"/>
                  </a:cubicBezTo>
                  <a:cubicBezTo>
                    <a:pt x="252" y="350"/>
                    <a:pt x="253" y="350"/>
                    <a:pt x="253" y="351"/>
                  </a:cubicBezTo>
                  <a:cubicBezTo>
                    <a:pt x="253" y="351"/>
                    <a:pt x="253" y="352"/>
                    <a:pt x="253" y="352"/>
                  </a:cubicBezTo>
                  <a:cubicBezTo>
                    <a:pt x="254" y="353"/>
                    <a:pt x="254" y="352"/>
                    <a:pt x="255" y="352"/>
                  </a:cubicBezTo>
                  <a:cubicBezTo>
                    <a:pt x="255" y="352"/>
                    <a:pt x="255" y="351"/>
                    <a:pt x="255" y="351"/>
                  </a:cubicBezTo>
                  <a:cubicBezTo>
                    <a:pt x="256" y="351"/>
                    <a:pt x="256" y="352"/>
                    <a:pt x="256" y="352"/>
                  </a:cubicBezTo>
                  <a:cubicBezTo>
                    <a:pt x="256" y="352"/>
                    <a:pt x="256" y="352"/>
                    <a:pt x="257" y="352"/>
                  </a:cubicBezTo>
                  <a:cubicBezTo>
                    <a:pt x="257" y="352"/>
                    <a:pt x="257" y="352"/>
                    <a:pt x="257" y="352"/>
                  </a:cubicBezTo>
                  <a:cubicBezTo>
                    <a:pt x="258" y="352"/>
                    <a:pt x="258" y="352"/>
                    <a:pt x="259" y="351"/>
                  </a:cubicBezTo>
                  <a:cubicBezTo>
                    <a:pt x="259" y="352"/>
                    <a:pt x="259" y="352"/>
                    <a:pt x="259" y="351"/>
                  </a:cubicBezTo>
                  <a:cubicBezTo>
                    <a:pt x="259" y="351"/>
                    <a:pt x="260" y="351"/>
                    <a:pt x="259" y="351"/>
                  </a:cubicBezTo>
                  <a:cubicBezTo>
                    <a:pt x="261" y="351"/>
                    <a:pt x="265" y="351"/>
                    <a:pt x="264" y="350"/>
                  </a:cubicBezTo>
                  <a:cubicBezTo>
                    <a:pt x="264" y="350"/>
                    <a:pt x="266" y="351"/>
                    <a:pt x="266" y="351"/>
                  </a:cubicBezTo>
                  <a:cubicBezTo>
                    <a:pt x="266" y="349"/>
                    <a:pt x="267" y="350"/>
                    <a:pt x="267" y="351"/>
                  </a:cubicBezTo>
                  <a:cubicBezTo>
                    <a:pt x="268" y="352"/>
                    <a:pt x="269" y="352"/>
                    <a:pt x="269" y="352"/>
                  </a:cubicBezTo>
                  <a:cubicBezTo>
                    <a:pt x="269" y="352"/>
                    <a:pt x="270" y="352"/>
                    <a:pt x="270" y="352"/>
                  </a:cubicBezTo>
                  <a:cubicBezTo>
                    <a:pt x="270" y="352"/>
                    <a:pt x="270" y="351"/>
                    <a:pt x="271" y="352"/>
                  </a:cubicBezTo>
                  <a:cubicBezTo>
                    <a:pt x="272" y="352"/>
                    <a:pt x="270" y="351"/>
                    <a:pt x="271" y="352"/>
                  </a:cubicBezTo>
                  <a:cubicBezTo>
                    <a:pt x="271" y="352"/>
                    <a:pt x="269" y="353"/>
                    <a:pt x="269" y="353"/>
                  </a:cubicBezTo>
                  <a:cubicBezTo>
                    <a:pt x="269" y="353"/>
                    <a:pt x="269" y="354"/>
                    <a:pt x="269" y="354"/>
                  </a:cubicBezTo>
                  <a:cubicBezTo>
                    <a:pt x="269" y="354"/>
                    <a:pt x="268" y="354"/>
                    <a:pt x="268" y="354"/>
                  </a:cubicBezTo>
                  <a:cubicBezTo>
                    <a:pt x="267" y="353"/>
                    <a:pt x="267" y="353"/>
                    <a:pt x="266" y="353"/>
                  </a:cubicBezTo>
                  <a:cubicBezTo>
                    <a:pt x="266" y="353"/>
                    <a:pt x="265" y="353"/>
                    <a:pt x="265" y="352"/>
                  </a:cubicBezTo>
                  <a:cubicBezTo>
                    <a:pt x="264" y="352"/>
                    <a:pt x="264" y="352"/>
                    <a:pt x="263" y="352"/>
                  </a:cubicBezTo>
                  <a:cubicBezTo>
                    <a:pt x="262" y="352"/>
                    <a:pt x="261" y="351"/>
                    <a:pt x="260" y="351"/>
                  </a:cubicBezTo>
                  <a:cubicBezTo>
                    <a:pt x="260" y="351"/>
                    <a:pt x="258" y="353"/>
                    <a:pt x="258" y="353"/>
                  </a:cubicBezTo>
                  <a:cubicBezTo>
                    <a:pt x="258" y="353"/>
                    <a:pt x="257" y="353"/>
                    <a:pt x="257" y="353"/>
                  </a:cubicBezTo>
                  <a:cubicBezTo>
                    <a:pt x="256" y="353"/>
                    <a:pt x="256" y="353"/>
                    <a:pt x="256" y="354"/>
                  </a:cubicBezTo>
                  <a:cubicBezTo>
                    <a:pt x="255" y="354"/>
                    <a:pt x="255" y="355"/>
                    <a:pt x="255" y="355"/>
                  </a:cubicBezTo>
                  <a:cubicBezTo>
                    <a:pt x="255" y="355"/>
                    <a:pt x="254" y="356"/>
                    <a:pt x="254" y="357"/>
                  </a:cubicBezTo>
                  <a:cubicBezTo>
                    <a:pt x="254" y="357"/>
                    <a:pt x="255" y="357"/>
                    <a:pt x="255" y="357"/>
                  </a:cubicBezTo>
                  <a:cubicBezTo>
                    <a:pt x="255" y="358"/>
                    <a:pt x="256" y="358"/>
                    <a:pt x="256" y="358"/>
                  </a:cubicBezTo>
                  <a:cubicBezTo>
                    <a:pt x="256" y="359"/>
                    <a:pt x="256" y="359"/>
                    <a:pt x="256" y="359"/>
                  </a:cubicBezTo>
                  <a:cubicBezTo>
                    <a:pt x="257" y="359"/>
                    <a:pt x="257" y="359"/>
                    <a:pt x="257" y="359"/>
                  </a:cubicBezTo>
                  <a:cubicBezTo>
                    <a:pt x="258" y="360"/>
                    <a:pt x="258" y="360"/>
                    <a:pt x="259" y="361"/>
                  </a:cubicBezTo>
                  <a:cubicBezTo>
                    <a:pt x="260" y="362"/>
                    <a:pt x="260" y="362"/>
                    <a:pt x="259" y="363"/>
                  </a:cubicBezTo>
                  <a:cubicBezTo>
                    <a:pt x="259" y="365"/>
                    <a:pt x="259" y="365"/>
                    <a:pt x="260" y="366"/>
                  </a:cubicBezTo>
                  <a:cubicBezTo>
                    <a:pt x="260" y="367"/>
                    <a:pt x="260" y="367"/>
                    <a:pt x="261" y="368"/>
                  </a:cubicBezTo>
                  <a:cubicBezTo>
                    <a:pt x="262" y="368"/>
                    <a:pt x="262" y="368"/>
                    <a:pt x="263" y="368"/>
                  </a:cubicBezTo>
                  <a:cubicBezTo>
                    <a:pt x="263" y="367"/>
                    <a:pt x="262" y="365"/>
                    <a:pt x="263" y="365"/>
                  </a:cubicBezTo>
                  <a:cubicBezTo>
                    <a:pt x="263" y="365"/>
                    <a:pt x="265" y="367"/>
                    <a:pt x="265" y="367"/>
                  </a:cubicBezTo>
                  <a:cubicBezTo>
                    <a:pt x="265" y="368"/>
                    <a:pt x="266" y="368"/>
                    <a:pt x="266" y="368"/>
                  </a:cubicBezTo>
                  <a:cubicBezTo>
                    <a:pt x="266" y="369"/>
                    <a:pt x="266" y="369"/>
                    <a:pt x="266" y="370"/>
                  </a:cubicBezTo>
                  <a:cubicBezTo>
                    <a:pt x="266" y="370"/>
                    <a:pt x="267" y="371"/>
                    <a:pt x="268" y="372"/>
                  </a:cubicBezTo>
                  <a:cubicBezTo>
                    <a:pt x="268" y="371"/>
                    <a:pt x="268" y="371"/>
                    <a:pt x="268" y="370"/>
                  </a:cubicBezTo>
                  <a:cubicBezTo>
                    <a:pt x="268" y="370"/>
                    <a:pt x="267" y="370"/>
                    <a:pt x="267" y="370"/>
                  </a:cubicBezTo>
                  <a:cubicBezTo>
                    <a:pt x="267" y="369"/>
                    <a:pt x="268" y="370"/>
                    <a:pt x="268" y="369"/>
                  </a:cubicBezTo>
                  <a:cubicBezTo>
                    <a:pt x="268" y="368"/>
                    <a:pt x="268" y="367"/>
                    <a:pt x="269" y="367"/>
                  </a:cubicBezTo>
                  <a:cubicBezTo>
                    <a:pt x="270" y="366"/>
                    <a:pt x="269" y="367"/>
                    <a:pt x="270" y="368"/>
                  </a:cubicBezTo>
                  <a:cubicBezTo>
                    <a:pt x="270" y="368"/>
                    <a:pt x="270" y="367"/>
                    <a:pt x="271" y="368"/>
                  </a:cubicBezTo>
                  <a:cubicBezTo>
                    <a:pt x="271" y="368"/>
                    <a:pt x="271" y="368"/>
                    <a:pt x="271" y="368"/>
                  </a:cubicBezTo>
                  <a:cubicBezTo>
                    <a:pt x="272" y="369"/>
                    <a:pt x="272" y="369"/>
                    <a:pt x="273" y="370"/>
                  </a:cubicBezTo>
                  <a:cubicBezTo>
                    <a:pt x="274" y="370"/>
                    <a:pt x="273" y="369"/>
                    <a:pt x="273" y="368"/>
                  </a:cubicBezTo>
                  <a:cubicBezTo>
                    <a:pt x="272" y="368"/>
                    <a:pt x="272" y="368"/>
                    <a:pt x="272" y="367"/>
                  </a:cubicBezTo>
                  <a:cubicBezTo>
                    <a:pt x="272" y="366"/>
                    <a:pt x="273" y="367"/>
                    <a:pt x="273" y="366"/>
                  </a:cubicBezTo>
                  <a:cubicBezTo>
                    <a:pt x="272" y="366"/>
                    <a:pt x="272" y="365"/>
                    <a:pt x="272" y="365"/>
                  </a:cubicBezTo>
                  <a:cubicBezTo>
                    <a:pt x="271" y="364"/>
                    <a:pt x="271" y="363"/>
                    <a:pt x="270" y="362"/>
                  </a:cubicBezTo>
                  <a:cubicBezTo>
                    <a:pt x="270" y="361"/>
                    <a:pt x="268" y="360"/>
                    <a:pt x="268" y="359"/>
                  </a:cubicBezTo>
                  <a:cubicBezTo>
                    <a:pt x="270" y="358"/>
                    <a:pt x="270" y="360"/>
                    <a:pt x="272" y="360"/>
                  </a:cubicBezTo>
                  <a:cubicBezTo>
                    <a:pt x="272" y="360"/>
                    <a:pt x="271" y="360"/>
                    <a:pt x="271" y="360"/>
                  </a:cubicBezTo>
                  <a:cubicBezTo>
                    <a:pt x="271" y="360"/>
                    <a:pt x="272" y="361"/>
                    <a:pt x="272" y="361"/>
                  </a:cubicBezTo>
                  <a:cubicBezTo>
                    <a:pt x="272" y="361"/>
                    <a:pt x="272" y="362"/>
                    <a:pt x="272" y="362"/>
                  </a:cubicBezTo>
                  <a:cubicBezTo>
                    <a:pt x="273" y="362"/>
                    <a:pt x="272" y="361"/>
                    <a:pt x="273" y="360"/>
                  </a:cubicBezTo>
                  <a:cubicBezTo>
                    <a:pt x="273" y="361"/>
                    <a:pt x="275" y="360"/>
                    <a:pt x="273" y="360"/>
                  </a:cubicBezTo>
                  <a:cubicBezTo>
                    <a:pt x="273" y="359"/>
                    <a:pt x="275" y="359"/>
                    <a:pt x="275" y="359"/>
                  </a:cubicBezTo>
                  <a:cubicBezTo>
                    <a:pt x="275" y="359"/>
                    <a:pt x="274" y="359"/>
                    <a:pt x="274" y="358"/>
                  </a:cubicBezTo>
                  <a:cubicBezTo>
                    <a:pt x="274" y="358"/>
                    <a:pt x="274" y="358"/>
                    <a:pt x="274" y="357"/>
                  </a:cubicBezTo>
                  <a:cubicBezTo>
                    <a:pt x="274" y="357"/>
                    <a:pt x="273" y="357"/>
                    <a:pt x="273" y="357"/>
                  </a:cubicBezTo>
                  <a:cubicBezTo>
                    <a:pt x="273" y="358"/>
                    <a:pt x="273" y="358"/>
                    <a:pt x="273" y="358"/>
                  </a:cubicBezTo>
                  <a:cubicBezTo>
                    <a:pt x="273" y="358"/>
                    <a:pt x="272" y="357"/>
                    <a:pt x="272" y="357"/>
                  </a:cubicBezTo>
                  <a:cubicBezTo>
                    <a:pt x="271" y="357"/>
                    <a:pt x="272" y="356"/>
                    <a:pt x="272" y="356"/>
                  </a:cubicBezTo>
                  <a:cubicBezTo>
                    <a:pt x="271" y="355"/>
                    <a:pt x="271" y="355"/>
                    <a:pt x="271" y="355"/>
                  </a:cubicBezTo>
                  <a:cubicBezTo>
                    <a:pt x="271" y="355"/>
                    <a:pt x="270" y="355"/>
                    <a:pt x="270" y="354"/>
                  </a:cubicBezTo>
                  <a:cubicBezTo>
                    <a:pt x="271" y="354"/>
                    <a:pt x="271" y="354"/>
                    <a:pt x="271" y="354"/>
                  </a:cubicBezTo>
                  <a:cubicBezTo>
                    <a:pt x="272" y="354"/>
                    <a:pt x="272" y="354"/>
                    <a:pt x="272" y="354"/>
                  </a:cubicBezTo>
                  <a:cubicBezTo>
                    <a:pt x="273" y="354"/>
                    <a:pt x="273" y="353"/>
                    <a:pt x="273" y="353"/>
                  </a:cubicBezTo>
                  <a:cubicBezTo>
                    <a:pt x="274" y="353"/>
                    <a:pt x="274" y="353"/>
                    <a:pt x="274" y="353"/>
                  </a:cubicBezTo>
                  <a:cubicBezTo>
                    <a:pt x="274" y="353"/>
                    <a:pt x="275" y="354"/>
                    <a:pt x="275" y="354"/>
                  </a:cubicBezTo>
                  <a:cubicBezTo>
                    <a:pt x="276" y="354"/>
                    <a:pt x="276" y="354"/>
                    <a:pt x="276" y="354"/>
                  </a:cubicBezTo>
                  <a:cubicBezTo>
                    <a:pt x="276" y="355"/>
                    <a:pt x="276" y="355"/>
                    <a:pt x="277" y="355"/>
                  </a:cubicBezTo>
                  <a:cubicBezTo>
                    <a:pt x="277" y="355"/>
                    <a:pt x="277" y="355"/>
                    <a:pt x="277" y="355"/>
                  </a:cubicBezTo>
                  <a:cubicBezTo>
                    <a:pt x="278" y="355"/>
                    <a:pt x="278" y="356"/>
                    <a:pt x="279" y="356"/>
                  </a:cubicBezTo>
                  <a:cubicBezTo>
                    <a:pt x="280" y="357"/>
                    <a:pt x="280" y="356"/>
                    <a:pt x="280" y="355"/>
                  </a:cubicBezTo>
                  <a:cubicBezTo>
                    <a:pt x="280" y="355"/>
                    <a:pt x="279" y="354"/>
                    <a:pt x="279" y="354"/>
                  </a:cubicBezTo>
                  <a:cubicBezTo>
                    <a:pt x="279" y="353"/>
                    <a:pt x="279" y="353"/>
                    <a:pt x="279" y="353"/>
                  </a:cubicBezTo>
                  <a:cubicBezTo>
                    <a:pt x="279" y="352"/>
                    <a:pt x="279" y="352"/>
                    <a:pt x="279" y="352"/>
                  </a:cubicBezTo>
                  <a:cubicBezTo>
                    <a:pt x="279" y="352"/>
                    <a:pt x="279" y="351"/>
                    <a:pt x="279" y="351"/>
                  </a:cubicBezTo>
                  <a:cubicBezTo>
                    <a:pt x="279" y="350"/>
                    <a:pt x="279" y="350"/>
                    <a:pt x="278" y="349"/>
                  </a:cubicBezTo>
                  <a:cubicBezTo>
                    <a:pt x="277" y="349"/>
                    <a:pt x="275" y="349"/>
                    <a:pt x="274" y="349"/>
                  </a:cubicBezTo>
                  <a:cubicBezTo>
                    <a:pt x="274" y="348"/>
                    <a:pt x="274" y="348"/>
                    <a:pt x="274" y="348"/>
                  </a:cubicBezTo>
                  <a:cubicBezTo>
                    <a:pt x="273" y="347"/>
                    <a:pt x="273" y="348"/>
                    <a:pt x="273" y="348"/>
                  </a:cubicBezTo>
                  <a:cubicBezTo>
                    <a:pt x="272" y="347"/>
                    <a:pt x="272" y="347"/>
                    <a:pt x="272" y="347"/>
                  </a:cubicBezTo>
                  <a:cubicBezTo>
                    <a:pt x="272" y="347"/>
                    <a:pt x="272" y="347"/>
                    <a:pt x="272" y="346"/>
                  </a:cubicBezTo>
                  <a:cubicBezTo>
                    <a:pt x="271" y="347"/>
                    <a:pt x="271" y="346"/>
                    <a:pt x="271" y="346"/>
                  </a:cubicBezTo>
                  <a:cubicBezTo>
                    <a:pt x="270" y="346"/>
                    <a:pt x="270" y="346"/>
                    <a:pt x="270" y="347"/>
                  </a:cubicBezTo>
                  <a:cubicBezTo>
                    <a:pt x="270" y="347"/>
                    <a:pt x="270" y="346"/>
                    <a:pt x="269" y="346"/>
                  </a:cubicBezTo>
                  <a:cubicBezTo>
                    <a:pt x="269" y="345"/>
                    <a:pt x="269" y="345"/>
                    <a:pt x="269" y="345"/>
                  </a:cubicBezTo>
                  <a:cubicBezTo>
                    <a:pt x="268" y="345"/>
                    <a:pt x="268" y="345"/>
                    <a:pt x="267" y="345"/>
                  </a:cubicBezTo>
                  <a:cubicBezTo>
                    <a:pt x="267" y="345"/>
                    <a:pt x="266" y="345"/>
                    <a:pt x="266" y="345"/>
                  </a:cubicBezTo>
                  <a:cubicBezTo>
                    <a:pt x="266" y="345"/>
                    <a:pt x="265" y="345"/>
                    <a:pt x="265" y="345"/>
                  </a:cubicBezTo>
                  <a:cubicBezTo>
                    <a:pt x="265" y="345"/>
                    <a:pt x="267" y="344"/>
                    <a:pt x="268" y="344"/>
                  </a:cubicBezTo>
                  <a:cubicBezTo>
                    <a:pt x="268" y="344"/>
                    <a:pt x="269" y="343"/>
                    <a:pt x="269" y="342"/>
                  </a:cubicBezTo>
                  <a:cubicBezTo>
                    <a:pt x="269" y="342"/>
                    <a:pt x="269" y="342"/>
                    <a:pt x="268" y="342"/>
                  </a:cubicBezTo>
                  <a:cubicBezTo>
                    <a:pt x="268" y="342"/>
                    <a:pt x="268" y="341"/>
                    <a:pt x="268" y="341"/>
                  </a:cubicBezTo>
                  <a:cubicBezTo>
                    <a:pt x="267" y="341"/>
                    <a:pt x="267" y="341"/>
                    <a:pt x="267" y="340"/>
                  </a:cubicBezTo>
                  <a:cubicBezTo>
                    <a:pt x="267" y="341"/>
                    <a:pt x="268" y="340"/>
                    <a:pt x="268" y="340"/>
                  </a:cubicBezTo>
                  <a:cubicBezTo>
                    <a:pt x="270" y="339"/>
                    <a:pt x="269" y="341"/>
                    <a:pt x="270" y="341"/>
                  </a:cubicBezTo>
                  <a:cubicBezTo>
                    <a:pt x="270" y="341"/>
                    <a:pt x="269" y="341"/>
                    <a:pt x="270" y="342"/>
                  </a:cubicBezTo>
                  <a:cubicBezTo>
                    <a:pt x="270" y="342"/>
                    <a:pt x="270" y="342"/>
                    <a:pt x="270" y="341"/>
                  </a:cubicBezTo>
                  <a:cubicBezTo>
                    <a:pt x="271" y="341"/>
                    <a:pt x="271" y="341"/>
                    <a:pt x="271" y="340"/>
                  </a:cubicBezTo>
                  <a:cubicBezTo>
                    <a:pt x="271" y="339"/>
                    <a:pt x="269" y="338"/>
                    <a:pt x="269" y="337"/>
                  </a:cubicBezTo>
                  <a:cubicBezTo>
                    <a:pt x="268" y="337"/>
                    <a:pt x="267" y="336"/>
                    <a:pt x="267" y="336"/>
                  </a:cubicBezTo>
                  <a:cubicBezTo>
                    <a:pt x="266" y="335"/>
                    <a:pt x="266" y="334"/>
                    <a:pt x="265" y="333"/>
                  </a:cubicBezTo>
                  <a:cubicBezTo>
                    <a:pt x="265" y="333"/>
                    <a:pt x="264" y="332"/>
                    <a:pt x="264" y="332"/>
                  </a:cubicBezTo>
                  <a:cubicBezTo>
                    <a:pt x="264" y="332"/>
                    <a:pt x="264" y="331"/>
                    <a:pt x="264" y="331"/>
                  </a:cubicBezTo>
                  <a:cubicBezTo>
                    <a:pt x="263" y="331"/>
                    <a:pt x="264" y="329"/>
                    <a:pt x="264" y="329"/>
                  </a:cubicBezTo>
                  <a:cubicBezTo>
                    <a:pt x="264" y="327"/>
                    <a:pt x="264" y="327"/>
                    <a:pt x="265" y="327"/>
                  </a:cubicBezTo>
                  <a:cubicBezTo>
                    <a:pt x="265" y="327"/>
                    <a:pt x="266" y="326"/>
                    <a:pt x="266" y="326"/>
                  </a:cubicBezTo>
                  <a:cubicBezTo>
                    <a:pt x="266" y="327"/>
                    <a:pt x="265" y="327"/>
                    <a:pt x="265" y="328"/>
                  </a:cubicBezTo>
                  <a:cubicBezTo>
                    <a:pt x="265" y="327"/>
                    <a:pt x="266" y="329"/>
                    <a:pt x="265" y="329"/>
                  </a:cubicBezTo>
                  <a:cubicBezTo>
                    <a:pt x="266" y="329"/>
                    <a:pt x="266" y="328"/>
                    <a:pt x="266" y="329"/>
                  </a:cubicBezTo>
                  <a:cubicBezTo>
                    <a:pt x="267" y="329"/>
                    <a:pt x="268" y="329"/>
                    <a:pt x="268" y="330"/>
                  </a:cubicBezTo>
                  <a:cubicBezTo>
                    <a:pt x="269" y="330"/>
                    <a:pt x="269" y="330"/>
                    <a:pt x="270" y="331"/>
                  </a:cubicBezTo>
                  <a:cubicBezTo>
                    <a:pt x="270" y="332"/>
                    <a:pt x="270" y="332"/>
                    <a:pt x="270" y="333"/>
                  </a:cubicBezTo>
                  <a:cubicBezTo>
                    <a:pt x="270" y="333"/>
                    <a:pt x="271" y="333"/>
                    <a:pt x="271" y="333"/>
                  </a:cubicBezTo>
                  <a:cubicBezTo>
                    <a:pt x="272" y="333"/>
                    <a:pt x="273" y="333"/>
                    <a:pt x="273" y="332"/>
                  </a:cubicBezTo>
                  <a:cubicBezTo>
                    <a:pt x="273" y="331"/>
                    <a:pt x="271" y="331"/>
                    <a:pt x="270" y="330"/>
                  </a:cubicBezTo>
                  <a:cubicBezTo>
                    <a:pt x="270" y="329"/>
                    <a:pt x="270" y="329"/>
                    <a:pt x="271" y="330"/>
                  </a:cubicBezTo>
                  <a:cubicBezTo>
                    <a:pt x="271" y="330"/>
                    <a:pt x="272" y="330"/>
                    <a:pt x="273" y="330"/>
                  </a:cubicBezTo>
                  <a:cubicBezTo>
                    <a:pt x="274" y="331"/>
                    <a:pt x="275" y="334"/>
                    <a:pt x="275" y="332"/>
                  </a:cubicBezTo>
                  <a:cubicBezTo>
                    <a:pt x="276" y="331"/>
                    <a:pt x="276" y="331"/>
                    <a:pt x="275" y="330"/>
                  </a:cubicBezTo>
                  <a:cubicBezTo>
                    <a:pt x="275" y="330"/>
                    <a:pt x="274" y="330"/>
                    <a:pt x="273" y="330"/>
                  </a:cubicBezTo>
                  <a:cubicBezTo>
                    <a:pt x="273" y="329"/>
                    <a:pt x="273" y="329"/>
                    <a:pt x="273" y="329"/>
                  </a:cubicBezTo>
                  <a:cubicBezTo>
                    <a:pt x="273" y="328"/>
                    <a:pt x="275" y="328"/>
                    <a:pt x="276" y="328"/>
                  </a:cubicBezTo>
                  <a:cubicBezTo>
                    <a:pt x="277" y="329"/>
                    <a:pt x="277" y="330"/>
                    <a:pt x="278" y="330"/>
                  </a:cubicBezTo>
                  <a:cubicBezTo>
                    <a:pt x="279" y="329"/>
                    <a:pt x="277" y="328"/>
                    <a:pt x="277" y="328"/>
                  </a:cubicBezTo>
                  <a:cubicBezTo>
                    <a:pt x="276" y="328"/>
                    <a:pt x="275" y="326"/>
                    <a:pt x="274" y="326"/>
                  </a:cubicBezTo>
                  <a:cubicBezTo>
                    <a:pt x="274" y="327"/>
                    <a:pt x="275" y="327"/>
                    <a:pt x="275" y="327"/>
                  </a:cubicBezTo>
                  <a:cubicBezTo>
                    <a:pt x="274" y="327"/>
                    <a:pt x="274" y="327"/>
                    <a:pt x="273" y="327"/>
                  </a:cubicBezTo>
                  <a:cubicBezTo>
                    <a:pt x="273" y="326"/>
                    <a:pt x="274" y="326"/>
                    <a:pt x="273" y="325"/>
                  </a:cubicBezTo>
                  <a:cubicBezTo>
                    <a:pt x="273" y="325"/>
                    <a:pt x="272" y="325"/>
                    <a:pt x="272" y="325"/>
                  </a:cubicBezTo>
                  <a:cubicBezTo>
                    <a:pt x="272" y="323"/>
                    <a:pt x="273" y="324"/>
                    <a:pt x="274" y="324"/>
                  </a:cubicBezTo>
                  <a:cubicBezTo>
                    <a:pt x="275" y="324"/>
                    <a:pt x="275" y="324"/>
                    <a:pt x="276" y="323"/>
                  </a:cubicBezTo>
                  <a:cubicBezTo>
                    <a:pt x="276" y="323"/>
                    <a:pt x="276" y="323"/>
                    <a:pt x="276" y="323"/>
                  </a:cubicBezTo>
                  <a:cubicBezTo>
                    <a:pt x="277" y="323"/>
                    <a:pt x="277" y="322"/>
                    <a:pt x="277" y="322"/>
                  </a:cubicBezTo>
                  <a:cubicBezTo>
                    <a:pt x="277" y="322"/>
                    <a:pt x="277" y="321"/>
                    <a:pt x="278" y="321"/>
                  </a:cubicBezTo>
                  <a:cubicBezTo>
                    <a:pt x="279" y="321"/>
                    <a:pt x="279" y="322"/>
                    <a:pt x="280" y="322"/>
                  </a:cubicBezTo>
                  <a:cubicBezTo>
                    <a:pt x="280" y="322"/>
                    <a:pt x="281" y="321"/>
                    <a:pt x="281" y="320"/>
                  </a:cubicBezTo>
                  <a:cubicBezTo>
                    <a:pt x="282" y="320"/>
                    <a:pt x="283" y="319"/>
                    <a:pt x="283" y="319"/>
                  </a:cubicBezTo>
                  <a:cubicBezTo>
                    <a:pt x="283" y="319"/>
                    <a:pt x="283" y="320"/>
                    <a:pt x="283" y="320"/>
                  </a:cubicBezTo>
                  <a:cubicBezTo>
                    <a:pt x="283" y="320"/>
                    <a:pt x="284" y="320"/>
                    <a:pt x="284" y="320"/>
                  </a:cubicBezTo>
                  <a:cubicBezTo>
                    <a:pt x="284" y="320"/>
                    <a:pt x="285" y="320"/>
                    <a:pt x="285" y="320"/>
                  </a:cubicBezTo>
                  <a:cubicBezTo>
                    <a:pt x="286" y="320"/>
                    <a:pt x="287" y="320"/>
                    <a:pt x="288" y="320"/>
                  </a:cubicBezTo>
                  <a:cubicBezTo>
                    <a:pt x="289" y="320"/>
                    <a:pt x="289" y="320"/>
                    <a:pt x="290" y="321"/>
                  </a:cubicBezTo>
                  <a:cubicBezTo>
                    <a:pt x="290" y="321"/>
                    <a:pt x="290" y="321"/>
                    <a:pt x="291" y="322"/>
                  </a:cubicBezTo>
                  <a:cubicBezTo>
                    <a:pt x="291" y="322"/>
                    <a:pt x="292" y="323"/>
                    <a:pt x="293" y="322"/>
                  </a:cubicBezTo>
                  <a:cubicBezTo>
                    <a:pt x="293" y="322"/>
                    <a:pt x="294" y="322"/>
                    <a:pt x="295" y="322"/>
                  </a:cubicBezTo>
                  <a:cubicBezTo>
                    <a:pt x="296" y="321"/>
                    <a:pt x="296" y="321"/>
                    <a:pt x="297" y="321"/>
                  </a:cubicBezTo>
                  <a:cubicBezTo>
                    <a:pt x="297" y="322"/>
                    <a:pt x="294" y="323"/>
                    <a:pt x="293" y="325"/>
                  </a:cubicBezTo>
                  <a:cubicBezTo>
                    <a:pt x="293" y="326"/>
                    <a:pt x="292" y="328"/>
                    <a:pt x="294" y="327"/>
                  </a:cubicBezTo>
                  <a:cubicBezTo>
                    <a:pt x="294" y="327"/>
                    <a:pt x="294" y="326"/>
                    <a:pt x="295" y="326"/>
                  </a:cubicBezTo>
                  <a:cubicBezTo>
                    <a:pt x="295" y="325"/>
                    <a:pt x="295" y="325"/>
                    <a:pt x="296" y="324"/>
                  </a:cubicBezTo>
                  <a:cubicBezTo>
                    <a:pt x="296" y="323"/>
                    <a:pt x="298" y="322"/>
                    <a:pt x="298" y="321"/>
                  </a:cubicBezTo>
                  <a:cubicBezTo>
                    <a:pt x="299" y="321"/>
                    <a:pt x="300" y="320"/>
                    <a:pt x="301" y="319"/>
                  </a:cubicBezTo>
                  <a:cubicBezTo>
                    <a:pt x="301" y="319"/>
                    <a:pt x="301" y="318"/>
                    <a:pt x="301" y="318"/>
                  </a:cubicBezTo>
                  <a:cubicBezTo>
                    <a:pt x="302" y="317"/>
                    <a:pt x="302" y="317"/>
                    <a:pt x="302" y="316"/>
                  </a:cubicBezTo>
                  <a:cubicBezTo>
                    <a:pt x="302" y="316"/>
                    <a:pt x="303" y="316"/>
                    <a:pt x="303" y="316"/>
                  </a:cubicBezTo>
                  <a:cubicBezTo>
                    <a:pt x="304" y="315"/>
                    <a:pt x="304" y="316"/>
                    <a:pt x="305" y="316"/>
                  </a:cubicBezTo>
                  <a:cubicBezTo>
                    <a:pt x="306" y="316"/>
                    <a:pt x="305" y="315"/>
                    <a:pt x="306" y="315"/>
                  </a:cubicBezTo>
                  <a:cubicBezTo>
                    <a:pt x="307" y="314"/>
                    <a:pt x="309" y="314"/>
                    <a:pt x="310" y="314"/>
                  </a:cubicBezTo>
                  <a:cubicBezTo>
                    <a:pt x="310" y="314"/>
                    <a:pt x="310" y="314"/>
                    <a:pt x="310" y="314"/>
                  </a:cubicBezTo>
                  <a:cubicBezTo>
                    <a:pt x="310" y="314"/>
                    <a:pt x="311" y="314"/>
                    <a:pt x="311" y="314"/>
                  </a:cubicBezTo>
                  <a:cubicBezTo>
                    <a:pt x="311" y="314"/>
                    <a:pt x="311" y="314"/>
                    <a:pt x="311" y="314"/>
                  </a:cubicBezTo>
                  <a:cubicBezTo>
                    <a:pt x="311" y="314"/>
                    <a:pt x="313" y="314"/>
                    <a:pt x="313" y="314"/>
                  </a:cubicBezTo>
                  <a:cubicBezTo>
                    <a:pt x="314" y="313"/>
                    <a:pt x="313" y="312"/>
                    <a:pt x="313" y="311"/>
                  </a:cubicBezTo>
                  <a:cubicBezTo>
                    <a:pt x="313" y="311"/>
                    <a:pt x="314" y="311"/>
                    <a:pt x="314" y="310"/>
                  </a:cubicBezTo>
                  <a:cubicBezTo>
                    <a:pt x="313" y="310"/>
                    <a:pt x="313" y="310"/>
                    <a:pt x="312" y="310"/>
                  </a:cubicBezTo>
                  <a:cubicBezTo>
                    <a:pt x="311" y="310"/>
                    <a:pt x="310" y="310"/>
                    <a:pt x="310" y="310"/>
                  </a:cubicBezTo>
                  <a:cubicBezTo>
                    <a:pt x="309" y="310"/>
                    <a:pt x="308" y="309"/>
                    <a:pt x="307" y="309"/>
                  </a:cubicBezTo>
                  <a:cubicBezTo>
                    <a:pt x="306" y="309"/>
                    <a:pt x="306" y="308"/>
                    <a:pt x="305" y="308"/>
                  </a:cubicBezTo>
                  <a:cubicBezTo>
                    <a:pt x="305" y="307"/>
                    <a:pt x="304" y="307"/>
                    <a:pt x="304" y="307"/>
                  </a:cubicBezTo>
                  <a:cubicBezTo>
                    <a:pt x="304" y="306"/>
                    <a:pt x="304" y="306"/>
                    <a:pt x="305" y="306"/>
                  </a:cubicBezTo>
                  <a:cubicBezTo>
                    <a:pt x="305" y="306"/>
                    <a:pt x="304" y="305"/>
                    <a:pt x="304" y="305"/>
                  </a:cubicBezTo>
                  <a:cubicBezTo>
                    <a:pt x="304" y="305"/>
                    <a:pt x="302" y="303"/>
                    <a:pt x="302" y="303"/>
                  </a:cubicBezTo>
                  <a:cubicBezTo>
                    <a:pt x="302" y="303"/>
                    <a:pt x="301" y="303"/>
                    <a:pt x="301" y="302"/>
                  </a:cubicBezTo>
                  <a:cubicBezTo>
                    <a:pt x="301" y="302"/>
                    <a:pt x="301" y="302"/>
                    <a:pt x="301" y="302"/>
                  </a:cubicBezTo>
                  <a:cubicBezTo>
                    <a:pt x="301" y="302"/>
                    <a:pt x="301" y="301"/>
                    <a:pt x="301" y="301"/>
                  </a:cubicBezTo>
                  <a:cubicBezTo>
                    <a:pt x="301" y="301"/>
                    <a:pt x="300" y="301"/>
                    <a:pt x="299" y="300"/>
                  </a:cubicBezTo>
                  <a:cubicBezTo>
                    <a:pt x="299" y="300"/>
                    <a:pt x="298" y="301"/>
                    <a:pt x="299" y="300"/>
                  </a:cubicBezTo>
                  <a:cubicBezTo>
                    <a:pt x="299" y="300"/>
                    <a:pt x="299" y="299"/>
                    <a:pt x="300" y="299"/>
                  </a:cubicBezTo>
                  <a:cubicBezTo>
                    <a:pt x="300" y="299"/>
                    <a:pt x="300" y="298"/>
                    <a:pt x="300" y="298"/>
                  </a:cubicBezTo>
                  <a:cubicBezTo>
                    <a:pt x="301" y="297"/>
                    <a:pt x="302" y="298"/>
                    <a:pt x="301" y="296"/>
                  </a:cubicBezTo>
                  <a:cubicBezTo>
                    <a:pt x="301" y="296"/>
                    <a:pt x="301" y="295"/>
                    <a:pt x="301" y="294"/>
                  </a:cubicBezTo>
                  <a:cubicBezTo>
                    <a:pt x="301" y="293"/>
                    <a:pt x="301" y="291"/>
                    <a:pt x="302" y="290"/>
                  </a:cubicBezTo>
                  <a:cubicBezTo>
                    <a:pt x="303" y="289"/>
                    <a:pt x="304" y="290"/>
                    <a:pt x="304" y="290"/>
                  </a:cubicBezTo>
                  <a:cubicBezTo>
                    <a:pt x="304" y="290"/>
                    <a:pt x="305" y="289"/>
                    <a:pt x="305" y="288"/>
                  </a:cubicBezTo>
                  <a:cubicBezTo>
                    <a:pt x="305" y="288"/>
                    <a:pt x="305" y="287"/>
                    <a:pt x="305" y="287"/>
                  </a:cubicBezTo>
                  <a:cubicBezTo>
                    <a:pt x="305" y="286"/>
                    <a:pt x="305" y="285"/>
                    <a:pt x="305" y="284"/>
                  </a:cubicBezTo>
                  <a:cubicBezTo>
                    <a:pt x="305" y="282"/>
                    <a:pt x="304" y="281"/>
                    <a:pt x="304" y="279"/>
                  </a:cubicBezTo>
                  <a:cubicBezTo>
                    <a:pt x="304" y="279"/>
                    <a:pt x="304" y="279"/>
                    <a:pt x="304" y="279"/>
                  </a:cubicBezTo>
                  <a:cubicBezTo>
                    <a:pt x="304" y="278"/>
                    <a:pt x="305" y="278"/>
                    <a:pt x="305" y="277"/>
                  </a:cubicBezTo>
                  <a:cubicBezTo>
                    <a:pt x="305" y="276"/>
                    <a:pt x="305" y="275"/>
                    <a:pt x="306" y="274"/>
                  </a:cubicBezTo>
                  <a:cubicBezTo>
                    <a:pt x="306" y="274"/>
                    <a:pt x="306" y="274"/>
                    <a:pt x="307" y="273"/>
                  </a:cubicBezTo>
                  <a:cubicBezTo>
                    <a:pt x="307" y="273"/>
                    <a:pt x="310" y="272"/>
                    <a:pt x="309" y="272"/>
                  </a:cubicBezTo>
                  <a:cubicBezTo>
                    <a:pt x="309" y="272"/>
                    <a:pt x="310" y="271"/>
                    <a:pt x="310" y="271"/>
                  </a:cubicBezTo>
                  <a:cubicBezTo>
                    <a:pt x="310" y="271"/>
                    <a:pt x="310" y="271"/>
                    <a:pt x="310" y="270"/>
                  </a:cubicBezTo>
                  <a:cubicBezTo>
                    <a:pt x="310" y="269"/>
                    <a:pt x="310" y="269"/>
                    <a:pt x="310" y="268"/>
                  </a:cubicBezTo>
                  <a:cubicBezTo>
                    <a:pt x="310" y="267"/>
                    <a:pt x="310" y="266"/>
                    <a:pt x="309" y="265"/>
                  </a:cubicBezTo>
                  <a:cubicBezTo>
                    <a:pt x="308" y="264"/>
                    <a:pt x="308" y="264"/>
                    <a:pt x="308" y="262"/>
                  </a:cubicBezTo>
                  <a:cubicBezTo>
                    <a:pt x="308" y="263"/>
                    <a:pt x="309" y="264"/>
                    <a:pt x="310" y="264"/>
                  </a:cubicBezTo>
                  <a:cubicBezTo>
                    <a:pt x="310" y="264"/>
                    <a:pt x="310" y="264"/>
                    <a:pt x="310" y="263"/>
                  </a:cubicBezTo>
                  <a:cubicBezTo>
                    <a:pt x="310" y="263"/>
                    <a:pt x="310" y="263"/>
                    <a:pt x="310" y="262"/>
                  </a:cubicBezTo>
                  <a:cubicBezTo>
                    <a:pt x="310" y="262"/>
                    <a:pt x="310" y="261"/>
                    <a:pt x="310" y="261"/>
                  </a:cubicBezTo>
                  <a:cubicBezTo>
                    <a:pt x="311" y="261"/>
                    <a:pt x="310" y="262"/>
                    <a:pt x="310" y="262"/>
                  </a:cubicBezTo>
                  <a:cubicBezTo>
                    <a:pt x="310" y="262"/>
                    <a:pt x="311" y="261"/>
                    <a:pt x="311" y="261"/>
                  </a:cubicBezTo>
                  <a:cubicBezTo>
                    <a:pt x="312" y="261"/>
                    <a:pt x="312" y="260"/>
                    <a:pt x="312" y="260"/>
                  </a:cubicBezTo>
                  <a:cubicBezTo>
                    <a:pt x="312" y="259"/>
                    <a:pt x="313" y="258"/>
                    <a:pt x="313" y="257"/>
                  </a:cubicBezTo>
                  <a:cubicBezTo>
                    <a:pt x="313" y="257"/>
                    <a:pt x="314" y="256"/>
                    <a:pt x="314" y="256"/>
                  </a:cubicBezTo>
                  <a:cubicBezTo>
                    <a:pt x="314" y="255"/>
                    <a:pt x="315" y="255"/>
                    <a:pt x="315" y="254"/>
                  </a:cubicBezTo>
                  <a:cubicBezTo>
                    <a:pt x="315" y="253"/>
                    <a:pt x="314" y="253"/>
                    <a:pt x="315" y="252"/>
                  </a:cubicBezTo>
                  <a:cubicBezTo>
                    <a:pt x="315" y="251"/>
                    <a:pt x="316" y="252"/>
                    <a:pt x="316" y="251"/>
                  </a:cubicBezTo>
                  <a:cubicBezTo>
                    <a:pt x="317" y="249"/>
                    <a:pt x="314" y="248"/>
                    <a:pt x="314" y="246"/>
                  </a:cubicBezTo>
                  <a:cubicBezTo>
                    <a:pt x="315" y="246"/>
                    <a:pt x="316" y="248"/>
                    <a:pt x="317" y="249"/>
                  </a:cubicBezTo>
                  <a:cubicBezTo>
                    <a:pt x="317" y="249"/>
                    <a:pt x="317" y="250"/>
                    <a:pt x="317" y="251"/>
                  </a:cubicBezTo>
                  <a:cubicBezTo>
                    <a:pt x="318" y="251"/>
                    <a:pt x="318" y="250"/>
                    <a:pt x="318" y="249"/>
                  </a:cubicBezTo>
                  <a:cubicBezTo>
                    <a:pt x="318" y="249"/>
                    <a:pt x="318" y="249"/>
                    <a:pt x="318" y="249"/>
                  </a:cubicBezTo>
                  <a:cubicBezTo>
                    <a:pt x="318" y="249"/>
                    <a:pt x="318" y="249"/>
                    <a:pt x="318" y="248"/>
                  </a:cubicBezTo>
                  <a:cubicBezTo>
                    <a:pt x="318" y="248"/>
                    <a:pt x="319" y="249"/>
                    <a:pt x="319" y="248"/>
                  </a:cubicBezTo>
                  <a:cubicBezTo>
                    <a:pt x="319" y="248"/>
                    <a:pt x="319" y="250"/>
                    <a:pt x="319" y="250"/>
                  </a:cubicBezTo>
                  <a:cubicBezTo>
                    <a:pt x="320" y="250"/>
                    <a:pt x="320" y="250"/>
                    <a:pt x="321" y="249"/>
                  </a:cubicBezTo>
                  <a:cubicBezTo>
                    <a:pt x="321" y="249"/>
                    <a:pt x="321" y="250"/>
                    <a:pt x="322" y="249"/>
                  </a:cubicBezTo>
                  <a:cubicBezTo>
                    <a:pt x="322" y="248"/>
                    <a:pt x="321" y="249"/>
                    <a:pt x="321" y="248"/>
                  </a:cubicBezTo>
                  <a:cubicBezTo>
                    <a:pt x="321" y="248"/>
                    <a:pt x="321" y="248"/>
                    <a:pt x="321" y="247"/>
                  </a:cubicBezTo>
                  <a:cubicBezTo>
                    <a:pt x="321" y="247"/>
                    <a:pt x="321" y="246"/>
                    <a:pt x="321" y="246"/>
                  </a:cubicBezTo>
                  <a:cubicBezTo>
                    <a:pt x="322" y="245"/>
                    <a:pt x="322" y="249"/>
                    <a:pt x="322" y="249"/>
                  </a:cubicBezTo>
                  <a:cubicBezTo>
                    <a:pt x="323" y="250"/>
                    <a:pt x="325" y="250"/>
                    <a:pt x="326" y="249"/>
                  </a:cubicBezTo>
                  <a:cubicBezTo>
                    <a:pt x="327" y="251"/>
                    <a:pt x="321" y="250"/>
                    <a:pt x="321" y="251"/>
                  </a:cubicBezTo>
                  <a:cubicBezTo>
                    <a:pt x="321" y="251"/>
                    <a:pt x="320" y="251"/>
                    <a:pt x="319" y="251"/>
                  </a:cubicBezTo>
                  <a:cubicBezTo>
                    <a:pt x="319" y="252"/>
                    <a:pt x="323" y="251"/>
                    <a:pt x="324" y="251"/>
                  </a:cubicBezTo>
                  <a:cubicBezTo>
                    <a:pt x="324" y="252"/>
                    <a:pt x="320" y="253"/>
                    <a:pt x="322" y="253"/>
                  </a:cubicBezTo>
                  <a:cubicBezTo>
                    <a:pt x="323" y="253"/>
                    <a:pt x="322" y="253"/>
                    <a:pt x="323" y="253"/>
                  </a:cubicBezTo>
                  <a:cubicBezTo>
                    <a:pt x="323" y="253"/>
                    <a:pt x="324" y="253"/>
                    <a:pt x="324" y="253"/>
                  </a:cubicBezTo>
                  <a:cubicBezTo>
                    <a:pt x="324" y="253"/>
                    <a:pt x="325" y="253"/>
                    <a:pt x="325" y="253"/>
                  </a:cubicBezTo>
                  <a:cubicBezTo>
                    <a:pt x="325" y="254"/>
                    <a:pt x="323" y="254"/>
                    <a:pt x="323" y="254"/>
                  </a:cubicBezTo>
                  <a:cubicBezTo>
                    <a:pt x="322" y="254"/>
                    <a:pt x="321" y="254"/>
                    <a:pt x="321" y="254"/>
                  </a:cubicBezTo>
                  <a:cubicBezTo>
                    <a:pt x="321" y="254"/>
                    <a:pt x="320" y="253"/>
                    <a:pt x="320" y="253"/>
                  </a:cubicBezTo>
                  <a:cubicBezTo>
                    <a:pt x="319" y="253"/>
                    <a:pt x="321" y="254"/>
                    <a:pt x="321" y="254"/>
                  </a:cubicBezTo>
                  <a:cubicBezTo>
                    <a:pt x="323" y="254"/>
                    <a:pt x="324" y="254"/>
                    <a:pt x="325" y="254"/>
                  </a:cubicBezTo>
                  <a:cubicBezTo>
                    <a:pt x="327" y="254"/>
                    <a:pt x="328" y="254"/>
                    <a:pt x="329" y="254"/>
                  </a:cubicBezTo>
                  <a:cubicBezTo>
                    <a:pt x="330" y="254"/>
                    <a:pt x="331" y="253"/>
                    <a:pt x="332" y="254"/>
                  </a:cubicBezTo>
                  <a:cubicBezTo>
                    <a:pt x="332" y="253"/>
                    <a:pt x="329" y="254"/>
                    <a:pt x="328" y="254"/>
                  </a:cubicBezTo>
                  <a:cubicBezTo>
                    <a:pt x="328" y="253"/>
                    <a:pt x="332" y="253"/>
                    <a:pt x="332" y="252"/>
                  </a:cubicBezTo>
                  <a:cubicBezTo>
                    <a:pt x="333" y="252"/>
                    <a:pt x="333" y="252"/>
                    <a:pt x="334" y="252"/>
                  </a:cubicBezTo>
                  <a:cubicBezTo>
                    <a:pt x="334" y="252"/>
                    <a:pt x="334" y="252"/>
                    <a:pt x="335" y="252"/>
                  </a:cubicBezTo>
                  <a:cubicBezTo>
                    <a:pt x="335" y="252"/>
                    <a:pt x="335" y="252"/>
                    <a:pt x="335" y="252"/>
                  </a:cubicBezTo>
                  <a:cubicBezTo>
                    <a:pt x="336" y="251"/>
                    <a:pt x="335" y="251"/>
                    <a:pt x="336" y="252"/>
                  </a:cubicBezTo>
                  <a:cubicBezTo>
                    <a:pt x="336" y="253"/>
                    <a:pt x="337" y="253"/>
                    <a:pt x="336" y="254"/>
                  </a:cubicBezTo>
                  <a:cubicBezTo>
                    <a:pt x="336" y="254"/>
                    <a:pt x="335" y="254"/>
                    <a:pt x="335" y="254"/>
                  </a:cubicBezTo>
                  <a:cubicBezTo>
                    <a:pt x="335" y="254"/>
                    <a:pt x="335" y="255"/>
                    <a:pt x="335" y="255"/>
                  </a:cubicBezTo>
                  <a:cubicBezTo>
                    <a:pt x="335" y="255"/>
                    <a:pt x="334" y="255"/>
                    <a:pt x="334" y="255"/>
                  </a:cubicBezTo>
                  <a:cubicBezTo>
                    <a:pt x="334" y="255"/>
                    <a:pt x="333" y="255"/>
                    <a:pt x="333" y="256"/>
                  </a:cubicBezTo>
                  <a:cubicBezTo>
                    <a:pt x="333" y="256"/>
                    <a:pt x="333" y="256"/>
                    <a:pt x="332" y="257"/>
                  </a:cubicBezTo>
                  <a:cubicBezTo>
                    <a:pt x="332" y="257"/>
                    <a:pt x="332" y="258"/>
                    <a:pt x="331" y="258"/>
                  </a:cubicBezTo>
                  <a:cubicBezTo>
                    <a:pt x="331" y="259"/>
                    <a:pt x="329" y="261"/>
                    <a:pt x="329" y="261"/>
                  </a:cubicBezTo>
                  <a:cubicBezTo>
                    <a:pt x="330" y="262"/>
                    <a:pt x="331" y="261"/>
                    <a:pt x="332" y="261"/>
                  </a:cubicBezTo>
                  <a:cubicBezTo>
                    <a:pt x="333" y="261"/>
                    <a:pt x="333" y="261"/>
                    <a:pt x="334" y="262"/>
                  </a:cubicBezTo>
                  <a:cubicBezTo>
                    <a:pt x="336" y="262"/>
                    <a:pt x="337" y="261"/>
                    <a:pt x="338" y="263"/>
                  </a:cubicBezTo>
                  <a:cubicBezTo>
                    <a:pt x="339" y="264"/>
                    <a:pt x="339" y="266"/>
                    <a:pt x="339" y="267"/>
                  </a:cubicBezTo>
                  <a:cubicBezTo>
                    <a:pt x="338" y="268"/>
                    <a:pt x="338" y="268"/>
                    <a:pt x="339" y="268"/>
                  </a:cubicBezTo>
                  <a:cubicBezTo>
                    <a:pt x="339" y="269"/>
                    <a:pt x="341" y="269"/>
                    <a:pt x="341" y="269"/>
                  </a:cubicBezTo>
                  <a:cubicBezTo>
                    <a:pt x="343" y="269"/>
                    <a:pt x="344" y="268"/>
                    <a:pt x="345" y="267"/>
                  </a:cubicBezTo>
                  <a:cubicBezTo>
                    <a:pt x="346" y="266"/>
                    <a:pt x="346" y="265"/>
                    <a:pt x="347" y="263"/>
                  </a:cubicBezTo>
                  <a:cubicBezTo>
                    <a:pt x="347" y="263"/>
                    <a:pt x="348" y="263"/>
                    <a:pt x="349" y="262"/>
                  </a:cubicBezTo>
                  <a:cubicBezTo>
                    <a:pt x="349" y="262"/>
                    <a:pt x="350" y="262"/>
                    <a:pt x="350" y="262"/>
                  </a:cubicBezTo>
                  <a:cubicBezTo>
                    <a:pt x="350" y="262"/>
                    <a:pt x="350" y="261"/>
                    <a:pt x="350" y="261"/>
                  </a:cubicBezTo>
                  <a:cubicBezTo>
                    <a:pt x="351" y="260"/>
                    <a:pt x="351" y="260"/>
                    <a:pt x="352" y="260"/>
                  </a:cubicBezTo>
                  <a:cubicBezTo>
                    <a:pt x="352" y="259"/>
                    <a:pt x="352" y="259"/>
                    <a:pt x="352" y="258"/>
                  </a:cubicBezTo>
                  <a:cubicBezTo>
                    <a:pt x="353" y="257"/>
                    <a:pt x="354" y="258"/>
                    <a:pt x="354" y="258"/>
                  </a:cubicBezTo>
                  <a:cubicBezTo>
                    <a:pt x="355" y="258"/>
                    <a:pt x="355" y="258"/>
                    <a:pt x="356" y="258"/>
                  </a:cubicBezTo>
                  <a:cubicBezTo>
                    <a:pt x="356" y="258"/>
                    <a:pt x="356" y="257"/>
                    <a:pt x="356" y="257"/>
                  </a:cubicBezTo>
                  <a:cubicBezTo>
                    <a:pt x="357" y="257"/>
                    <a:pt x="357" y="257"/>
                    <a:pt x="358" y="257"/>
                  </a:cubicBezTo>
                  <a:cubicBezTo>
                    <a:pt x="358" y="257"/>
                    <a:pt x="358" y="257"/>
                    <a:pt x="358" y="256"/>
                  </a:cubicBezTo>
                  <a:cubicBezTo>
                    <a:pt x="358" y="256"/>
                    <a:pt x="359" y="257"/>
                    <a:pt x="359" y="256"/>
                  </a:cubicBezTo>
                  <a:cubicBezTo>
                    <a:pt x="359" y="256"/>
                    <a:pt x="359" y="255"/>
                    <a:pt x="359" y="254"/>
                  </a:cubicBezTo>
                  <a:cubicBezTo>
                    <a:pt x="358" y="253"/>
                    <a:pt x="359" y="254"/>
                    <a:pt x="359" y="253"/>
                  </a:cubicBezTo>
                  <a:cubicBezTo>
                    <a:pt x="360" y="251"/>
                    <a:pt x="356" y="252"/>
                    <a:pt x="355" y="253"/>
                  </a:cubicBezTo>
                  <a:cubicBezTo>
                    <a:pt x="355" y="253"/>
                    <a:pt x="355" y="253"/>
                    <a:pt x="355" y="254"/>
                  </a:cubicBezTo>
                  <a:cubicBezTo>
                    <a:pt x="354" y="254"/>
                    <a:pt x="354" y="253"/>
                    <a:pt x="354" y="253"/>
                  </a:cubicBezTo>
                  <a:cubicBezTo>
                    <a:pt x="353" y="253"/>
                    <a:pt x="353" y="254"/>
                    <a:pt x="353" y="255"/>
                  </a:cubicBezTo>
                  <a:cubicBezTo>
                    <a:pt x="352" y="256"/>
                    <a:pt x="350" y="255"/>
                    <a:pt x="349" y="254"/>
                  </a:cubicBezTo>
                  <a:cubicBezTo>
                    <a:pt x="348" y="253"/>
                    <a:pt x="347" y="252"/>
                    <a:pt x="346" y="252"/>
                  </a:cubicBezTo>
                  <a:cubicBezTo>
                    <a:pt x="346" y="251"/>
                    <a:pt x="345" y="250"/>
                    <a:pt x="345" y="250"/>
                  </a:cubicBezTo>
                  <a:cubicBezTo>
                    <a:pt x="344" y="248"/>
                    <a:pt x="344" y="249"/>
                    <a:pt x="343" y="249"/>
                  </a:cubicBezTo>
                  <a:cubicBezTo>
                    <a:pt x="343" y="250"/>
                    <a:pt x="343" y="250"/>
                    <a:pt x="344" y="250"/>
                  </a:cubicBezTo>
                  <a:cubicBezTo>
                    <a:pt x="344" y="250"/>
                    <a:pt x="343" y="250"/>
                    <a:pt x="343" y="250"/>
                  </a:cubicBezTo>
                  <a:cubicBezTo>
                    <a:pt x="343" y="250"/>
                    <a:pt x="344" y="251"/>
                    <a:pt x="344" y="250"/>
                  </a:cubicBezTo>
                  <a:cubicBezTo>
                    <a:pt x="345" y="250"/>
                    <a:pt x="345" y="251"/>
                    <a:pt x="345" y="251"/>
                  </a:cubicBezTo>
                  <a:cubicBezTo>
                    <a:pt x="345" y="252"/>
                    <a:pt x="345" y="252"/>
                    <a:pt x="346" y="252"/>
                  </a:cubicBezTo>
                  <a:cubicBezTo>
                    <a:pt x="346" y="252"/>
                    <a:pt x="347" y="253"/>
                    <a:pt x="347" y="253"/>
                  </a:cubicBezTo>
                  <a:cubicBezTo>
                    <a:pt x="348" y="254"/>
                    <a:pt x="351" y="255"/>
                    <a:pt x="351" y="256"/>
                  </a:cubicBezTo>
                  <a:cubicBezTo>
                    <a:pt x="350" y="256"/>
                    <a:pt x="349" y="256"/>
                    <a:pt x="348" y="256"/>
                  </a:cubicBezTo>
                  <a:cubicBezTo>
                    <a:pt x="347" y="256"/>
                    <a:pt x="348" y="255"/>
                    <a:pt x="348" y="255"/>
                  </a:cubicBezTo>
                  <a:cubicBezTo>
                    <a:pt x="348" y="254"/>
                    <a:pt x="348" y="254"/>
                    <a:pt x="347" y="254"/>
                  </a:cubicBezTo>
                  <a:cubicBezTo>
                    <a:pt x="347" y="253"/>
                    <a:pt x="345" y="252"/>
                    <a:pt x="345" y="253"/>
                  </a:cubicBezTo>
                  <a:cubicBezTo>
                    <a:pt x="344" y="253"/>
                    <a:pt x="345" y="252"/>
                    <a:pt x="345" y="252"/>
                  </a:cubicBezTo>
                  <a:cubicBezTo>
                    <a:pt x="344" y="252"/>
                    <a:pt x="344" y="252"/>
                    <a:pt x="344" y="252"/>
                  </a:cubicBezTo>
                  <a:cubicBezTo>
                    <a:pt x="344" y="252"/>
                    <a:pt x="344" y="251"/>
                    <a:pt x="344" y="251"/>
                  </a:cubicBezTo>
                  <a:cubicBezTo>
                    <a:pt x="344" y="251"/>
                    <a:pt x="342" y="253"/>
                    <a:pt x="342" y="253"/>
                  </a:cubicBezTo>
                  <a:cubicBezTo>
                    <a:pt x="342" y="253"/>
                    <a:pt x="343" y="252"/>
                    <a:pt x="343" y="252"/>
                  </a:cubicBezTo>
                  <a:cubicBezTo>
                    <a:pt x="343" y="250"/>
                    <a:pt x="343" y="251"/>
                    <a:pt x="343" y="251"/>
                  </a:cubicBezTo>
                  <a:cubicBezTo>
                    <a:pt x="342" y="251"/>
                    <a:pt x="342" y="252"/>
                    <a:pt x="342" y="252"/>
                  </a:cubicBezTo>
                  <a:cubicBezTo>
                    <a:pt x="341" y="252"/>
                    <a:pt x="341" y="251"/>
                    <a:pt x="341" y="251"/>
                  </a:cubicBezTo>
                  <a:cubicBezTo>
                    <a:pt x="341" y="251"/>
                    <a:pt x="340" y="251"/>
                    <a:pt x="340" y="251"/>
                  </a:cubicBezTo>
                  <a:cubicBezTo>
                    <a:pt x="340" y="251"/>
                    <a:pt x="340" y="252"/>
                    <a:pt x="340" y="252"/>
                  </a:cubicBezTo>
                  <a:cubicBezTo>
                    <a:pt x="340" y="252"/>
                    <a:pt x="339" y="251"/>
                    <a:pt x="339" y="251"/>
                  </a:cubicBezTo>
                  <a:cubicBezTo>
                    <a:pt x="338" y="250"/>
                    <a:pt x="338" y="251"/>
                    <a:pt x="338" y="251"/>
                  </a:cubicBezTo>
                  <a:cubicBezTo>
                    <a:pt x="338" y="251"/>
                    <a:pt x="337" y="250"/>
                    <a:pt x="337" y="250"/>
                  </a:cubicBezTo>
                  <a:cubicBezTo>
                    <a:pt x="337" y="250"/>
                    <a:pt x="337" y="251"/>
                    <a:pt x="336" y="250"/>
                  </a:cubicBezTo>
                  <a:cubicBezTo>
                    <a:pt x="337" y="249"/>
                    <a:pt x="338" y="250"/>
                    <a:pt x="338" y="250"/>
                  </a:cubicBezTo>
                  <a:cubicBezTo>
                    <a:pt x="339" y="250"/>
                    <a:pt x="340" y="249"/>
                    <a:pt x="339" y="249"/>
                  </a:cubicBezTo>
                  <a:cubicBezTo>
                    <a:pt x="339" y="248"/>
                    <a:pt x="340" y="249"/>
                    <a:pt x="340" y="249"/>
                  </a:cubicBezTo>
                  <a:cubicBezTo>
                    <a:pt x="340" y="250"/>
                    <a:pt x="339" y="250"/>
                    <a:pt x="339" y="250"/>
                  </a:cubicBezTo>
                  <a:cubicBezTo>
                    <a:pt x="340" y="251"/>
                    <a:pt x="340" y="250"/>
                    <a:pt x="340" y="249"/>
                  </a:cubicBezTo>
                  <a:cubicBezTo>
                    <a:pt x="341" y="249"/>
                    <a:pt x="342" y="249"/>
                    <a:pt x="342" y="249"/>
                  </a:cubicBezTo>
                  <a:cubicBezTo>
                    <a:pt x="342" y="249"/>
                    <a:pt x="340" y="251"/>
                    <a:pt x="342" y="251"/>
                  </a:cubicBezTo>
                  <a:cubicBezTo>
                    <a:pt x="343" y="251"/>
                    <a:pt x="342" y="250"/>
                    <a:pt x="343" y="249"/>
                  </a:cubicBezTo>
                  <a:cubicBezTo>
                    <a:pt x="343" y="249"/>
                    <a:pt x="343" y="249"/>
                    <a:pt x="344" y="249"/>
                  </a:cubicBezTo>
                  <a:cubicBezTo>
                    <a:pt x="344" y="248"/>
                    <a:pt x="345" y="247"/>
                    <a:pt x="345" y="247"/>
                  </a:cubicBezTo>
                  <a:cubicBezTo>
                    <a:pt x="346" y="246"/>
                    <a:pt x="346" y="245"/>
                    <a:pt x="346" y="245"/>
                  </a:cubicBezTo>
                  <a:cubicBezTo>
                    <a:pt x="346" y="245"/>
                    <a:pt x="347" y="246"/>
                    <a:pt x="347" y="246"/>
                  </a:cubicBezTo>
                  <a:cubicBezTo>
                    <a:pt x="347" y="245"/>
                    <a:pt x="348" y="245"/>
                    <a:pt x="348" y="244"/>
                  </a:cubicBezTo>
                  <a:cubicBezTo>
                    <a:pt x="347" y="244"/>
                    <a:pt x="347" y="245"/>
                    <a:pt x="347" y="245"/>
                  </a:cubicBezTo>
                  <a:cubicBezTo>
                    <a:pt x="347" y="244"/>
                    <a:pt x="346" y="244"/>
                    <a:pt x="346" y="243"/>
                  </a:cubicBezTo>
                  <a:cubicBezTo>
                    <a:pt x="347" y="243"/>
                    <a:pt x="347" y="244"/>
                    <a:pt x="347" y="244"/>
                  </a:cubicBezTo>
                  <a:cubicBezTo>
                    <a:pt x="348" y="244"/>
                    <a:pt x="348" y="244"/>
                    <a:pt x="349" y="243"/>
                  </a:cubicBezTo>
                  <a:cubicBezTo>
                    <a:pt x="349" y="243"/>
                    <a:pt x="349" y="242"/>
                    <a:pt x="349" y="242"/>
                  </a:cubicBezTo>
                  <a:cubicBezTo>
                    <a:pt x="349" y="242"/>
                    <a:pt x="350" y="241"/>
                    <a:pt x="350" y="241"/>
                  </a:cubicBezTo>
                  <a:cubicBezTo>
                    <a:pt x="351" y="241"/>
                    <a:pt x="351" y="241"/>
                    <a:pt x="351" y="241"/>
                  </a:cubicBezTo>
                  <a:cubicBezTo>
                    <a:pt x="352" y="241"/>
                    <a:pt x="352" y="241"/>
                    <a:pt x="352" y="241"/>
                  </a:cubicBezTo>
                  <a:cubicBezTo>
                    <a:pt x="353" y="240"/>
                    <a:pt x="353" y="240"/>
                    <a:pt x="353" y="239"/>
                  </a:cubicBezTo>
                  <a:cubicBezTo>
                    <a:pt x="353" y="239"/>
                    <a:pt x="354" y="239"/>
                    <a:pt x="355" y="239"/>
                  </a:cubicBezTo>
                  <a:cubicBezTo>
                    <a:pt x="355" y="238"/>
                    <a:pt x="355" y="239"/>
                    <a:pt x="356" y="239"/>
                  </a:cubicBezTo>
                  <a:cubicBezTo>
                    <a:pt x="356" y="239"/>
                    <a:pt x="356" y="239"/>
                    <a:pt x="356" y="239"/>
                  </a:cubicBezTo>
                  <a:cubicBezTo>
                    <a:pt x="356" y="239"/>
                    <a:pt x="356" y="237"/>
                    <a:pt x="357" y="236"/>
                  </a:cubicBezTo>
                  <a:cubicBezTo>
                    <a:pt x="357" y="236"/>
                    <a:pt x="358" y="235"/>
                    <a:pt x="359" y="236"/>
                  </a:cubicBezTo>
                  <a:cubicBezTo>
                    <a:pt x="359" y="234"/>
                    <a:pt x="360" y="233"/>
                    <a:pt x="361" y="233"/>
                  </a:cubicBezTo>
                  <a:cubicBezTo>
                    <a:pt x="362" y="232"/>
                    <a:pt x="363" y="232"/>
                    <a:pt x="364" y="231"/>
                  </a:cubicBezTo>
                  <a:cubicBezTo>
                    <a:pt x="364" y="231"/>
                    <a:pt x="364" y="232"/>
                    <a:pt x="364" y="232"/>
                  </a:cubicBezTo>
                  <a:cubicBezTo>
                    <a:pt x="364" y="232"/>
                    <a:pt x="364" y="231"/>
                    <a:pt x="365" y="231"/>
                  </a:cubicBezTo>
                  <a:cubicBezTo>
                    <a:pt x="365" y="231"/>
                    <a:pt x="365" y="231"/>
                    <a:pt x="365" y="231"/>
                  </a:cubicBezTo>
                  <a:cubicBezTo>
                    <a:pt x="366" y="230"/>
                    <a:pt x="366" y="230"/>
                    <a:pt x="366" y="229"/>
                  </a:cubicBezTo>
                  <a:cubicBezTo>
                    <a:pt x="366" y="229"/>
                    <a:pt x="366" y="229"/>
                    <a:pt x="366" y="229"/>
                  </a:cubicBezTo>
                  <a:cubicBezTo>
                    <a:pt x="366" y="229"/>
                    <a:pt x="367" y="228"/>
                    <a:pt x="367" y="228"/>
                  </a:cubicBezTo>
                  <a:cubicBezTo>
                    <a:pt x="367" y="229"/>
                    <a:pt x="366" y="228"/>
                    <a:pt x="366" y="230"/>
                  </a:cubicBezTo>
                  <a:cubicBezTo>
                    <a:pt x="367" y="230"/>
                    <a:pt x="369" y="228"/>
                    <a:pt x="369" y="228"/>
                  </a:cubicBezTo>
                  <a:cubicBezTo>
                    <a:pt x="369" y="228"/>
                    <a:pt x="370" y="227"/>
                    <a:pt x="371" y="227"/>
                  </a:cubicBezTo>
                  <a:cubicBezTo>
                    <a:pt x="371" y="227"/>
                    <a:pt x="372" y="229"/>
                    <a:pt x="372" y="229"/>
                  </a:cubicBezTo>
                  <a:cubicBezTo>
                    <a:pt x="370" y="229"/>
                    <a:pt x="370" y="231"/>
                    <a:pt x="369" y="232"/>
                  </a:cubicBezTo>
                  <a:cubicBezTo>
                    <a:pt x="367" y="233"/>
                    <a:pt x="367" y="232"/>
                    <a:pt x="367" y="234"/>
                  </a:cubicBezTo>
                  <a:cubicBezTo>
                    <a:pt x="367" y="234"/>
                    <a:pt x="368" y="234"/>
                    <a:pt x="368" y="234"/>
                  </a:cubicBezTo>
                  <a:cubicBezTo>
                    <a:pt x="368" y="235"/>
                    <a:pt x="368" y="235"/>
                    <a:pt x="367" y="235"/>
                  </a:cubicBezTo>
                  <a:cubicBezTo>
                    <a:pt x="366" y="235"/>
                    <a:pt x="367" y="234"/>
                    <a:pt x="366" y="235"/>
                  </a:cubicBezTo>
                  <a:cubicBezTo>
                    <a:pt x="365" y="236"/>
                    <a:pt x="364" y="237"/>
                    <a:pt x="363" y="237"/>
                  </a:cubicBezTo>
                  <a:cubicBezTo>
                    <a:pt x="363" y="237"/>
                    <a:pt x="363" y="237"/>
                    <a:pt x="364" y="238"/>
                  </a:cubicBezTo>
                  <a:cubicBezTo>
                    <a:pt x="364" y="238"/>
                    <a:pt x="364" y="239"/>
                    <a:pt x="364" y="239"/>
                  </a:cubicBezTo>
                  <a:cubicBezTo>
                    <a:pt x="365" y="239"/>
                    <a:pt x="365" y="238"/>
                    <a:pt x="366" y="239"/>
                  </a:cubicBezTo>
                  <a:cubicBezTo>
                    <a:pt x="367" y="239"/>
                    <a:pt x="367" y="239"/>
                    <a:pt x="367" y="240"/>
                  </a:cubicBezTo>
                  <a:cubicBezTo>
                    <a:pt x="367" y="240"/>
                    <a:pt x="368" y="243"/>
                    <a:pt x="368" y="243"/>
                  </a:cubicBezTo>
                  <a:cubicBezTo>
                    <a:pt x="367" y="243"/>
                    <a:pt x="367" y="242"/>
                    <a:pt x="367" y="242"/>
                  </a:cubicBezTo>
                  <a:cubicBezTo>
                    <a:pt x="367" y="241"/>
                    <a:pt x="366" y="242"/>
                    <a:pt x="366" y="243"/>
                  </a:cubicBezTo>
                  <a:cubicBezTo>
                    <a:pt x="366" y="244"/>
                    <a:pt x="367" y="245"/>
                    <a:pt x="366" y="246"/>
                  </a:cubicBezTo>
                  <a:cubicBezTo>
                    <a:pt x="366" y="246"/>
                    <a:pt x="366" y="246"/>
                    <a:pt x="365" y="246"/>
                  </a:cubicBezTo>
                  <a:cubicBezTo>
                    <a:pt x="365" y="248"/>
                    <a:pt x="366" y="248"/>
                    <a:pt x="366" y="250"/>
                  </a:cubicBezTo>
                  <a:cubicBezTo>
                    <a:pt x="365" y="250"/>
                    <a:pt x="364" y="251"/>
                    <a:pt x="364" y="251"/>
                  </a:cubicBezTo>
                  <a:cubicBezTo>
                    <a:pt x="362" y="252"/>
                    <a:pt x="359" y="250"/>
                    <a:pt x="360" y="253"/>
                  </a:cubicBezTo>
                  <a:cubicBezTo>
                    <a:pt x="360" y="253"/>
                    <a:pt x="360" y="252"/>
                    <a:pt x="360" y="252"/>
                  </a:cubicBezTo>
                  <a:cubicBezTo>
                    <a:pt x="361" y="252"/>
                    <a:pt x="360" y="253"/>
                    <a:pt x="361" y="253"/>
                  </a:cubicBezTo>
                  <a:cubicBezTo>
                    <a:pt x="361" y="253"/>
                    <a:pt x="362" y="252"/>
                    <a:pt x="362" y="252"/>
                  </a:cubicBezTo>
                  <a:cubicBezTo>
                    <a:pt x="362" y="253"/>
                    <a:pt x="359" y="254"/>
                    <a:pt x="360" y="255"/>
                  </a:cubicBezTo>
                  <a:cubicBezTo>
                    <a:pt x="360" y="255"/>
                    <a:pt x="363" y="255"/>
                    <a:pt x="364" y="255"/>
                  </a:cubicBezTo>
                  <a:cubicBezTo>
                    <a:pt x="365" y="256"/>
                    <a:pt x="366" y="257"/>
                    <a:pt x="367" y="257"/>
                  </a:cubicBezTo>
                  <a:cubicBezTo>
                    <a:pt x="368" y="257"/>
                    <a:pt x="368" y="257"/>
                    <a:pt x="369" y="257"/>
                  </a:cubicBezTo>
                  <a:cubicBezTo>
                    <a:pt x="369" y="257"/>
                    <a:pt x="369" y="258"/>
                    <a:pt x="370" y="257"/>
                  </a:cubicBezTo>
                  <a:cubicBezTo>
                    <a:pt x="371" y="257"/>
                    <a:pt x="370" y="257"/>
                    <a:pt x="370" y="257"/>
                  </a:cubicBezTo>
                  <a:cubicBezTo>
                    <a:pt x="371" y="257"/>
                    <a:pt x="371" y="257"/>
                    <a:pt x="372" y="258"/>
                  </a:cubicBezTo>
                  <a:cubicBezTo>
                    <a:pt x="372" y="258"/>
                    <a:pt x="373" y="258"/>
                    <a:pt x="373" y="259"/>
                  </a:cubicBezTo>
                  <a:cubicBezTo>
                    <a:pt x="374" y="259"/>
                    <a:pt x="375" y="259"/>
                    <a:pt x="375" y="259"/>
                  </a:cubicBezTo>
                  <a:cubicBezTo>
                    <a:pt x="376" y="259"/>
                    <a:pt x="377" y="259"/>
                    <a:pt x="377" y="259"/>
                  </a:cubicBezTo>
                  <a:cubicBezTo>
                    <a:pt x="379" y="259"/>
                    <a:pt x="378" y="259"/>
                    <a:pt x="379" y="259"/>
                  </a:cubicBezTo>
                  <a:cubicBezTo>
                    <a:pt x="380" y="260"/>
                    <a:pt x="381" y="260"/>
                    <a:pt x="381" y="260"/>
                  </a:cubicBezTo>
                  <a:cubicBezTo>
                    <a:pt x="382" y="261"/>
                    <a:pt x="383" y="261"/>
                    <a:pt x="384" y="261"/>
                  </a:cubicBezTo>
                  <a:cubicBezTo>
                    <a:pt x="385" y="261"/>
                    <a:pt x="386" y="262"/>
                    <a:pt x="387" y="263"/>
                  </a:cubicBezTo>
                  <a:cubicBezTo>
                    <a:pt x="387" y="263"/>
                    <a:pt x="388" y="264"/>
                    <a:pt x="389" y="265"/>
                  </a:cubicBezTo>
                  <a:cubicBezTo>
                    <a:pt x="390" y="265"/>
                    <a:pt x="391" y="266"/>
                    <a:pt x="391" y="267"/>
                  </a:cubicBezTo>
                  <a:cubicBezTo>
                    <a:pt x="392" y="267"/>
                    <a:pt x="393" y="269"/>
                    <a:pt x="393" y="268"/>
                  </a:cubicBezTo>
                  <a:cubicBezTo>
                    <a:pt x="393" y="269"/>
                    <a:pt x="397" y="269"/>
                    <a:pt x="398" y="269"/>
                  </a:cubicBezTo>
                  <a:cubicBezTo>
                    <a:pt x="401" y="269"/>
                    <a:pt x="403" y="270"/>
                    <a:pt x="406" y="270"/>
                  </a:cubicBezTo>
                  <a:cubicBezTo>
                    <a:pt x="405" y="273"/>
                    <a:pt x="408" y="274"/>
                    <a:pt x="409" y="276"/>
                  </a:cubicBezTo>
                  <a:cubicBezTo>
                    <a:pt x="410" y="278"/>
                    <a:pt x="408" y="281"/>
                    <a:pt x="407" y="282"/>
                  </a:cubicBezTo>
                  <a:cubicBezTo>
                    <a:pt x="407" y="283"/>
                    <a:pt x="405" y="284"/>
                    <a:pt x="405" y="285"/>
                  </a:cubicBezTo>
                  <a:cubicBezTo>
                    <a:pt x="404" y="286"/>
                    <a:pt x="403" y="287"/>
                    <a:pt x="402" y="288"/>
                  </a:cubicBezTo>
                  <a:cubicBezTo>
                    <a:pt x="401" y="289"/>
                    <a:pt x="400" y="289"/>
                    <a:pt x="398" y="289"/>
                  </a:cubicBezTo>
                  <a:cubicBezTo>
                    <a:pt x="398" y="289"/>
                    <a:pt x="397" y="290"/>
                    <a:pt x="396" y="289"/>
                  </a:cubicBezTo>
                  <a:cubicBezTo>
                    <a:pt x="395" y="289"/>
                    <a:pt x="395" y="288"/>
                    <a:pt x="394" y="289"/>
                  </a:cubicBezTo>
                  <a:cubicBezTo>
                    <a:pt x="394" y="289"/>
                    <a:pt x="394" y="290"/>
                    <a:pt x="393" y="290"/>
                  </a:cubicBezTo>
                  <a:cubicBezTo>
                    <a:pt x="392" y="290"/>
                    <a:pt x="392" y="290"/>
                    <a:pt x="391" y="291"/>
                  </a:cubicBezTo>
                  <a:cubicBezTo>
                    <a:pt x="390" y="292"/>
                    <a:pt x="389" y="292"/>
                    <a:pt x="388" y="293"/>
                  </a:cubicBezTo>
                  <a:cubicBezTo>
                    <a:pt x="388" y="293"/>
                    <a:pt x="387" y="293"/>
                    <a:pt x="387" y="293"/>
                  </a:cubicBezTo>
                  <a:cubicBezTo>
                    <a:pt x="386" y="293"/>
                    <a:pt x="386" y="293"/>
                    <a:pt x="385" y="294"/>
                  </a:cubicBezTo>
                  <a:cubicBezTo>
                    <a:pt x="384" y="294"/>
                    <a:pt x="384" y="293"/>
                    <a:pt x="384" y="293"/>
                  </a:cubicBezTo>
                  <a:cubicBezTo>
                    <a:pt x="383" y="293"/>
                    <a:pt x="382" y="294"/>
                    <a:pt x="382" y="293"/>
                  </a:cubicBezTo>
                  <a:cubicBezTo>
                    <a:pt x="381" y="293"/>
                    <a:pt x="381" y="292"/>
                    <a:pt x="380" y="293"/>
                  </a:cubicBezTo>
                  <a:cubicBezTo>
                    <a:pt x="380" y="293"/>
                    <a:pt x="380" y="293"/>
                    <a:pt x="380" y="293"/>
                  </a:cubicBezTo>
                  <a:cubicBezTo>
                    <a:pt x="379" y="294"/>
                    <a:pt x="380" y="294"/>
                    <a:pt x="380" y="294"/>
                  </a:cubicBezTo>
                  <a:cubicBezTo>
                    <a:pt x="379" y="294"/>
                    <a:pt x="379" y="294"/>
                    <a:pt x="378" y="294"/>
                  </a:cubicBezTo>
                  <a:cubicBezTo>
                    <a:pt x="378" y="294"/>
                    <a:pt x="377" y="294"/>
                    <a:pt x="377" y="294"/>
                  </a:cubicBezTo>
                  <a:cubicBezTo>
                    <a:pt x="376" y="294"/>
                    <a:pt x="376" y="294"/>
                    <a:pt x="375" y="294"/>
                  </a:cubicBezTo>
                  <a:cubicBezTo>
                    <a:pt x="375" y="294"/>
                    <a:pt x="375" y="293"/>
                    <a:pt x="375" y="293"/>
                  </a:cubicBezTo>
                  <a:cubicBezTo>
                    <a:pt x="374" y="293"/>
                    <a:pt x="373" y="293"/>
                    <a:pt x="372" y="293"/>
                  </a:cubicBezTo>
                  <a:cubicBezTo>
                    <a:pt x="371" y="293"/>
                    <a:pt x="372" y="294"/>
                    <a:pt x="371" y="294"/>
                  </a:cubicBezTo>
                  <a:cubicBezTo>
                    <a:pt x="371" y="295"/>
                    <a:pt x="370" y="295"/>
                    <a:pt x="369" y="294"/>
                  </a:cubicBezTo>
                  <a:cubicBezTo>
                    <a:pt x="368" y="294"/>
                    <a:pt x="366" y="293"/>
                    <a:pt x="366" y="292"/>
                  </a:cubicBezTo>
                  <a:cubicBezTo>
                    <a:pt x="367" y="292"/>
                    <a:pt x="367" y="292"/>
                    <a:pt x="367" y="292"/>
                  </a:cubicBezTo>
                  <a:cubicBezTo>
                    <a:pt x="367" y="292"/>
                    <a:pt x="367" y="292"/>
                    <a:pt x="367" y="292"/>
                  </a:cubicBezTo>
                  <a:cubicBezTo>
                    <a:pt x="366" y="291"/>
                    <a:pt x="366" y="291"/>
                    <a:pt x="365" y="292"/>
                  </a:cubicBezTo>
                  <a:cubicBezTo>
                    <a:pt x="365" y="292"/>
                    <a:pt x="364" y="292"/>
                    <a:pt x="363" y="293"/>
                  </a:cubicBezTo>
                  <a:cubicBezTo>
                    <a:pt x="362" y="293"/>
                    <a:pt x="362" y="293"/>
                    <a:pt x="361" y="293"/>
                  </a:cubicBezTo>
                  <a:cubicBezTo>
                    <a:pt x="360" y="292"/>
                    <a:pt x="359" y="292"/>
                    <a:pt x="359" y="292"/>
                  </a:cubicBezTo>
                  <a:cubicBezTo>
                    <a:pt x="359" y="292"/>
                    <a:pt x="358" y="290"/>
                    <a:pt x="358" y="290"/>
                  </a:cubicBezTo>
                  <a:cubicBezTo>
                    <a:pt x="358" y="290"/>
                    <a:pt x="357" y="290"/>
                    <a:pt x="357" y="290"/>
                  </a:cubicBezTo>
                  <a:cubicBezTo>
                    <a:pt x="356" y="290"/>
                    <a:pt x="357" y="290"/>
                    <a:pt x="356" y="291"/>
                  </a:cubicBezTo>
                  <a:cubicBezTo>
                    <a:pt x="355" y="292"/>
                    <a:pt x="355" y="292"/>
                    <a:pt x="353" y="292"/>
                  </a:cubicBezTo>
                  <a:cubicBezTo>
                    <a:pt x="353" y="292"/>
                    <a:pt x="352" y="292"/>
                    <a:pt x="352" y="293"/>
                  </a:cubicBezTo>
                  <a:cubicBezTo>
                    <a:pt x="351" y="293"/>
                    <a:pt x="351" y="293"/>
                    <a:pt x="350" y="293"/>
                  </a:cubicBezTo>
                  <a:cubicBezTo>
                    <a:pt x="349" y="293"/>
                    <a:pt x="349" y="293"/>
                    <a:pt x="348" y="293"/>
                  </a:cubicBezTo>
                  <a:cubicBezTo>
                    <a:pt x="347" y="294"/>
                    <a:pt x="346" y="293"/>
                    <a:pt x="345" y="294"/>
                  </a:cubicBezTo>
                  <a:cubicBezTo>
                    <a:pt x="344" y="294"/>
                    <a:pt x="343" y="295"/>
                    <a:pt x="343" y="295"/>
                  </a:cubicBezTo>
                  <a:cubicBezTo>
                    <a:pt x="341" y="297"/>
                    <a:pt x="339" y="297"/>
                    <a:pt x="338" y="299"/>
                  </a:cubicBezTo>
                  <a:cubicBezTo>
                    <a:pt x="337" y="299"/>
                    <a:pt x="337" y="300"/>
                    <a:pt x="336" y="300"/>
                  </a:cubicBezTo>
                  <a:cubicBezTo>
                    <a:pt x="336" y="301"/>
                    <a:pt x="335" y="302"/>
                    <a:pt x="334" y="303"/>
                  </a:cubicBezTo>
                  <a:cubicBezTo>
                    <a:pt x="333" y="303"/>
                    <a:pt x="333" y="304"/>
                    <a:pt x="333" y="304"/>
                  </a:cubicBezTo>
                  <a:cubicBezTo>
                    <a:pt x="332" y="304"/>
                    <a:pt x="332" y="304"/>
                    <a:pt x="332" y="305"/>
                  </a:cubicBezTo>
                  <a:cubicBezTo>
                    <a:pt x="331" y="306"/>
                    <a:pt x="332" y="306"/>
                    <a:pt x="331" y="307"/>
                  </a:cubicBezTo>
                  <a:cubicBezTo>
                    <a:pt x="331" y="309"/>
                    <a:pt x="326" y="309"/>
                    <a:pt x="324" y="309"/>
                  </a:cubicBezTo>
                  <a:cubicBezTo>
                    <a:pt x="324" y="309"/>
                    <a:pt x="323" y="308"/>
                    <a:pt x="323" y="308"/>
                  </a:cubicBezTo>
                  <a:cubicBezTo>
                    <a:pt x="323" y="308"/>
                    <a:pt x="323" y="309"/>
                    <a:pt x="322" y="309"/>
                  </a:cubicBezTo>
                  <a:cubicBezTo>
                    <a:pt x="321" y="310"/>
                    <a:pt x="321" y="310"/>
                    <a:pt x="319" y="310"/>
                  </a:cubicBezTo>
                  <a:cubicBezTo>
                    <a:pt x="317" y="310"/>
                    <a:pt x="315" y="309"/>
                    <a:pt x="314" y="312"/>
                  </a:cubicBezTo>
                  <a:cubicBezTo>
                    <a:pt x="313" y="313"/>
                    <a:pt x="314" y="314"/>
                    <a:pt x="315" y="314"/>
                  </a:cubicBezTo>
                  <a:cubicBezTo>
                    <a:pt x="316" y="315"/>
                    <a:pt x="317" y="315"/>
                    <a:pt x="317" y="315"/>
                  </a:cubicBezTo>
                  <a:cubicBezTo>
                    <a:pt x="317" y="316"/>
                    <a:pt x="315" y="317"/>
                    <a:pt x="314" y="317"/>
                  </a:cubicBezTo>
                  <a:cubicBezTo>
                    <a:pt x="314" y="317"/>
                    <a:pt x="312" y="318"/>
                    <a:pt x="313" y="319"/>
                  </a:cubicBezTo>
                  <a:cubicBezTo>
                    <a:pt x="313" y="320"/>
                    <a:pt x="314" y="319"/>
                    <a:pt x="315" y="319"/>
                  </a:cubicBezTo>
                  <a:cubicBezTo>
                    <a:pt x="315" y="319"/>
                    <a:pt x="316" y="319"/>
                    <a:pt x="316" y="319"/>
                  </a:cubicBezTo>
                  <a:cubicBezTo>
                    <a:pt x="316" y="319"/>
                    <a:pt x="315" y="320"/>
                    <a:pt x="315" y="320"/>
                  </a:cubicBezTo>
                  <a:cubicBezTo>
                    <a:pt x="314" y="320"/>
                    <a:pt x="313" y="320"/>
                    <a:pt x="313" y="320"/>
                  </a:cubicBezTo>
                  <a:cubicBezTo>
                    <a:pt x="313" y="320"/>
                    <a:pt x="312" y="320"/>
                    <a:pt x="312" y="320"/>
                  </a:cubicBezTo>
                  <a:cubicBezTo>
                    <a:pt x="311" y="320"/>
                    <a:pt x="310" y="320"/>
                    <a:pt x="309" y="321"/>
                  </a:cubicBezTo>
                  <a:cubicBezTo>
                    <a:pt x="308" y="321"/>
                    <a:pt x="307" y="322"/>
                    <a:pt x="306" y="322"/>
                  </a:cubicBezTo>
                  <a:cubicBezTo>
                    <a:pt x="306" y="321"/>
                    <a:pt x="308" y="321"/>
                    <a:pt x="307" y="320"/>
                  </a:cubicBezTo>
                  <a:cubicBezTo>
                    <a:pt x="306" y="320"/>
                    <a:pt x="305" y="320"/>
                    <a:pt x="305" y="320"/>
                  </a:cubicBezTo>
                  <a:cubicBezTo>
                    <a:pt x="304" y="321"/>
                    <a:pt x="304" y="320"/>
                    <a:pt x="304" y="321"/>
                  </a:cubicBezTo>
                  <a:cubicBezTo>
                    <a:pt x="304" y="321"/>
                    <a:pt x="305" y="322"/>
                    <a:pt x="306" y="322"/>
                  </a:cubicBezTo>
                  <a:cubicBezTo>
                    <a:pt x="305" y="323"/>
                    <a:pt x="302" y="323"/>
                    <a:pt x="302" y="322"/>
                  </a:cubicBezTo>
                  <a:cubicBezTo>
                    <a:pt x="301" y="322"/>
                    <a:pt x="300" y="322"/>
                    <a:pt x="299" y="322"/>
                  </a:cubicBezTo>
                  <a:cubicBezTo>
                    <a:pt x="299" y="322"/>
                    <a:pt x="299" y="323"/>
                    <a:pt x="298" y="323"/>
                  </a:cubicBezTo>
                  <a:cubicBezTo>
                    <a:pt x="298" y="323"/>
                    <a:pt x="297" y="323"/>
                    <a:pt x="297" y="323"/>
                  </a:cubicBezTo>
                  <a:cubicBezTo>
                    <a:pt x="296" y="324"/>
                    <a:pt x="296" y="324"/>
                    <a:pt x="296" y="325"/>
                  </a:cubicBezTo>
                  <a:cubicBezTo>
                    <a:pt x="295" y="326"/>
                    <a:pt x="295" y="326"/>
                    <a:pt x="294" y="327"/>
                  </a:cubicBezTo>
                  <a:cubicBezTo>
                    <a:pt x="293" y="328"/>
                    <a:pt x="292" y="329"/>
                    <a:pt x="293" y="331"/>
                  </a:cubicBezTo>
                  <a:cubicBezTo>
                    <a:pt x="293" y="331"/>
                    <a:pt x="293" y="332"/>
                    <a:pt x="293" y="333"/>
                  </a:cubicBezTo>
                  <a:cubicBezTo>
                    <a:pt x="293" y="333"/>
                    <a:pt x="292" y="334"/>
                    <a:pt x="293" y="334"/>
                  </a:cubicBezTo>
                  <a:cubicBezTo>
                    <a:pt x="293" y="335"/>
                    <a:pt x="295" y="334"/>
                    <a:pt x="296" y="333"/>
                  </a:cubicBezTo>
                  <a:cubicBezTo>
                    <a:pt x="297" y="333"/>
                    <a:pt x="297" y="333"/>
                    <a:pt x="298" y="333"/>
                  </a:cubicBezTo>
                  <a:cubicBezTo>
                    <a:pt x="298" y="333"/>
                    <a:pt x="300" y="332"/>
                    <a:pt x="300" y="332"/>
                  </a:cubicBezTo>
                  <a:cubicBezTo>
                    <a:pt x="300" y="333"/>
                    <a:pt x="299" y="333"/>
                    <a:pt x="299" y="334"/>
                  </a:cubicBezTo>
                  <a:cubicBezTo>
                    <a:pt x="298" y="334"/>
                    <a:pt x="297" y="335"/>
                    <a:pt x="297" y="335"/>
                  </a:cubicBezTo>
                  <a:cubicBezTo>
                    <a:pt x="297" y="336"/>
                    <a:pt x="300" y="337"/>
                    <a:pt x="300" y="337"/>
                  </a:cubicBezTo>
                  <a:cubicBezTo>
                    <a:pt x="300" y="338"/>
                    <a:pt x="299" y="338"/>
                    <a:pt x="300" y="339"/>
                  </a:cubicBezTo>
                  <a:cubicBezTo>
                    <a:pt x="300" y="339"/>
                    <a:pt x="301" y="339"/>
                    <a:pt x="301" y="339"/>
                  </a:cubicBezTo>
                  <a:cubicBezTo>
                    <a:pt x="302" y="339"/>
                    <a:pt x="301" y="340"/>
                    <a:pt x="301" y="340"/>
                  </a:cubicBezTo>
                  <a:cubicBezTo>
                    <a:pt x="301" y="341"/>
                    <a:pt x="301" y="341"/>
                    <a:pt x="301" y="341"/>
                  </a:cubicBezTo>
                  <a:cubicBezTo>
                    <a:pt x="300" y="341"/>
                    <a:pt x="300" y="341"/>
                    <a:pt x="300" y="341"/>
                  </a:cubicBezTo>
                  <a:cubicBezTo>
                    <a:pt x="300" y="341"/>
                    <a:pt x="300" y="341"/>
                    <a:pt x="300" y="341"/>
                  </a:cubicBezTo>
                  <a:cubicBezTo>
                    <a:pt x="300" y="342"/>
                    <a:pt x="300" y="342"/>
                    <a:pt x="300" y="342"/>
                  </a:cubicBezTo>
                  <a:cubicBezTo>
                    <a:pt x="300" y="342"/>
                    <a:pt x="300" y="342"/>
                    <a:pt x="300" y="342"/>
                  </a:cubicBezTo>
                  <a:cubicBezTo>
                    <a:pt x="301" y="343"/>
                    <a:pt x="301" y="343"/>
                    <a:pt x="301" y="343"/>
                  </a:cubicBezTo>
                  <a:cubicBezTo>
                    <a:pt x="302" y="344"/>
                    <a:pt x="301" y="344"/>
                    <a:pt x="302" y="344"/>
                  </a:cubicBezTo>
                  <a:cubicBezTo>
                    <a:pt x="302" y="344"/>
                    <a:pt x="303" y="343"/>
                    <a:pt x="303" y="344"/>
                  </a:cubicBezTo>
                  <a:cubicBezTo>
                    <a:pt x="303" y="344"/>
                    <a:pt x="301" y="345"/>
                    <a:pt x="301" y="345"/>
                  </a:cubicBezTo>
                  <a:cubicBezTo>
                    <a:pt x="300" y="345"/>
                    <a:pt x="300" y="344"/>
                    <a:pt x="300" y="345"/>
                  </a:cubicBezTo>
                  <a:cubicBezTo>
                    <a:pt x="299" y="346"/>
                    <a:pt x="299" y="343"/>
                    <a:pt x="299" y="343"/>
                  </a:cubicBezTo>
                  <a:cubicBezTo>
                    <a:pt x="296" y="341"/>
                    <a:pt x="297" y="344"/>
                    <a:pt x="297" y="345"/>
                  </a:cubicBezTo>
                  <a:cubicBezTo>
                    <a:pt x="298" y="345"/>
                    <a:pt x="298" y="345"/>
                    <a:pt x="298" y="345"/>
                  </a:cubicBezTo>
                  <a:cubicBezTo>
                    <a:pt x="299" y="345"/>
                    <a:pt x="298" y="346"/>
                    <a:pt x="298" y="346"/>
                  </a:cubicBezTo>
                  <a:cubicBezTo>
                    <a:pt x="297" y="346"/>
                    <a:pt x="297" y="346"/>
                    <a:pt x="297" y="345"/>
                  </a:cubicBezTo>
                  <a:cubicBezTo>
                    <a:pt x="296" y="345"/>
                    <a:pt x="297" y="347"/>
                    <a:pt x="297" y="347"/>
                  </a:cubicBezTo>
                  <a:cubicBezTo>
                    <a:pt x="297" y="347"/>
                    <a:pt x="298" y="347"/>
                    <a:pt x="299" y="348"/>
                  </a:cubicBezTo>
                  <a:cubicBezTo>
                    <a:pt x="299" y="348"/>
                    <a:pt x="300" y="348"/>
                    <a:pt x="300" y="348"/>
                  </a:cubicBezTo>
                  <a:cubicBezTo>
                    <a:pt x="300" y="348"/>
                    <a:pt x="300" y="347"/>
                    <a:pt x="301" y="347"/>
                  </a:cubicBezTo>
                  <a:cubicBezTo>
                    <a:pt x="301" y="347"/>
                    <a:pt x="301" y="347"/>
                    <a:pt x="302" y="347"/>
                  </a:cubicBezTo>
                  <a:cubicBezTo>
                    <a:pt x="302" y="348"/>
                    <a:pt x="302" y="348"/>
                    <a:pt x="302" y="348"/>
                  </a:cubicBezTo>
                  <a:cubicBezTo>
                    <a:pt x="302" y="348"/>
                    <a:pt x="303" y="348"/>
                    <a:pt x="303" y="348"/>
                  </a:cubicBezTo>
                  <a:cubicBezTo>
                    <a:pt x="304" y="348"/>
                    <a:pt x="304" y="348"/>
                    <a:pt x="304" y="348"/>
                  </a:cubicBezTo>
                  <a:cubicBezTo>
                    <a:pt x="305" y="349"/>
                    <a:pt x="305" y="348"/>
                    <a:pt x="306" y="349"/>
                  </a:cubicBezTo>
                  <a:cubicBezTo>
                    <a:pt x="306" y="349"/>
                    <a:pt x="306" y="351"/>
                    <a:pt x="306" y="351"/>
                  </a:cubicBezTo>
                  <a:cubicBezTo>
                    <a:pt x="305" y="352"/>
                    <a:pt x="303" y="351"/>
                    <a:pt x="304" y="352"/>
                  </a:cubicBezTo>
                  <a:cubicBezTo>
                    <a:pt x="305" y="353"/>
                    <a:pt x="305" y="352"/>
                    <a:pt x="305" y="353"/>
                  </a:cubicBezTo>
                  <a:cubicBezTo>
                    <a:pt x="305" y="353"/>
                    <a:pt x="306" y="354"/>
                    <a:pt x="306" y="354"/>
                  </a:cubicBezTo>
                  <a:cubicBezTo>
                    <a:pt x="306" y="354"/>
                    <a:pt x="306" y="355"/>
                    <a:pt x="306" y="355"/>
                  </a:cubicBezTo>
                  <a:cubicBezTo>
                    <a:pt x="307" y="356"/>
                    <a:pt x="307" y="355"/>
                    <a:pt x="308" y="354"/>
                  </a:cubicBezTo>
                  <a:cubicBezTo>
                    <a:pt x="307" y="355"/>
                    <a:pt x="308" y="355"/>
                    <a:pt x="308" y="355"/>
                  </a:cubicBezTo>
                  <a:cubicBezTo>
                    <a:pt x="309" y="355"/>
                    <a:pt x="308" y="355"/>
                    <a:pt x="308" y="355"/>
                  </a:cubicBezTo>
                  <a:cubicBezTo>
                    <a:pt x="308" y="355"/>
                    <a:pt x="309" y="356"/>
                    <a:pt x="309" y="356"/>
                  </a:cubicBezTo>
                  <a:cubicBezTo>
                    <a:pt x="309" y="355"/>
                    <a:pt x="310" y="356"/>
                    <a:pt x="309" y="356"/>
                  </a:cubicBezTo>
                  <a:cubicBezTo>
                    <a:pt x="309" y="356"/>
                    <a:pt x="309" y="356"/>
                    <a:pt x="309" y="356"/>
                  </a:cubicBezTo>
                  <a:cubicBezTo>
                    <a:pt x="309" y="357"/>
                    <a:pt x="310" y="357"/>
                    <a:pt x="309" y="357"/>
                  </a:cubicBezTo>
                  <a:cubicBezTo>
                    <a:pt x="309" y="357"/>
                    <a:pt x="309" y="357"/>
                    <a:pt x="308" y="357"/>
                  </a:cubicBezTo>
                  <a:cubicBezTo>
                    <a:pt x="306" y="358"/>
                    <a:pt x="307" y="360"/>
                    <a:pt x="308" y="359"/>
                  </a:cubicBezTo>
                  <a:cubicBezTo>
                    <a:pt x="308" y="359"/>
                    <a:pt x="308" y="358"/>
                    <a:pt x="309" y="358"/>
                  </a:cubicBezTo>
                  <a:cubicBezTo>
                    <a:pt x="309" y="358"/>
                    <a:pt x="309" y="358"/>
                    <a:pt x="309" y="358"/>
                  </a:cubicBezTo>
                  <a:cubicBezTo>
                    <a:pt x="310" y="358"/>
                    <a:pt x="311" y="358"/>
                    <a:pt x="311" y="358"/>
                  </a:cubicBezTo>
                  <a:cubicBezTo>
                    <a:pt x="313" y="358"/>
                    <a:pt x="314" y="357"/>
                    <a:pt x="316" y="356"/>
                  </a:cubicBezTo>
                  <a:cubicBezTo>
                    <a:pt x="316" y="357"/>
                    <a:pt x="314" y="357"/>
                    <a:pt x="314" y="358"/>
                  </a:cubicBezTo>
                  <a:cubicBezTo>
                    <a:pt x="314" y="359"/>
                    <a:pt x="313" y="359"/>
                    <a:pt x="314" y="359"/>
                  </a:cubicBezTo>
                  <a:cubicBezTo>
                    <a:pt x="314" y="359"/>
                    <a:pt x="315" y="359"/>
                    <a:pt x="315" y="360"/>
                  </a:cubicBezTo>
                  <a:cubicBezTo>
                    <a:pt x="315" y="360"/>
                    <a:pt x="314" y="360"/>
                    <a:pt x="314" y="360"/>
                  </a:cubicBezTo>
                  <a:cubicBezTo>
                    <a:pt x="314" y="361"/>
                    <a:pt x="314" y="360"/>
                    <a:pt x="314" y="361"/>
                  </a:cubicBezTo>
                  <a:cubicBezTo>
                    <a:pt x="315" y="362"/>
                    <a:pt x="315" y="361"/>
                    <a:pt x="315" y="361"/>
                  </a:cubicBezTo>
                  <a:cubicBezTo>
                    <a:pt x="316" y="361"/>
                    <a:pt x="316" y="360"/>
                    <a:pt x="316" y="360"/>
                  </a:cubicBezTo>
                  <a:cubicBezTo>
                    <a:pt x="317" y="360"/>
                    <a:pt x="316" y="359"/>
                    <a:pt x="316" y="359"/>
                  </a:cubicBezTo>
                  <a:cubicBezTo>
                    <a:pt x="317" y="359"/>
                    <a:pt x="317" y="359"/>
                    <a:pt x="318" y="359"/>
                  </a:cubicBezTo>
                  <a:cubicBezTo>
                    <a:pt x="318" y="359"/>
                    <a:pt x="318" y="359"/>
                    <a:pt x="317" y="359"/>
                  </a:cubicBezTo>
                  <a:cubicBezTo>
                    <a:pt x="317" y="359"/>
                    <a:pt x="319" y="359"/>
                    <a:pt x="319" y="359"/>
                  </a:cubicBezTo>
                  <a:cubicBezTo>
                    <a:pt x="319" y="359"/>
                    <a:pt x="319" y="359"/>
                    <a:pt x="319" y="360"/>
                  </a:cubicBezTo>
                  <a:cubicBezTo>
                    <a:pt x="320" y="360"/>
                    <a:pt x="320" y="360"/>
                    <a:pt x="320" y="359"/>
                  </a:cubicBezTo>
                  <a:cubicBezTo>
                    <a:pt x="320" y="360"/>
                    <a:pt x="321" y="360"/>
                    <a:pt x="321" y="360"/>
                  </a:cubicBezTo>
                  <a:cubicBezTo>
                    <a:pt x="322" y="360"/>
                    <a:pt x="322" y="361"/>
                    <a:pt x="322" y="360"/>
                  </a:cubicBezTo>
                  <a:cubicBezTo>
                    <a:pt x="322" y="360"/>
                    <a:pt x="321" y="359"/>
                    <a:pt x="322" y="359"/>
                  </a:cubicBezTo>
                  <a:cubicBezTo>
                    <a:pt x="322" y="358"/>
                    <a:pt x="323" y="358"/>
                    <a:pt x="323" y="359"/>
                  </a:cubicBezTo>
                  <a:cubicBezTo>
                    <a:pt x="323" y="359"/>
                    <a:pt x="323" y="359"/>
                    <a:pt x="323" y="359"/>
                  </a:cubicBezTo>
                  <a:cubicBezTo>
                    <a:pt x="323" y="360"/>
                    <a:pt x="323" y="360"/>
                    <a:pt x="323" y="360"/>
                  </a:cubicBezTo>
                  <a:cubicBezTo>
                    <a:pt x="324" y="360"/>
                    <a:pt x="324" y="360"/>
                    <a:pt x="324" y="360"/>
                  </a:cubicBezTo>
                  <a:cubicBezTo>
                    <a:pt x="324" y="360"/>
                    <a:pt x="324" y="361"/>
                    <a:pt x="324" y="361"/>
                  </a:cubicBezTo>
                  <a:cubicBezTo>
                    <a:pt x="324" y="362"/>
                    <a:pt x="324" y="362"/>
                    <a:pt x="325" y="362"/>
                  </a:cubicBezTo>
                  <a:cubicBezTo>
                    <a:pt x="325" y="362"/>
                    <a:pt x="326" y="363"/>
                    <a:pt x="327" y="363"/>
                  </a:cubicBezTo>
                  <a:cubicBezTo>
                    <a:pt x="328" y="363"/>
                    <a:pt x="330" y="362"/>
                    <a:pt x="330" y="364"/>
                  </a:cubicBezTo>
                  <a:cubicBezTo>
                    <a:pt x="330" y="363"/>
                    <a:pt x="331" y="363"/>
                    <a:pt x="331" y="362"/>
                  </a:cubicBezTo>
                  <a:cubicBezTo>
                    <a:pt x="331" y="362"/>
                    <a:pt x="332" y="362"/>
                    <a:pt x="332" y="361"/>
                  </a:cubicBezTo>
                  <a:cubicBezTo>
                    <a:pt x="333" y="361"/>
                    <a:pt x="335" y="359"/>
                    <a:pt x="335" y="361"/>
                  </a:cubicBezTo>
                  <a:cubicBezTo>
                    <a:pt x="337" y="361"/>
                    <a:pt x="336" y="359"/>
                    <a:pt x="336" y="358"/>
                  </a:cubicBezTo>
                  <a:cubicBezTo>
                    <a:pt x="336" y="357"/>
                    <a:pt x="336" y="357"/>
                    <a:pt x="336" y="357"/>
                  </a:cubicBezTo>
                  <a:cubicBezTo>
                    <a:pt x="336" y="356"/>
                    <a:pt x="336" y="356"/>
                    <a:pt x="336" y="356"/>
                  </a:cubicBezTo>
                  <a:cubicBezTo>
                    <a:pt x="335" y="353"/>
                    <a:pt x="337" y="354"/>
                    <a:pt x="339" y="353"/>
                  </a:cubicBezTo>
                  <a:cubicBezTo>
                    <a:pt x="340" y="353"/>
                    <a:pt x="341" y="353"/>
                    <a:pt x="341" y="353"/>
                  </a:cubicBezTo>
                  <a:cubicBezTo>
                    <a:pt x="342" y="353"/>
                    <a:pt x="342" y="353"/>
                    <a:pt x="343" y="353"/>
                  </a:cubicBezTo>
                  <a:cubicBezTo>
                    <a:pt x="344" y="354"/>
                    <a:pt x="345" y="354"/>
                    <a:pt x="347" y="354"/>
                  </a:cubicBezTo>
                  <a:cubicBezTo>
                    <a:pt x="348" y="354"/>
                    <a:pt x="349" y="354"/>
                    <a:pt x="350" y="355"/>
                  </a:cubicBezTo>
                  <a:cubicBezTo>
                    <a:pt x="351" y="356"/>
                    <a:pt x="351" y="357"/>
                    <a:pt x="352" y="357"/>
                  </a:cubicBezTo>
                  <a:cubicBezTo>
                    <a:pt x="352" y="357"/>
                    <a:pt x="352" y="357"/>
                    <a:pt x="353" y="357"/>
                  </a:cubicBezTo>
                  <a:cubicBezTo>
                    <a:pt x="353" y="357"/>
                    <a:pt x="354" y="357"/>
                    <a:pt x="354" y="358"/>
                  </a:cubicBezTo>
                  <a:cubicBezTo>
                    <a:pt x="355" y="357"/>
                    <a:pt x="356" y="358"/>
                    <a:pt x="357" y="357"/>
                  </a:cubicBezTo>
                  <a:cubicBezTo>
                    <a:pt x="358" y="357"/>
                    <a:pt x="359" y="356"/>
                    <a:pt x="360" y="356"/>
                  </a:cubicBezTo>
                  <a:cubicBezTo>
                    <a:pt x="361" y="355"/>
                    <a:pt x="362" y="355"/>
                    <a:pt x="362" y="355"/>
                  </a:cubicBezTo>
                  <a:cubicBezTo>
                    <a:pt x="363" y="355"/>
                    <a:pt x="363" y="355"/>
                    <a:pt x="363" y="354"/>
                  </a:cubicBezTo>
                  <a:cubicBezTo>
                    <a:pt x="364" y="354"/>
                    <a:pt x="364" y="354"/>
                    <a:pt x="365" y="353"/>
                  </a:cubicBezTo>
                  <a:cubicBezTo>
                    <a:pt x="365" y="353"/>
                    <a:pt x="364" y="353"/>
                    <a:pt x="364" y="353"/>
                  </a:cubicBezTo>
                  <a:cubicBezTo>
                    <a:pt x="365" y="353"/>
                    <a:pt x="365" y="353"/>
                    <a:pt x="365" y="353"/>
                  </a:cubicBezTo>
                  <a:cubicBezTo>
                    <a:pt x="365" y="353"/>
                    <a:pt x="366" y="352"/>
                    <a:pt x="366" y="352"/>
                  </a:cubicBezTo>
                  <a:cubicBezTo>
                    <a:pt x="366" y="352"/>
                    <a:pt x="366" y="351"/>
                    <a:pt x="366" y="351"/>
                  </a:cubicBezTo>
                  <a:cubicBezTo>
                    <a:pt x="366" y="350"/>
                    <a:pt x="367" y="350"/>
                    <a:pt x="367" y="349"/>
                  </a:cubicBezTo>
                  <a:cubicBezTo>
                    <a:pt x="368" y="349"/>
                    <a:pt x="368" y="347"/>
                    <a:pt x="369" y="347"/>
                  </a:cubicBezTo>
                  <a:cubicBezTo>
                    <a:pt x="370" y="345"/>
                    <a:pt x="371" y="345"/>
                    <a:pt x="373" y="346"/>
                  </a:cubicBezTo>
                  <a:cubicBezTo>
                    <a:pt x="374" y="346"/>
                    <a:pt x="374" y="346"/>
                    <a:pt x="375" y="346"/>
                  </a:cubicBezTo>
                  <a:cubicBezTo>
                    <a:pt x="376" y="346"/>
                    <a:pt x="376" y="346"/>
                    <a:pt x="376" y="346"/>
                  </a:cubicBezTo>
                  <a:cubicBezTo>
                    <a:pt x="377" y="346"/>
                    <a:pt x="378" y="345"/>
                    <a:pt x="378" y="345"/>
                  </a:cubicBezTo>
                  <a:cubicBezTo>
                    <a:pt x="378" y="345"/>
                    <a:pt x="378" y="344"/>
                    <a:pt x="378" y="344"/>
                  </a:cubicBezTo>
                  <a:cubicBezTo>
                    <a:pt x="378" y="343"/>
                    <a:pt x="378" y="344"/>
                    <a:pt x="378" y="344"/>
                  </a:cubicBezTo>
                  <a:cubicBezTo>
                    <a:pt x="377" y="344"/>
                    <a:pt x="379" y="343"/>
                    <a:pt x="378" y="343"/>
                  </a:cubicBezTo>
                  <a:cubicBezTo>
                    <a:pt x="379" y="343"/>
                    <a:pt x="379" y="343"/>
                    <a:pt x="380" y="342"/>
                  </a:cubicBezTo>
                  <a:cubicBezTo>
                    <a:pt x="380" y="341"/>
                    <a:pt x="380" y="341"/>
                    <a:pt x="381" y="341"/>
                  </a:cubicBezTo>
                  <a:cubicBezTo>
                    <a:pt x="383" y="342"/>
                    <a:pt x="382" y="344"/>
                    <a:pt x="381" y="345"/>
                  </a:cubicBezTo>
                  <a:cubicBezTo>
                    <a:pt x="380" y="346"/>
                    <a:pt x="379" y="347"/>
                    <a:pt x="381" y="348"/>
                  </a:cubicBezTo>
                  <a:cubicBezTo>
                    <a:pt x="381" y="349"/>
                    <a:pt x="382" y="349"/>
                    <a:pt x="382" y="350"/>
                  </a:cubicBezTo>
                  <a:cubicBezTo>
                    <a:pt x="383" y="350"/>
                    <a:pt x="382" y="350"/>
                    <a:pt x="382" y="351"/>
                  </a:cubicBezTo>
                  <a:cubicBezTo>
                    <a:pt x="382" y="351"/>
                    <a:pt x="383" y="351"/>
                    <a:pt x="383" y="351"/>
                  </a:cubicBezTo>
                  <a:cubicBezTo>
                    <a:pt x="383" y="351"/>
                    <a:pt x="383" y="352"/>
                    <a:pt x="383" y="352"/>
                  </a:cubicBezTo>
                  <a:cubicBezTo>
                    <a:pt x="383" y="352"/>
                    <a:pt x="384" y="352"/>
                    <a:pt x="385" y="351"/>
                  </a:cubicBezTo>
                  <a:cubicBezTo>
                    <a:pt x="385" y="351"/>
                    <a:pt x="384" y="351"/>
                    <a:pt x="385" y="351"/>
                  </a:cubicBezTo>
                  <a:cubicBezTo>
                    <a:pt x="384" y="351"/>
                    <a:pt x="385" y="349"/>
                    <a:pt x="385" y="350"/>
                  </a:cubicBezTo>
                  <a:cubicBezTo>
                    <a:pt x="385" y="349"/>
                    <a:pt x="385" y="349"/>
                    <a:pt x="385" y="348"/>
                  </a:cubicBezTo>
                  <a:cubicBezTo>
                    <a:pt x="385" y="347"/>
                    <a:pt x="386" y="347"/>
                    <a:pt x="386" y="346"/>
                  </a:cubicBezTo>
                  <a:cubicBezTo>
                    <a:pt x="386" y="345"/>
                    <a:pt x="386" y="345"/>
                    <a:pt x="385" y="344"/>
                  </a:cubicBezTo>
                  <a:cubicBezTo>
                    <a:pt x="385" y="343"/>
                    <a:pt x="385" y="341"/>
                    <a:pt x="385" y="340"/>
                  </a:cubicBezTo>
                  <a:cubicBezTo>
                    <a:pt x="386" y="339"/>
                    <a:pt x="388" y="340"/>
                    <a:pt x="389" y="340"/>
                  </a:cubicBezTo>
                  <a:cubicBezTo>
                    <a:pt x="390" y="340"/>
                    <a:pt x="390" y="341"/>
                    <a:pt x="392" y="340"/>
                  </a:cubicBezTo>
                  <a:cubicBezTo>
                    <a:pt x="392" y="340"/>
                    <a:pt x="393" y="340"/>
                    <a:pt x="393" y="340"/>
                  </a:cubicBezTo>
                  <a:cubicBezTo>
                    <a:pt x="395" y="338"/>
                    <a:pt x="398" y="335"/>
                    <a:pt x="400" y="335"/>
                  </a:cubicBezTo>
                  <a:cubicBezTo>
                    <a:pt x="401" y="335"/>
                    <a:pt x="402" y="336"/>
                    <a:pt x="403" y="336"/>
                  </a:cubicBezTo>
                  <a:cubicBezTo>
                    <a:pt x="404" y="336"/>
                    <a:pt x="405" y="336"/>
                    <a:pt x="406" y="336"/>
                  </a:cubicBezTo>
                  <a:cubicBezTo>
                    <a:pt x="408" y="335"/>
                    <a:pt x="409" y="334"/>
                    <a:pt x="411" y="333"/>
                  </a:cubicBezTo>
                  <a:cubicBezTo>
                    <a:pt x="414" y="331"/>
                    <a:pt x="416" y="328"/>
                    <a:pt x="419" y="327"/>
                  </a:cubicBezTo>
                  <a:cubicBezTo>
                    <a:pt x="422" y="325"/>
                    <a:pt x="427" y="325"/>
                    <a:pt x="429" y="321"/>
                  </a:cubicBezTo>
                  <a:cubicBezTo>
                    <a:pt x="430" y="321"/>
                    <a:pt x="430" y="320"/>
                    <a:pt x="430" y="320"/>
                  </a:cubicBezTo>
                  <a:cubicBezTo>
                    <a:pt x="431" y="320"/>
                    <a:pt x="431" y="321"/>
                    <a:pt x="432" y="321"/>
                  </a:cubicBezTo>
                  <a:cubicBezTo>
                    <a:pt x="433" y="321"/>
                    <a:pt x="432" y="321"/>
                    <a:pt x="432" y="321"/>
                  </a:cubicBezTo>
                  <a:cubicBezTo>
                    <a:pt x="433" y="321"/>
                    <a:pt x="434" y="320"/>
                    <a:pt x="434" y="319"/>
                  </a:cubicBezTo>
                  <a:cubicBezTo>
                    <a:pt x="434" y="319"/>
                    <a:pt x="434" y="318"/>
                    <a:pt x="435" y="317"/>
                  </a:cubicBezTo>
                  <a:cubicBezTo>
                    <a:pt x="436" y="317"/>
                    <a:pt x="437" y="318"/>
                    <a:pt x="437" y="317"/>
                  </a:cubicBezTo>
                  <a:cubicBezTo>
                    <a:pt x="438" y="317"/>
                    <a:pt x="438" y="316"/>
                    <a:pt x="439" y="316"/>
                  </a:cubicBezTo>
                  <a:cubicBezTo>
                    <a:pt x="440" y="316"/>
                    <a:pt x="440" y="317"/>
                    <a:pt x="441" y="317"/>
                  </a:cubicBezTo>
                  <a:cubicBezTo>
                    <a:pt x="442" y="317"/>
                    <a:pt x="443" y="316"/>
                    <a:pt x="444" y="316"/>
                  </a:cubicBezTo>
                  <a:cubicBezTo>
                    <a:pt x="444" y="315"/>
                    <a:pt x="444" y="315"/>
                    <a:pt x="445" y="314"/>
                  </a:cubicBezTo>
                  <a:cubicBezTo>
                    <a:pt x="446" y="313"/>
                    <a:pt x="449" y="315"/>
                    <a:pt x="447" y="316"/>
                  </a:cubicBezTo>
                  <a:cubicBezTo>
                    <a:pt x="449" y="318"/>
                    <a:pt x="449" y="315"/>
                    <a:pt x="450" y="314"/>
                  </a:cubicBezTo>
                  <a:cubicBezTo>
                    <a:pt x="450" y="313"/>
                    <a:pt x="451" y="314"/>
                    <a:pt x="451" y="313"/>
                  </a:cubicBezTo>
                  <a:cubicBezTo>
                    <a:pt x="450" y="312"/>
                    <a:pt x="449" y="312"/>
                    <a:pt x="448" y="312"/>
                  </a:cubicBezTo>
                  <a:cubicBezTo>
                    <a:pt x="448" y="311"/>
                    <a:pt x="448" y="310"/>
                    <a:pt x="447" y="309"/>
                  </a:cubicBezTo>
                  <a:cubicBezTo>
                    <a:pt x="447" y="309"/>
                    <a:pt x="446" y="309"/>
                    <a:pt x="446" y="309"/>
                  </a:cubicBezTo>
                  <a:cubicBezTo>
                    <a:pt x="444" y="308"/>
                    <a:pt x="443" y="308"/>
                    <a:pt x="443" y="306"/>
                  </a:cubicBezTo>
                  <a:cubicBezTo>
                    <a:pt x="444" y="306"/>
                    <a:pt x="444" y="305"/>
                    <a:pt x="444" y="304"/>
                  </a:cubicBezTo>
                  <a:cubicBezTo>
                    <a:pt x="444" y="304"/>
                    <a:pt x="444" y="304"/>
                    <a:pt x="444" y="304"/>
                  </a:cubicBezTo>
                  <a:cubicBezTo>
                    <a:pt x="444" y="303"/>
                    <a:pt x="444" y="303"/>
                    <a:pt x="443" y="303"/>
                  </a:cubicBezTo>
                  <a:cubicBezTo>
                    <a:pt x="443" y="303"/>
                    <a:pt x="443" y="303"/>
                    <a:pt x="443" y="303"/>
                  </a:cubicBezTo>
                  <a:cubicBezTo>
                    <a:pt x="442" y="303"/>
                    <a:pt x="442" y="302"/>
                    <a:pt x="442" y="302"/>
                  </a:cubicBezTo>
                  <a:cubicBezTo>
                    <a:pt x="442" y="301"/>
                    <a:pt x="441" y="301"/>
                    <a:pt x="441" y="300"/>
                  </a:cubicBezTo>
                  <a:cubicBezTo>
                    <a:pt x="441" y="300"/>
                    <a:pt x="441" y="299"/>
                    <a:pt x="440" y="299"/>
                  </a:cubicBezTo>
                  <a:cubicBezTo>
                    <a:pt x="440" y="299"/>
                    <a:pt x="440" y="299"/>
                    <a:pt x="439" y="298"/>
                  </a:cubicBezTo>
                  <a:cubicBezTo>
                    <a:pt x="439" y="298"/>
                    <a:pt x="439" y="297"/>
                    <a:pt x="439" y="296"/>
                  </a:cubicBezTo>
                  <a:cubicBezTo>
                    <a:pt x="438" y="296"/>
                    <a:pt x="437" y="296"/>
                    <a:pt x="437" y="295"/>
                  </a:cubicBezTo>
                  <a:cubicBezTo>
                    <a:pt x="437" y="295"/>
                    <a:pt x="437" y="293"/>
                    <a:pt x="436" y="293"/>
                  </a:cubicBezTo>
                  <a:cubicBezTo>
                    <a:pt x="437" y="292"/>
                    <a:pt x="438" y="292"/>
                    <a:pt x="439" y="290"/>
                  </a:cubicBezTo>
                  <a:cubicBezTo>
                    <a:pt x="439" y="289"/>
                    <a:pt x="438" y="288"/>
                    <a:pt x="439" y="287"/>
                  </a:cubicBezTo>
                  <a:cubicBezTo>
                    <a:pt x="439" y="287"/>
                    <a:pt x="436" y="286"/>
                    <a:pt x="436" y="286"/>
                  </a:cubicBezTo>
                  <a:cubicBezTo>
                    <a:pt x="434" y="287"/>
                    <a:pt x="432" y="288"/>
                    <a:pt x="430" y="288"/>
                  </a:cubicBezTo>
                  <a:cubicBezTo>
                    <a:pt x="431" y="287"/>
                    <a:pt x="430" y="287"/>
                    <a:pt x="430" y="286"/>
                  </a:cubicBezTo>
                  <a:cubicBezTo>
                    <a:pt x="429" y="285"/>
                    <a:pt x="429" y="286"/>
                    <a:pt x="430" y="285"/>
                  </a:cubicBezTo>
                  <a:cubicBezTo>
                    <a:pt x="431" y="283"/>
                    <a:pt x="434" y="282"/>
                    <a:pt x="435" y="281"/>
                  </a:cubicBezTo>
                  <a:cubicBezTo>
                    <a:pt x="436" y="281"/>
                    <a:pt x="437" y="280"/>
                    <a:pt x="438" y="280"/>
                  </a:cubicBezTo>
                  <a:cubicBezTo>
                    <a:pt x="439" y="280"/>
                    <a:pt x="440" y="280"/>
                    <a:pt x="440" y="280"/>
                  </a:cubicBezTo>
                  <a:cubicBezTo>
                    <a:pt x="440" y="279"/>
                    <a:pt x="440" y="278"/>
                    <a:pt x="441" y="278"/>
                  </a:cubicBezTo>
                  <a:cubicBezTo>
                    <a:pt x="441" y="277"/>
                    <a:pt x="442" y="277"/>
                    <a:pt x="443" y="276"/>
                  </a:cubicBezTo>
                  <a:cubicBezTo>
                    <a:pt x="444" y="276"/>
                    <a:pt x="446" y="277"/>
                    <a:pt x="448" y="277"/>
                  </a:cubicBezTo>
                  <a:cubicBezTo>
                    <a:pt x="449" y="278"/>
                    <a:pt x="451" y="278"/>
                    <a:pt x="453" y="278"/>
                  </a:cubicBezTo>
                  <a:cubicBezTo>
                    <a:pt x="454" y="278"/>
                    <a:pt x="454" y="276"/>
                    <a:pt x="454" y="275"/>
                  </a:cubicBezTo>
                  <a:cubicBezTo>
                    <a:pt x="453" y="274"/>
                    <a:pt x="452" y="275"/>
                    <a:pt x="451" y="274"/>
                  </a:cubicBezTo>
                  <a:cubicBezTo>
                    <a:pt x="450" y="274"/>
                    <a:pt x="452" y="275"/>
                    <a:pt x="451" y="274"/>
                  </a:cubicBezTo>
                  <a:close/>
                  <a:moveTo>
                    <a:pt x="386" y="117"/>
                  </a:moveTo>
                  <a:cubicBezTo>
                    <a:pt x="386" y="117"/>
                    <a:pt x="386" y="117"/>
                    <a:pt x="386" y="117"/>
                  </a:cubicBezTo>
                  <a:cubicBezTo>
                    <a:pt x="386" y="117"/>
                    <a:pt x="386" y="117"/>
                    <a:pt x="386" y="117"/>
                  </a:cubicBezTo>
                  <a:close/>
                  <a:moveTo>
                    <a:pt x="146" y="114"/>
                  </a:moveTo>
                  <a:cubicBezTo>
                    <a:pt x="146" y="114"/>
                    <a:pt x="146" y="114"/>
                    <a:pt x="146" y="113"/>
                  </a:cubicBezTo>
                  <a:cubicBezTo>
                    <a:pt x="146" y="114"/>
                    <a:pt x="146" y="114"/>
                    <a:pt x="146" y="114"/>
                  </a:cubicBezTo>
                  <a:cubicBezTo>
                    <a:pt x="146" y="114"/>
                    <a:pt x="146" y="114"/>
                    <a:pt x="146" y="114"/>
                  </a:cubicBezTo>
                  <a:close/>
                  <a:moveTo>
                    <a:pt x="146" y="124"/>
                  </a:moveTo>
                  <a:cubicBezTo>
                    <a:pt x="145" y="124"/>
                    <a:pt x="146" y="124"/>
                    <a:pt x="146" y="124"/>
                  </a:cubicBezTo>
                  <a:cubicBezTo>
                    <a:pt x="146" y="124"/>
                    <a:pt x="146" y="124"/>
                    <a:pt x="146" y="124"/>
                  </a:cubicBezTo>
                  <a:close/>
                  <a:moveTo>
                    <a:pt x="149" y="127"/>
                  </a:moveTo>
                  <a:cubicBezTo>
                    <a:pt x="148" y="127"/>
                    <a:pt x="147" y="128"/>
                    <a:pt x="147" y="128"/>
                  </a:cubicBezTo>
                  <a:cubicBezTo>
                    <a:pt x="146" y="130"/>
                    <a:pt x="149" y="129"/>
                    <a:pt x="149" y="129"/>
                  </a:cubicBezTo>
                  <a:cubicBezTo>
                    <a:pt x="149" y="129"/>
                    <a:pt x="148" y="129"/>
                    <a:pt x="147" y="130"/>
                  </a:cubicBezTo>
                  <a:cubicBezTo>
                    <a:pt x="147" y="130"/>
                    <a:pt x="147" y="130"/>
                    <a:pt x="146" y="130"/>
                  </a:cubicBezTo>
                  <a:cubicBezTo>
                    <a:pt x="146" y="130"/>
                    <a:pt x="147" y="129"/>
                    <a:pt x="147" y="129"/>
                  </a:cubicBezTo>
                  <a:cubicBezTo>
                    <a:pt x="147" y="129"/>
                    <a:pt x="147" y="129"/>
                    <a:pt x="147" y="129"/>
                  </a:cubicBezTo>
                  <a:cubicBezTo>
                    <a:pt x="146" y="129"/>
                    <a:pt x="146" y="128"/>
                    <a:pt x="147" y="128"/>
                  </a:cubicBezTo>
                  <a:cubicBezTo>
                    <a:pt x="147" y="128"/>
                    <a:pt x="147" y="128"/>
                    <a:pt x="147" y="127"/>
                  </a:cubicBezTo>
                  <a:cubicBezTo>
                    <a:pt x="148" y="127"/>
                    <a:pt x="148" y="127"/>
                    <a:pt x="148" y="126"/>
                  </a:cubicBezTo>
                  <a:cubicBezTo>
                    <a:pt x="148" y="126"/>
                    <a:pt x="148" y="126"/>
                    <a:pt x="148" y="127"/>
                  </a:cubicBezTo>
                  <a:cubicBezTo>
                    <a:pt x="149" y="126"/>
                    <a:pt x="149" y="126"/>
                    <a:pt x="149" y="127"/>
                  </a:cubicBezTo>
                  <a:cubicBezTo>
                    <a:pt x="149" y="127"/>
                    <a:pt x="149" y="127"/>
                    <a:pt x="149" y="127"/>
                  </a:cubicBezTo>
                  <a:cubicBezTo>
                    <a:pt x="149" y="127"/>
                    <a:pt x="149" y="127"/>
                    <a:pt x="149" y="127"/>
                  </a:cubicBezTo>
                  <a:close/>
                  <a:moveTo>
                    <a:pt x="150" y="117"/>
                  </a:moveTo>
                  <a:cubicBezTo>
                    <a:pt x="150" y="117"/>
                    <a:pt x="150" y="117"/>
                    <a:pt x="150" y="117"/>
                  </a:cubicBezTo>
                  <a:cubicBezTo>
                    <a:pt x="150" y="117"/>
                    <a:pt x="150" y="118"/>
                    <a:pt x="150" y="117"/>
                  </a:cubicBezTo>
                  <a:close/>
                  <a:moveTo>
                    <a:pt x="273" y="80"/>
                  </a:moveTo>
                  <a:cubicBezTo>
                    <a:pt x="273" y="80"/>
                    <a:pt x="274" y="80"/>
                    <a:pt x="273" y="80"/>
                  </a:cubicBezTo>
                  <a:cubicBezTo>
                    <a:pt x="273" y="80"/>
                    <a:pt x="273" y="80"/>
                    <a:pt x="273" y="80"/>
                  </a:cubicBezTo>
                  <a:close/>
                  <a:moveTo>
                    <a:pt x="272" y="79"/>
                  </a:moveTo>
                  <a:cubicBezTo>
                    <a:pt x="272" y="79"/>
                    <a:pt x="272" y="79"/>
                    <a:pt x="272" y="79"/>
                  </a:cubicBezTo>
                  <a:cubicBezTo>
                    <a:pt x="272" y="79"/>
                    <a:pt x="273" y="79"/>
                    <a:pt x="272" y="79"/>
                  </a:cubicBezTo>
                  <a:cubicBezTo>
                    <a:pt x="272" y="79"/>
                    <a:pt x="272" y="79"/>
                    <a:pt x="272" y="79"/>
                  </a:cubicBezTo>
                  <a:close/>
                  <a:moveTo>
                    <a:pt x="266" y="71"/>
                  </a:moveTo>
                  <a:cubicBezTo>
                    <a:pt x="266" y="72"/>
                    <a:pt x="266" y="72"/>
                    <a:pt x="266" y="73"/>
                  </a:cubicBezTo>
                  <a:cubicBezTo>
                    <a:pt x="266" y="73"/>
                    <a:pt x="265" y="74"/>
                    <a:pt x="265" y="75"/>
                  </a:cubicBezTo>
                  <a:cubicBezTo>
                    <a:pt x="265" y="74"/>
                    <a:pt x="266" y="73"/>
                    <a:pt x="266" y="72"/>
                  </a:cubicBezTo>
                  <a:cubicBezTo>
                    <a:pt x="266" y="72"/>
                    <a:pt x="266" y="71"/>
                    <a:pt x="266" y="71"/>
                  </a:cubicBezTo>
                  <a:cubicBezTo>
                    <a:pt x="266" y="71"/>
                    <a:pt x="266" y="71"/>
                    <a:pt x="266" y="71"/>
                  </a:cubicBezTo>
                  <a:cubicBezTo>
                    <a:pt x="266" y="71"/>
                    <a:pt x="266" y="71"/>
                    <a:pt x="266" y="71"/>
                  </a:cubicBezTo>
                  <a:close/>
                  <a:moveTo>
                    <a:pt x="265" y="75"/>
                  </a:moveTo>
                  <a:cubicBezTo>
                    <a:pt x="265" y="75"/>
                    <a:pt x="265" y="74"/>
                    <a:pt x="265" y="75"/>
                  </a:cubicBezTo>
                  <a:cubicBezTo>
                    <a:pt x="265" y="75"/>
                    <a:pt x="265" y="75"/>
                    <a:pt x="265" y="75"/>
                  </a:cubicBezTo>
                  <a:close/>
                  <a:moveTo>
                    <a:pt x="266" y="70"/>
                  </a:moveTo>
                  <a:cubicBezTo>
                    <a:pt x="266" y="70"/>
                    <a:pt x="266" y="69"/>
                    <a:pt x="266" y="69"/>
                  </a:cubicBezTo>
                  <a:cubicBezTo>
                    <a:pt x="266" y="69"/>
                    <a:pt x="266" y="70"/>
                    <a:pt x="266" y="70"/>
                  </a:cubicBezTo>
                  <a:cubicBezTo>
                    <a:pt x="266" y="70"/>
                    <a:pt x="266" y="70"/>
                    <a:pt x="266" y="70"/>
                  </a:cubicBezTo>
                  <a:close/>
                  <a:moveTo>
                    <a:pt x="264" y="68"/>
                  </a:moveTo>
                  <a:cubicBezTo>
                    <a:pt x="263" y="68"/>
                    <a:pt x="264" y="67"/>
                    <a:pt x="264" y="68"/>
                  </a:cubicBezTo>
                  <a:cubicBezTo>
                    <a:pt x="264" y="68"/>
                    <a:pt x="264" y="68"/>
                    <a:pt x="264" y="68"/>
                  </a:cubicBezTo>
                  <a:close/>
                  <a:moveTo>
                    <a:pt x="263" y="67"/>
                  </a:moveTo>
                  <a:cubicBezTo>
                    <a:pt x="263" y="67"/>
                    <a:pt x="263" y="65"/>
                    <a:pt x="263" y="64"/>
                  </a:cubicBezTo>
                  <a:cubicBezTo>
                    <a:pt x="263" y="65"/>
                    <a:pt x="263" y="67"/>
                    <a:pt x="263" y="67"/>
                  </a:cubicBezTo>
                  <a:cubicBezTo>
                    <a:pt x="263" y="67"/>
                    <a:pt x="263" y="67"/>
                    <a:pt x="263" y="67"/>
                  </a:cubicBezTo>
                  <a:close/>
                  <a:moveTo>
                    <a:pt x="262" y="64"/>
                  </a:moveTo>
                  <a:cubicBezTo>
                    <a:pt x="264" y="65"/>
                    <a:pt x="261" y="62"/>
                    <a:pt x="262" y="64"/>
                  </a:cubicBezTo>
                  <a:cubicBezTo>
                    <a:pt x="262" y="64"/>
                    <a:pt x="262" y="64"/>
                    <a:pt x="262" y="64"/>
                  </a:cubicBezTo>
                  <a:close/>
                  <a:moveTo>
                    <a:pt x="259" y="51"/>
                  </a:moveTo>
                  <a:cubicBezTo>
                    <a:pt x="259" y="52"/>
                    <a:pt x="258" y="50"/>
                    <a:pt x="259" y="51"/>
                  </a:cubicBezTo>
                  <a:cubicBezTo>
                    <a:pt x="259" y="51"/>
                    <a:pt x="259" y="51"/>
                    <a:pt x="259" y="51"/>
                  </a:cubicBezTo>
                  <a:close/>
                  <a:moveTo>
                    <a:pt x="259" y="51"/>
                  </a:moveTo>
                  <a:cubicBezTo>
                    <a:pt x="259" y="51"/>
                    <a:pt x="258" y="51"/>
                    <a:pt x="258" y="51"/>
                  </a:cubicBezTo>
                  <a:cubicBezTo>
                    <a:pt x="258" y="51"/>
                    <a:pt x="259" y="51"/>
                    <a:pt x="259" y="51"/>
                  </a:cubicBezTo>
                  <a:close/>
                  <a:moveTo>
                    <a:pt x="257" y="48"/>
                  </a:moveTo>
                  <a:cubicBezTo>
                    <a:pt x="259" y="51"/>
                    <a:pt x="255" y="45"/>
                    <a:pt x="257" y="48"/>
                  </a:cubicBezTo>
                  <a:cubicBezTo>
                    <a:pt x="257" y="48"/>
                    <a:pt x="257" y="48"/>
                    <a:pt x="257" y="48"/>
                  </a:cubicBezTo>
                  <a:close/>
                  <a:moveTo>
                    <a:pt x="254" y="34"/>
                  </a:moveTo>
                  <a:cubicBezTo>
                    <a:pt x="255" y="35"/>
                    <a:pt x="253" y="32"/>
                    <a:pt x="254" y="34"/>
                  </a:cubicBezTo>
                  <a:cubicBezTo>
                    <a:pt x="254" y="34"/>
                    <a:pt x="254" y="34"/>
                    <a:pt x="254" y="34"/>
                  </a:cubicBezTo>
                  <a:close/>
                  <a:moveTo>
                    <a:pt x="254" y="13"/>
                  </a:moveTo>
                  <a:cubicBezTo>
                    <a:pt x="254" y="13"/>
                    <a:pt x="254" y="12"/>
                    <a:pt x="254" y="12"/>
                  </a:cubicBezTo>
                  <a:cubicBezTo>
                    <a:pt x="254" y="12"/>
                    <a:pt x="254" y="13"/>
                    <a:pt x="254" y="13"/>
                  </a:cubicBezTo>
                  <a:cubicBezTo>
                    <a:pt x="254" y="13"/>
                    <a:pt x="254" y="13"/>
                    <a:pt x="254" y="13"/>
                  </a:cubicBezTo>
                  <a:close/>
                  <a:moveTo>
                    <a:pt x="253" y="12"/>
                  </a:moveTo>
                  <a:cubicBezTo>
                    <a:pt x="253" y="12"/>
                    <a:pt x="253" y="12"/>
                    <a:pt x="253" y="12"/>
                  </a:cubicBezTo>
                  <a:cubicBezTo>
                    <a:pt x="253" y="12"/>
                    <a:pt x="253" y="12"/>
                    <a:pt x="253" y="12"/>
                  </a:cubicBezTo>
                  <a:cubicBezTo>
                    <a:pt x="253" y="12"/>
                    <a:pt x="253" y="12"/>
                    <a:pt x="253" y="12"/>
                  </a:cubicBezTo>
                  <a:close/>
                  <a:moveTo>
                    <a:pt x="251" y="14"/>
                  </a:moveTo>
                  <a:cubicBezTo>
                    <a:pt x="252" y="14"/>
                    <a:pt x="251" y="14"/>
                    <a:pt x="252" y="14"/>
                  </a:cubicBezTo>
                  <a:cubicBezTo>
                    <a:pt x="253" y="14"/>
                    <a:pt x="254" y="14"/>
                    <a:pt x="254" y="13"/>
                  </a:cubicBezTo>
                  <a:cubicBezTo>
                    <a:pt x="254" y="14"/>
                    <a:pt x="253" y="14"/>
                    <a:pt x="252" y="14"/>
                  </a:cubicBezTo>
                  <a:cubicBezTo>
                    <a:pt x="252" y="14"/>
                    <a:pt x="251" y="14"/>
                    <a:pt x="251" y="14"/>
                  </a:cubicBezTo>
                  <a:cubicBezTo>
                    <a:pt x="251" y="14"/>
                    <a:pt x="251" y="14"/>
                    <a:pt x="251" y="14"/>
                  </a:cubicBezTo>
                  <a:close/>
                  <a:moveTo>
                    <a:pt x="248" y="20"/>
                  </a:moveTo>
                  <a:cubicBezTo>
                    <a:pt x="248" y="20"/>
                    <a:pt x="248" y="20"/>
                    <a:pt x="248" y="20"/>
                  </a:cubicBezTo>
                  <a:cubicBezTo>
                    <a:pt x="248" y="19"/>
                    <a:pt x="249" y="19"/>
                    <a:pt x="249" y="18"/>
                  </a:cubicBezTo>
                  <a:cubicBezTo>
                    <a:pt x="249" y="18"/>
                    <a:pt x="249" y="19"/>
                    <a:pt x="248" y="20"/>
                  </a:cubicBezTo>
                  <a:cubicBezTo>
                    <a:pt x="248" y="20"/>
                    <a:pt x="249" y="19"/>
                    <a:pt x="248" y="20"/>
                  </a:cubicBezTo>
                  <a:close/>
                  <a:moveTo>
                    <a:pt x="249" y="17"/>
                  </a:moveTo>
                  <a:cubicBezTo>
                    <a:pt x="250" y="16"/>
                    <a:pt x="250" y="16"/>
                    <a:pt x="250" y="16"/>
                  </a:cubicBezTo>
                  <a:cubicBezTo>
                    <a:pt x="251" y="15"/>
                    <a:pt x="251" y="15"/>
                    <a:pt x="251" y="14"/>
                  </a:cubicBezTo>
                  <a:cubicBezTo>
                    <a:pt x="252" y="14"/>
                    <a:pt x="249" y="18"/>
                    <a:pt x="249" y="18"/>
                  </a:cubicBezTo>
                  <a:cubicBezTo>
                    <a:pt x="248" y="18"/>
                    <a:pt x="249" y="17"/>
                    <a:pt x="249" y="17"/>
                  </a:cubicBezTo>
                  <a:cubicBezTo>
                    <a:pt x="250" y="17"/>
                    <a:pt x="249" y="17"/>
                    <a:pt x="249" y="17"/>
                  </a:cubicBezTo>
                  <a:close/>
                  <a:moveTo>
                    <a:pt x="248" y="12"/>
                  </a:moveTo>
                  <a:cubicBezTo>
                    <a:pt x="248" y="12"/>
                    <a:pt x="248" y="12"/>
                    <a:pt x="249" y="12"/>
                  </a:cubicBezTo>
                  <a:cubicBezTo>
                    <a:pt x="248" y="12"/>
                    <a:pt x="248" y="13"/>
                    <a:pt x="248" y="12"/>
                  </a:cubicBezTo>
                  <a:cubicBezTo>
                    <a:pt x="248" y="12"/>
                    <a:pt x="248" y="12"/>
                    <a:pt x="248" y="12"/>
                  </a:cubicBezTo>
                  <a:cubicBezTo>
                    <a:pt x="248" y="12"/>
                    <a:pt x="248" y="12"/>
                    <a:pt x="248" y="12"/>
                  </a:cubicBezTo>
                  <a:close/>
                  <a:moveTo>
                    <a:pt x="235" y="16"/>
                  </a:moveTo>
                  <a:cubicBezTo>
                    <a:pt x="235" y="16"/>
                    <a:pt x="235" y="16"/>
                    <a:pt x="235" y="16"/>
                  </a:cubicBezTo>
                  <a:cubicBezTo>
                    <a:pt x="235" y="16"/>
                    <a:pt x="235" y="16"/>
                    <a:pt x="235" y="16"/>
                  </a:cubicBezTo>
                  <a:close/>
                  <a:moveTo>
                    <a:pt x="227" y="40"/>
                  </a:moveTo>
                  <a:cubicBezTo>
                    <a:pt x="227" y="40"/>
                    <a:pt x="227" y="40"/>
                    <a:pt x="227" y="40"/>
                  </a:cubicBezTo>
                  <a:cubicBezTo>
                    <a:pt x="227" y="40"/>
                    <a:pt x="227" y="40"/>
                    <a:pt x="227" y="40"/>
                  </a:cubicBezTo>
                  <a:close/>
                  <a:moveTo>
                    <a:pt x="227" y="38"/>
                  </a:moveTo>
                  <a:cubicBezTo>
                    <a:pt x="228" y="39"/>
                    <a:pt x="228" y="39"/>
                    <a:pt x="228" y="39"/>
                  </a:cubicBezTo>
                  <a:cubicBezTo>
                    <a:pt x="228" y="39"/>
                    <a:pt x="228" y="39"/>
                    <a:pt x="227" y="38"/>
                  </a:cubicBezTo>
                  <a:cubicBezTo>
                    <a:pt x="228" y="39"/>
                    <a:pt x="228" y="39"/>
                    <a:pt x="227" y="38"/>
                  </a:cubicBezTo>
                  <a:close/>
                  <a:moveTo>
                    <a:pt x="228" y="40"/>
                  </a:moveTo>
                  <a:cubicBezTo>
                    <a:pt x="227" y="40"/>
                    <a:pt x="227" y="40"/>
                    <a:pt x="228" y="40"/>
                  </a:cubicBezTo>
                  <a:cubicBezTo>
                    <a:pt x="228" y="40"/>
                    <a:pt x="227" y="40"/>
                    <a:pt x="228" y="40"/>
                  </a:cubicBezTo>
                  <a:close/>
                  <a:moveTo>
                    <a:pt x="222" y="28"/>
                  </a:moveTo>
                  <a:cubicBezTo>
                    <a:pt x="222" y="28"/>
                    <a:pt x="222" y="28"/>
                    <a:pt x="222" y="28"/>
                  </a:cubicBezTo>
                  <a:cubicBezTo>
                    <a:pt x="222" y="28"/>
                    <a:pt x="222" y="28"/>
                    <a:pt x="222" y="28"/>
                  </a:cubicBezTo>
                  <a:close/>
                  <a:moveTo>
                    <a:pt x="222" y="28"/>
                  </a:moveTo>
                  <a:cubicBezTo>
                    <a:pt x="222" y="28"/>
                    <a:pt x="222" y="28"/>
                    <a:pt x="222" y="28"/>
                  </a:cubicBezTo>
                  <a:cubicBezTo>
                    <a:pt x="222" y="28"/>
                    <a:pt x="222" y="28"/>
                    <a:pt x="222" y="28"/>
                  </a:cubicBezTo>
                  <a:close/>
                  <a:moveTo>
                    <a:pt x="221" y="26"/>
                  </a:moveTo>
                  <a:cubicBezTo>
                    <a:pt x="221" y="26"/>
                    <a:pt x="221" y="25"/>
                    <a:pt x="221" y="26"/>
                  </a:cubicBezTo>
                  <a:cubicBezTo>
                    <a:pt x="221" y="26"/>
                    <a:pt x="221" y="26"/>
                    <a:pt x="221" y="26"/>
                  </a:cubicBezTo>
                  <a:close/>
                  <a:moveTo>
                    <a:pt x="192" y="61"/>
                  </a:moveTo>
                  <a:cubicBezTo>
                    <a:pt x="192" y="61"/>
                    <a:pt x="192" y="61"/>
                    <a:pt x="192" y="61"/>
                  </a:cubicBezTo>
                  <a:close/>
                  <a:moveTo>
                    <a:pt x="192" y="61"/>
                  </a:moveTo>
                  <a:cubicBezTo>
                    <a:pt x="192" y="61"/>
                    <a:pt x="192" y="61"/>
                    <a:pt x="192" y="61"/>
                  </a:cubicBezTo>
                  <a:cubicBezTo>
                    <a:pt x="192" y="61"/>
                    <a:pt x="192" y="61"/>
                    <a:pt x="192" y="61"/>
                  </a:cubicBezTo>
                  <a:close/>
                  <a:moveTo>
                    <a:pt x="192" y="66"/>
                  </a:moveTo>
                  <a:cubicBezTo>
                    <a:pt x="192" y="66"/>
                    <a:pt x="192" y="65"/>
                    <a:pt x="192" y="65"/>
                  </a:cubicBezTo>
                  <a:cubicBezTo>
                    <a:pt x="192" y="65"/>
                    <a:pt x="192" y="66"/>
                    <a:pt x="192" y="66"/>
                  </a:cubicBezTo>
                  <a:close/>
                  <a:moveTo>
                    <a:pt x="182" y="115"/>
                  </a:moveTo>
                  <a:cubicBezTo>
                    <a:pt x="182" y="115"/>
                    <a:pt x="182" y="115"/>
                    <a:pt x="182" y="115"/>
                  </a:cubicBezTo>
                  <a:cubicBezTo>
                    <a:pt x="182" y="115"/>
                    <a:pt x="182" y="115"/>
                    <a:pt x="182" y="115"/>
                  </a:cubicBezTo>
                  <a:close/>
                  <a:moveTo>
                    <a:pt x="182" y="115"/>
                  </a:moveTo>
                  <a:cubicBezTo>
                    <a:pt x="182" y="116"/>
                    <a:pt x="182" y="116"/>
                    <a:pt x="182" y="116"/>
                  </a:cubicBezTo>
                  <a:cubicBezTo>
                    <a:pt x="182" y="116"/>
                    <a:pt x="182" y="116"/>
                    <a:pt x="182" y="115"/>
                  </a:cubicBezTo>
                  <a:close/>
                  <a:moveTo>
                    <a:pt x="178" y="131"/>
                  </a:moveTo>
                  <a:cubicBezTo>
                    <a:pt x="178" y="131"/>
                    <a:pt x="178" y="131"/>
                    <a:pt x="178" y="131"/>
                  </a:cubicBezTo>
                  <a:close/>
                  <a:moveTo>
                    <a:pt x="178" y="130"/>
                  </a:moveTo>
                  <a:cubicBezTo>
                    <a:pt x="178" y="130"/>
                    <a:pt x="178" y="130"/>
                    <a:pt x="178" y="130"/>
                  </a:cubicBezTo>
                  <a:cubicBezTo>
                    <a:pt x="178" y="130"/>
                    <a:pt x="178" y="130"/>
                    <a:pt x="178" y="130"/>
                  </a:cubicBezTo>
                  <a:close/>
                  <a:moveTo>
                    <a:pt x="178" y="128"/>
                  </a:moveTo>
                  <a:cubicBezTo>
                    <a:pt x="178" y="128"/>
                    <a:pt x="177" y="128"/>
                    <a:pt x="178" y="128"/>
                  </a:cubicBezTo>
                  <a:cubicBezTo>
                    <a:pt x="178" y="128"/>
                    <a:pt x="178" y="128"/>
                    <a:pt x="178" y="128"/>
                  </a:cubicBezTo>
                  <a:close/>
                  <a:moveTo>
                    <a:pt x="174" y="86"/>
                  </a:moveTo>
                  <a:cubicBezTo>
                    <a:pt x="173" y="86"/>
                    <a:pt x="174" y="87"/>
                    <a:pt x="174" y="87"/>
                  </a:cubicBezTo>
                  <a:cubicBezTo>
                    <a:pt x="174" y="87"/>
                    <a:pt x="174" y="87"/>
                    <a:pt x="174" y="87"/>
                  </a:cubicBezTo>
                  <a:cubicBezTo>
                    <a:pt x="173" y="87"/>
                    <a:pt x="172" y="86"/>
                    <a:pt x="171" y="87"/>
                  </a:cubicBezTo>
                  <a:cubicBezTo>
                    <a:pt x="171" y="87"/>
                    <a:pt x="170" y="88"/>
                    <a:pt x="170" y="88"/>
                  </a:cubicBezTo>
                  <a:cubicBezTo>
                    <a:pt x="170" y="87"/>
                    <a:pt x="170" y="86"/>
                    <a:pt x="170" y="86"/>
                  </a:cubicBezTo>
                  <a:cubicBezTo>
                    <a:pt x="171" y="86"/>
                    <a:pt x="177" y="83"/>
                    <a:pt x="176" y="83"/>
                  </a:cubicBezTo>
                  <a:cubicBezTo>
                    <a:pt x="177" y="83"/>
                    <a:pt x="176" y="83"/>
                    <a:pt x="176" y="83"/>
                  </a:cubicBezTo>
                  <a:cubicBezTo>
                    <a:pt x="176" y="83"/>
                    <a:pt x="176" y="82"/>
                    <a:pt x="175" y="82"/>
                  </a:cubicBezTo>
                  <a:cubicBezTo>
                    <a:pt x="175" y="82"/>
                    <a:pt x="175" y="82"/>
                    <a:pt x="175" y="82"/>
                  </a:cubicBezTo>
                  <a:cubicBezTo>
                    <a:pt x="175" y="82"/>
                    <a:pt x="176" y="81"/>
                    <a:pt x="176" y="81"/>
                  </a:cubicBezTo>
                  <a:cubicBezTo>
                    <a:pt x="176" y="81"/>
                    <a:pt x="177" y="81"/>
                    <a:pt x="177" y="81"/>
                  </a:cubicBezTo>
                  <a:cubicBezTo>
                    <a:pt x="177" y="81"/>
                    <a:pt x="176" y="82"/>
                    <a:pt x="176" y="83"/>
                  </a:cubicBezTo>
                  <a:cubicBezTo>
                    <a:pt x="176" y="82"/>
                    <a:pt x="177" y="83"/>
                    <a:pt x="177" y="83"/>
                  </a:cubicBezTo>
                  <a:cubicBezTo>
                    <a:pt x="176" y="83"/>
                    <a:pt x="176" y="84"/>
                    <a:pt x="176" y="84"/>
                  </a:cubicBezTo>
                  <a:cubicBezTo>
                    <a:pt x="175" y="84"/>
                    <a:pt x="175" y="84"/>
                    <a:pt x="174" y="85"/>
                  </a:cubicBezTo>
                  <a:cubicBezTo>
                    <a:pt x="174" y="85"/>
                    <a:pt x="173" y="85"/>
                    <a:pt x="173" y="85"/>
                  </a:cubicBezTo>
                  <a:cubicBezTo>
                    <a:pt x="173" y="87"/>
                    <a:pt x="175" y="85"/>
                    <a:pt x="175" y="85"/>
                  </a:cubicBezTo>
                  <a:cubicBezTo>
                    <a:pt x="175" y="86"/>
                    <a:pt x="174" y="85"/>
                    <a:pt x="174" y="86"/>
                  </a:cubicBezTo>
                  <a:cubicBezTo>
                    <a:pt x="174" y="86"/>
                    <a:pt x="174" y="85"/>
                    <a:pt x="174" y="86"/>
                  </a:cubicBezTo>
                  <a:close/>
                  <a:moveTo>
                    <a:pt x="176" y="83"/>
                  </a:moveTo>
                  <a:cubicBezTo>
                    <a:pt x="176" y="83"/>
                    <a:pt x="176" y="83"/>
                    <a:pt x="175" y="83"/>
                  </a:cubicBezTo>
                  <a:cubicBezTo>
                    <a:pt x="175" y="83"/>
                    <a:pt x="176" y="83"/>
                    <a:pt x="176" y="83"/>
                  </a:cubicBezTo>
                  <a:cubicBezTo>
                    <a:pt x="176" y="83"/>
                    <a:pt x="176" y="83"/>
                    <a:pt x="176" y="83"/>
                  </a:cubicBezTo>
                  <a:cubicBezTo>
                    <a:pt x="176" y="83"/>
                    <a:pt x="176" y="83"/>
                    <a:pt x="176" y="83"/>
                  </a:cubicBezTo>
                  <a:close/>
                  <a:moveTo>
                    <a:pt x="179" y="132"/>
                  </a:moveTo>
                  <a:cubicBezTo>
                    <a:pt x="179" y="132"/>
                    <a:pt x="179" y="132"/>
                    <a:pt x="179" y="132"/>
                  </a:cubicBezTo>
                  <a:cubicBezTo>
                    <a:pt x="179" y="132"/>
                    <a:pt x="179" y="132"/>
                    <a:pt x="179" y="132"/>
                  </a:cubicBezTo>
                  <a:close/>
                  <a:moveTo>
                    <a:pt x="178" y="127"/>
                  </a:moveTo>
                  <a:cubicBezTo>
                    <a:pt x="178" y="127"/>
                    <a:pt x="178" y="127"/>
                    <a:pt x="179" y="127"/>
                  </a:cubicBezTo>
                  <a:cubicBezTo>
                    <a:pt x="179" y="127"/>
                    <a:pt x="179" y="127"/>
                    <a:pt x="178" y="127"/>
                  </a:cubicBezTo>
                  <a:close/>
                  <a:moveTo>
                    <a:pt x="206" y="128"/>
                  </a:moveTo>
                  <a:cubicBezTo>
                    <a:pt x="207" y="128"/>
                    <a:pt x="207" y="129"/>
                    <a:pt x="208" y="129"/>
                  </a:cubicBezTo>
                  <a:cubicBezTo>
                    <a:pt x="210" y="129"/>
                    <a:pt x="208" y="128"/>
                    <a:pt x="208" y="128"/>
                  </a:cubicBezTo>
                  <a:cubicBezTo>
                    <a:pt x="208" y="127"/>
                    <a:pt x="209" y="128"/>
                    <a:pt x="209" y="129"/>
                  </a:cubicBezTo>
                  <a:cubicBezTo>
                    <a:pt x="209" y="128"/>
                    <a:pt x="210" y="129"/>
                    <a:pt x="210" y="129"/>
                  </a:cubicBezTo>
                  <a:cubicBezTo>
                    <a:pt x="211" y="129"/>
                    <a:pt x="210" y="128"/>
                    <a:pt x="210" y="128"/>
                  </a:cubicBezTo>
                  <a:cubicBezTo>
                    <a:pt x="210" y="127"/>
                    <a:pt x="210" y="127"/>
                    <a:pt x="209" y="127"/>
                  </a:cubicBezTo>
                  <a:cubicBezTo>
                    <a:pt x="210" y="127"/>
                    <a:pt x="208" y="126"/>
                    <a:pt x="209" y="126"/>
                  </a:cubicBezTo>
                  <a:cubicBezTo>
                    <a:pt x="209" y="125"/>
                    <a:pt x="211" y="128"/>
                    <a:pt x="211" y="128"/>
                  </a:cubicBezTo>
                  <a:cubicBezTo>
                    <a:pt x="211" y="129"/>
                    <a:pt x="210" y="129"/>
                    <a:pt x="211" y="130"/>
                  </a:cubicBezTo>
                  <a:cubicBezTo>
                    <a:pt x="211" y="130"/>
                    <a:pt x="212" y="130"/>
                    <a:pt x="213" y="130"/>
                  </a:cubicBezTo>
                  <a:cubicBezTo>
                    <a:pt x="212" y="130"/>
                    <a:pt x="212" y="130"/>
                    <a:pt x="211" y="130"/>
                  </a:cubicBezTo>
                  <a:cubicBezTo>
                    <a:pt x="210" y="130"/>
                    <a:pt x="210" y="129"/>
                    <a:pt x="210" y="130"/>
                  </a:cubicBezTo>
                  <a:cubicBezTo>
                    <a:pt x="209" y="130"/>
                    <a:pt x="211" y="131"/>
                    <a:pt x="211" y="131"/>
                  </a:cubicBezTo>
                  <a:cubicBezTo>
                    <a:pt x="211" y="131"/>
                    <a:pt x="209" y="131"/>
                    <a:pt x="209" y="131"/>
                  </a:cubicBezTo>
                  <a:cubicBezTo>
                    <a:pt x="209" y="131"/>
                    <a:pt x="208" y="131"/>
                    <a:pt x="208" y="131"/>
                  </a:cubicBezTo>
                  <a:cubicBezTo>
                    <a:pt x="208" y="131"/>
                    <a:pt x="208" y="132"/>
                    <a:pt x="208" y="131"/>
                  </a:cubicBezTo>
                  <a:cubicBezTo>
                    <a:pt x="208" y="131"/>
                    <a:pt x="208" y="131"/>
                    <a:pt x="208" y="131"/>
                  </a:cubicBezTo>
                  <a:cubicBezTo>
                    <a:pt x="208" y="130"/>
                    <a:pt x="208" y="131"/>
                    <a:pt x="207" y="130"/>
                  </a:cubicBezTo>
                  <a:cubicBezTo>
                    <a:pt x="207" y="130"/>
                    <a:pt x="207" y="130"/>
                    <a:pt x="207" y="129"/>
                  </a:cubicBezTo>
                  <a:cubicBezTo>
                    <a:pt x="207" y="129"/>
                    <a:pt x="207" y="129"/>
                    <a:pt x="207" y="129"/>
                  </a:cubicBezTo>
                  <a:cubicBezTo>
                    <a:pt x="206" y="128"/>
                    <a:pt x="206" y="130"/>
                    <a:pt x="206" y="130"/>
                  </a:cubicBezTo>
                  <a:cubicBezTo>
                    <a:pt x="206" y="130"/>
                    <a:pt x="205" y="129"/>
                    <a:pt x="205" y="129"/>
                  </a:cubicBezTo>
                  <a:cubicBezTo>
                    <a:pt x="205" y="130"/>
                    <a:pt x="206" y="130"/>
                    <a:pt x="206" y="130"/>
                  </a:cubicBezTo>
                  <a:cubicBezTo>
                    <a:pt x="205" y="130"/>
                    <a:pt x="205" y="129"/>
                    <a:pt x="204" y="129"/>
                  </a:cubicBezTo>
                  <a:cubicBezTo>
                    <a:pt x="203" y="129"/>
                    <a:pt x="202" y="130"/>
                    <a:pt x="202" y="129"/>
                  </a:cubicBezTo>
                  <a:cubicBezTo>
                    <a:pt x="203" y="129"/>
                    <a:pt x="203" y="130"/>
                    <a:pt x="204" y="128"/>
                  </a:cubicBezTo>
                  <a:cubicBezTo>
                    <a:pt x="204" y="128"/>
                    <a:pt x="205" y="129"/>
                    <a:pt x="205" y="129"/>
                  </a:cubicBezTo>
                  <a:cubicBezTo>
                    <a:pt x="205" y="129"/>
                    <a:pt x="205" y="128"/>
                    <a:pt x="205" y="128"/>
                  </a:cubicBezTo>
                  <a:cubicBezTo>
                    <a:pt x="205" y="129"/>
                    <a:pt x="206" y="129"/>
                    <a:pt x="206" y="128"/>
                  </a:cubicBezTo>
                  <a:close/>
                  <a:moveTo>
                    <a:pt x="217" y="28"/>
                  </a:moveTo>
                  <a:cubicBezTo>
                    <a:pt x="217" y="28"/>
                    <a:pt x="217" y="28"/>
                    <a:pt x="217" y="28"/>
                  </a:cubicBezTo>
                  <a:cubicBezTo>
                    <a:pt x="217" y="28"/>
                    <a:pt x="217" y="28"/>
                    <a:pt x="217" y="28"/>
                  </a:cubicBezTo>
                  <a:close/>
                  <a:moveTo>
                    <a:pt x="217" y="28"/>
                  </a:moveTo>
                  <a:cubicBezTo>
                    <a:pt x="217" y="28"/>
                    <a:pt x="218" y="28"/>
                    <a:pt x="217" y="28"/>
                  </a:cubicBezTo>
                  <a:cubicBezTo>
                    <a:pt x="217" y="28"/>
                    <a:pt x="217" y="28"/>
                    <a:pt x="217" y="28"/>
                  </a:cubicBezTo>
                  <a:close/>
                  <a:moveTo>
                    <a:pt x="218" y="29"/>
                  </a:moveTo>
                  <a:cubicBezTo>
                    <a:pt x="218" y="29"/>
                    <a:pt x="218" y="29"/>
                    <a:pt x="218" y="29"/>
                  </a:cubicBezTo>
                  <a:cubicBezTo>
                    <a:pt x="218" y="29"/>
                    <a:pt x="218" y="29"/>
                    <a:pt x="218" y="29"/>
                  </a:cubicBezTo>
                  <a:cubicBezTo>
                    <a:pt x="218" y="29"/>
                    <a:pt x="218" y="29"/>
                    <a:pt x="218" y="29"/>
                  </a:cubicBezTo>
                  <a:close/>
                  <a:moveTo>
                    <a:pt x="219" y="29"/>
                  </a:moveTo>
                  <a:cubicBezTo>
                    <a:pt x="219" y="29"/>
                    <a:pt x="219" y="29"/>
                    <a:pt x="219" y="30"/>
                  </a:cubicBezTo>
                  <a:cubicBezTo>
                    <a:pt x="219" y="30"/>
                    <a:pt x="219" y="30"/>
                    <a:pt x="219" y="29"/>
                  </a:cubicBezTo>
                  <a:cubicBezTo>
                    <a:pt x="219" y="29"/>
                    <a:pt x="219" y="29"/>
                    <a:pt x="219" y="29"/>
                  </a:cubicBezTo>
                  <a:close/>
                  <a:moveTo>
                    <a:pt x="219" y="30"/>
                  </a:moveTo>
                  <a:cubicBezTo>
                    <a:pt x="219" y="30"/>
                    <a:pt x="219" y="30"/>
                    <a:pt x="219" y="30"/>
                  </a:cubicBezTo>
                  <a:cubicBezTo>
                    <a:pt x="219" y="30"/>
                    <a:pt x="219" y="30"/>
                    <a:pt x="219" y="30"/>
                  </a:cubicBezTo>
                  <a:close/>
                  <a:moveTo>
                    <a:pt x="223" y="65"/>
                  </a:moveTo>
                  <a:cubicBezTo>
                    <a:pt x="223" y="65"/>
                    <a:pt x="223" y="65"/>
                    <a:pt x="223" y="65"/>
                  </a:cubicBezTo>
                  <a:cubicBezTo>
                    <a:pt x="223" y="65"/>
                    <a:pt x="223" y="65"/>
                    <a:pt x="223" y="65"/>
                  </a:cubicBezTo>
                  <a:close/>
                  <a:moveTo>
                    <a:pt x="225" y="63"/>
                  </a:moveTo>
                  <a:cubicBezTo>
                    <a:pt x="225" y="63"/>
                    <a:pt x="225" y="63"/>
                    <a:pt x="225" y="63"/>
                  </a:cubicBezTo>
                  <a:cubicBezTo>
                    <a:pt x="225" y="63"/>
                    <a:pt x="225" y="63"/>
                    <a:pt x="225" y="63"/>
                  </a:cubicBezTo>
                  <a:close/>
                  <a:moveTo>
                    <a:pt x="225" y="63"/>
                  </a:moveTo>
                  <a:cubicBezTo>
                    <a:pt x="225" y="63"/>
                    <a:pt x="225" y="63"/>
                    <a:pt x="225" y="63"/>
                  </a:cubicBezTo>
                  <a:cubicBezTo>
                    <a:pt x="225" y="63"/>
                    <a:pt x="225" y="63"/>
                    <a:pt x="225" y="63"/>
                  </a:cubicBezTo>
                  <a:close/>
                  <a:moveTo>
                    <a:pt x="225" y="63"/>
                  </a:moveTo>
                  <a:cubicBezTo>
                    <a:pt x="225" y="63"/>
                    <a:pt x="225" y="63"/>
                    <a:pt x="225" y="62"/>
                  </a:cubicBezTo>
                  <a:cubicBezTo>
                    <a:pt x="225" y="63"/>
                    <a:pt x="225" y="63"/>
                    <a:pt x="225" y="63"/>
                  </a:cubicBezTo>
                  <a:cubicBezTo>
                    <a:pt x="225" y="63"/>
                    <a:pt x="225" y="63"/>
                    <a:pt x="225" y="63"/>
                  </a:cubicBezTo>
                  <a:close/>
                  <a:moveTo>
                    <a:pt x="227" y="37"/>
                  </a:moveTo>
                  <a:cubicBezTo>
                    <a:pt x="227" y="37"/>
                    <a:pt x="227" y="37"/>
                    <a:pt x="227" y="37"/>
                  </a:cubicBezTo>
                  <a:cubicBezTo>
                    <a:pt x="227" y="37"/>
                    <a:pt x="227" y="37"/>
                    <a:pt x="227" y="37"/>
                  </a:cubicBezTo>
                  <a:close/>
                  <a:moveTo>
                    <a:pt x="227" y="40"/>
                  </a:moveTo>
                  <a:cubicBezTo>
                    <a:pt x="227" y="41"/>
                    <a:pt x="227" y="41"/>
                    <a:pt x="227" y="41"/>
                  </a:cubicBezTo>
                  <a:cubicBezTo>
                    <a:pt x="227" y="41"/>
                    <a:pt x="227" y="41"/>
                    <a:pt x="227" y="40"/>
                  </a:cubicBezTo>
                  <a:close/>
                  <a:moveTo>
                    <a:pt x="228" y="41"/>
                  </a:moveTo>
                  <a:cubicBezTo>
                    <a:pt x="228" y="41"/>
                    <a:pt x="227" y="41"/>
                    <a:pt x="227" y="41"/>
                  </a:cubicBezTo>
                  <a:cubicBezTo>
                    <a:pt x="228" y="41"/>
                    <a:pt x="228" y="42"/>
                    <a:pt x="228" y="41"/>
                  </a:cubicBezTo>
                  <a:close/>
                  <a:moveTo>
                    <a:pt x="229" y="44"/>
                  </a:moveTo>
                  <a:cubicBezTo>
                    <a:pt x="229" y="44"/>
                    <a:pt x="229" y="44"/>
                    <a:pt x="229" y="44"/>
                  </a:cubicBezTo>
                  <a:cubicBezTo>
                    <a:pt x="229" y="44"/>
                    <a:pt x="229" y="44"/>
                    <a:pt x="229" y="44"/>
                  </a:cubicBezTo>
                  <a:close/>
                  <a:moveTo>
                    <a:pt x="232" y="55"/>
                  </a:moveTo>
                  <a:cubicBezTo>
                    <a:pt x="232" y="55"/>
                    <a:pt x="232" y="55"/>
                    <a:pt x="232" y="55"/>
                  </a:cubicBezTo>
                  <a:close/>
                  <a:moveTo>
                    <a:pt x="232" y="55"/>
                  </a:moveTo>
                  <a:cubicBezTo>
                    <a:pt x="232" y="55"/>
                    <a:pt x="232" y="55"/>
                    <a:pt x="232" y="55"/>
                  </a:cubicBezTo>
                  <a:cubicBezTo>
                    <a:pt x="232" y="55"/>
                    <a:pt x="232" y="55"/>
                    <a:pt x="232" y="55"/>
                  </a:cubicBezTo>
                  <a:close/>
                  <a:moveTo>
                    <a:pt x="232" y="55"/>
                  </a:moveTo>
                  <a:cubicBezTo>
                    <a:pt x="232" y="55"/>
                    <a:pt x="232" y="55"/>
                    <a:pt x="232" y="55"/>
                  </a:cubicBezTo>
                  <a:close/>
                  <a:moveTo>
                    <a:pt x="232" y="56"/>
                  </a:moveTo>
                  <a:cubicBezTo>
                    <a:pt x="232" y="56"/>
                    <a:pt x="232" y="56"/>
                    <a:pt x="232" y="56"/>
                  </a:cubicBezTo>
                  <a:cubicBezTo>
                    <a:pt x="232" y="56"/>
                    <a:pt x="232" y="56"/>
                    <a:pt x="232" y="56"/>
                  </a:cubicBezTo>
                  <a:close/>
                  <a:moveTo>
                    <a:pt x="233" y="56"/>
                  </a:moveTo>
                  <a:cubicBezTo>
                    <a:pt x="233" y="56"/>
                    <a:pt x="233" y="56"/>
                    <a:pt x="233" y="56"/>
                  </a:cubicBezTo>
                  <a:cubicBezTo>
                    <a:pt x="233" y="56"/>
                    <a:pt x="233" y="56"/>
                    <a:pt x="233" y="56"/>
                  </a:cubicBezTo>
                  <a:close/>
                  <a:moveTo>
                    <a:pt x="234" y="58"/>
                  </a:moveTo>
                  <a:cubicBezTo>
                    <a:pt x="234" y="58"/>
                    <a:pt x="234" y="58"/>
                    <a:pt x="234" y="58"/>
                  </a:cubicBezTo>
                  <a:cubicBezTo>
                    <a:pt x="234" y="58"/>
                    <a:pt x="234" y="58"/>
                    <a:pt x="234" y="58"/>
                  </a:cubicBezTo>
                  <a:close/>
                  <a:moveTo>
                    <a:pt x="236" y="15"/>
                  </a:moveTo>
                  <a:cubicBezTo>
                    <a:pt x="236" y="15"/>
                    <a:pt x="236" y="15"/>
                    <a:pt x="236" y="15"/>
                  </a:cubicBezTo>
                  <a:cubicBezTo>
                    <a:pt x="236" y="15"/>
                    <a:pt x="236" y="15"/>
                    <a:pt x="236" y="15"/>
                  </a:cubicBezTo>
                  <a:close/>
                  <a:moveTo>
                    <a:pt x="236" y="14"/>
                  </a:moveTo>
                  <a:cubicBezTo>
                    <a:pt x="236" y="15"/>
                    <a:pt x="236" y="14"/>
                    <a:pt x="236" y="14"/>
                  </a:cubicBezTo>
                  <a:cubicBezTo>
                    <a:pt x="236" y="14"/>
                    <a:pt x="236" y="14"/>
                    <a:pt x="236" y="14"/>
                  </a:cubicBezTo>
                  <a:close/>
                  <a:moveTo>
                    <a:pt x="246" y="22"/>
                  </a:moveTo>
                  <a:cubicBezTo>
                    <a:pt x="246" y="21"/>
                    <a:pt x="247" y="21"/>
                    <a:pt x="247" y="21"/>
                  </a:cubicBezTo>
                  <a:cubicBezTo>
                    <a:pt x="247" y="21"/>
                    <a:pt x="249" y="21"/>
                    <a:pt x="249" y="20"/>
                  </a:cubicBezTo>
                  <a:cubicBezTo>
                    <a:pt x="249" y="21"/>
                    <a:pt x="247" y="20"/>
                    <a:pt x="247" y="20"/>
                  </a:cubicBezTo>
                  <a:cubicBezTo>
                    <a:pt x="247" y="21"/>
                    <a:pt x="245" y="22"/>
                    <a:pt x="245" y="22"/>
                  </a:cubicBezTo>
                  <a:cubicBezTo>
                    <a:pt x="245" y="22"/>
                    <a:pt x="246" y="22"/>
                    <a:pt x="246" y="22"/>
                  </a:cubicBezTo>
                  <a:cubicBezTo>
                    <a:pt x="246" y="22"/>
                    <a:pt x="246" y="22"/>
                    <a:pt x="246" y="22"/>
                  </a:cubicBezTo>
                  <a:close/>
                  <a:moveTo>
                    <a:pt x="247" y="25"/>
                  </a:moveTo>
                  <a:cubicBezTo>
                    <a:pt x="247" y="24"/>
                    <a:pt x="247" y="24"/>
                    <a:pt x="247" y="23"/>
                  </a:cubicBezTo>
                  <a:cubicBezTo>
                    <a:pt x="247" y="24"/>
                    <a:pt x="247" y="26"/>
                    <a:pt x="246" y="27"/>
                  </a:cubicBezTo>
                  <a:cubicBezTo>
                    <a:pt x="246" y="26"/>
                    <a:pt x="247" y="25"/>
                    <a:pt x="247" y="25"/>
                  </a:cubicBezTo>
                  <a:close/>
                  <a:moveTo>
                    <a:pt x="248" y="29"/>
                  </a:moveTo>
                  <a:cubicBezTo>
                    <a:pt x="248" y="29"/>
                    <a:pt x="248" y="29"/>
                    <a:pt x="248" y="29"/>
                  </a:cubicBezTo>
                  <a:cubicBezTo>
                    <a:pt x="248" y="29"/>
                    <a:pt x="248" y="29"/>
                    <a:pt x="248" y="29"/>
                  </a:cubicBezTo>
                  <a:cubicBezTo>
                    <a:pt x="248" y="29"/>
                    <a:pt x="248" y="29"/>
                    <a:pt x="248" y="29"/>
                  </a:cubicBezTo>
                  <a:close/>
                  <a:moveTo>
                    <a:pt x="252" y="32"/>
                  </a:moveTo>
                  <a:cubicBezTo>
                    <a:pt x="251" y="30"/>
                    <a:pt x="254" y="34"/>
                    <a:pt x="252" y="32"/>
                  </a:cubicBezTo>
                  <a:cubicBezTo>
                    <a:pt x="252" y="32"/>
                    <a:pt x="252" y="32"/>
                    <a:pt x="252" y="32"/>
                  </a:cubicBezTo>
                  <a:close/>
                  <a:moveTo>
                    <a:pt x="252" y="43"/>
                  </a:moveTo>
                  <a:cubicBezTo>
                    <a:pt x="252" y="42"/>
                    <a:pt x="253" y="41"/>
                    <a:pt x="253" y="40"/>
                  </a:cubicBezTo>
                  <a:cubicBezTo>
                    <a:pt x="254" y="38"/>
                    <a:pt x="254" y="36"/>
                    <a:pt x="255" y="34"/>
                  </a:cubicBezTo>
                  <a:cubicBezTo>
                    <a:pt x="255" y="35"/>
                    <a:pt x="253" y="39"/>
                    <a:pt x="253" y="40"/>
                  </a:cubicBezTo>
                  <a:cubicBezTo>
                    <a:pt x="253" y="41"/>
                    <a:pt x="252" y="42"/>
                    <a:pt x="252" y="43"/>
                  </a:cubicBezTo>
                  <a:close/>
                  <a:moveTo>
                    <a:pt x="253" y="45"/>
                  </a:moveTo>
                  <a:cubicBezTo>
                    <a:pt x="253" y="44"/>
                    <a:pt x="253" y="44"/>
                    <a:pt x="253" y="43"/>
                  </a:cubicBezTo>
                  <a:cubicBezTo>
                    <a:pt x="253" y="43"/>
                    <a:pt x="253" y="45"/>
                    <a:pt x="253" y="45"/>
                  </a:cubicBezTo>
                  <a:close/>
                  <a:moveTo>
                    <a:pt x="253" y="45"/>
                  </a:moveTo>
                  <a:cubicBezTo>
                    <a:pt x="253" y="45"/>
                    <a:pt x="253" y="46"/>
                    <a:pt x="253" y="45"/>
                  </a:cubicBezTo>
                  <a:cubicBezTo>
                    <a:pt x="253" y="45"/>
                    <a:pt x="253" y="46"/>
                    <a:pt x="253" y="45"/>
                  </a:cubicBezTo>
                  <a:close/>
                  <a:moveTo>
                    <a:pt x="255" y="46"/>
                  </a:moveTo>
                  <a:cubicBezTo>
                    <a:pt x="255" y="46"/>
                    <a:pt x="255" y="46"/>
                    <a:pt x="255" y="46"/>
                  </a:cubicBezTo>
                  <a:cubicBezTo>
                    <a:pt x="255" y="46"/>
                    <a:pt x="255" y="46"/>
                    <a:pt x="255" y="46"/>
                  </a:cubicBezTo>
                  <a:cubicBezTo>
                    <a:pt x="255" y="46"/>
                    <a:pt x="255" y="46"/>
                    <a:pt x="255" y="46"/>
                  </a:cubicBezTo>
                  <a:close/>
                  <a:moveTo>
                    <a:pt x="256" y="46"/>
                  </a:moveTo>
                  <a:cubicBezTo>
                    <a:pt x="256" y="46"/>
                    <a:pt x="256" y="47"/>
                    <a:pt x="256" y="47"/>
                  </a:cubicBezTo>
                  <a:cubicBezTo>
                    <a:pt x="256" y="47"/>
                    <a:pt x="256" y="47"/>
                    <a:pt x="256" y="46"/>
                  </a:cubicBezTo>
                  <a:cubicBezTo>
                    <a:pt x="256" y="46"/>
                    <a:pt x="256" y="47"/>
                    <a:pt x="256" y="46"/>
                  </a:cubicBezTo>
                  <a:close/>
                  <a:moveTo>
                    <a:pt x="256" y="47"/>
                  </a:moveTo>
                  <a:cubicBezTo>
                    <a:pt x="257" y="47"/>
                    <a:pt x="257" y="48"/>
                    <a:pt x="257" y="48"/>
                  </a:cubicBezTo>
                  <a:cubicBezTo>
                    <a:pt x="257" y="48"/>
                    <a:pt x="257" y="47"/>
                    <a:pt x="256" y="47"/>
                  </a:cubicBezTo>
                  <a:close/>
                  <a:moveTo>
                    <a:pt x="258" y="50"/>
                  </a:moveTo>
                  <a:cubicBezTo>
                    <a:pt x="258" y="50"/>
                    <a:pt x="258" y="50"/>
                    <a:pt x="258" y="50"/>
                  </a:cubicBezTo>
                  <a:cubicBezTo>
                    <a:pt x="258" y="51"/>
                    <a:pt x="258" y="50"/>
                    <a:pt x="258" y="50"/>
                  </a:cubicBezTo>
                  <a:cubicBezTo>
                    <a:pt x="258" y="50"/>
                    <a:pt x="258" y="50"/>
                    <a:pt x="258" y="50"/>
                  </a:cubicBezTo>
                  <a:close/>
                  <a:moveTo>
                    <a:pt x="259" y="52"/>
                  </a:moveTo>
                  <a:cubicBezTo>
                    <a:pt x="259" y="52"/>
                    <a:pt x="259" y="52"/>
                    <a:pt x="259" y="52"/>
                  </a:cubicBezTo>
                  <a:cubicBezTo>
                    <a:pt x="259" y="52"/>
                    <a:pt x="259" y="52"/>
                    <a:pt x="259" y="52"/>
                  </a:cubicBezTo>
                  <a:cubicBezTo>
                    <a:pt x="259" y="52"/>
                    <a:pt x="259" y="52"/>
                    <a:pt x="259" y="52"/>
                  </a:cubicBezTo>
                  <a:close/>
                  <a:moveTo>
                    <a:pt x="260" y="57"/>
                  </a:moveTo>
                  <a:cubicBezTo>
                    <a:pt x="259" y="56"/>
                    <a:pt x="259" y="55"/>
                    <a:pt x="259" y="55"/>
                  </a:cubicBezTo>
                  <a:cubicBezTo>
                    <a:pt x="260" y="54"/>
                    <a:pt x="260" y="54"/>
                    <a:pt x="260" y="53"/>
                  </a:cubicBezTo>
                  <a:cubicBezTo>
                    <a:pt x="260" y="54"/>
                    <a:pt x="259" y="55"/>
                    <a:pt x="259" y="56"/>
                  </a:cubicBezTo>
                  <a:cubicBezTo>
                    <a:pt x="259" y="57"/>
                    <a:pt x="259" y="58"/>
                    <a:pt x="259" y="59"/>
                  </a:cubicBezTo>
                  <a:cubicBezTo>
                    <a:pt x="259" y="59"/>
                    <a:pt x="260" y="57"/>
                    <a:pt x="260" y="57"/>
                  </a:cubicBezTo>
                  <a:cubicBezTo>
                    <a:pt x="260" y="56"/>
                    <a:pt x="259" y="58"/>
                    <a:pt x="260" y="57"/>
                  </a:cubicBezTo>
                  <a:close/>
                  <a:moveTo>
                    <a:pt x="260" y="61"/>
                  </a:moveTo>
                  <a:cubicBezTo>
                    <a:pt x="260" y="61"/>
                    <a:pt x="261" y="60"/>
                    <a:pt x="261" y="60"/>
                  </a:cubicBezTo>
                  <a:cubicBezTo>
                    <a:pt x="261" y="60"/>
                    <a:pt x="260" y="61"/>
                    <a:pt x="260" y="62"/>
                  </a:cubicBezTo>
                  <a:cubicBezTo>
                    <a:pt x="260" y="62"/>
                    <a:pt x="260" y="61"/>
                    <a:pt x="260" y="61"/>
                  </a:cubicBezTo>
                  <a:cubicBezTo>
                    <a:pt x="260" y="61"/>
                    <a:pt x="260" y="62"/>
                    <a:pt x="260" y="61"/>
                  </a:cubicBezTo>
                  <a:close/>
                  <a:moveTo>
                    <a:pt x="260" y="62"/>
                  </a:moveTo>
                  <a:cubicBezTo>
                    <a:pt x="260" y="62"/>
                    <a:pt x="260" y="62"/>
                    <a:pt x="260" y="62"/>
                  </a:cubicBezTo>
                  <a:cubicBezTo>
                    <a:pt x="260" y="62"/>
                    <a:pt x="260" y="62"/>
                    <a:pt x="260" y="62"/>
                  </a:cubicBezTo>
                  <a:cubicBezTo>
                    <a:pt x="260" y="62"/>
                    <a:pt x="260" y="62"/>
                    <a:pt x="260" y="62"/>
                  </a:cubicBezTo>
                  <a:close/>
                  <a:moveTo>
                    <a:pt x="261" y="63"/>
                  </a:moveTo>
                  <a:cubicBezTo>
                    <a:pt x="261" y="63"/>
                    <a:pt x="261" y="63"/>
                    <a:pt x="261" y="64"/>
                  </a:cubicBezTo>
                  <a:cubicBezTo>
                    <a:pt x="261" y="64"/>
                    <a:pt x="261" y="63"/>
                    <a:pt x="261" y="63"/>
                  </a:cubicBezTo>
                  <a:cubicBezTo>
                    <a:pt x="261" y="63"/>
                    <a:pt x="261" y="63"/>
                    <a:pt x="261" y="63"/>
                  </a:cubicBezTo>
                  <a:close/>
                  <a:moveTo>
                    <a:pt x="262" y="64"/>
                  </a:moveTo>
                  <a:cubicBezTo>
                    <a:pt x="263" y="64"/>
                    <a:pt x="262" y="64"/>
                    <a:pt x="262" y="64"/>
                  </a:cubicBezTo>
                  <a:cubicBezTo>
                    <a:pt x="262" y="64"/>
                    <a:pt x="262" y="64"/>
                    <a:pt x="262" y="64"/>
                  </a:cubicBezTo>
                  <a:close/>
                  <a:moveTo>
                    <a:pt x="270" y="96"/>
                  </a:moveTo>
                  <a:cubicBezTo>
                    <a:pt x="269" y="96"/>
                    <a:pt x="269" y="97"/>
                    <a:pt x="269" y="97"/>
                  </a:cubicBezTo>
                  <a:cubicBezTo>
                    <a:pt x="269" y="98"/>
                    <a:pt x="268" y="99"/>
                    <a:pt x="268" y="100"/>
                  </a:cubicBezTo>
                  <a:cubicBezTo>
                    <a:pt x="267" y="101"/>
                    <a:pt x="267" y="102"/>
                    <a:pt x="266" y="103"/>
                  </a:cubicBezTo>
                  <a:cubicBezTo>
                    <a:pt x="266" y="104"/>
                    <a:pt x="266" y="104"/>
                    <a:pt x="265" y="105"/>
                  </a:cubicBezTo>
                  <a:cubicBezTo>
                    <a:pt x="265" y="105"/>
                    <a:pt x="264" y="106"/>
                    <a:pt x="264" y="107"/>
                  </a:cubicBezTo>
                  <a:cubicBezTo>
                    <a:pt x="264" y="107"/>
                    <a:pt x="263" y="109"/>
                    <a:pt x="263" y="110"/>
                  </a:cubicBezTo>
                  <a:cubicBezTo>
                    <a:pt x="262" y="110"/>
                    <a:pt x="265" y="105"/>
                    <a:pt x="265" y="105"/>
                  </a:cubicBezTo>
                  <a:cubicBezTo>
                    <a:pt x="266" y="104"/>
                    <a:pt x="266" y="103"/>
                    <a:pt x="266" y="103"/>
                  </a:cubicBezTo>
                  <a:cubicBezTo>
                    <a:pt x="267" y="102"/>
                    <a:pt x="267" y="101"/>
                    <a:pt x="268" y="100"/>
                  </a:cubicBezTo>
                  <a:cubicBezTo>
                    <a:pt x="269" y="99"/>
                    <a:pt x="269" y="97"/>
                    <a:pt x="270" y="95"/>
                  </a:cubicBezTo>
                  <a:cubicBezTo>
                    <a:pt x="270" y="96"/>
                    <a:pt x="270" y="96"/>
                    <a:pt x="270" y="96"/>
                  </a:cubicBezTo>
                  <a:close/>
                  <a:moveTo>
                    <a:pt x="270" y="95"/>
                  </a:moveTo>
                  <a:cubicBezTo>
                    <a:pt x="270" y="95"/>
                    <a:pt x="270" y="94"/>
                    <a:pt x="270" y="94"/>
                  </a:cubicBezTo>
                  <a:cubicBezTo>
                    <a:pt x="270" y="95"/>
                    <a:pt x="270" y="95"/>
                    <a:pt x="270" y="95"/>
                  </a:cubicBezTo>
                  <a:cubicBezTo>
                    <a:pt x="270" y="95"/>
                    <a:pt x="270" y="95"/>
                    <a:pt x="270" y="95"/>
                  </a:cubicBezTo>
                  <a:close/>
                  <a:moveTo>
                    <a:pt x="274" y="86"/>
                  </a:moveTo>
                  <a:cubicBezTo>
                    <a:pt x="274" y="87"/>
                    <a:pt x="274" y="88"/>
                    <a:pt x="273" y="88"/>
                  </a:cubicBezTo>
                  <a:cubicBezTo>
                    <a:pt x="273" y="88"/>
                    <a:pt x="272" y="89"/>
                    <a:pt x="272" y="89"/>
                  </a:cubicBezTo>
                  <a:cubicBezTo>
                    <a:pt x="272" y="90"/>
                    <a:pt x="272" y="91"/>
                    <a:pt x="272" y="91"/>
                  </a:cubicBezTo>
                  <a:cubicBezTo>
                    <a:pt x="271" y="92"/>
                    <a:pt x="271" y="93"/>
                    <a:pt x="271" y="93"/>
                  </a:cubicBezTo>
                  <a:cubicBezTo>
                    <a:pt x="271" y="93"/>
                    <a:pt x="271" y="93"/>
                    <a:pt x="270" y="93"/>
                  </a:cubicBezTo>
                  <a:cubicBezTo>
                    <a:pt x="270" y="93"/>
                    <a:pt x="269" y="94"/>
                    <a:pt x="269" y="95"/>
                  </a:cubicBezTo>
                  <a:cubicBezTo>
                    <a:pt x="270" y="95"/>
                    <a:pt x="270" y="93"/>
                    <a:pt x="270" y="93"/>
                  </a:cubicBezTo>
                  <a:cubicBezTo>
                    <a:pt x="271" y="93"/>
                    <a:pt x="271" y="93"/>
                    <a:pt x="271" y="93"/>
                  </a:cubicBezTo>
                  <a:cubicBezTo>
                    <a:pt x="271" y="92"/>
                    <a:pt x="272" y="91"/>
                    <a:pt x="272" y="90"/>
                  </a:cubicBezTo>
                  <a:cubicBezTo>
                    <a:pt x="273" y="88"/>
                    <a:pt x="275" y="87"/>
                    <a:pt x="274" y="85"/>
                  </a:cubicBezTo>
                  <a:cubicBezTo>
                    <a:pt x="274" y="85"/>
                    <a:pt x="274" y="86"/>
                    <a:pt x="274" y="86"/>
                  </a:cubicBezTo>
                  <a:cubicBezTo>
                    <a:pt x="274" y="87"/>
                    <a:pt x="274" y="86"/>
                    <a:pt x="274" y="86"/>
                  </a:cubicBezTo>
                  <a:close/>
                  <a:moveTo>
                    <a:pt x="275" y="82"/>
                  </a:moveTo>
                  <a:cubicBezTo>
                    <a:pt x="275" y="82"/>
                    <a:pt x="273" y="84"/>
                    <a:pt x="274" y="84"/>
                  </a:cubicBezTo>
                  <a:cubicBezTo>
                    <a:pt x="273" y="84"/>
                    <a:pt x="275" y="82"/>
                    <a:pt x="275" y="81"/>
                  </a:cubicBezTo>
                  <a:cubicBezTo>
                    <a:pt x="275" y="81"/>
                    <a:pt x="275" y="82"/>
                    <a:pt x="275" y="82"/>
                  </a:cubicBezTo>
                  <a:cubicBezTo>
                    <a:pt x="275" y="82"/>
                    <a:pt x="275" y="82"/>
                    <a:pt x="275" y="82"/>
                  </a:cubicBezTo>
                  <a:close/>
                  <a:moveTo>
                    <a:pt x="167" y="159"/>
                  </a:moveTo>
                  <a:cubicBezTo>
                    <a:pt x="167" y="159"/>
                    <a:pt x="167" y="159"/>
                    <a:pt x="167" y="159"/>
                  </a:cubicBezTo>
                  <a:cubicBezTo>
                    <a:pt x="168" y="159"/>
                    <a:pt x="168" y="159"/>
                    <a:pt x="169" y="159"/>
                  </a:cubicBezTo>
                  <a:cubicBezTo>
                    <a:pt x="168" y="160"/>
                    <a:pt x="168" y="159"/>
                    <a:pt x="168" y="159"/>
                  </a:cubicBezTo>
                  <a:cubicBezTo>
                    <a:pt x="168" y="159"/>
                    <a:pt x="166" y="160"/>
                    <a:pt x="166" y="160"/>
                  </a:cubicBezTo>
                  <a:cubicBezTo>
                    <a:pt x="166" y="160"/>
                    <a:pt x="167" y="160"/>
                    <a:pt x="167" y="159"/>
                  </a:cubicBezTo>
                  <a:cubicBezTo>
                    <a:pt x="167" y="159"/>
                    <a:pt x="167" y="160"/>
                    <a:pt x="167" y="159"/>
                  </a:cubicBezTo>
                  <a:close/>
                  <a:moveTo>
                    <a:pt x="156" y="170"/>
                  </a:moveTo>
                  <a:cubicBezTo>
                    <a:pt x="156" y="170"/>
                    <a:pt x="156" y="170"/>
                    <a:pt x="156" y="170"/>
                  </a:cubicBezTo>
                  <a:cubicBezTo>
                    <a:pt x="156" y="170"/>
                    <a:pt x="156" y="170"/>
                    <a:pt x="156" y="170"/>
                  </a:cubicBezTo>
                  <a:close/>
                  <a:moveTo>
                    <a:pt x="31" y="298"/>
                  </a:moveTo>
                  <a:cubicBezTo>
                    <a:pt x="31" y="298"/>
                    <a:pt x="31" y="298"/>
                    <a:pt x="31" y="298"/>
                  </a:cubicBezTo>
                  <a:cubicBezTo>
                    <a:pt x="31" y="298"/>
                    <a:pt x="31" y="298"/>
                    <a:pt x="31" y="298"/>
                  </a:cubicBezTo>
                  <a:close/>
                  <a:moveTo>
                    <a:pt x="32" y="297"/>
                  </a:moveTo>
                  <a:cubicBezTo>
                    <a:pt x="32" y="297"/>
                    <a:pt x="32" y="297"/>
                    <a:pt x="32" y="297"/>
                  </a:cubicBezTo>
                  <a:close/>
                  <a:moveTo>
                    <a:pt x="27" y="307"/>
                  </a:moveTo>
                  <a:cubicBezTo>
                    <a:pt x="27" y="307"/>
                    <a:pt x="27" y="307"/>
                    <a:pt x="27" y="307"/>
                  </a:cubicBezTo>
                  <a:cubicBezTo>
                    <a:pt x="27" y="307"/>
                    <a:pt x="27" y="307"/>
                    <a:pt x="27" y="307"/>
                  </a:cubicBezTo>
                  <a:close/>
                  <a:moveTo>
                    <a:pt x="27" y="311"/>
                  </a:moveTo>
                  <a:cubicBezTo>
                    <a:pt x="27" y="311"/>
                    <a:pt x="27" y="311"/>
                    <a:pt x="27" y="311"/>
                  </a:cubicBezTo>
                  <a:cubicBezTo>
                    <a:pt x="27" y="311"/>
                    <a:pt x="27" y="311"/>
                    <a:pt x="27" y="311"/>
                  </a:cubicBezTo>
                  <a:close/>
                  <a:moveTo>
                    <a:pt x="26" y="307"/>
                  </a:moveTo>
                  <a:cubicBezTo>
                    <a:pt x="26" y="307"/>
                    <a:pt x="26" y="308"/>
                    <a:pt x="26" y="307"/>
                  </a:cubicBezTo>
                  <a:cubicBezTo>
                    <a:pt x="26" y="307"/>
                    <a:pt x="26" y="307"/>
                    <a:pt x="26" y="307"/>
                  </a:cubicBezTo>
                  <a:close/>
                  <a:moveTo>
                    <a:pt x="22" y="320"/>
                  </a:moveTo>
                  <a:cubicBezTo>
                    <a:pt x="22" y="320"/>
                    <a:pt x="22" y="320"/>
                    <a:pt x="22" y="320"/>
                  </a:cubicBezTo>
                  <a:close/>
                  <a:moveTo>
                    <a:pt x="17" y="335"/>
                  </a:moveTo>
                  <a:cubicBezTo>
                    <a:pt x="17" y="335"/>
                    <a:pt x="17" y="336"/>
                    <a:pt x="17" y="335"/>
                  </a:cubicBezTo>
                  <a:cubicBezTo>
                    <a:pt x="17" y="335"/>
                    <a:pt x="17" y="335"/>
                    <a:pt x="17" y="335"/>
                  </a:cubicBezTo>
                  <a:close/>
                  <a:moveTo>
                    <a:pt x="17" y="331"/>
                  </a:moveTo>
                  <a:cubicBezTo>
                    <a:pt x="17" y="331"/>
                    <a:pt x="17" y="331"/>
                    <a:pt x="17" y="331"/>
                  </a:cubicBezTo>
                  <a:cubicBezTo>
                    <a:pt x="17" y="331"/>
                    <a:pt x="17" y="331"/>
                    <a:pt x="17" y="331"/>
                  </a:cubicBezTo>
                  <a:close/>
                  <a:moveTo>
                    <a:pt x="17" y="331"/>
                  </a:moveTo>
                  <a:cubicBezTo>
                    <a:pt x="17" y="331"/>
                    <a:pt x="17" y="331"/>
                    <a:pt x="17" y="331"/>
                  </a:cubicBezTo>
                  <a:cubicBezTo>
                    <a:pt x="17" y="331"/>
                    <a:pt x="17" y="331"/>
                    <a:pt x="17" y="331"/>
                  </a:cubicBezTo>
                  <a:close/>
                  <a:moveTo>
                    <a:pt x="17" y="332"/>
                  </a:moveTo>
                  <a:cubicBezTo>
                    <a:pt x="17" y="332"/>
                    <a:pt x="17" y="332"/>
                    <a:pt x="17" y="332"/>
                  </a:cubicBezTo>
                  <a:close/>
                  <a:moveTo>
                    <a:pt x="19" y="330"/>
                  </a:moveTo>
                  <a:cubicBezTo>
                    <a:pt x="19" y="330"/>
                    <a:pt x="19" y="330"/>
                    <a:pt x="19" y="330"/>
                  </a:cubicBezTo>
                  <a:cubicBezTo>
                    <a:pt x="19" y="330"/>
                    <a:pt x="19" y="330"/>
                    <a:pt x="19" y="330"/>
                  </a:cubicBezTo>
                  <a:close/>
                  <a:moveTo>
                    <a:pt x="19" y="326"/>
                  </a:moveTo>
                  <a:cubicBezTo>
                    <a:pt x="20" y="326"/>
                    <a:pt x="19" y="326"/>
                    <a:pt x="19" y="326"/>
                  </a:cubicBezTo>
                  <a:cubicBezTo>
                    <a:pt x="19" y="326"/>
                    <a:pt x="19" y="326"/>
                    <a:pt x="19" y="326"/>
                  </a:cubicBezTo>
                  <a:close/>
                  <a:moveTo>
                    <a:pt x="20" y="326"/>
                  </a:moveTo>
                  <a:cubicBezTo>
                    <a:pt x="20" y="326"/>
                    <a:pt x="20" y="326"/>
                    <a:pt x="20" y="326"/>
                  </a:cubicBezTo>
                  <a:cubicBezTo>
                    <a:pt x="20" y="326"/>
                    <a:pt x="20" y="326"/>
                    <a:pt x="20" y="326"/>
                  </a:cubicBezTo>
                  <a:close/>
                  <a:moveTo>
                    <a:pt x="15" y="293"/>
                  </a:moveTo>
                  <a:cubicBezTo>
                    <a:pt x="15" y="293"/>
                    <a:pt x="15" y="293"/>
                    <a:pt x="15" y="293"/>
                  </a:cubicBezTo>
                  <a:cubicBezTo>
                    <a:pt x="15" y="293"/>
                    <a:pt x="15" y="293"/>
                    <a:pt x="15" y="293"/>
                  </a:cubicBezTo>
                  <a:close/>
                  <a:moveTo>
                    <a:pt x="20" y="329"/>
                  </a:moveTo>
                  <a:cubicBezTo>
                    <a:pt x="20" y="330"/>
                    <a:pt x="20" y="330"/>
                    <a:pt x="20" y="329"/>
                  </a:cubicBezTo>
                  <a:close/>
                  <a:moveTo>
                    <a:pt x="21" y="329"/>
                  </a:moveTo>
                  <a:cubicBezTo>
                    <a:pt x="21" y="328"/>
                    <a:pt x="21" y="328"/>
                    <a:pt x="21" y="329"/>
                  </a:cubicBezTo>
                  <a:cubicBezTo>
                    <a:pt x="21" y="328"/>
                    <a:pt x="21" y="328"/>
                    <a:pt x="21" y="329"/>
                  </a:cubicBezTo>
                  <a:close/>
                  <a:moveTo>
                    <a:pt x="26" y="315"/>
                  </a:moveTo>
                  <a:cubicBezTo>
                    <a:pt x="26" y="315"/>
                    <a:pt x="26" y="315"/>
                    <a:pt x="26" y="315"/>
                  </a:cubicBezTo>
                  <a:cubicBezTo>
                    <a:pt x="26" y="315"/>
                    <a:pt x="26" y="315"/>
                    <a:pt x="26" y="315"/>
                  </a:cubicBezTo>
                  <a:close/>
                  <a:moveTo>
                    <a:pt x="27" y="310"/>
                  </a:moveTo>
                  <a:cubicBezTo>
                    <a:pt x="27" y="310"/>
                    <a:pt x="27" y="310"/>
                    <a:pt x="27" y="310"/>
                  </a:cubicBezTo>
                  <a:cubicBezTo>
                    <a:pt x="27" y="310"/>
                    <a:pt x="27" y="310"/>
                    <a:pt x="27" y="310"/>
                  </a:cubicBezTo>
                  <a:close/>
                  <a:moveTo>
                    <a:pt x="100" y="306"/>
                  </a:moveTo>
                  <a:cubicBezTo>
                    <a:pt x="100" y="306"/>
                    <a:pt x="100" y="306"/>
                    <a:pt x="100" y="306"/>
                  </a:cubicBezTo>
                  <a:cubicBezTo>
                    <a:pt x="100" y="306"/>
                    <a:pt x="100" y="306"/>
                    <a:pt x="100" y="306"/>
                  </a:cubicBezTo>
                  <a:close/>
                  <a:moveTo>
                    <a:pt x="372" y="218"/>
                  </a:moveTo>
                  <a:cubicBezTo>
                    <a:pt x="371" y="217"/>
                    <a:pt x="372" y="217"/>
                    <a:pt x="372" y="216"/>
                  </a:cubicBezTo>
                  <a:cubicBezTo>
                    <a:pt x="372" y="217"/>
                    <a:pt x="371" y="217"/>
                    <a:pt x="372" y="218"/>
                  </a:cubicBezTo>
                  <a:cubicBezTo>
                    <a:pt x="371" y="218"/>
                    <a:pt x="371" y="217"/>
                    <a:pt x="372" y="218"/>
                  </a:cubicBezTo>
                  <a:close/>
                  <a:moveTo>
                    <a:pt x="371" y="215"/>
                  </a:moveTo>
                  <a:cubicBezTo>
                    <a:pt x="371" y="215"/>
                    <a:pt x="371" y="214"/>
                    <a:pt x="371" y="214"/>
                  </a:cubicBezTo>
                  <a:cubicBezTo>
                    <a:pt x="371" y="214"/>
                    <a:pt x="371" y="215"/>
                    <a:pt x="371" y="215"/>
                  </a:cubicBezTo>
                  <a:cubicBezTo>
                    <a:pt x="371" y="215"/>
                    <a:pt x="371" y="215"/>
                    <a:pt x="371" y="215"/>
                  </a:cubicBezTo>
                  <a:close/>
                  <a:moveTo>
                    <a:pt x="370" y="209"/>
                  </a:moveTo>
                  <a:cubicBezTo>
                    <a:pt x="370" y="209"/>
                    <a:pt x="369" y="209"/>
                    <a:pt x="369" y="210"/>
                  </a:cubicBezTo>
                  <a:cubicBezTo>
                    <a:pt x="369" y="210"/>
                    <a:pt x="368" y="210"/>
                    <a:pt x="368" y="210"/>
                  </a:cubicBezTo>
                  <a:cubicBezTo>
                    <a:pt x="368" y="210"/>
                    <a:pt x="369" y="210"/>
                    <a:pt x="369" y="209"/>
                  </a:cubicBezTo>
                  <a:cubicBezTo>
                    <a:pt x="369" y="209"/>
                    <a:pt x="370" y="209"/>
                    <a:pt x="370" y="209"/>
                  </a:cubicBezTo>
                  <a:cubicBezTo>
                    <a:pt x="370" y="209"/>
                    <a:pt x="370" y="209"/>
                    <a:pt x="370" y="209"/>
                  </a:cubicBezTo>
                  <a:close/>
                  <a:moveTo>
                    <a:pt x="369" y="212"/>
                  </a:moveTo>
                  <a:cubicBezTo>
                    <a:pt x="369" y="212"/>
                    <a:pt x="369" y="211"/>
                    <a:pt x="369" y="211"/>
                  </a:cubicBezTo>
                  <a:cubicBezTo>
                    <a:pt x="369" y="211"/>
                    <a:pt x="369" y="212"/>
                    <a:pt x="369" y="212"/>
                  </a:cubicBezTo>
                  <a:cubicBezTo>
                    <a:pt x="369" y="212"/>
                    <a:pt x="369" y="212"/>
                    <a:pt x="369" y="212"/>
                  </a:cubicBezTo>
                  <a:close/>
                  <a:moveTo>
                    <a:pt x="368" y="207"/>
                  </a:moveTo>
                  <a:cubicBezTo>
                    <a:pt x="368" y="207"/>
                    <a:pt x="369" y="207"/>
                    <a:pt x="369" y="207"/>
                  </a:cubicBezTo>
                  <a:cubicBezTo>
                    <a:pt x="369" y="207"/>
                    <a:pt x="368" y="207"/>
                    <a:pt x="368" y="207"/>
                  </a:cubicBezTo>
                  <a:cubicBezTo>
                    <a:pt x="367" y="208"/>
                    <a:pt x="368" y="208"/>
                    <a:pt x="368" y="208"/>
                  </a:cubicBezTo>
                  <a:cubicBezTo>
                    <a:pt x="368" y="208"/>
                    <a:pt x="368" y="207"/>
                    <a:pt x="368" y="207"/>
                  </a:cubicBezTo>
                  <a:close/>
                  <a:moveTo>
                    <a:pt x="368" y="203"/>
                  </a:moveTo>
                  <a:cubicBezTo>
                    <a:pt x="368" y="203"/>
                    <a:pt x="368" y="203"/>
                    <a:pt x="368" y="203"/>
                  </a:cubicBezTo>
                  <a:cubicBezTo>
                    <a:pt x="368" y="203"/>
                    <a:pt x="368" y="203"/>
                    <a:pt x="368" y="203"/>
                  </a:cubicBezTo>
                  <a:close/>
                  <a:moveTo>
                    <a:pt x="369" y="205"/>
                  </a:moveTo>
                  <a:cubicBezTo>
                    <a:pt x="369" y="205"/>
                    <a:pt x="369" y="205"/>
                    <a:pt x="369" y="205"/>
                  </a:cubicBezTo>
                  <a:cubicBezTo>
                    <a:pt x="369" y="206"/>
                    <a:pt x="369" y="206"/>
                    <a:pt x="369" y="206"/>
                  </a:cubicBezTo>
                  <a:cubicBezTo>
                    <a:pt x="369" y="206"/>
                    <a:pt x="368" y="206"/>
                    <a:pt x="368" y="206"/>
                  </a:cubicBezTo>
                  <a:cubicBezTo>
                    <a:pt x="368" y="206"/>
                    <a:pt x="369" y="205"/>
                    <a:pt x="369" y="204"/>
                  </a:cubicBezTo>
                  <a:cubicBezTo>
                    <a:pt x="369" y="204"/>
                    <a:pt x="369" y="205"/>
                    <a:pt x="369" y="205"/>
                  </a:cubicBezTo>
                  <a:cubicBezTo>
                    <a:pt x="369" y="205"/>
                    <a:pt x="369" y="205"/>
                    <a:pt x="369" y="205"/>
                  </a:cubicBezTo>
                  <a:close/>
                  <a:moveTo>
                    <a:pt x="369" y="204"/>
                  </a:moveTo>
                  <a:cubicBezTo>
                    <a:pt x="369" y="204"/>
                    <a:pt x="369" y="204"/>
                    <a:pt x="369" y="204"/>
                  </a:cubicBezTo>
                  <a:cubicBezTo>
                    <a:pt x="369" y="204"/>
                    <a:pt x="369" y="204"/>
                    <a:pt x="369" y="204"/>
                  </a:cubicBezTo>
                  <a:close/>
                  <a:moveTo>
                    <a:pt x="369" y="204"/>
                  </a:moveTo>
                  <a:cubicBezTo>
                    <a:pt x="369" y="204"/>
                    <a:pt x="369" y="204"/>
                    <a:pt x="369" y="204"/>
                  </a:cubicBezTo>
                  <a:cubicBezTo>
                    <a:pt x="369" y="204"/>
                    <a:pt x="369" y="204"/>
                    <a:pt x="369" y="204"/>
                  </a:cubicBezTo>
                  <a:cubicBezTo>
                    <a:pt x="369" y="204"/>
                    <a:pt x="369" y="204"/>
                    <a:pt x="369" y="204"/>
                  </a:cubicBezTo>
                  <a:close/>
                  <a:moveTo>
                    <a:pt x="369" y="204"/>
                  </a:moveTo>
                  <a:cubicBezTo>
                    <a:pt x="369" y="204"/>
                    <a:pt x="369" y="203"/>
                    <a:pt x="369" y="204"/>
                  </a:cubicBezTo>
                  <a:cubicBezTo>
                    <a:pt x="369" y="204"/>
                    <a:pt x="369" y="204"/>
                    <a:pt x="369" y="204"/>
                  </a:cubicBezTo>
                  <a:close/>
                  <a:moveTo>
                    <a:pt x="368" y="201"/>
                  </a:moveTo>
                  <a:cubicBezTo>
                    <a:pt x="368" y="202"/>
                    <a:pt x="368" y="202"/>
                    <a:pt x="368" y="203"/>
                  </a:cubicBezTo>
                  <a:cubicBezTo>
                    <a:pt x="368" y="202"/>
                    <a:pt x="368" y="202"/>
                    <a:pt x="368" y="201"/>
                  </a:cubicBezTo>
                  <a:cubicBezTo>
                    <a:pt x="368" y="201"/>
                    <a:pt x="368" y="201"/>
                    <a:pt x="368" y="201"/>
                  </a:cubicBezTo>
                  <a:cubicBezTo>
                    <a:pt x="368" y="202"/>
                    <a:pt x="368" y="201"/>
                    <a:pt x="368" y="201"/>
                  </a:cubicBezTo>
                  <a:close/>
                  <a:moveTo>
                    <a:pt x="364" y="201"/>
                  </a:moveTo>
                  <a:cubicBezTo>
                    <a:pt x="364" y="202"/>
                    <a:pt x="364" y="201"/>
                    <a:pt x="364" y="201"/>
                  </a:cubicBezTo>
                  <a:cubicBezTo>
                    <a:pt x="364" y="201"/>
                    <a:pt x="364" y="201"/>
                    <a:pt x="364" y="201"/>
                  </a:cubicBezTo>
                  <a:close/>
                  <a:moveTo>
                    <a:pt x="354" y="201"/>
                  </a:moveTo>
                  <a:cubicBezTo>
                    <a:pt x="354" y="200"/>
                    <a:pt x="354" y="201"/>
                    <a:pt x="354" y="201"/>
                  </a:cubicBezTo>
                  <a:cubicBezTo>
                    <a:pt x="354" y="201"/>
                    <a:pt x="354" y="201"/>
                    <a:pt x="354" y="201"/>
                  </a:cubicBezTo>
                  <a:cubicBezTo>
                    <a:pt x="354" y="201"/>
                    <a:pt x="354" y="201"/>
                    <a:pt x="354" y="201"/>
                  </a:cubicBezTo>
                  <a:close/>
                  <a:moveTo>
                    <a:pt x="335" y="200"/>
                  </a:moveTo>
                  <a:cubicBezTo>
                    <a:pt x="335" y="200"/>
                    <a:pt x="335" y="199"/>
                    <a:pt x="335" y="199"/>
                  </a:cubicBezTo>
                  <a:cubicBezTo>
                    <a:pt x="335" y="199"/>
                    <a:pt x="335" y="200"/>
                    <a:pt x="335" y="200"/>
                  </a:cubicBezTo>
                  <a:cubicBezTo>
                    <a:pt x="335" y="200"/>
                    <a:pt x="335" y="200"/>
                    <a:pt x="335" y="200"/>
                  </a:cubicBezTo>
                  <a:close/>
                  <a:moveTo>
                    <a:pt x="333" y="197"/>
                  </a:moveTo>
                  <a:cubicBezTo>
                    <a:pt x="333" y="197"/>
                    <a:pt x="333" y="197"/>
                    <a:pt x="333" y="196"/>
                  </a:cubicBezTo>
                  <a:cubicBezTo>
                    <a:pt x="333" y="196"/>
                    <a:pt x="333" y="197"/>
                    <a:pt x="333" y="197"/>
                  </a:cubicBezTo>
                  <a:cubicBezTo>
                    <a:pt x="333" y="197"/>
                    <a:pt x="333" y="197"/>
                    <a:pt x="333" y="197"/>
                  </a:cubicBezTo>
                  <a:close/>
                  <a:moveTo>
                    <a:pt x="324" y="191"/>
                  </a:moveTo>
                  <a:cubicBezTo>
                    <a:pt x="324" y="191"/>
                    <a:pt x="324" y="190"/>
                    <a:pt x="324" y="191"/>
                  </a:cubicBezTo>
                  <a:cubicBezTo>
                    <a:pt x="324" y="191"/>
                    <a:pt x="324" y="191"/>
                    <a:pt x="324" y="191"/>
                  </a:cubicBezTo>
                  <a:close/>
                  <a:moveTo>
                    <a:pt x="316" y="30"/>
                  </a:moveTo>
                  <a:cubicBezTo>
                    <a:pt x="316" y="30"/>
                    <a:pt x="316" y="30"/>
                    <a:pt x="316" y="30"/>
                  </a:cubicBezTo>
                  <a:close/>
                  <a:moveTo>
                    <a:pt x="297" y="284"/>
                  </a:moveTo>
                  <a:cubicBezTo>
                    <a:pt x="297" y="285"/>
                    <a:pt x="296" y="286"/>
                    <a:pt x="295" y="286"/>
                  </a:cubicBezTo>
                  <a:cubicBezTo>
                    <a:pt x="295" y="286"/>
                    <a:pt x="295" y="287"/>
                    <a:pt x="295" y="287"/>
                  </a:cubicBezTo>
                  <a:cubicBezTo>
                    <a:pt x="294" y="287"/>
                    <a:pt x="294" y="287"/>
                    <a:pt x="294" y="287"/>
                  </a:cubicBezTo>
                  <a:cubicBezTo>
                    <a:pt x="294" y="288"/>
                    <a:pt x="294" y="288"/>
                    <a:pt x="294" y="288"/>
                  </a:cubicBezTo>
                  <a:cubicBezTo>
                    <a:pt x="294" y="288"/>
                    <a:pt x="293" y="288"/>
                    <a:pt x="293" y="288"/>
                  </a:cubicBezTo>
                  <a:cubicBezTo>
                    <a:pt x="293" y="288"/>
                    <a:pt x="293" y="288"/>
                    <a:pt x="292" y="288"/>
                  </a:cubicBezTo>
                  <a:cubicBezTo>
                    <a:pt x="292" y="288"/>
                    <a:pt x="292" y="288"/>
                    <a:pt x="292" y="288"/>
                  </a:cubicBezTo>
                  <a:cubicBezTo>
                    <a:pt x="291" y="288"/>
                    <a:pt x="291" y="287"/>
                    <a:pt x="291" y="287"/>
                  </a:cubicBezTo>
                  <a:cubicBezTo>
                    <a:pt x="290" y="287"/>
                    <a:pt x="287" y="287"/>
                    <a:pt x="287" y="286"/>
                  </a:cubicBezTo>
                  <a:cubicBezTo>
                    <a:pt x="287" y="286"/>
                    <a:pt x="287" y="286"/>
                    <a:pt x="287" y="286"/>
                  </a:cubicBezTo>
                  <a:cubicBezTo>
                    <a:pt x="287" y="285"/>
                    <a:pt x="289" y="285"/>
                    <a:pt x="289" y="285"/>
                  </a:cubicBezTo>
                  <a:cubicBezTo>
                    <a:pt x="290" y="284"/>
                    <a:pt x="291" y="284"/>
                    <a:pt x="291" y="283"/>
                  </a:cubicBezTo>
                  <a:cubicBezTo>
                    <a:pt x="292" y="283"/>
                    <a:pt x="293" y="283"/>
                    <a:pt x="294" y="283"/>
                  </a:cubicBezTo>
                  <a:cubicBezTo>
                    <a:pt x="295" y="283"/>
                    <a:pt x="297" y="283"/>
                    <a:pt x="297" y="284"/>
                  </a:cubicBezTo>
                  <a:cubicBezTo>
                    <a:pt x="297" y="285"/>
                    <a:pt x="297" y="284"/>
                    <a:pt x="297" y="284"/>
                  </a:cubicBezTo>
                  <a:close/>
                  <a:moveTo>
                    <a:pt x="293" y="307"/>
                  </a:moveTo>
                  <a:cubicBezTo>
                    <a:pt x="293" y="307"/>
                    <a:pt x="294" y="307"/>
                    <a:pt x="293" y="307"/>
                  </a:cubicBezTo>
                  <a:cubicBezTo>
                    <a:pt x="293" y="307"/>
                    <a:pt x="293" y="307"/>
                    <a:pt x="293" y="307"/>
                  </a:cubicBezTo>
                  <a:close/>
                  <a:moveTo>
                    <a:pt x="293" y="309"/>
                  </a:moveTo>
                  <a:cubicBezTo>
                    <a:pt x="293" y="309"/>
                    <a:pt x="293" y="309"/>
                    <a:pt x="293" y="309"/>
                  </a:cubicBezTo>
                  <a:cubicBezTo>
                    <a:pt x="293" y="309"/>
                    <a:pt x="293" y="309"/>
                    <a:pt x="293" y="309"/>
                  </a:cubicBezTo>
                  <a:close/>
                  <a:moveTo>
                    <a:pt x="293" y="309"/>
                  </a:moveTo>
                  <a:cubicBezTo>
                    <a:pt x="292" y="309"/>
                    <a:pt x="293" y="309"/>
                    <a:pt x="293" y="309"/>
                  </a:cubicBezTo>
                  <a:cubicBezTo>
                    <a:pt x="292" y="309"/>
                    <a:pt x="293" y="309"/>
                    <a:pt x="293" y="309"/>
                  </a:cubicBezTo>
                  <a:close/>
                  <a:moveTo>
                    <a:pt x="294" y="307"/>
                  </a:moveTo>
                  <a:cubicBezTo>
                    <a:pt x="294" y="307"/>
                    <a:pt x="293" y="307"/>
                    <a:pt x="294" y="307"/>
                  </a:cubicBezTo>
                  <a:cubicBezTo>
                    <a:pt x="294" y="307"/>
                    <a:pt x="292" y="308"/>
                    <a:pt x="294" y="307"/>
                  </a:cubicBezTo>
                  <a:cubicBezTo>
                    <a:pt x="294" y="307"/>
                    <a:pt x="294" y="307"/>
                    <a:pt x="294" y="307"/>
                  </a:cubicBezTo>
                  <a:close/>
                  <a:moveTo>
                    <a:pt x="271" y="292"/>
                  </a:moveTo>
                  <a:cubicBezTo>
                    <a:pt x="271" y="292"/>
                    <a:pt x="271" y="292"/>
                    <a:pt x="271" y="291"/>
                  </a:cubicBezTo>
                  <a:cubicBezTo>
                    <a:pt x="271" y="292"/>
                    <a:pt x="271" y="292"/>
                    <a:pt x="271" y="292"/>
                  </a:cubicBezTo>
                  <a:close/>
                  <a:moveTo>
                    <a:pt x="270" y="292"/>
                  </a:moveTo>
                  <a:cubicBezTo>
                    <a:pt x="270" y="292"/>
                    <a:pt x="270" y="292"/>
                    <a:pt x="270" y="292"/>
                  </a:cubicBezTo>
                  <a:cubicBezTo>
                    <a:pt x="270" y="292"/>
                    <a:pt x="271" y="292"/>
                    <a:pt x="270" y="292"/>
                  </a:cubicBezTo>
                  <a:cubicBezTo>
                    <a:pt x="270" y="292"/>
                    <a:pt x="271" y="292"/>
                    <a:pt x="270" y="292"/>
                  </a:cubicBezTo>
                  <a:close/>
                  <a:moveTo>
                    <a:pt x="250" y="326"/>
                  </a:moveTo>
                  <a:cubicBezTo>
                    <a:pt x="250" y="326"/>
                    <a:pt x="250" y="326"/>
                    <a:pt x="250" y="326"/>
                  </a:cubicBezTo>
                  <a:cubicBezTo>
                    <a:pt x="250" y="326"/>
                    <a:pt x="250" y="326"/>
                    <a:pt x="250" y="326"/>
                  </a:cubicBezTo>
                  <a:close/>
                  <a:moveTo>
                    <a:pt x="235" y="171"/>
                  </a:moveTo>
                  <a:cubicBezTo>
                    <a:pt x="235" y="171"/>
                    <a:pt x="236" y="171"/>
                    <a:pt x="236" y="171"/>
                  </a:cubicBezTo>
                  <a:cubicBezTo>
                    <a:pt x="236" y="171"/>
                    <a:pt x="235" y="171"/>
                    <a:pt x="235" y="171"/>
                  </a:cubicBezTo>
                  <a:cubicBezTo>
                    <a:pt x="235" y="171"/>
                    <a:pt x="235" y="171"/>
                    <a:pt x="235" y="171"/>
                  </a:cubicBezTo>
                  <a:close/>
                  <a:moveTo>
                    <a:pt x="237" y="172"/>
                  </a:moveTo>
                  <a:cubicBezTo>
                    <a:pt x="237" y="172"/>
                    <a:pt x="238" y="172"/>
                    <a:pt x="238" y="172"/>
                  </a:cubicBezTo>
                  <a:cubicBezTo>
                    <a:pt x="237" y="172"/>
                    <a:pt x="236" y="171"/>
                    <a:pt x="236" y="171"/>
                  </a:cubicBezTo>
                  <a:cubicBezTo>
                    <a:pt x="236" y="171"/>
                    <a:pt x="236" y="171"/>
                    <a:pt x="237" y="172"/>
                  </a:cubicBezTo>
                  <a:cubicBezTo>
                    <a:pt x="237" y="172"/>
                    <a:pt x="236" y="171"/>
                    <a:pt x="237" y="172"/>
                  </a:cubicBezTo>
                  <a:close/>
                  <a:moveTo>
                    <a:pt x="244" y="173"/>
                  </a:moveTo>
                  <a:cubicBezTo>
                    <a:pt x="244" y="173"/>
                    <a:pt x="244" y="173"/>
                    <a:pt x="244" y="173"/>
                  </a:cubicBezTo>
                  <a:cubicBezTo>
                    <a:pt x="244" y="172"/>
                    <a:pt x="239" y="173"/>
                    <a:pt x="238" y="172"/>
                  </a:cubicBezTo>
                  <a:cubicBezTo>
                    <a:pt x="238" y="172"/>
                    <a:pt x="240" y="173"/>
                    <a:pt x="241" y="173"/>
                  </a:cubicBezTo>
                  <a:cubicBezTo>
                    <a:pt x="242" y="173"/>
                    <a:pt x="243" y="173"/>
                    <a:pt x="244" y="173"/>
                  </a:cubicBezTo>
                  <a:cubicBezTo>
                    <a:pt x="244" y="173"/>
                    <a:pt x="244" y="173"/>
                    <a:pt x="244" y="173"/>
                  </a:cubicBezTo>
                  <a:close/>
                  <a:moveTo>
                    <a:pt x="266" y="134"/>
                  </a:moveTo>
                  <a:cubicBezTo>
                    <a:pt x="266" y="134"/>
                    <a:pt x="266" y="133"/>
                    <a:pt x="266" y="133"/>
                  </a:cubicBezTo>
                  <a:cubicBezTo>
                    <a:pt x="266" y="133"/>
                    <a:pt x="266" y="133"/>
                    <a:pt x="266" y="134"/>
                  </a:cubicBezTo>
                  <a:close/>
                  <a:moveTo>
                    <a:pt x="267" y="140"/>
                  </a:moveTo>
                  <a:cubicBezTo>
                    <a:pt x="267" y="140"/>
                    <a:pt x="267" y="140"/>
                    <a:pt x="268" y="140"/>
                  </a:cubicBezTo>
                  <a:cubicBezTo>
                    <a:pt x="267" y="139"/>
                    <a:pt x="267" y="139"/>
                    <a:pt x="267" y="139"/>
                  </a:cubicBezTo>
                  <a:cubicBezTo>
                    <a:pt x="268" y="140"/>
                    <a:pt x="267" y="140"/>
                    <a:pt x="267" y="141"/>
                  </a:cubicBezTo>
                  <a:cubicBezTo>
                    <a:pt x="267" y="141"/>
                    <a:pt x="267" y="140"/>
                    <a:pt x="267" y="140"/>
                  </a:cubicBezTo>
                  <a:cubicBezTo>
                    <a:pt x="267" y="140"/>
                    <a:pt x="267" y="141"/>
                    <a:pt x="267" y="140"/>
                  </a:cubicBezTo>
                  <a:close/>
                  <a:moveTo>
                    <a:pt x="307" y="182"/>
                  </a:moveTo>
                  <a:cubicBezTo>
                    <a:pt x="308" y="182"/>
                    <a:pt x="308" y="180"/>
                    <a:pt x="308" y="179"/>
                  </a:cubicBezTo>
                  <a:cubicBezTo>
                    <a:pt x="308" y="179"/>
                    <a:pt x="308" y="180"/>
                    <a:pt x="308" y="180"/>
                  </a:cubicBezTo>
                  <a:cubicBezTo>
                    <a:pt x="308" y="181"/>
                    <a:pt x="308" y="181"/>
                    <a:pt x="308" y="181"/>
                  </a:cubicBezTo>
                  <a:cubicBezTo>
                    <a:pt x="307" y="182"/>
                    <a:pt x="305" y="183"/>
                    <a:pt x="304" y="182"/>
                  </a:cubicBezTo>
                  <a:cubicBezTo>
                    <a:pt x="305" y="182"/>
                    <a:pt x="305" y="182"/>
                    <a:pt x="306" y="182"/>
                  </a:cubicBezTo>
                  <a:cubicBezTo>
                    <a:pt x="306" y="182"/>
                    <a:pt x="307" y="182"/>
                    <a:pt x="307" y="182"/>
                  </a:cubicBezTo>
                  <a:cubicBezTo>
                    <a:pt x="308" y="182"/>
                    <a:pt x="307" y="182"/>
                    <a:pt x="307" y="182"/>
                  </a:cubicBezTo>
                  <a:close/>
                  <a:moveTo>
                    <a:pt x="307" y="176"/>
                  </a:moveTo>
                  <a:cubicBezTo>
                    <a:pt x="307" y="175"/>
                    <a:pt x="309" y="177"/>
                    <a:pt x="307" y="176"/>
                  </a:cubicBezTo>
                  <a:cubicBezTo>
                    <a:pt x="308" y="176"/>
                    <a:pt x="308" y="176"/>
                    <a:pt x="307" y="176"/>
                  </a:cubicBezTo>
                  <a:close/>
                  <a:moveTo>
                    <a:pt x="210" y="275"/>
                  </a:moveTo>
                  <a:cubicBezTo>
                    <a:pt x="210" y="275"/>
                    <a:pt x="209" y="276"/>
                    <a:pt x="210" y="275"/>
                  </a:cubicBezTo>
                  <a:cubicBezTo>
                    <a:pt x="210" y="275"/>
                    <a:pt x="210" y="275"/>
                    <a:pt x="210" y="275"/>
                  </a:cubicBezTo>
                  <a:close/>
                  <a:moveTo>
                    <a:pt x="210" y="275"/>
                  </a:moveTo>
                  <a:cubicBezTo>
                    <a:pt x="210" y="275"/>
                    <a:pt x="210" y="275"/>
                    <a:pt x="210" y="275"/>
                  </a:cubicBezTo>
                  <a:close/>
                  <a:moveTo>
                    <a:pt x="207" y="278"/>
                  </a:moveTo>
                  <a:cubicBezTo>
                    <a:pt x="207" y="278"/>
                    <a:pt x="207" y="278"/>
                    <a:pt x="207" y="278"/>
                  </a:cubicBezTo>
                  <a:cubicBezTo>
                    <a:pt x="207" y="278"/>
                    <a:pt x="207" y="278"/>
                    <a:pt x="207" y="278"/>
                  </a:cubicBezTo>
                  <a:close/>
                  <a:moveTo>
                    <a:pt x="213" y="250"/>
                  </a:moveTo>
                  <a:cubicBezTo>
                    <a:pt x="213" y="249"/>
                    <a:pt x="213" y="249"/>
                    <a:pt x="212" y="249"/>
                  </a:cubicBezTo>
                  <a:cubicBezTo>
                    <a:pt x="213" y="249"/>
                    <a:pt x="213" y="249"/>
                    <a:pt x="213" y="250"/>
                  </a:cubicBezTo>
                  <a:close/>
                  <a:moveTo>
                    <a:pt x="213" y="250"/>
                  </a:moveTo>
                  <a:cubicBezTo>
                    <a:pt x="213" y="250"/>
                    <a:pt x="213" y="250"/>
                    <a:pt x="213" y="250"/>
                  </a:cubicBezTo>
                  <a:close/>
                  <a:moveTo>
                    <a:pt x="213" y="250"/>
                  </a:moveTo>
                  <a:cubicBezTo>
                    <a:pt x="213" y="250"/>
                    <a:pt x="213" y="250"/>
                    <a:pt x="213" y="250"/>
                  </a:cubicBezTo>
                  <a:close/>
                  <a:moveTo>
                    <a:pt x="214" y="252"/>
                  </a:moveTo>
                  <a:cubicBezTo>
                    <a:pt x="214" y="252"/>
                    <a:pt x="214" y="252"/>
                    <a:pt x="214" y="252"/>
                  </a:cubicBezTo>
                  <a:cubicBezTo>
                    <a:pt x="214" y="252"/>
                    <a:pt x="214" y="252"/>
                    <a:pt x="214" y="252"/>
                  </a:cubicBezTo>
                  <a:close/>
                  <a:moveTo>
                    <a:pt x="214" y="252"/>
                  </a:moveTo>
                  <a:cubicBezTo>
                    <a:pt x="214" y="252"/>
                    <a:pt x="214" y="252"/>
                    <a:pt x="214" y="253"/>
                  </a:cubicBezTo>
                  <a:cubicBezTo>
                    <a:pt x="214" y="252"/>
                    <a:pt x="214" y="252"/>
                    <a:pt x="214" y="252"/>
                  </a:cubicBezTo>
                  <a:close/>
                  <a:moveTo>
                    <a:pt x="214" y="253"/>
                  </a:moveTo>
                  <a:cubicBezTo>
                    <a:pt x="214" y="253"/>
                    <a:pt x="214" y="253"/>
                    <a:pt x="214" y="253"/>
                  </a:cubicBezTo>
                  <a:cubicBezTo>
                    <a:pt x="214" y="253"/>
                    <a:pt x="214" y="253"/>
                    <a:pt x="214" y="253"/>
                  </a:cubicBezTo>
                  <a:close/>
                  <a:moveTo>
                    <a:pt x="215" y="251"/>
                  </a:moveTo>
                  <a:cubicBezTo>
                    <a:pt x="214" y="251"/>
                    <a:pt x="215" y="251"/>
                    <a:pt x="215" y="251"/>
                  </a:cubicBezTo>
                  <a:cubicBezTo>
                    <a:pt x="215" y="252"/>
                    <a:pt x="215" y="252"/>
                    <a:pt x="216" y="252"/>
                  </a:cubicBezTo>
                  <a:cubicBezTo>
                    <a:pt x="215" y="252"/>
                    <a:pt x="215" y="252"/>
                    <a:pt x="215" y="251"/>
                  </a:cubicBezTo>
                  <a:cubicBezTo>
                    <a:pt x="215" y="251"/>
                    <a:pt x="215" y="252"/>
                    <a:pt x="215" y="251"/>
                  </a:cubicBezTo>
                  <a:close/>
                  <a:moveTo>
                    <a:pt x="206" y="278"/>
                  </a:moveTo>
                  <a:cubicBezTo>
                    <a:pt x="206" y="278"/>
                    <a:pt x="206" y="278"/>
                    <a:pt x="206" y="278"/>
                  </a:cubicBezTo>
                  <a:cubicBezTo>
                    <a:pt x="206" y="278"/>
                    <a:pt x="206" y="278"/>
                    <a:pt x="206" y="278"/>
                  </a:cubicBezTo>
                  <a:close/>
                  <a:moveTo>
                    <a:pt x="208" y="277"/>
                  </a:moveTo>
                  <a:cubicBezTo>
                    <a:pt x="208" y="277"/>
                    <a:pt x="208" y="277"/>
                    <a:pt x="208" y="277"/>
                  </a:cubicBezTo>
                  <a:cubicBezTo>
                    <a:pt x="208" y="277"/>
                    <a:pt x="208" y="277"/>
                    <a:pt x="208" y="277"/>
                  </a:cubicBezTo>
                  <a:close/>
                  <a:moveTo>
                    <a:pt x="212" y="273"/>
                  </a:moveTo>
                  <a:cubicBezTo>
                    <a:pt x="212" y="273"/>
                    <a:pt x="212" y="273"/>
                    <a:pt x="212" y="273"/>
                  </a:cubicBezTo>
                  <a:cubicBezTo>
                    <a:pt x="212" y="273"/>
                    <a:pt x="212" y="273"/>
                    <a:pt x="212" y="273"/>
                  </a:cubicBezTo>
                  <a:close/>
                  <a:moveTo>
                    <a:pt x="212" y="276"/>
                  </a:moveTo>
                  <a:cubicBezTo>
                    <a:pt x="212" y="276"/>
                    <a:pt x="212" y="276"/>
                    <a:pt x="212" y="276"/>
                  </a:cubicBezTo>
                  <a:cubicBezTo>
                    <a:pt x="212" y="276"/>
                    <a:pt x="212" y="276"/>
                    <a:pt x="212" y="276"/>
                  </a:cubicBezTo>
                  <a:close/>
                  <a:moveTo>
                    <a:pt x="214" y="278"/>
                  </a:moveTo>
                  <a:cubicBezTo>
                    <a:pt x="215" y="278"/>
                    <a:pt x="214" y="278"/>
                    <a:pt x="214" y="278"/>
                  </a:cubicBezTo>
                  <a:cubicBezTo>
                    <a:pt x="214" y="278"/>
                    <a:pt x="214" y="278"/>
                    <a:pt x="214" y="278"/>
                  </a:cubicBezTo>
                  <a:close/>
                  <a:moveTo>
                    <a:pt x="215" y="271"/>
                  </a:moveTo>
                  <a:cubicBezTo>
                    <a:pt x="215" y="271"/>
                    <a:pt x="215" y="271"/>
                    <a:pt x="215" y="271"/>
                  </a:cubicBezTo>
                  <a:close/>
                  <a:moveTo>
                    <a:pt x="215" y="271"/>
                  </a:moveTo>
                  <a:cubicBezTo>
                    <a:pt x="215" y="271"/>
                    <a:pt x="215" y="271"/>
                    <a:pt x="215" y="271"/>
                  </a:cubicBezTo>
                  <a:cubicBezTo>
                    <a:pt x="215" y="271"/>
                    <a:pt x="215" y="271"/>
                    <a:pt x="215" y="271"/>
                  </a:cubicBezTo>
                  <a:close/>
                  <a:moveTo>
                    <a:pt x="216" y="272"/>
                  </a:moveTo>
                  <a:cubicBezTo>
                    <a:pt x="216" y="272"/>
                    <a:pt x="216" y="272"/>
                    <a:pt x="216" y="272"/>
                  </a:cubicBezTo>
                  <a:cubicBezTo>
                    <a:pt x="216" y="272"/>
                    <a:pt x="216" y="272"/>
                    <a:pt x="216" y="272"/>
                  </a:cubicBezTo>
                  <a:close/>
                  <a:moveTo>
                    <a:pt x="219" y="273"/>
                  </a:moveTo>
                  <a:cubicBezTo>
                    <a:pt x="219" y="273"/>
                    <a:pt x="219" y="273"/>
                    <a:pt x="219" y="273"/>
                  </a:cubicBezTo>
                  <a:cubicBezTo>
                    <a:pt x="219" y="273"/>
                    <a:pt x="219" y="273"/>
                    <a:pt x="219" y="273"/>
                  </a:cubicBezTo>
                  <a:close/>
                  <a:moveTo>
                    <a:pt x="266" y="135"/>
                  </a:moveTo>
                  <a:cubicBezTo>
                    <a:pt x="265" y="135"/>
                    <a:pt x="265" y="135"/>
                    <a:pt x="266" y="135"/>
                  </a:cubicBezTo>
                  <a:cubicBezTo>
                    <a:pt x="266" y="135"/>
                    <a:pt x="266" y="135"/>
                    <a:pt x="266" y="135"/>
                  </a:cubicBezTo>
                  <a:close/>
                  <a:moveTo>
                    <a:pt x="266" y="135"/>
                  </a:moveTo>
                  <a:cubicBezTo>
                    <a:pt x="266" y="135"/>
                    <a:pt x="266" y="135"/>
                    <a:pt x="266" y="135"/>
                  </a:cubicBezTo>
                  <a:cubicBezTo>
                    <a:pt x="266" y="135"/>
                    <a:pt x="266" y="135"/>
                    <a:pt x="266" y="135"/>
                  </a:cubicBezTo>
                  <a:cubicBezTo>
                    <a:pt x="266" y="135"/>
                    <a:pt x="266" y="135"/>
                    <a:pt x="266" y="135"/>
                  </a:cubicBezTo>
                  <a:close/>
                  <a:moveTo>
                    <a:pt x="276" y="246"/>
                  </a:moveTo>
                  <a:cubicBezTo>
                    <a:pt x="276" y="246"/>
                    <a:pt x="276" y="246"/>
                    <a:pt x="276" y="246"/>
                  </a:cubicBezTo>
                  <a:cubicBezTo>
                    <a:pt x="276" y="246"/>
                    <a:pt x="276" y="246"/>
                    <a:pt x="276" y="246"/>
                  </a:cubicBezTo>
                  <a:close/>
                  <a:moveTo>
                    <a:pt x="248" y="312"/>
                  </a:moveTo>
                  <a:cubicBezTo>
                    <a:pt x="248" y="312"/>
                    <a:pt x="248" y="312"/>
                    <a:pt x="248" y="312"/>
                  </a:cubicBezTo>
                  <a:cubicBezTo>
                    <a:pt x="248" y="312"/>
                    <a:pt x="248" y="312"/>
                    <a:pt x="248" y="312"/>
                  </a:cubicBezTo>
                  <a:close/>
                  <a:moveTo>
                    <a:pt x="244" y="300"/>
                  </a:moveTo>
                  <a:cubicBezTo>
                    <a:pt x="244" y="300"/>
                    <a:pt x="244" y="300"/>
                    <a:pt x="244" y="300"/>
                  </a:cubicBezTo>
                  <a:cubicBezTo>
                    <a:pt x="244" y="300"/>
                    <a:pt x="244" y="300"/>
                    <a:pt x="244" y="300"/>
                  </a:cubicBezTo>
                  <a:close/>
                  <a:moveTo>
                    <a:pt x="264" y="157"/>
                  </a:moveTo>
                  <a:cubicBezTo>
                    <a:pt x="264" y="157"/>
                    <a:pt x="264" y="157"/>
                    <a:pt x="264" y="157"/>
                  </a:cubicBezTo>
                  <a:cubicBezTo>
                    <a:pt x="264" y="157"/>
                    <a:pt x="264" y="157"/>
                    <a:pt x="264" y="157"/>
                  </a:cubicBezTo>
                  <a:close/>
                  <a:moveTo>
                    <a:pt x="263" y="157"/>
                  </a:moveTo>
                  <a:cubicBezTo>
                    <a:pt x="263" y="157"/>
                    <a:pt x="263" y="157"/>
                    <a:pt x="263" y="157"/>
                  </a:cubicBezTo>
                  <a:cubicBezTo>
                    <a:pt x="263" y="157"/>
                    <a:pt x="263" y="157"/>
                    <a:pt x="263" y="157"/>
                  </a:cubicBezTo>
                  <a:close/>
                  <a:moveTo>
                    <a:pt x="263" y="157"/>
                  </a:moveTo>
                  <a:cubicBezTo>
                    <a:pt x="263" y="158"/>
                    <a:pt x="263" y="158"/>
                    <a:pt x="263" y="157"/>
                  </a:cubicBezTo>
                  <a:cubicBezTo>
                    <a:pt x="263" y="158"/>
                    <a:pt x="263" y="158"/>
                    <a:pt x="263" y="157"/>
                  </a:cubicBezTo>
                  <a:close/>
                  <a:moveTo>
                    <a:pt x="266" y="146"/>
                  </a:moveTo>
                  <a:cubicBezTo>
                    <a:pt x="266" y="146"/>
                    <a:pt x="265" y="146"/>
                    <a:pt x="266" y="146"/>
                  </a:cubicBezTo>
                  <a:close/>
                  <a:moveTo>
                    <a:pt x="266" y="146"/>
                  </a:moveTo>
                  <a:cubicBezTo>
                    <a:pt x="266" y="146"/>
                    <a:pt x="266" y="147"/>
                    <a:pt x="265" y="147"/>
                  </a:cubicBezTo>
                  <a:cubicBezTo>
                    <a:pt x="266" y="147"/>
                    <a:pt x="266" y="146"/>
                    <a:pt x="266" y="146"/>
                  </a:cubicBezTo>
                  <a:close/>
                  <a:moveTo>
                    <a:pt x="261" y="292"/>
                  </a:moveTo>
                  <a:cubicBezTo>
                    <a:pt x="261" y="292"/>
                    <a:pt x="261" y="291"/>
                    <a:pt x="261" y="292"/>
                  </a:cubicBezTo>
                  <a:cubicBezTo>
                    <a:pt x="261" y="292"/>
                    <a:pt x="261" y="292"/>
                    <a:pt x="261" y="292"/>
                  </a:cubicBezTo>
                  <a:close/>
                  <a:moveTo>
                    <a:pt x="245" y="313"/>
                  </a:moveTo>
                  <a:cubicBezTo>
                    <a:pt x="245" y="313"/>
                    <a:pt x="245" y="313"/>
                    <a:pt x="245" y="313"/>
                  </a:cubicBezTo>
                  <a:cubicBezTo>
                    <a:pt x="245" y="313"/>
                    <a:pt x="245" y="313"/>
                    <a:pt x="245" y="313"/>
                  </a:cubicBezTo>
                  <a:close/>
                  <a:moveTo>
                    <a:pt x="258" y="220"/>
                  </a:moveTo>
                  <a:cubicBezTo>
                    <a:pt x="258" y="220"/>
                    <a:pt x="258" y="220"/>
                    <a:pt x="258" y="220"/>
                  </a:cubicBezTo>
                  <a:cubicBezTo>
                    <a:pt x="258" y="220"/>
                    <a:pt x="258" y="220"/>
                    <a:pt x="258" y="220"/>
                  </a:cubicBezTo>
                  <a:close/>
                  <a:moveTo>
                    <a:pt x="257" y="222"/>
                  </a:moveTo>
                  <a:cubicBezTo>
                    <a:pt x="257" y="222"/>
                    <a:pt x="257" y="222"/>
                    <a:pt x="256" y="223"/>
                  </a:cubicBezTo>
                  <a:cubicBezTo>
                    <a:pt x="257" y="222"/>
                    <a:pt x="257" y="222"/>
                    <a:pt x="257" y="222"/>
                  </a:cubicBezTo>
                  <a:close/>
                  <a:moveTo>
                    <a:pt x="244" y="268"/>
                  </a:moveTo>
                  <a:cubicBezTo>
                    <a:pt x="244" y="268"/>
                    <a:pt x="244" y="268"/>
                    <a:pt x="244" y="268"/>
                  </a:cubicBezTo>
                  <a:cubicBezTo>
                    <a:pt x="244" y="268"/>
                    <a:pt x="244" y="268"/>
                    <a:pt x="244" y="268"/>
                  </a:cubicBezTo>
                  <a:close/>
                  <a:moveTo>
                    <a:pt x="244" y="312"/>
                  </a:moveTo>
                  <a:cubicBezTo>
                    <a:pt x="244" y="312"/>
                    <a:pt x="244" y="312"/>
                    <a:pt x="244" y="312"/>
                  </a:cubicBezTo>
                  <a:cubicBezTo>
                    <a:pt x="244" y="312"/>
                    <a:pt x="244" y="312"/>
                    <a:pt x="244" y="312"/>
                  </a:cubicBezTo>
                  <a:close/>
                  <a:moveTo>
                    <a:pt x="246" y="300"/>
                  </a:moveTo>
                  <a:cubicBezTo>
                    <a:pt x="246" y="300"/>
                    <a:pt x="246" y="300"/>
                    <a:pt x="246" y="300"/>
                  </a:cubicBezTo>
                  <a:cubicBezTo>
                    <a:pt x="246" y="300"/>
                    <a:pt x="246" y="300"/>
                    <a:pt x="246" y="300"/>
                  </a:cubicBezTo>
                  <a:close/>
                  <a:moveTo>
                    <a:pt x="249" y="301"/>
                  </a:moveTo>
                  <a:cubicBezTo>
                    <a:pt x="249" y="301"/>
                    <a:pt x="249" y="301"/>
                    <a:pt x="249" y="301"/>
                  </a:cubicBezTo>
                  <a:close/>
                  <a:moveTo>
                    <a:pt x="249" y="302"/>
                  </a:moveTo>
                  <a:cubicBezTo>
                    <a:pt x="249" y="302"/>
                    <a:pt x="249" y="302"/>
                    <a:pt x="249" y="302"/>
                  </a:cubicBezTo>
                  <a:close/>
                  <a:moveTo>
                    <a:pt x="262" y="289"/>
                  </a:moveTo>
                  <a:cubicBezTo>
                    <a:pt x="262" y="289"/>
                    <a:pt x="262" y="289"/>
                    <a:pt x="262" y="289"/>
                  </a:cubicBezTo>
                  <a:cubicBezTo>
                    <a:pt x="262" y="289"/>
                    <a:pt x="262" y="289"/>
                    <a:pt x="262" y="289"/>
                  </a:cubicBezTo>
                  <a:close/>
                  <a:moveTo>
                    <a:pt x="268" y="247"/>
                  </a:moveTo>
                  <a:cubicBezTo>
                    <a:pt x="268" y="247"/>
                    <a:pt x="268" y="247"/>
                    <a:pt x="268" y="247"/>
                  </a:cubicBezTo>
                  <a:cubicBezTo>
                    <a:pt x="268" y="247"/>
                    <a:pt x="268" y="247"/>
                    <a:pt x="268" y="247"/>
                  </a:cubicBezTo>
                  <a:close/>
                  <a:moveTo>
                    <a:pt x="249" y="235"/>
                  </a:moveTo>
                  <a:cubicBezTo>
                    <a:pt x="249" y="235"/>
                    <a:pt x="249" y="235"/>
                    <a:pt x="249" y="235"/>
                  </a:cubicBezTo>
                  <a:close/>
                  <a:moveTo>
                    <a:pt x="247" y="234"/>
                  </a:moveTo>
                  <a:cubicBezTo>
                    <a:pt x="247" y="234"/>
                    <a:pt x="247" y="234"/>
                    <a:pt x="247" y="234"/>
                  </a:cubicBezTo>
                  <a:cubicBezTo>
                    <a:pt x="247" y="234"/>
                    <a:pt x="247" y="234"/>
                    <a:pt x="247" y="234"/>
                  </a:cubicBezTo>
                  <a:close/>
                  <a:moveTo>
                    <a:pt x="247" y="234"/>
                  </a:moveTo>
                  <a:cubicBezTo>
                    <a:pt x="247" y="234"/>
                    <a:pt x="247" y="234"/>
                    <a:pt x="247" y="234"/>
                  </a:cubicBezTo>
                  <a:cubicBezTo>
                    <a:pt x="247" y="234"/>
                    <a:pt x="247" y="234"/>
                    <a:pt x="247" y="234"/>
                  </a:cubicBezTo>
                  <a:close/>
                  <a:moveTo>
                    <a:pt x="247" y="234"/>
                  </a:moveTo>
                  <a:cubicBezTo>
                    <a:pt x="247" y="234"/>
                    <a:pt x="247" y="234"/>
                    <a:pt x="247" y="234"/>
                  </a:cubicBezTo>
                  <a:cubicBezTo>
                    <a:pt x="247" y="234"/>
                    <a:pt x="247" y="234"/>
                    <a:pt x="247" y="234"/>
                  </a:cubicBezTo>
                  <a:close/>
                  <a:moveTo>
                    <a:pt x="247" y="234"/>
                  </a:moveTo>
                  <a:cubicBezTo>
                    <a:pt x="247" y="234"/>
                    <a:pt x="247" y="234"/>
                    <a:pt x="247" y="234"/>
                  </a:cubicBezTo>
                  <a:cubicBezTo>
                    <a:pt x="247" y="234"/>
                    <a:pt x="247" y="234"/>
                    <a:pt x="247" y="234"/>
                  </a:cubicBezTo>
                  <a:close/>
                  <a:moveTo>
                    <a:pt x="245" y="179"/>
                  </a:moveTo>
                  <a:cubicBezTo>
                    <a:pt x="245" y="179"/>
                    <a:pt x="245" y="178"/>
                    <a:pt x="245" y="178"/>
                  </a:cubicBezTo>
                  <a:cubicBezTo>
                    <a:pt x="245" y="178"/>
                    <a:pt x="245" y="179"/>
                    <a:pt x="245" y="179"/>
                  </a:cubicBezTo>
                  <a:close/>
                  <a:moveTo>
                    <a:pt x="227" y="273"/>
                  </a:moveTo>
                  <a:cubicBezTo>
                    <a:pt x="228" y="273"/>
                    <a:pt x="227" y="273"/>
                    <a:pt x="227" y="273"/>
                  </a:cubicBezTo>
                  <a:cubicBezTo>
                    <a:pt x="227" y="273"/>
                    <a:pt x="227" y="273"/>
                    <a:pt x="227" y="273"/>
                  </a:cubicBezTo>
                  <a:close/>
                  <a:moveTo>
                    <a:pt x="229" y="278"/>
                  </a:moveTo>
                  <a:cubicBezTo>
                    <a:pt x="229" y="278"/>
                    <a:pt x="229" y="278"/>
                    <a:pt x="229" y="278"/>
                  </a:cubicBezTo>
                  <a:cubicBezTo>
                    <a:pt x="229" y="278"/>
                    <a:pt x="229" y="278"/>
                    <a:pt x="229" y="278"/>
                  </a:cubicBezTo>
                  <a:close/>
                  <a:moveTo>
                    <a:pt x="234" y="284"/>
                  </a:moveTo>
                  <a:cubicBezTo>
                    <a:pt x="233" y="285"/>
                    <a:pt x="233" y="285"/>
                    <a:pt x="233" y="285"/>
                  </a:cubicBezTo>
                  <a:cubicBezTo>
                    <a:pt x="233" y="285"/>
                    <a:pt x="233" y="285"/>
                    <a:pt x="234" y="284"/>
                  </a:cubicBezTo>
                  <a:close/>
                  <a:moveTo>
                    <a:pt x="243" y="304"/>
                  </a:moveTo>
                  <a:cubicBezTo>
                    <a:pt x="243" y="304"/>
                    <a:pt x="243" y="304"/>
                    <a:pt x="243" y="304"/>
                  </a:cubicBezTo>
                  <a:cubicBezTo>
                    <a:pt x="243" y="304"/>
                    <a:pt x="243" y="304"/>
                    <a:pt x="243" y="304"/>
                  </a:cubicBezTo>
                  <a:close/>
                  <a:moveTo>
                    <a:pt x="244" y="302"/>
                  </a:moveTo>
                  <a:cubicBezTo>
                    <a:pt x="244" y="302"/>
                    <a:pt x="244" y="302"/>
                    <a:pt x="244" y="302"/>
                  </a:cubicBezTo>
                  <a:cubicBezTo>
                    <a:pt x="244" y="302"/>
                    <a:pt x="244" y="302"/>
                    <a:pt x="244" y="302"/>
                  </a:cubicBezTo>
                  <a:close/>
                  <a:moveTo>
                    <a:pt x="244" y="311"/>
                  </a:moveTo>
                  <a:cubicBezTo>
                    <a:pt x="244" y="312"/>
                    <a:pt x="244" y="311"/>
                    <a:pt x="244" y="311"/>
                  </a:cubicBezTo>
                  <a:cubicBezTo>
                    <a:pt x="244" y="311"/>
                    <a:pt x="244" y="311"/>
                    <a:pt x="244" y="311"/>
                  </a:cubicBezTo>
                  <a:close/>
                  <a:moveTo>
                    <a:pt x="246" y="312"/>
                  </a:moveTo>
                  <a:cubicBezTo>
                    <a:pt x="246" y="312"/>
                    <a:pt x="246" y="313"/>
                    <a:pt x="246" y="312"/>
                  </a:cubicBezTo>
                  <a:cubicBezTo>
                    <a:pt x="246" y="312"/>
                    <a:pt x="246" y="312"/>
                    <a:pt x="246" y="312"/>
                  </a:cubicBezTo>
                  <a:close/>
                  <a:moveTo>
                    <a:pt x="247" y="312"/>
                  </a:moveTo>
                  <a:cubicBezTo>
                    <a:pt x="247" y="312"/>
                    <a:pt x="247" y="312"/>
                    <a:pt x="247" y="312"/>
                  </a:cubicBezTo>
                  <a:close/>
                  <a:moveTo>
                    <a:pt x="247" y="312"/>
                  </a:moveTo>
                  <a:cubicBezTo>
                    <a:pt x="247" y="312"/>
                    <a:pt x="247" y="312"/>
                    <a:pt x="247" y="312"/>
                  </a:cubicBezTo>
                  <a:close/>
                  <a:moveTo>
                    <a:pt x="273" y="247"/>
                  </a:moveTo>
                  <a:cubicBezTo>
                    <a:pt x="273" y="247"/>
                    <a:pt x="273" y="246"/>
                    <a:pt x="273" y="247"/>
                  </a:cubicBezTo>
                  <a:cubicBezTo>
                    <a:pt x="273" y="247"/>
                    <a:pt x="273" y="247"/>
                    <a:pt x="273" y="247"/>
                  </a:cubicBezTo>
                  <a:close/>
                  <a:moveTo>
                    <a:pt x="297" y="241"/>
                  </a:moveTo>
                  <a:cubicBezTo>
                    <a:pt x="297" y="241"/>
                    <a:pt x="297" y="241"/>
                    <a:pt x="297" y="241"/>
                  </a:cubicBezTo>
                  <a:close/>
                  <a:moveTo>
                    <a:pt x="305" y="190"/>
                  </a:moveTo>
                  <a:cubicBezTo>
                    <a:pt x="305" y="190"/>
                    <a:pt x="305" y="188"/>
                    <a:pt x="305" y="188"/>
                  </a:cubicBezTo>
                  <a:cubicBezTo>
                    <a:pt x="305" y="188"/>
                    <a:pt x="305" y="190"/>
                    <a:pt x="305" y="190"/>
                  </a:cubicBezTo>
                  <a:cubicBezTo>
                    <a:pt x="305" y="190"/>
                    <a:pt x="305" y="190"/>
                    <a:pt x="305" y="190"/>
                  </a:cubicBezTo>
                  <a:close/>
                  <a:moveTo>
                    <a:pt x="302" y="195"/>
                  </a:moveTo>
                  <a:cubicBezTo>
                    <a:pt x="302" y="195"/>
                    <a:pt x="302" y="195"/>
                    <a:pt x="302" y="195"/>
                  </a:cubicBezTo>
                  <a:cubicBezTo>
                    <a:pt x="302" y="195"/>
                    <a:pt x="302" y="195"/>
                    <a:pt x="302" y="195"/>
                  </a:cubicBezTo>
                  <a:close/>
                  <a:moveTo>
                    <a:pt x="303" y="194"/>
                  </a:moveTo>
                  <a:cubicBezTo>
                    <a:pt x="303" y="194"/>
                    <a:pt x="303" y="194"/>
                    <a:pt x="303" y="194"/>
                  </a:cubicBezTo>
                  <a:close/>
                  <a:moveTo>
                    <a:pt x="303" y="194"/>
                  </a:moveTo>
                  <a:cubicBezTo>
                    <a:pt x="303" y="194"/>
                    <a:pt x="303" y="194"/>
                    <a:pt x="303" y="194"/>
                  </a:cubicBezTo>
                  <a:close/>
                  <a:moveTo>
                    <a:pt x="302" y="195"/>
                  </a:moveTo>
                  <a:cubicBezTo>
                    <a:pt x="302" y="195"/>
                    <a:pt x="302" y="195"/>
                    <a:pt x="302" y="195"/>
                  </a:cubicBezTo>
                  <a:cubicBezTo>
                    <a:pt x="302" y="195"/>
                    <a:pt x="302" y="195"/>
                    <a:pt x="302" y="195"/>
                  </a:cubicBezTo>
                  <a:close/>
                  <a:moveTo>
                    <a:pt x="302" y="195"/>
                  </a:moveTo>
                  <a:cubicBezTo>
                    <a:pt x="302" y="195"/>
                    <a:pt x="302" y="195"/>
                    <a:pt x="302" y="195"/>
                  </a:cubicBezTo>
                  <a:cubicBezTo>
                    <a:pt x="302" y="195"/>
                    <a:pt x="302" y="195"/>
                    <a:pt x="302" y="195"/>
                  </a:cubicBezTo>
                  <a:close/>
                  <a:moveTo>
                    <a:pt x="301" y="202"/>
                  </a:moveTo>
                  <a:cubicBezTo>
                    <a:pt x="301" y="202"/>
                    <a:pt x="302" y="202"/>
                    <a:pt x="301" y="202"/>
                  </a:cubicBezTo>
                  <a:cubicBezTo>
                    <a:pt x="301" y="202"/>
                    <a:pt x="301" y="202"/>
                    <a:pt x="301" y="202"/>
                  </a:cubicBezTo>
                  <a:close/>
                  <a:moveTo>
                    <a:pt x="300" y="200"/>
                  </a:moveTo>
                  <a:cubicBezTo>
                    <a:pt x="300" y="200"/>
                    <a:pt x="300" y="200"/>
                    <a:pt x="300" y="200"/>
                  </a:cubicBezTo>
                  <a:cubicBezTo>
                    <a:pt x="300" y="200"/>
                    <a:pt x="300" y="200"/>
                    <a:pt x="300" y="200"/>
                  </a:cubicBezTo>
                  <a:close/>
                  <a:moveTo>
                    <a:pt x="300" y="200"/>
                  </a:moveTo>
                  <a:cubicBezTo>
                    <a:pt x="300" y="200"/>
                    <a:pt x="300" y="200"/>
                    <a:pt x="300" y="200"/>
                  </a:cubicBezTo>
                  <a:cubicBezTo>
                    <a:pt x="300" y="200"/>
                    <a:pt x="300" y="200"/>
                    <a:pt x="300" y="200"/>
                  </a:cubicBezTo>
                  <a:close/>
                  <a:moveTo>
                    <a:pt x="300" y="203"/>
                  </a:moveTo>
                  <a:cubicBezTo>
                    <a:pt x="300" y="203"/>
                    <a:pt x="300" y="203"/>
                    <a:pt x="300" y="203"/>
                  </a:cubicBezTo>
                  <a:close/>
                  <a:moveTo>
                    <a:pt x="300" y="203"/>
                  </a:moveTo>
                  <a:cubicBezTo>
                    <a:pt x="300" y="203"/>
                    <a:pt x="300" y="203"/>
                    <a:pt x="300" y="203"/>
                  </a:cubicBezTo>
                  <a:cubicBezTo>
                    <a:pt x="300" y="203"/>
                    <a:pt x="300" y="203"/>
                    <a:pt x="300" y="203"/>
                  </a:cubicBezTo>
                  <a:close/>
                  <a:moveTo>
                    <a:pt x="303" y="186"/>
                  </a:moveTo>
                  <a:cubicBezTo>
                    <a:pt x="303" y="186"/>
                    <a:pt x="303" y="186"/>
                    <a:pt x="303" y="186"/>
                  </a:cubicBezTo>
                  <a:cubicBezTo>
                    <a:pt x="304" y="186"/>
                    <a:pt x="303" y="186"/>
                    <a:pt x="303" y="186"/>
                  </a:cubicBezTo>
                  <a:cubicBezTo>
                    <a:pt x="303" y="186"/>
                    <a:pt x="303" y="186"/>
                    <a:pt x="303" y="186"/>
                  </a:cubicBezTo>
                  <a:close/>
                  <a:moveTo>
                    <a:pt x="303" y="186"/>
                  </a:moveTo>
                  <a:cubicBezTo>
                    <a:pt x="303" y="186"/>
                    <a:pt x="303" y="186"/>
                    <a:pt x="303" y="186"/>
                  </a:cubicBezTo>
                  <a:cubicBezTo>
                    <a:pt x="304" y="186"/>
                    <a:pt x="303" y="186"/>
                    <a:pt x="303" y="186"/>
                  </a:cubicBezTo>
                  <a:cubicBezTo>
                    <a:pt x="303" y="186"/>
                    <a:pt x="303" y="186"/>
                    <a:pt x="303" y="186"/>
                  </a:cubicBezTo>
                  <a:close/>
                  <a:moveTo>
                    <a:pt x="303" y="185"/>
                  </a:moveTo>
                  <a:cubicBezTo>
                    <a:pt x="303" y="185"/>
                    <a:pt x="303" y="185"/>
                    <a:pt x="303" y="185"/>
                  </a:cubicBezTo>
                  <a:cubicBezTo>
                    <a:pt x="303" y="185"/>
                    <a:pt x="303" y="185"/>
                    <a:pt x="303" y="185"/>
                  </a:cubicBezTo>
                  <a:cubicBezTo>
                    <a:pt x="303" y="185"/>
                    <a:pt x="303" y="185"/>
                    <a:pt x="303" y="185"/>
                  </a:cubicBezTo>
                  <a:close/>
                  <a:moveTo>
                    <a:pt x="302" y="196"/>
                  </a:moveTo>
                  <a:cubicBezTo>
                    <a:pt x="301" y="196"/>
                    <a:pt x="301" y="196"/>
                    <a:pt x="301" y="196"/>
                  </a:cubicBezTo>
                  <a:cubicBezTo>
                    <a:pt x="301" y="196"/>
                    <a:pt x="301" y="196"/>
                    <a:pt x="302" y="196"/>
                  </a:cubicBezTo>
                  <a:close/>
                  <a:moveTo>
                    <a:pt x="300" y="203"/>
                  </a:moveTo>
                  <a:cubicBezTo>
                    <a:pt x="300" y="203"/>
                    <a:pt x="300" y="203"/>
                    <a:pt x="300" y="203"/>
                  </a:cubicBezTo>
                  <a:cubicBezTo>
                    <a:pt x="300" y="203"/>
                    <a:pt x="300" y="203"/>
                    <a:pt x="300" y="203"/>
                  </a:cubicBezTo>
                  <a:close/>
                  <a:moveTo>
                    <a:pt x="287" y="203"/>
                  </a:moveTo>
                  <a:cubicBezTo>
                    <a:pt x="287" y="203"/>
                    <a:pt x="287" y="203"/>
                    <a:pt x="287" y="203"/>
                  </a:cubicBezTo>
                  <a:cubicBezTo>
                    <a:pt x="287" y="203"/>
                    <a:pt x="287" y="203"/>
                    <a:pt x="287" y="203"/>
                  </a:cubicBezTo>
                  <a:close/>
                  <a:moveTo>
                    <a:pt x="287" y="203"/>
                  </a:moveTo>
                  <a:cubicBezTo>
                    <a:pt x="287" y="203"/>
                    <a:pt x="287" y="203"/>
                    <a:pt x="287" y="203"/>
                  </a:cubicBezTo>
                  <a:cubicBezTo>
                    <a:pt x="287" y="203"/>
                    <a:pt x="287" y="203"/>
                    <a:pt x="287" y="203"/>
                  </a:cubicBezTo>
                  <a:close/>
                  <a:moveTo>
                    <a:pt x="287" y="203"/>
                  </a:moveTo>
                  <a:cubicBezTo>
                    <a:pt x="287" y="203"/>
                    <a:pt x="287" y="203"/>
                    <a:pt x="287" y="203"/>
                  </a:cubicBezTo>
                  <a:cubicBezTo>
                    <a:pt x="287" y="203"/>
                    <a:pt x="287" y="203"/>
                    <a:pt x="287" y="203"/>
                  </a:cubicBezTo>
                  <a:close/>
                  <a:moveTo>
                    <a:pt x="286" y="204"/>
                  </a:moveTo>
                  <a:cubicBezTo>
                    <a:pt x="286" y="204"/>
                    <a:pt x="286" y="204"/>
                    <a:pt x="286" y="204"/>
                  </a:cubicBezTo>
                  <a:close/>
                  <a:moveTo>
                    <a:pt x="283" y="241"/>
                  </a:moveTo>
                  <a:cubicBezTo>
                    <a:pt x="282" y="241"/>
                    <a:pt x="283" y="241"/>
                    <a:pt x="283" y="241"/>
                  </a:cubicBezTo>
                  <a:cubicBezTo>
                    <a:pt x="283" y="241"/>
                    <a:pt x="283" y="241"/>
                    <a:pt x="283" y="241"/>
                  </a:cubicBezTo>
                  <a:close/>
                  <a:moveTo>
                    <a:pt x="287" y="283"/>
                  </a:moveTo>
                  <a:cubicBezTo>
                    <a:pt x="287" y="283"/>
                    <a:pt x="286" y="283"/>
                    <a:pt x="287" y="283"/>
                  </a:cubicBezTo>
                  <a:cubicBezTo>
                    <a:pt x="287" y="283"/>
                    <a:pt x="287" y="283"/>
                    <a:pt x="287" y="283"/>
                  </a:cubicBezTo>
                  <a:close/>
                  <a:moveTo>
                    <a:pt x="289" y="248"/>
                  </a:moveTo>
                  <a:cubicBezTo>
                    <a:pt x="289" y="248"/>
                    <a:pt x="289" y="248"/>
                    <a:pt x="289" y="248"/>
                  </a:cubicBezTo>
                  <a:cubicBezTo>
                    <a:pt x="289" y="248"/>
                    <a:pt x="289" y="248"/>
                    <a:pt x="289" y="248"/>
                  </a:cubicBezTo>
                  <a:close/>
                  <a:moveTo>
                    <a:pt x="291" y="250"/>
                  </a:moveTo>
                  <a:cubicBezTo>
                    <a:pt x="291" y="250"/>
                    <a:pt x="291" y="250"/>
                    <a:pt x="291" y="250"/>
                  </a:cubicBezTo>
                  <a:cubicBezTo>
                    <a:pt x="291" y="250"/>
                    <a:pt x="291" y="250"/>
                    <a:pt x="291" y="250"/>
                  </a:cubicBezTo>
                  <a:close/>
                  <a:moveTo>
                    <a:pt x="297" y="240"/>
                  </a:moveTo>
                  <a:cubicBezTo>
                    <a:pt x="297" y="240"/>
                    <a:pt x="297" y="240"/>
                    <a:pt x="297" y="240"/>
                  </a:cubicBezTo>
                  <a:cubicBezTo>
                    <a:pt x="297" y="240"/>
                    <a:pt x="297" y="240"/>
                    <a:pt x="297" y="240"/>
                  </a:cubicBezTo>
                  <a:close/>
                  <a:moveTo>
                    <a:pt x="299" y="268"/>
                  </a:moveTo>
                  <a:cubicBezTo>
                    <a:pt x="299" y="268"/>
                    <a:pt x="299" y="268"/>
                    <a:pt x="299" y="268"/>
                  </a:cubicBezTo>
                  <a:cubicBezTo>
                    <a:pt x="299" y="268"/>
                    <a:pt x="299" y="268"/>
                    <a:pt x="299" y="268"/>
                  </a:cubicBezTo>
                  <a:close/>
                  <a:moveTo>
                    <a:pt x="303" y="181"/>
                  </a:moveTo>
                  <a:cubicBezTo>
                    <a:pt x="303" y="181"/>
                    <a:pt x="304" y="181"/>
                    <a:pt x="304" y="181"/>
                  </a:cubicBezTo>
                  <a:cubicBezTo>
                    <a:pt x="304" y="181"/>
                    <a:pt x="302" y="181"/>
                    <a:pt x="302" y="182"/>
                  </a:cubicBezTo>
                  <a:cubicBezTo>
                    <a:pt x="302" y="182"/>
                    <a:pt x="302" y="183"/>
                    <a:pt x="301" y="183"/>
                  </a:cubicBezTo>
                  <a:cubicBezTo>
                    <a:pt x="301" y="183"/>
                    <a:pt x="302" y="182"/>
                    <a:pt x="302" y="182"/>
                  </a:cubicBezTo>
                  <a:cubicBezTo>
                    <a:pt x="302" y="181"/>
                    <a:pt x="302" y="182"/>
                    <a:pt x="303" y="181"/>
                  </a:cubicBezTo>
                  <a:close/>
                  <a:moveTo>
                    <a:pt x="274" y="155"/>
                  </a:moveTo>
                  <a:cubicBezTo>
                    <a:pt x="274" y="155"/>
                    <a:pt x="274" y="155"/>
                    <a:pt x="274" y="155"/>
                  </a:cubicBezTo>
                  <a:cubicBezTo>
                    <a:pt x="274" y="155"/>
                    <a:pt x="274" y="155"/>
                    <a:pt x="274" y="155"/>
                  </a:cubicBezTo>
                  <a:close/>
                  <a:moveTo>
                    <a:pt x="274" y="155"/>
                  </a:moveTo>
                  <a:cubicBezTo>
                    <a:pt x="274" y="155"/>
                    <a:pt x="274" y="154"/>
                    <a:pt x="274" y="154"/>
                  </a:cubicBezTo>
                  <a:cubicBezTo>
                    <a:pt x="274" y="155"/>
                    <a:pt x="274" y="155"/>
                    <a:pt x="274" y="155"/>
                  </a:cubicBezTo>
                  <a:cubicBezTo>
                    <a:pt x="274" y="155"/>
                    <a:pt x="274" y="155"/>
                    <a:pt x="274" y="155"/>
                  </a:cubicBezTo>
                  <a:close/>
                  <a:moveTo>
                    <a:pt x="266" y="135"/>
                  </a:moveTo>
                  <a:cubicBezTo>
                    <a:pt x="266" y="135"/>
                    <a:pt x="266" y="135"/>
                    <a:pt x="266" y="135"/>
                  </a:cubicBezTo>
                  <a:cubicBezTo>
                    <a:pt x="266" y="135"/>
                    <a:pt x="266" y="135"/>
                    <a:pt x="266" y="134"/>
                  </a:cubicBezTo>
                  <a:cubicBezTo>
                    <a:pt x="266" y="135"/>
                    <a:pt x="266" y="135"/>
                    <a:pt x="266" y="135"/>
                  </a:cubicBezTo>
                  <a:cubicBezTo>
                    <a:pt x="266" y="135"/>
                    <a:pt x="266" y="135"/>
                    <a:pt x="266" y="135"/>
                  </a:cubicBezTo>
                  <a:close/>
                  <a:moveTo>
                    <a:pt x="266" y="133"/>
                  </a:moveTo>
                  <a:cubicBezTo>
                    <a:pt x="265" y="132"/>
                    <a:pt x="265" y="131"/>
                    <a:pt x="265" y="131"/>
                  </a:cubicBezTo>
                  <a:cubicBezTo>
                    <a:pt x="265" y="131"/>
                    <a:pt x="265" y="132"/>
                    <a:pt x="266" y="133"/>
                  </a:cubicBezTo>
                  <a:close/>
                  <a:moveTo>
                    <a:pt x="245" y="175"/>
                  </a:moveTo>
                  <a:cubicBezTo>
                    <a:pt x="245" y="175"/>
                    <a:pt x="245" y="175"/>
                    <a:pt x="245" y="174"/>
                  </a:cubicBezTo>
                  <a:cubicBezTo>
                    <a:pt x="245" y="175"/>
                    <a:pt x="245" y="175"/>
                    <a:pt x="245" y="175"/>
                  </a:cubicBezTo>
                  <a:close/>
                  <a:moveTo>
                    <a:pt x="245" y="174"/>
                  </a:moveTo>
                  <a:cubicBezTo>
                    <a:pt x="245" y="174"/>
                    <a:pt x="244" y="173"/>
                    <a:pt x="244" y="173"/>
                  </a:cubicBezTo>
                  <a:cubicBezTo>
                    <a:pt x="244" y="174"/>
                    <a:pt x="245" y="174"/>
                    <a:pt x="245" y="174"/>
                  </a:cubicBezTo>
                  <a:cubicBezTo>
                    <a:pt x="245" y="174"/>
                    <a:pt x="245" y="174"/>
                    <a:pt x="245" y="174"/>
                  </a:cubicBezTo>
                  <a:cubicBezTo>
                    <a:pt x="245" y="174"/>
                    <a:pt x="245" y="174"/>
                    <a:pt x="245" y="174"/>
                  </a:cubicBezTo>
                  <a:close/>
                  <a:moveTo>
                    <a:pt x="226" y="253"/>
                  </a:moveTo>
                  <a:cubicBezTo>
                    <a:pt x="226" y="252"/>
                    <a:pt x="226" y="253"/>
                    <a:pt x="226" y="253"/>
                  </a:cubicBezTo>
                  <a:cubicBezTo>
                    <a:pt x="226" y="253"/>
                    <a:pt x="226" y="253"/>
                    <a:pt x="226" y="253"/>
                  </a:cubicBezTo>
                  <a:close/>
                  <a:moveTo>
                    <a:pt x="226" y="253"/>
                  </a:moveTo>
                  <a:cubicBezTo>
                    <a:pt x="225" y="253"/>
                    <a:pt x="226" y="253"/>
                    <a:pt x="226" y="253"/>
                  </a:cubicBezTo>
                  <a:cubicBezTo>
                    <a:pt x="226" y="253"/>
                    <a:pt x="226" y="253"/>
                    <a:pt x="226" y="253"/>
                  </a:cubicBezTo>
                  <a:close/>
                  <a:moveTo>
                    <a:pt x="211" y="229"/>
                  </a:moveTo>
                  <a:cubicBezTo>
                    <a:pt x="210" y="229"/>
                    <a:pt x="210" y="229"/>
                    <a:pt x="210" y="229"/>
                  </a:cubicBezTo>
                  <a:cubicBezTo>
                    <a:pt x="210" y="229"/>
                    <a:pt x="211" y="229"/>
                    <a:pt x="211" y="229"/>
                  </a:cubicBezTo>
                  <a:close/>
                  <a:moveTo>
                    <a:pt x="196" y="220"/>
                  </a:moveTo>
                  <a:cubicBezTo>
                    <a:pt x="196" y="220"/>
                    <a:pt x="196" y="220"/>
                    <a:pt x="196" y="220"/>
                  </a:cubicBezTo>
                  <a:cubicBezTo>
                    <a:pt x="196" y="220"/>
                    <a:pt x="196" y="220"/>
                    <a:pt x="196" y="220"/>
                  </a:cubicBezTo>
                  <a:close/>
                  <a:moveTo>
                    <a:pt x="195" y="213"/>
                  </a:moveTo>
                  <a:cubicBezTo>
                    <a:pt x="195" y="213"/>
                    <a:pt x="195" y="213"/>
                    <a:pt x="195" y="213"/>
                  </a:cubicBezTo>
                  <a:cubicBezTo>
                    <a:pt x="195" y="213"/>
                    <a:pt x="195" y="213"/>
                    <a:pt x="195" y="213"/>
                  </a:cubicBezTo>
                  <a:close/>
                  <a:moveTo>
                    <a:pt x="188" y="246"/>
                  </a:moveTo>
                  <a:cubicBezTo>
                    <a:pt x="188" y="246"/>
                    <a:pt x="188" y="246"/>
                    <a:pt x="188" y="246"/>
                  </a:cubicBezTo>
                  <a:cubicBezTo>
                    <a:pt x="188" y="246"/>
                    <a:pt x="188" y="246"/>
                    <a:pt x="188" y="246"/>
                  </a:cubicBezTo>
                  <a:close/>
                  <a:moveTo>
                    <a:pt x="188" y="246"/>
                  </a:moveTo>
                  <a:cubicBezTo>
                    <a:pt x="188" y="246"/>
                    <a:pt x="188" y="246"/>
                    <a:pt x="188" y="246"/>
                  </a:cubicBezTo>
                  <a:close/>
                  <a:moveTo>
                    <a:pt x="188" y="269"/>
                  </a:moveTo>
                  <a:cubicBezTo>
                    <a:pt x="188" y="269"/>
                    <a:pt x="188" y="269"/>
                    <a:pt x="189" y="269"/>
                  </a:cubicBezTo>
                  <a:cubicBezTo>
                    <a:pt x="188" y="269"/>
                    <a:pt x="188" y="269"/>
                    <a:pt x="188" y="269"/>
                  </a:cubicBezTo>
                  <a:close/>
                  <a:moveTo>
                    <a:pt x="188" y="246"/>
                  </a:moveTo>
                  <a:cubicBezTo>
                    <a:pt x="188" y="246"/>
                    <a:pt x="188" y="246"/>
                    <a:pt x="188" y="246"/>
                  </a:cubicBezTo>
                  <a:cubicBezTo>
                    <a:pt x="188" y="246"/>
                    <a:pt x="188" y="246"/>
                    <a:pt x="188" y="246"/>
                  </a:cubicBezTo>
                  <a:close/>
                  <a:moveTo>
                    <a:pt x="179" y="229"/>
                  </a:moveTo>
                  <a:cubicBezTo>
                    <a:pt x="179" y="229"/>
                    <a:pt x="179" y="230"/>
                    <a:pt x="180" y="230"/>
                  </a:cubicBezTo>
                  <a:cubicBezTo>
                    <a:pt x="179" y="230"/>
                    <a:pt x="179" y="230"/>
                    <a:pt x="179" y="229"/>
                  </a:cubicBezTo>
                  <a:close/>
                  <a:moveTo>
                    <a:pt x="244" y="302"/>
                  </a:moveTo>
                  <a:cubicBezTo>
                    <a:pt x="244" y="302"/>
                    <a:pt x="244" y="302"/>
                    <a:pt x="244" y="302"/>
                  </a:cubicBezTo>
                  <a:close/>
                  <a:moveTo>
                    <a:pt x="244" y="311"/>
                  </a:moveTo>
                  <a:cubicBezTo>
                    <a:pt x="244" y="311"/>
                    <a:pt x="244" y="311"/>
                    <a:pt x="244" y="311"/>
                  </a:cubicBezTo>
                  <a:cubicBezTo>
                    <a:pt x="244" y="311"/>
                    <a:pt x="244" y="311"/>
                    <a:pt x="244" y="311"/>
                  </a:cubicBezTo>
                  <a:close/>
                  <a:moveTo>
                    <a:pt x="270" y="292"/>
                  </a:moveTo>
                  <a:cubicBezTo>
                    <a:pt x="269" y="291"/>
                    <a:pt x="269" y="291"/>
                    <a:pt x="269" y="292"/>
                  </a:cubicBezTo>
                  <a:cubicBezTo>
                    <a:pt x="269" y="291"/>
                    <a:pt x="269" y="291"/>
                    <a:pt x="270" y="292"/>
                  </a:cubicBezTo>
                  <a:close/>
                  <a:moveTo>
                    <a:pt x="309" y="178"/>
                  </a:moveTo>
                  <a:cubicBezTo>
                    <a:pt x="309" y="178"/>
                    <a:pt x="308" y="179"/>
                    <a:pt x="308" y="179"/>
                  </a:cubicBezTo>
                  <a:cubicBezTo>
                    <a:pt x="308" y="179"/>
                    <a:pt x="310" y="178"/>
                    <a:pt x="310" y="177"/>
                  </a:cubicBezTo>
                  <a:cubicBezTo>
                    <a:pt x="310" y="177"/>
                    <a:pt x="309" y="178"/>
                    <a:pt x="309" y="178"/>
                  </a:cubicBezTo>
                  <a:cubicBezTo>
                    <a:pt x="309" y="178"/>
                    <a:pt x="309" y="178"/>
                    <a:pt x="309" y="178"/>
                  </a:cubicBezTo>
                  <a:close/>
                  <a:moveTo>
                    <a:pt x="307" y="175"/>
                  </a:moveTo>
                  <a:cubicBezTo>
                    <a:pt x="307" y="175"/>
                    <a:pt x="307" y="174"/>
                    <a:pt x="307" y="174"/>
                  </a:cubicBezTo>
                  <a:cubicBezTo>
                    <a:pt x="307" y="174"/>
                    <a:pt x="307" y="175"/>
                    <a:pt x="307" y="175"/>
                  </a:cubicBezTo>
                  <a:cubicBezTo>
                    <a:pt x="307" y="175"/>
                    <a:pt x="307" y="175"/>
                    <a:pt x="307" y="175"/>
                  </a:cubicBezTo>
                  <a:close/>
                  <a:moveTo>
                    <a:pt x="303" y="174"/>
                  </a:moveTo>
                  <a:cubicBezTo>
                    <a:pt x="302" y="174"/>
                    <a:pt x="302" y="172"/>
                    <a:pt x="302" y="172"/>
                  </a:cubicBezTo>
                  <a:cubicBezTo>
                    <a:pt x="303" y="173"/>
                    <a:pt x="302" y="174"/>
                    <a:pt x="303" y="174"/>
                  </a:cubicBezTo>
                  <a:cubicBezTo>
                    <a:pt x="303" y="174"/>
                    <a:pt x="302" y="174"/>
                    <a:pt x="303" y="174"/>
                  </a:cubicBezTo>
                  <a:close/>
                  <a:moveTo>
                    <a:pt x="297" y="169"/>
                  </a:moveTo>
                  <a:cubicBezTo>
                    <a:pt x="297" y="169"/>
                    <a:pt x="297" y="169"/>
                    <a:pt x="297" y="168"/>
                  </a:cubicBezTo>
                  <a:cubicBezTo>
                    <a:pt x="297" y="169"/>
                    <a:pt x="297" y="169"/>
                    <a:pt x="297" y="169"/>
                  </a:cubicBezTo>
                  <a:cubicBezTo>
                    <a:pt x="297" y="169"/>
                    <a:pt x="297" y="169"/>
                    <a:pt x="297" y="169"/>
                  </a:cubicBezTo>
                  <a:close/>
                  <a:moveTo>
                    <a:pt x="295" y="167"/>
                  </a:moveTo>
                  <a:cubicBezTo>
                    <a:pt x="295" y="167"/>
                    <a:pt x="295" y="167"/>
                    <a:pt x="295" y="167"/>
                  </a:cubicBezTo>
                  <a:cubicBezTo>
                    <a:pt x="295" y="167"/>
                    <a:pt x="295" y="167"/>
                    <a:pt x="295" y="167"/>
                  </a:cubicBezTo>
                  <a:close/>
                  <a:moveTo>
                    <a:pt x="295" y="167"/>
                  </a:moveTo>
                  <a:cubicBezTo>
                    <a:pt x="294" y="167"/>
                    <a:pt x="295" y="167"/>
                    <a:pt x="295" y="167"/>
                  </a:cubicBezTo>
                  <a:cubicBezTo>
                    <a:pt x="295" y="167"/>
                    <a:pt x="295" y="167"/>
                    <a:pt x="295" y="167"/>
                  </a:cubicBezTo>
                  <a:close/>
                  <a:moveTo>
                    <a:pt x="294" y="162"/>
                  </a:moveTo>
                  <a:cubicBezTo>
                    <a:pt x="293" y="162"/>
                    <a:pt x="294" y="163"/>
                    <a:pt x="293" y="164"/>
                  </a:cubicBezTo>
                  <a:cubicBezTo>
                    <a:pt x="293" y="165"/>
                    <a:pt x="292" y="165"/>
                    <a:pt x="293" y="166"/>
                  </a:cubicBezTo>
                  <a:cubicBezTo>
                    <a:pt x="292" y="166"/>
                    <a:pt x="293" y="164"/>
                    <a:pt x="293" y="163"/>
                  </a:cubicBezTo>
                  <a:cubicBezTo>
                    <a:pt x="294" y="163"/>
                    <a:pt x="294" y="161"/>
                    <a:pt x="294" y="162"/>
                  </a:cubicBezTo>
                  <a:cubicBezTo>
                    <a:pt x="293" y="162"/>
                    <a:pt x="294" y="161"/>
                    <a:pt x="294" y="162"/>
                  </a:cubicBezTo>
                  <a:close/>
                  <a:moveTo>
                    <a:pt x="293" y="161"/>
                  </a:moveTo>
                  <a:cubicBezTo>
                    <a:pt x="294" y="162"/>
                    <a:pt x="293" y="160"/>
                    <a:pt x="293" y="161"/>
                  </a:cubicBezTo>
                  <a:cubicBezTo>
                    <a:pt x="293" y="161"/>
                    <a:pt x="293" y="161"/>
                    <a:pt x="293" y="161"/>
                  </a:cubicBezTo>
                  <a:close/>
                  <a:moveTo>
                    <a:pt x="292" y="160"/>
                  </a:moveTo>
                  <a:cubicBezTo>
                    <a:pt x="292" y="160"/>
                    <a:pt x="292" y="160"/>
                    <a:pt x="292" y="160"/>
                  </a:cubicBezTo>
                  <a:cubicBezTo>
                    <a:pt x="292" y="160"/>
                    <a:pt x="292" y="160"/>
                    <a:pt x="292" y="160"/>
                  </a:cubicBezTo>
                  <a:close/>
                  <a:moveTo>
                    <a:pt x="292" y="158"/>
                  </a:moveTo>
                  <a:cubicBezTo>
                    <a:pt x="292" y="159"/>
                    <a:pt x="292" y="159"/>
                    <a:pt x="292" y="159"/>
                  </a:cubicBezTo>
                  <a:cubicBezTo>
                    <a:pt x="292" y="159"/>
                    <a:pt x="292" y="158"/>
                    <a:pt x="292" y="157"/>
                  </a:cubicBezTo>
                  <a:cubicBezTo>
                    <a:pt x="292" y="158"/>
                    <a:pt x="292" y="158"/>
                    <a:pt x="292" y="158"/>
                  </a:cubicBezTo>
                  <a:cubicBezTo>
                    <a:pt x="292" y="159"/>
                    <a:pt x="292" y="158"/>
                    <a:pt x="292" y="158"/>
                  </a:cubicBezTo>
                  <a:close/>
                  <a:moveTo>
                    <a:pt x="292" y="157"/>
                  </a:moveTo>
                  <a:cubicBezTo>
                    <a:pt x="292" y="157"/>
                    <a:pt x="292" y="157"/>
                    <a:pt x="292" y="157"/>
                  </a:cubicBezTo>
                  <a:cubicBezTo>
                    <a:pt x="292" y="157"/>
                    <a:pt x="292" y="157"/>
                    <a:pt x="292" y="157"/>
                  </a:cubicBezTo>
                  <a:close/>
                  <a:moveTo>
                    <a:pt x="291" y="156"/>
                  </a:moveTo>
                  <a:cubicBezTo>
                    <a:pt x="291" y="156"/>
                    <a:pt x="291" y="156"/>
                    <a:pt x="291" y="156"/>
                  </a:cubicBezTo>
                  <a:cubicBezTo>
                    <a:pt x="291" y="156"/>
                    <a:pt x="291" y="156"/>
                    <a:pt x="291" y="156"/>
                  </a:cubicBezTo>
                  <a:close/>
                  <a:moveTo>
                    <a:pt x="282" y="157"/>
                  </a:moveTo>
                  <a:cubicBezTo>
                    <a:pt x="282" y="157"/>
                    <a:pt x="282" y="155"/>
                    <a:pt x="282" y="155"/>
                  </a:cubicBezTo>
                  <a:cubicBezTo>
                    <a:pt x="282" y="156"/>
                    <a:pt x="282" y="156"/>
                    <a:pt x="282" y="157"/>
                  </a:cubicBezTo>
                  <a:cubicBezTo>
                    <a:pt x="282" y="157"/>
                    <a:pt x="282" y="157"/>
                    <a:pt x="282" y="157"/>
                  </a:cubicBezTo>
                  <a:close/>
                  <a:moveTo>
                    <a:pt x="277" y="156"/>
                  </a:moveTo>
                  <a:cubicBezTo>
                    <a:pt x="277" y="156"/>
                    <a:pt x="278" y="155"/>
                    <a:pt x="277" y="156"/>
                  </a:cubicBezTo>
                  <a:cubicBezTo>
                    <a:pt x="277" y="156"/>
                    <a:pt x="277" y="156"/>
                    <a:pt x="277" y="156"/>
                  </a:cubicBezTo>
                  <a:close/>
                  <a:moveTo>
                    <a:pt x="277" y="155"/>
                  </a:moveTo>
                  <a:cubicBezTo>
                    <a:pt x="277" y="156"/>
                    <a:pt x="277" y="155"/>
                    <a:pt x="277" y="155"/>
                  </a:cubicBezTo>
                  <a:cubicBezTo>
                    <a:pt x="277" y="155"/>
                    <a:pt x="277" y="155"/>
                    <a:pt x="277" y="155"/>
                  </a:cubicBezTo>
                  <a:close/>
                  <a:moveTo>
                    <a:pt x="274" y="154"/>
                  </a:moveTo>
                  <a:cubicBezTo>
                    <a:pt x="274" y="154"/>
                    <a:pt x="274" y="153"/>
                    <a:pt x="274" y="153"/>
                  </a:cubicBezTo>
                  <a:cubicBezTo>
                    <a:pt x="274" y="154"/>
                    <a:pt x="274" y="154"/>
                    <a:pt x="274" y="154"/>
                  </a:cubicBezTo>
                  <a:cubicBezTo>
                    <a:pt x="274" y="154"/>
                    <a:pt x="274" y="154"/>
                    <a:pt x="274" y="154"/>
                  </a:cubicBezTo>
                  <a:close/>
                  <a:moveTo>
                    <a:pt x="273" y="152"/>
                  </a:moveTo>
                  <a:cubicBezTo>
                    <a:pt x="273" y="152"/>
                    <a:pt x="273" y="151"/>
                    <a:pt x="273" y="151"/>
                  </a:cubicBezTo>
                  <a:cubicBezTo>
                    <a:pt x="273" y="151"/>
                    <a:pt x="273" y="151"/>
                    <a:pt x="273" y="152"/>
                  </a:cubicBezTo>
                  <a:cubicBezTo>
                    <a:pt x="273" y="152"/>
                    <a:pt x="273" y="151"/>
                    <a:pt x="273" y="152"/>
                  </a:cubicBezTo>
                  <a:close/>
                  <a:moveTo>
                    <a:pt x="272" y="150"/>
                  </a:moveTo>
                  <a:cubicBezTo>
                    <a:pt x="271" y="150"/>
                    <a:pt x="271" y="149"/>
                    <a:pt x="271" y="149"/>
                  </a:cubicBezTo>
                  <a:cubicBezTo>
                    <a:pt x="271" y="149"/>
                    <a:pt x="271" y="149"/>
                    <a:pt x="272" y="150"/>
                  </a:cubicBezTo>
                  <a:cubicBezTo>
                    <a:pt x="272" y="150"/>
                    <a:pt x="271" y="149"/>
                    <a:pt x="272" y="150"/>
                  </a:cubicBezTo>
                  <a:close/>
                  <a:moveTo>
                    <a:pt x="270" y="149"/>
                  </a:moveTo>
                  <a:cubicBezTo>
                    <a:pt x="269" y="149"/>
                    <a:pt x="270" y="147"/>
                    <a:pt x="270" y="147"/>
                  </a:cubicBezTo>
                  <a:cubicBezTo>
                    <a:pt x="270" y="147"/>
                    <a:pt x="270" y="148"/>
                    <a:pt x="270" y="149"/>
                  </a:cubicBezTo>
                  <a:cubicBezTo>
                    <a:pt x="270" y="149"/>
                    <a:pt x="270" y="148"/>
                    <a:pt x="270" y="149"/>
                  </a:cubicBezTo>
                  <a:close/>
                  <a:moveTo>
                    <a:pt x="270" y="145"/>
                  </a:moveTo>
                  <a:cubicBezTo>
                    <a:pt x="270" y="145"/>
                    <a:pt x="269" y="146"/>
                    <a:pt x="269" y="146"/>
                  </a:cubicBezTo>
                  <a:cubicBezTo>
                    <a:pt x="269" y="146"/>
                    <a:pt x="270" y="145"/>
                    <a:pt x="270" y="144"/>
                  </a:cubicBezTo>
                  <a:cubicBezTo>
                    <a:pt x="270" y="144"/>
                    <a:pt x="270" y="145"/>
                    <a:pt x="270" y="145"/>
                  </a:cubicBezTo>
                  <a:cubicBezTo>
                    <a:pt x="270" y="145"/>
                    <a:pt x="270" y="144"/>
                    <a:pt x="270" y="145"/>
                  </a:cubicBezTo>
                  <a:close/>
                  <a:moveTo>
                    <a:pt x="269" y="144"/>
                  </a:moveTo>
                  <a:cubicBezTo>
                    <a:pt x="269" y="144"/>
                    <a:pt x="269" y="143"/>
                    <a:pt x="269" y="144"/>
                  </a:cubicBezTo>
                  <a:cubicBezTo>
                    <a:pt x="269" y="144"/>
                    <a:pt x="269" y="144"/>
                    <a:pt x="269" y="144"/>
                  </a:cubicBezTo>
                  <a:close/>
                  <a:moveTo>
                    <a:pt x="269" y="143"/>
                  </a:moveTo>
                  <a:cubicBezTo>
                    <a:pt x="269" y="144"/>
                    <a:pt x="268" y="142"/>
                    <a:pt x="269" y="143"/>
                  </a:cubicBezTo>
                  <a:cubicBezTo>
                    <a:pt x="269" y="143"/>
                    <a:pt x="269" y="143"/>
                    <a:pt x="269" y="143"/>
                  </a:cubicBezTo>
                  <a:close/>
                  <a:moveTo>
                    <a:pt x="268" y="142"/>
                  </a:moveTo>
                  <a:cubicBezTo>
                    <a:pt x="268" y="142"/>
                    <a:pt x="268" y="142"/>
                    <a:pt x="268" y="142"/>
                  </a:cubicBezTo>
                  <a:cubicBezTo>
                    <a:pt x="268" y="142"/>
                    <a:pt x="268" y="142"/>
                    <a:pt x="268" y="142"/>
                  </a:cubicBezTo>
                  <a:close/>
                  <a:moveTo>
                    <a:pt x="268" y="138"/>
                  </a:moveTo>
                  <a:cubicBezTo>
                    <a:pt x="268" y="138"/>
                    <a:pt x="267" y="138"/>
                    <a:pt x="267" y="138"/>
                  </a:cubicBezTo>
                  <a:cubicBezTo>
                    <a:pt x="267" y="138"/>
                    <a:pt x="268" y="138"/>
                    <a:pt x="268" y="138"/>
                  </a:cubicBezTo>
                  <a:cubicBezTo>
                    <a:pt x="268" y="138"/>
                    <a:pt x="268" y="138"/>
                    <a:pt x="268" y="138"/>
                  </a:cubicBezTo>
                  <a:close/>
                  <a:moveTo>
                    <a:pt x="268" y="137"/>
                  </a:moveTo>
                  <a:cubicBezTo>
                    <a:pt x="268" y="138"/>
                    <a:pt x="267" y="136"/>
                    <a:pt x="268" y="137"/>
                  </a:cubicBezTo>
                  <a:cubicBezTo>
                    <a:pt x="268" y="137"/>
                    <a:pt x="268" y="137"/>
                    <a:pt x="268" y="137"/>
                  </a:cubicBezTo>
                  <a:close/>
                  <a:moveTo>
                    <a:pt x="267" y="137"/>
                  </a:moveTo>
                  <a:cubicBezTo>
                    <a:pt x="267" y="137"/>
                    <a:pt x="267" y="137"/>
                    <a:pt x="267" y="137"/>
                  </a:cubicBezTo>
                  <a:cubicBezTo>
                    <a:pt x="267" y="137"/>
                    <a:pt x="267" y="137"/>
                    <a:pt x="267" y="137"/>
                  </a:cubicBezTo>
                  <a:close/>
                  <a:moveTo>
                    <a:pt x="267" y="137"/>
                  </a:moveTo>
                  <a:cubicBezTo>
                    <a:pt x="267" y="136"/>
                    <a:pt x="267" y="137"/>
                    <a:pt x="267" y="137"/>
                  </a:cubicBezTo>
                  <a:cubicBezTo>
                    <a:pt x="267" y="137"/>
                    <a:pt x="267" y="137"/>
                    <a:pt x="267" y="137"/>
                  </a:cubicBezTo>
                  <a:close/>
                  <a:moveTo>
                    <a:pt x="265" y="123"/>
                  </a:moveTo>
                  <a:cubicBezTo>
                    <a:pt x="266" y="123"/>
                    <a:pt x="267" y="122"/>
                    <a:pt x="267" y="122"/>
                  </a:cubicBezTo>
                  <a:cubicBezTo>
                    <a:pt x="267" y="122"/>
                    <a:pt x="265" y="123"/>
                    <a:pt x="265" y="124"/>
                  </a:cubicBezTo>
                  <a:cubicBezTo>
                    <a:pt x="265" y="123"/>
                    <a:pt x="265" y="123"/>
                    <a:pt x="265" y="123"/>
                  </a:cubicBezTo>
                  <a:cubicBezTo>
                    <a:pt x="266" y="123"/>
                    <a:pt x="265" y="123"/>
                    <a:pt x="265" y="123"/>
                  </a:cubicBezTo>
                  <a:close/>
                  <a:moveTo>
                    <a:pt x="262" y="128"/>
                  </a:moveTo>
                  <a:cubicBezTo>
                    <a:pt x="261" y="128"/>
                    <a:pt x="263" y="127"/>
                    <a:pt x="263" y="126"/>
                  </a:cubicBezTo>
                  <a:cubicBezTo>
                    <a:pt x="264" y="126"/>
                    <a:pt x="265" y="126"/>
                    <a:pt x="265" y="126"/>
                  </a:cubicBezTo>
                  <a:cubicBezTo>
                    <a:pt x="265" y="126"/>
                    <a:pt x="265" y="125"/>
                    <a:pt x="265" y="124"/>
                  </a:cubicBezTo>
                  <a:cubicBezTo>
                    <a:pt x="265" y="124"/>
                    <a:pt x="265" y="126"/>
                    <a:pt x="265" y="126"/>
                  </a:cubicBezTo>
                  <a:cubicBezTo>
                    <a:pt x="265" y="126"/>
                    <a:pt x="264" y="126"/>
                    <a:pt x="264" y="126"/>
                  </a:cubicBezTo>
                  <a:cubicBezTo>
                    <a:pt x="263" y="127"/>
                    <a:pt x="262" y="127"/>
                    <a:pt x="262" y="128"/>
                  </a:cubicBezTo>
                  <a:cubicBezTo>
                    <a:pt x="262" y="128"/>
                    <a:pt x="262" y="128"/>
                    <a:pt x="262" y="128"/>
                  </a:cubicBezTo>
                  <a:close/>
                  <a:moveTo>
                    <a:pt x="262" y="128"/>
                  </a:moveTo>
                  <a:cubicBezTo>
                    <a:pt x="262" y="128"/>
                    <a:pt x="262" y="128"/>
                    <a:pt x="262" y="128"/>
                  </a:cubicBezTo>
                  <a:cubicBezTo>
                    <a:pt x="262" y="128"/>
                    <a:pt x="262" y="128"/>
                    <a:pt x="262" y="128"/>
                  </a:cubicBezTo>
                  <a:close/>
                  <a:moveTo>
                    <a:pt x="260" y="142"/>
                  </a:moveTo>
                  <a:cubicBezTo>
                    <a:pt x="260" y="142"/>
                    <a:pt x="260" y="142"/>
                    <a:pt x="260" y="142"/>
                  </a:cubicBezTo>
                  <a:cubicBezTo>
                    <a:pt x="260" y="142"/>
                    <a:pt x="260" y="142"/>
                    <a:pt x="260" y="142"/>
                  </a:cubicBezTo>
                  <a:close/>
                  <a:moveTo>
                    <a:pt x="260" y="141"/>
                  </a:moveTo>
                  <a:cubicBezTo>
                    <a:pt x="260" y="141"/>
                    <a:pt x="260" y="141"/>
                    <a:pt x="260" y="141"/>
                  </a:cubicBezTo>
                  <a:cubicBezTo>
                    <a:pt x="260" y="141"/>
                    <a:pt x="260" y="141"/>
                    <a:pt x="260" y="141"/>
                  </a:cubicBezTo>
                  <a:close/>
                  <a:moveTo>
                    <a:pt x="233" y="181"/>
                  </a:moveTo>
                  <a:cubicBezTo>
                    <a:pt x="233" y="181"/>
                    <a:pt x="233" y="180"/>
                    <a:pt x="233" y="181"/>
                  </a:cubicBezTo>
                  <a:cubicBezTo>
                    <a:pt x="233" y="181"/>
                    <a:pt x="233" y="181"/>
                    <a:pt x="233" y="181"/>
                  </a:cubicBezTo>
                  <a:close/>
                  <a:moveTo>
                    <a:pt x="205" y="223"/>
                  </a:moveTo>
                  <a:cubicBezTo>
                    <a:pt x="205" y="223"/>
                    <a:pt x="205" y="223"/>
                    <a:pt x="205" y="223"/>
                  </a:cubicBezTo>
                  <a:cubicBezTo>
                    <a:pt x="205" y="223"/>
                    <a:pt x="205" y="223"/>
                    <a:pt x="205" y="223"/>
                  </a:cubicBezTo>
                  <a:close/>
                  <a:moveTo>
                    <a:pt x="202" y="222"/>
                  </a:moveTo>
                  <a:cubicBezTo>
                    <a:pt x="202" y="222"/>
                    <a:pt x="201" y="222"/>
                    <a:pt x="201" y="222"/>
                  </a:cubicBezTo>
                  <a:cubicBezTo>
                    <a:pt x="201" y="222"/>
                    <a:pt x="201" y="222"/>
                    <a:pt x="202" y="222"/>
                  </a:cubicBezTo>
                  <a:close/>
                  <a:moveTo>
                    <a:pt x="199" y="219"/>
                  </a:moveTo>
                  <a:cubicBezTo>
                    <a:pt x="199" y="219"/>
                    <a:pt x="199" y="219"/>
                    <a:pt x="199" y="219"/>
                  </a:cubicBezTo>
                  <a:cubicBezTo>
                    <a:pt x="199" y="219"/>
                    <a:pt x="199" y="219"/>
                    <a:pt x="199" y="219"/>
                  </a:cubicBezTo>
                  <a:close/>
                  <a:moveTo>
                    <a:pt x="196" y="214"/>
                  </a:moveTo>
                  <a:cubicBezTo>
                    <a:pt x="196" y="214"/>
                    <a:pt x="196" y="214"/>
                    <a:pt x="196" y="214"/>
                  </a:cubicBezTo>
                  <a:cubicBezTo>
                    <a:pt x="196" y="213"/>
                    <a:pt x="196" y="213"/>
                    <a:pt x="196" y="214"/>
                  </a:cubicBezTo>
                  <a:close/>
                  <a:moveTo>
                    <a:pt x="195" y="213"/>
                  </a:moveTo>
                  <a:cubicBezTo>
                    <a:pt x="195" y="213"/>
                    <a:pt x="196" y="213"/>
                    <a:pt x="196" y="213"/>
                  </a:cubicBezTo>
                  <a:cubicBezTo>
                    <a:pt x="195" y="213"/>
                    <a:pt x="195" y="213"/>
                    <a:pt x="195" y="213"/>
                  </a:cubicBezTo>
                  <a:close/>
                  <a:moveTo>
                    <a:pt x="195" y="212"/>
                  </a:moveTo>
                  <a:cubicBezTo>
                    <a:pt x="195" y="212"/>
                    <a:pt x="195" y="212"/>
                    <a:pt x="195" y="212"/>
                  </a:cubicBezTo>
                  <a:cubicBezTo>
                    <a:pt x="195" y="212"/>
                    <a:pt x="195" y="212"/>
                    <a:pt x="195" y="212"/>
                  </a:cubicBezTo>
                  <a:close/>
                  <a:moveTo>
                    <a:pt x="183" y="226"/>
                  </a:moveTo>
                  <a:cubicBezTo>
                    <a:pt x="183" y="226"/>
                    <a:pt x="183" y="226"/>
                    <a:pt x="183" y="226"/>
                  </a:cubicBezTo>
                  <a:close/>
                  <a:moveTo>
                    <a:pt x="162" y="268"/>
                  </a:moveTo>
                  <a:cubicBezTo>
                    <a:pt x="162" y="268"/>
                    <a:pt x="162" y="267"/>
                    <a:pt x="162" y="268"/>
                  </a:cubicBezTo>
                  <a:cubicBezTo>
                    <a:pt x="162" y="268"/>
                    <a:pt x="162" y="268"/>
                    <a:pt x="162" y="268"/>
                  </a:cubicBezTo>
                  <a:close/>
                  <a:moveTo>
                    <a:pt x="146" y="203"/>
                  </a:moveTo>
                  <a:cubicBezTo>
                    <a:pt x="146" y="203"/>
                    <a:pt x="146" y="203"/>
                    <a:pt x="146" y="203"/>
                  </a:cubicBezTo>
                  <a:close/>
                  <a:moveTo>
                    <a:pt x="144" y="201"/>
                  </a:moveTo>
                  <a:cubicBezTo>
                    <a:pt x="144" y="201"/>
                    <a:pt x="144" y="201"/>
                    <a:pt x="144" y="201"/>
                  </a:cubicBezTo>
                  <a:close/>
                  <a:moveTo>
                    <a:pt x="138" y="209"/>
                  </a:moveTo>
                  <a:cubicBezTo>
                    <a:pt x="138" y="209"/>
                    <a:pt x="138" y="209"/>
                    <a:pt x="138" y="210"/>
                  </a:cubicBezTo>
                  <a:cubicBezTo>
                    <a:pt x="138" y="209"/>
                    <a:pt x="138" y="209"/>
                    <a:pt x="138" y="209"/>
                  </a:cubicBezTo>
                  <a:close/>
                  <a:moveTo>
                    <a:pt x="148" y="194"/>
                  </a:moveTo>
                  <a:cubicBezTo>
                    <a:pt x="148" y="194"/>
                    <a:pt x="148" y="194"/>
                    <a:pt x="148" y="194"/>
                  </a:cubicBezTo>
                  <a:cubicBezTo>
                    <a:pt x="148" y="194"/>
                    <a:pt x="148" y="194"/>
                    <a:pt x="148" y="194"/>
                  </a:cubicBezTo>
                  <a:close/>
                  <a:moveTo>
                    <a:pt x="140" y="208"/>
                  </a:moveTo>
                  <a:cubicBezTo>
                    <a:pt x="140" y="208"/>
                    <a:pt x="139" y="208"/>
                    <a:pt x="140" y="208"/>
                  </a:cubicBezTo>
                  <a:cubicBezTo>
                    <a:pt x="140" y="208"/>
                    <a:pt x="140" y="208"/>
                    <a:pt x="140" y="208"/>
                  </a:cubicBezTo>
                  <a:close/>
                  <a:moveTo>
                    <a:pt x="137" y="200"/>
                  </a:moveTo>
                  <a:cubicBezTo>
                    <a:pt x="138" y="200"/>
                    <a:pt x="139" y="200"/>
                    <a:pt x="139" y="200"/>
                  </a:cubicBezTo>
                  <a:cubicBezTo>
                    <a:pt x="140" y="200"/>
                    <a:pt x="137" y="202"/>
                    <a:pt x="137" y="200"/>
                  </a:cubicBezTo>
                  <a:cubicBezTo>
                    <a:pt x="137" y="200"/>
                    <a:pt x="137" y="200"/>
                    <a:pt x="137" y="200"/>
                  </a:cubicBezTo>
                  <a:close/>
                  <a:moveTo>
                    <a:pt x="157" y="270"/>
                  </a:moveTo>
                  <a:cubicBezTo>
                    <a:pt x="157" y="270"/>
                    <a:pt x="157" y="269"/>
                    <a:pt x="157" y="270"/>
                  </a:cubicBezTo>
                  <a:cubicBezTo>
                    <a:pt x="157" y="270"/>
                    <a:pt x="157" y="270"/>
                    <a:pt x="157" y="270"/>
                  </a:cubicBezTo>
                  <a:close/>
                  <a:moveTo>
                    <a:pt x="157" y="269"/>
                  </a:moveTo>
                  <a:cubicBezTo>
                    <a:pt x="157" y="269"/>
                    <a:pt x="157" y="269"/>
                    <a:pt x="157" y="269"/>
                  </a:cubicBezTo>
                  <a:cubicBezTo>
                    <a:pt x="157" y="269"/>
                    <a:pt x="157" y="269"/>
                    <a:pt x="157" y="269"/>
                  </a:cubicBezTo>
                  <a:close/>
                  <a:moveTo>
                    <a:pt x="158" y="267"/>
                  </a:moveTo>
                  <a:cubicBezTo>
                    <a:pt x="158" y="267"/>
                    <a:pt x="158" y="267"/>
                    <a:pt x="158" y="267"/>
                  </a:cubicBezTo>
                  <a:cubicBezTo>
                    <a:pt x="158" y="267"/>
                    <a:pt x="158" y="267"/>
                    <a:pt x="158" y="267"/>
                  </a:cubicBezTo>
                  <a:close/>
                  <a:moveTo>
                    <a:pt x="158" y="267"/>
                  </a:moveTo>
                  <a:cubicBezTo>
                    <a:pt x="158" y="267"/>
                    <a:pt x="158" y="267"/>
                    <a:pt x="158" y="267"/>
                  </a:cubicBezTo>
                  <a:cubicBezTo>
                    <a:pt x="158" y="267"/>
                    <a:pt x="158" y="267"/>
                    <a:pt x="158" y="267"/>
                  </a:cubicBezTo>
                  <a:close/>
                  <a:moveTo>
                    <a:pt x="158" y="267"/>
                  </a:moveTo>
                  <a:cubicBezTo>
                    <a:pt x="158" y="267"/>
                    <a:pt x="158" y="267"/>
                    <a:pt x="158" y="267"/>
                  </a:cubicBezTo>
                  <a:cubicBezTo>
                    <a:pt x="158" y="267"/>
                    <a:pt x="158" y="267"/>
                    <a:pt x="158" y="267"/>
                  </a:cubicBezTo>
                  <a:close/>
                  <a:moveTo>
                    <a:pt x="158" y="267"/>
                  </a:moveTo>
                  <a:cubicBezTo>
                    <a:pt x="158" y="267"/>
                    <a:pt x="158" y="267"/>
                    <a:pt x="158" y="267"/>
                  </a:cubicBezTo>
                  <a:cubicBezTo>
                    <a:pt x="158" y="267"/>
                    <a:pt x="158" y="267"/>
                    <a:pt x="158" y="267"/>
                  </a:cubicBezTo>
                  <a:close/>
                  <a:moveTo>
                    <a:pt x="160" y="269"/>
                  </a:moveTo>
                  <a:cubicBezTo>
                    <a:pt x="160" y="269"/>
                    <a:pt x="161" y="269"/>
                    <a:pt x="160" y="269"/>
                  </a:cubicBezTo>
                  <a:cubicBezTo>
                    <a:pt x="160" y="269"/>
                    <a:pt x="160" y="269"/>
                    <a:pt x="160" y="269"/>
                  </a:cubicBezTo>
                  <a:close/>
                  <a:moveTo>
                    <a:pt x="165" y="267"/>
                  </a:moveTo>
                  <a:cubicBezTo>
                    <a:pt x="165" y="267"/>
                    <a:pt x="165" y="267"/>
                    <a:pt x="165" y="267"/>
                  </a:cubicBezTo>
                  <a:cubicBezTo>
                    <a:pt x="165" y="267"/>
                    <a:pt x="165" y="267"/>
                    <a:pt x="165" y="267"/>
                  </a:cubicBezTo>
                  <a:close/>
                  <a:moveTo>
                    <a:pt x="204" y="284"/>
                  </a:moveTo>
                  <a:cubicBezTo>
                    <a:pt x="204" y="284"/>
                    <a:pt x="204" y="284"/>
                    <a:pt x="204" y="284"/>
                  </a:cubicBezTo>
                  <a:cubicBezTo>
                    <a:pt x="204" y="284"/>
                    <a:pt x="204" y="284"/>
                    <a:pt x="204" y="284"/>
                  </a:cubicBezTo>
                  <a:close/>
                  <a:moveTo>
                    <a:pt x="209" y="289"/>
                  </a:moveTo>
                  <a:cubicBezTo>
                    <a:pt x="209" y="289"/>
                    <a:pt x="209" y="289"/>
                    <a:pt x="209" y="289"/>
                  </a:cubicBezTo>
                  <a:close/>
                  <a:moveTo>
                    <a:pt x="209" y="289"/>
                  </a:moveTo>
                  <a:cubicBezTo>
                    <a:pt x="209" y="289"/>
                    <a:pt x="209" y="289"/>
                    <a:pt x="209" y="289"/>
                  </a:cubicBezTo>
                  <a:cubicBezTo>
                    <a:pt x="209" y="289"/>
                    <a:pt x="209" y="289"/>
                    <a:pt x="209" y="289"/>
                  </a:cubicBezTo>
                  <a:cubicBezTo>
                    <a:pt x="209" y="289"/>
                    <a:pt x="209" y="289"/>
                    <a:pt x="209" y="289"/>
                  </a:cubicBezTo>
                  <a:close/>
                  <a:moveTo>
                    <a:pt x="209" y="290"/>
                  </a:moveTo>
                  <a:cubicBezTo>
                    <a:pt x="209" y="290"/>
                    <a:pt x="209" y="290"/>
                    <a:pt x="209" y="290"/>
                  </a:cubicBezTo>
                  <a:close/>
                  <a:moveTo>
                    <a:pt x="210" y="291"/>
                  </a:moveTo>
                  <a:cubicBezTo>
                    <a:pt x="210" y="291"/>
                    <a:pt x="210" y="290"/>
                    <a:pt x="210" y="291"/>
                  </a:cubicBezTo>
                  <a:cubicBezTo>
                    <a:pt x="210" y="291"/>
                    <a:pt x="210" y="291"/>
                    <a:pt x="210" y="291"/>
                  </a:cubicBezTo>
                  <a:close/>
                  <a:moveTo>
                    <a:pt x="220" y="303"/>
                  </a:moveTo>
                  <a:cubicBezTo>
                    <a:pt x="220" y="303"/>
                    <a:pt x="220" y="303"/>
                    <a:pt x="220" y="303"/>
                  </a:cubicBezTo>
                  <a:cubicBezTo>
                    <a:pt x="220" y="303"/>
                    <a:pt x="220" y="303"/>
                    <a:pt x="220" y="303"/>
                  </a:cubicBezTo>
                  <a:close/>
                  <a:moveTo>
                    <a:pt x="221" y="304"/>
                  </a:moveTo>
                  <a:cubicBezTo>
                    <a:pt x="221" y="304"/>
                    <a:pt x="221" y="304"/>
                    <a:pt x="221" y="304"/>
                  </a:cubicBezTo>
                  <a:close/>
                  <a:moveTo>
                    <a:pt x="236" y="310"/>
                  </a:moveTo>
                  <a:cubicBezTo>
                    <a:pt x="236" y="310"/>
                    <a:pt x="236" y="310"/>
                    <a:pt x="236" y="310"/>
                  </a:cubicBezTo>
                  <a:cubicBezTo>
                    <a:pt x="236" y="310"/>
                    <a:pt x="236" y="310"/>
                    <a:pt x="236" y="310"/>
                  </a:cubicBezTo>
                  <a:close/>
                  <a:moveTo>
                    <a:pt x="252" y="325"/>
                  </a:moveTo>
                  <a:cubicBezTo>
                    <a:pt x="252" y="325"/>
                    <a:pt x="252" y="325"/>
                    <a:pt x="252" y="325"/>
                  </a:cubicBezTo>
                  <a:cubicBezTo>
                    <a:pt x="252" y="325"/>
                    <a:pt x="252" y="325"/>
                    <a:pt x="252" y="325"/>
                  </a:cubicBezTo>
                  <a:close/>
                  <a:moveTo>
                    <a:pt x="293" y="315"/>
                  </a:moveTo>
                  <a:cubicBezTo>
                    <a:pt x="293" y="314"/>
                    <a:pt x="293" y="315"/>
                    <a:pt x="293" y="315"/>
                  </a:cubicBezTo>
                  <a:cubicBezTo>
                    <a:pt x="293" y="315"/>
                    <a:pt x="293" y="315"/>
                    <a:pt x="293" y="315"/>
                  </a:cubicBezTo>
                  <a:close/>
                  <a:moveTo>
                    <a:pt x="293" y="314"/>
                  </a:moveTo>
                  <a:cubicBezTo>
                    <a:pt x="291" y="315"/>
                    <a:pt x="295" y="313"/>
                    <a:pt x="293" y="314"/>
                  </a:cubicBezTo>
                  <a:cubicBezTo>
                    <a:pt x="293" y="314"/>
                    <a:pt x="293" y="314"/>
                    <a:pt x="293" y="314"/>
                  </a:cubicBezTo>
                  <a:close/>
                  <a:moveTo>
                    <a:pt x="294" y="314"/>
                  </a:moveTo>
                  <a:cubicBezTo>
                    <a:pt x="294" y="313"/>
                    <a:pt x="294" y="314"/>
                    <a:pt x="294" y="314"/>
                  </a:cubicBezTo>
                  <a:cubicBezTo>
                    <a:pt x="294" y="314"/>
                    <a:pt x="294" y="314"/>
                    <a:pt x="294" y="314"/>
                  </a:cubicBezTo>
                  <a:close/>
                  <a:moveTo>
                    <a:pt x="294" y="307"/>
                  </a:moveTo>
                  <a:cubicBezTo>
                    <a:pt x="295" y="307"/>
                    <a:pt x="295" y="307"/>
                    <a:pt x="295" y="307"/>
                  </a:cubicBezTo>
                  <a:cubicBezTo>
                    <a:pt x="295" y="307"/>
                    <a:pt x="294" y="307"/>
                    <a:pt x="294" y="307"/>
                  </a:cubicBezTo>
                  <a:cubicBezTo>
                    <a:pt x="295" y="307"/>
                    <a:pt x="295" y="307"/>
                    <a:pt x="294" y="307"/>
                  </a:cubicBezTo>
                  <a:close/>
                  <a:moveTo>
                    <a:pt x="303" y="305"/>
                  </a:moveTo>
                  <a:cubicBezTo>
                    <a:pt x="303" y="305"/>
                    <a:pt x="303" y="305"/>
                    <a:pt x="303" y="305"/>
                  </a:cubicBezTo>
                  <a:cubicBezTo>
                    <a:pt x="303" y="305"/>
                    <a:pt x="303" y="305"/>
                    <a:pt x="303" y="305"/>
                  </a:cubicBezTo>
                  <a:cubicBezTo>
                    <a:pt x="303" y="305"/>
                    <a:pt x="303" y="305"/>
                    <a:pt x="303" y="305"/>
                  </a:cubicBezTo>
                  <a:close/>
                  <a:moveTo>
                    <a:pt x="304" y="305"/>
                  </a:moveTo>
                  <a:cubicBezTo>
                    <a:pt x="303" y="306"/>
                    <a:pt x="304" y="305"/>
                    <a:pt x="304" y="305"/>
                  </a:cubicBezTo>
                  <a:cubicBezTo>
                    <a:pt x="304" y="305"/>
                    <a:pt x="304" y="305"/>
                    <a:pt x="304" y="305"/>
                  </a:cubicBezTo>
                  <a:close/>
                  <a:moveTo>
                    <a:pt x="303" y="306"/>
                  </a:moveTo>
                  <a:cubicBezTo>
                    <a:pt x="302" y="306"/>
                    <a:pt x="302" y="306"/>
                    <a:pt x="302" y="306"/>
                  </a:cubicBezTo>
                  <a:cubicBezTo>
                    <a:pt x="302" y="305"/>
                    <a:pt x="302" y="306"/>
                    <a:pt x="303" y="306"/>
                  </a:cubicBezTo>
                  <a:close/>
                  <a:moveTo>
                    <a:pt x="299" y="306"/>
                  </a:moveTo>
                  <a:cubicBezTo>
                    <a:pt x="299" y="306"/>
                    <a:pt x="300" y="306"/>
                    <a:pt x="301" y="306"/>
                  </a:cubicBezTo>
                  <a:cubicBezTo>
                    <a:pt x="299" y="307"/>
                    <a:pt x="298" y="304"/>
                    <a:pt x="296" y="305"/>
                  </a:cubicBezTo>
                  <a:cubicBezTo>
                    <a:pt x="296" y="305"/>
                    <a:pt x="299" y="305"/>
                    <a:pt x="299" y="306"/>
                  </a:cubicBezTo>
                  <a:cubicBezTo>
                    <a:pt x="299" y="306"/>
                    <a:pt x="299" y="306"/>
                    <a:pt x="299" y="306"/>
                  </a:cubicBezTo>
                  <a:close/>
                  <a:moveTo>
                    <a:pt x="305" y="275"/>
                  </a:moveTo>
                  <a:cubicBezTo>
                    <a:pt x="305" y="275"/>
                    <a:pt x="305" y="276"/>
                    <a:pt x="304" y="276"/>
                  </a:cubicBezTo>
                  <a:cubicBezTo>
                    <a:pt x="304" y="276"/>
                    <a:pt x="304" y="275"/>
                    <a:pt x="304" y="275"/>
                  </a:cubicBezTo>
                  <a:cubicBezTo>
                    <a:pt x="304" y="274"/>
                    <a:pt x="305" y="274"/>
                    <a:pt x="305" y="275"/>
                  </a:cubicBezTo>
                  <a:cubicBezTo>
                    <a:pt x="305" y="275"/>
                    <a:pt x="305" y="275"/>
                    <a:pt x="305" y="275"/>
                  </a:cubicBezTo>
                  <a:close/>
                  <a:moveTo>
                    <a:pt x="322" y="188"/>
                  </a:moveTo>
                  <a:cubicBezTo>
                    <a:pt x="322" y="187"/>
                    <a:pt x="322" y="188"/>
                    <a:pt x="322" y="188"/>
                  </a:cubicBezTo>
                  <a:cubicBezTo>
                    <a:pt x="322" y="188"/>
                    <a:pt x="322" y="188"/>
                    <a:pt x="322" y="188"/>
                  </a:cubicBezTo>
                  <a:cubicBezTo>
                    <a:pt x="322" y="188"/>
                    <a:pt x="322" y="188"/>
                    <a:pt x="322" y="188"/>
                  </a:cubicBezTo>
                  <a:close/>
                  <a:moveTo>
                    <a:pt x="322" y="189"/>
                  </a:moveTo>
                  <a:cubicBezTo>
                    <a:pt x="322" y="189"/>
                    <a:pt x="322" y="189"/>
                    <a:pt x="322" y="189"/>
                  </a:cubicBezTo>
                  <a:cubicBezTo>
                    <a:pt x="322" y="189"/>
                    <a:pt x="322" y="189"/>
                    <a:pt x="322" y="189"/>
                  </a:cubicBezTo>
                  <a:cubicBezTo>
                    <a:pt x="322" y="189"/>
                    <a:pt x="322" y="189"/>
                    <a:pt x="322" y="189"/>
                  </a:cubicBezTo>
                  <a:close/>
                  <a:moveTo>
                    <a:pt x="324" y="193"/>
                  </a:moveTo>
                  <a:cubicBezTo>
                    <a:pt x="324" y="193"/>
                    <a:pt x="325" y="192"/>
                    <a:pt x="325" y="191"/>
                  </a:cubicBezTo>
                  <a:cubicBezTo>
                    <a:pt x="326" y="192"/>
                    <a:pt x="323" y="192"/>
                    <a:pt x="323" y="193"/>
                  </a:cubicBezTo>
                  <a:cubicBezTo>
                    <a:pt x="323" y="193"/>
                    <a:pt x="323" y="193"/>
                    <a:pt x="324" y="193"/>
                  </a:cubicBezTo>
                  <a:cubicBezTo>
                    <a:pt x="324" y="193"/>
                    <a:pt x="323" y="193"/>
                    <a:pt x="324" y="193"/>
                  </a:cubicBezTo>
                  <a:close/>
                  <a:moveTo>
                    <a:pt x="325" y="194"/>
                  </a:moveTo>
                  <a:cubicBezTo>
                    <a:pt x="325" y="194"/>
                    <a:pt x="325" y="194"/>
                    <a:pt x="325" y="194"/>
                  </a:cubicBezTo>
                  <a:cubicBezTo>
                    <a:pt x="325" y="194"/>
                    <a:pt x="325" y="194"/>
                    <a:pt x="325" y="194"/>
                  </a:cubicBezTo>
                  <a:cubicBezTo>
                    <a:pt x="325" y="194"/>
                    <a:pt x="325" y="194"/>
                    <a:pt x="325" y="194"/>
                  </a:cubicBezTo>
                  <a:close/>
                  <a:moveTo>
                    <a:pt x="325" y="195"/>
                  </a:moveTo>
                  <a:cubicBezTo>
                    <a:pt x="325" y="195"/>
                    <a:pt x="325" y="195"/>
                    <a:pt x="325" y="195"/>
                  </a:cubicBezTo>
                  <a:cubicBezTo>
                    <a:pt x="325" y="195"/>
                    <a:pt x="325" y="195"/>
                    <a:pt x="325" y="195"/>
                  </a:cubicBezTo>
                  <a:cubicBezTo>
                    <a:pt x="325" y="195"/>
                    <a:pt x="325" y="195"/>
                    <a:pt x="325" y="195"/>
                  </a:cubicBezTo>
                  <a:close/>
                  <a:moveTo>
                    <a:pt x="325" y="196"/>
                  </a:moveTo>
                  <a:cubicBezTo>
                    <a:pt x="326" y="196"/>
                    <a:pt x="326" y="196"/>
                    <a:pt x="325" y="197"/>
                  </a:cubicBezTo>
                  <a:cubicBezTo>
                    <a:pt x="325" y="197"/>
                    <a:pt x="325" y="196"/>
                    <a:pt x="325" y="196"/>
                  </a:cubicBezTo>
                  <a:close/>
                  <a:moveTo>
                    <a:pt x="331" y="195"/>
                  </a:moveTo>
                  <a:cubicBezTo>
                    <a:pt x="331" y="195"/>
                    <a:pt x="331" y="196"/>
                    <a:pt x="331" y="196"/>
                  </a:cubicBezTo>
                  <a:cubicBezTo>
                    <a:pt x="331" y="196"/>
                    <a:pt x="331" y="195"/>
                    <a:pt x="331" y="195"/>
                  </a:cubicBezTo>
                  <a:cubicBezTo>
                    <a:pt x="331" y="195"/>
                    <a:pt x="331" y="196"/>
                    <a:pt x="331" y="195"/>
                  </a:cubicBezTo>
                  <a:close/>
                  <a:moveTo>
                    <a:pt x="334" y="198"/>
                  </a:moveTo>
                  <a:cubicBezTo>
                    <a:pt x="334" y="197"/>
                    <a:pt x="334" y="197"/>
                    <a:pt x="334" y="197"/>
                  </a:cubicBezTo>
                  <a:cubicBezTo>
                    <a:pt x="334" y="197"/>
                    <a:pt x="334" y="198"/>
                    <a:pt x="334" y="198"/>
                  </a:cubicBezTo>
                  <a:cubicBezTo>
                    <a:pt x="333" y="198"/>
                    <a:pt x="334" y="198"/>
                    <a:pt x="334" y="198"/>
                  </a:cubicBezTo>
                  <a:close/>
                  <a:moveTo>
                    <a:pt x="334" y="198"/>
                  </a:moveTo>
                  <a:cubicBezTo>
                    <a:pt x="334" y="199"/>
                    <a:pt x="334" y="199"/>
                    <a:pt x="334" y="199"/>
                  </a:cubicBezTo>
                  <a:cubicBezTo>
                    <a:pt x="334" y="199"/>
                    <a:pt x="334" y="199"/>
                    <a:pt x="334" y="198"/>
                  </a:cubicBezTo>
                  <a:cubicBezTo>
                    <a:pt x="334" y="198"/>
                    <a:pt x="334" y="199"/>
                    <a:pt x="334" y="198"/>
                  </a:cubicBezTo>
                  <a:close/>
                  <a:moveTo>
                    <a:pt x="335" y="200"/>
                  </a:moveTo>
                  <a:cubicBezTo>
                    <a:pt x="335" y="201"/>
                    <a:pt x="335" y="201"/>
                    <a:pt x="335" y="201"/>
                  </a:cubicBezTo>
                  <a:cubicBezTo>
                    <a:pt x="334" y="201"/>
                    <a:pt x="335" y="201"/>
                    <a:pt x="335" y="200"/>
                  </a:cubicBezTo>
                  <a:cubicBezTo>
                    <a:pt x="335" y="200"/>
                    <a:pt x="335" y="201"/>
                    <a:pt x="335" y="200"/>
                  </a:cubicBezTo>
                  <a:close/>
                  <a:moveTo>
                    <a:pt x="336" y="250"/>
                  </a:moveTo>
                  <a:cubicBezTo>
                    <a:pt x="336" y="250"/>
                    <a:pt x="336" y="250"/>
                    <a:pt x="336" y="250"/>
                  </a:cubicBezTo>
                  <a:cubicBezTo>
                    <a:pt x="336" y="250"/>
                    <a:pt x="336" y="250"/>
                    <a:pt x="336" y="250"/>
                  </a:cubicBezTo>
                  <a:close/>
                  <a:moveTo>
                    <a:pt x="337" y="203"/>
                  </a:moveTo>
                  <a:cubicBezTo>
                    <a:pt x="337" y="203"/>
                    <a:pt x="337" y="203"/>
                    <a:pt x="337" y="203"/>
                  </a:cubicBezTo>
                  <a:cubicBezTo>
                    <a:pt x="337" y="203"/>
                    <a:pt x="337" y="203"/>
                    <a:pt x="337" y="203"/>
                  </a:cubicBezTo>
                  <a:close/>
                  <a:moveTo>
                    <a:pt x="358" y="201"/>
                  </a:moveTo>
                  <a:cubicBezTo>
                    <a:pt x="358" y="201"/>
                    <a:pt x="358" y="201"/>
                    <a:pt x="358" y="201"/>
                  </a:cubicBezTo>
                  <a:cubicBezTo>
                    <a:pt x="358" y="201"/>
                    <a:pt x="358" y="201"/>
                    <a:pt x="358" y="201"/>
                  </a:cubicBezTo>
                  <a:close/>
                  <a:moveTo>
                    <a:pt x="361" y="200"/>
                  </a:moveTo>
                  <a:cubicBezTo>
                    <a:pt x="361" y="200"/>
                    <a:pt x="361" y="200"/>
                    <a:pt x="361" y="200"/>
                  </a:cubicBezTo>
                  <a:cubicBezTo>
                    <a:pt x="361" y="200"/>
                    <a:pt x="361" y="200"/>
                    <a:pt x="361" y="200"/>
                  </a:cubicBezTo>
                  <a:close/>
                  <a:moveTo>
                    <a:pt x="362" y="200"/>
                  </a:moveTo>
                  <a:cubicBezTo>
                    <a:pt x="362" y="200"/>
                    <a:pt x="362" y="201"/>
                    <a:pt x="362" y="200"/>
                  </a:cubicBezTo>
                  <a:cubicBezTo>
                    <a:pt x="362" y="200"/>
                    <a:pt x="362" y="200"/>
                    <a:pt x="362" y="200"/>
                  </a:cubicBezTo>
                  <a:close/>
                  <a:moveTo>
                    <a:pt x="362" y="201"/>
                  </a:moveTo>
                  <a:cubicBezTo>
                    <a:pt x="362" y="201"/>
                    <a:pt x="362" y="201"/>
                    <a:pt x="362" y="201"/>
                  </a:cubicBezTo>
                  <a:cubicBezTo>
                    <a:pt x="362" y="201"/>
                    <a:pt x="362" y="201"/>
                    <a:pt x="362" y="201"/>
                  </a:cubicBezTo>
                  <a:close/>
                  <a:moveTo>
                    <a:pt x="362" y="201"/>
                  </a:moveTo>
                  <a:cubicBezTo>
                    <a:pt x="362" y="201"/>
                    <a:pt x="362" y="201"/>
                    <a:pt x="362" y="201"/>
                  </a:cubicBezTo>
                  <a:cubicBezTo>
                    <a:pt x="362" y="201"/>
                    <a:pt x="362" y="201"/>
                    <a:pt x="362" y="201"/>
                  </a:cubicBezTo>
                  <a:close/>
                  <a:moveTo>
                    <a:pt x="364" y="230"/>
                  </a:moveTo>
                  <a:cubicBezTo>
                    <a:pt x="364" y="230"/>
                    <a:pt x="365" y="231"/>
                    <a:pt x="364" y="231"/>
                  </a:cubicBezTo>
                  <a:cubicBezTo>
                    <a:pt x="365" y="231"/>
                    <a:pt x="364" y="230"/>
                    <a:pt x="364" y="230"/>
                  </a:cubicBezTo>
                  <a:cubicBezTo>
                    <a:pt x="364" y="230"/>
                    <a:pt x="364" y="230"/>
                    <a:pt x="364" y="230"/>
                  </a:cubicBezTo>
                  <a:close/>
                  <a:moveTo>
                    <a:pt x="372" y="219"/>
                  </a:moveTo>
                  <a:cubicBezTo>
                    <a:pt x="371" y="220"/>
                    <a:pt x="366" y="220"/>
                    <a:pt x="366" y="222"/>
                  </a:cubicBezTo>
                  <a:cubicBezTo>
                    <a:pt x="366" y="222"/>
                    <a:pt x="366" y="223"/>
                    <a:pt x="366" y="223"/>
                  </a:cubicBezTo>
                  <a:cubicBezTo>
                    <a:pt x="366" y="224"/>
                    <a:pt x="366" y="224"/>
                    <a:pt x="365" y="224"/>
                  </a:cubicBezTo>
                  <a:cubicBezTo>
                    <a:pt x="365" y="224"/>
                    <a:pt x="364" y="225"/>
                    <a:pt x="364" y="225"/>
                  </a:cubicBezTo>
                  <a:cubicBezTo>
                    <a:pt x="363" y="226"/>
                    <a:pt x="364" y="228"/>
                    <a:pt x="364" y="229"/>
                  </a:cubicBezTo>
                  <a:cubicBezTo>
                    <a:pt x="363" y="228"/>
                    <a:pt x="364" y="227"/>
                    <a:pt x="364" y="226"/>
                  </a:cubicBezTo>
                  <a:cubicBezTo>
                    <a:pt x="364" y="226"/>
                    <a:pt x="364" y="225"/>
                    <a:pt x="364" y="225"/>
                  </a:cubicBezTo>
                  <a:cubicBezTo>
                    <a:pt x="364" y="224"/>
                    <a:pt x="365" y="224"/>
                    <a:pt x="365" y="224"/>
                  </a:cubicBezTo>
                  <a:cubicBezTo>
                    <a:pt x="366" y="223"/>
                    <a:pt x="366" y="223"/>
                    <a:pt x="366" y="222"/>
                  </a:cubicBezTo>
                  <a:cubicBezTo>
                    <a:pt x="366" y="221"/>
                    <a:pt x="367" y="220"/>
                    <a:pt x="369" y="220"/>
                  </a:cubicBezTo>
                  <a:cubicBezTo>
                    <a:pt x="369" y="220"/>
                    <a:pt x="372" y="220"/>
                    <a:pt x="372" y="219"/>
                  </a:cubicBezTo>
                  <a:cubicBezTo>
                    <a:pt x="372" y="219"/>
                    <a:pt x="372" y="219"/>
                    <a:pt x="372" y="219"/>
                  </a:cubicBezTo>
                  <a:cubicBezTo>
                    <a:pt x="372" y="220"/>
                    <a:pt x="372" y="219"/>
                    <a:pt x="372" y="219"/>
                  </a:cubicBezTo>
                  <a:close/>
                  <a:moveTo>
                    <a:pt x="383" y="133"/>
                  </a:moveTo>
                  <a:cubicBezTo>
                    <a:pt x="383" y="133"/>
                    <a:pt x="383" y="133"/>
                    <a:pt x="383" y="133"/>
                  </a:cubicBezTo>
                  <a:close/>
                  <a:moveTo>
                    <a:pt x="392" y="266"/>
                  </a:moveTo>
                  <a:cubicBezTo>
                    <a:pt x="392" y="265"/>
                    <a:pt x="392" y="265"/>
                    <a:pt x="392" y="265"/>
                  </a:cubicBezTo>
                  <a:cubicBezTo>
                    <a:pt x="392" y="265"/>
                    <a:pt x="392" y="266"/>
                    <a:pt x="392" y="266"/>
                  </a:cubicBezTo>
                  <a:close/>
                  <a:moveTo>
                    <a:pt x="356" y="330"/>
                  </a:moveTo>
                  <a:cubicBezTo>
                    <a:pt x="356" y="331"/>
                    <a:pt x="355" y="331"/>
                    <a:pt x="354" y="330"/>
                  </a:cubicBezTo>
                  <a:cubicBezTo>
                    <a:pt x="354" y="330"/>
                    <a:pt x="353" y="330"/>
                    <a:pt x="353" y="330"/>
                  </a:cubicBezTo>
                  <a:cubicBezTo>
                    <a:pt x="353" y="329"/>
                    <a:pt x="353" y="329"/>
                    <a:pt x="353" y="329"/>
                  </a:cubicBezTo>
                  <a:cubicBezTo>
                    <a:pt x="352" y="329"/>
                    <a:pt x="352" y="329"/>
                    <a:pt x="352" y="329"/>
                  </a:cubicBezTo>
                  <a:cubicBezTo>
                    <a:pt x="352" y="328"/>
                    <a:pt x="352" y="327"/>
                    <a:pt x="352" y="327"/>
                  </a:cubicBezTo>
                  <a:cubicBezTo>
                    <a:pt x="352" y="326"/>
                    <a:pt x="353" y="326"/>
                    <a:pt x="353" y="326"/>
                  </a:cubicBezTo>
                  <a:cubicBezTo>
                    <a:pt x="353" y="325"/>
                    <a:pt x="352" y="325"/>
                    <a:pt x="352" y="324"/>
                  </a:cubicBezTo>
                  <a:cubicBezTo>
                    <a:pt x="352" y="324"/>
                    <a:pt x="353" y="325"/>
                    <a:pt x="354" y="325"/>
                  </a:cubicBezTo>
                  <a:cubicBezTo>
                    <a:pt x="354" y="326"/>
                    <a:pt x="353" y="328"/>
                    <a:pt x="355" y="327"/>
                  </a:cubicBezTo>
                  <a:cubicBezTo>
                    <a:pt x="355" y="327"/>
                    <a:pt x="355" y="326"/>
                    <a:pt x="355" y="327"/>
                  </a:cubicBezTo>
                  <a:cubicBezTo>
                    <a:pt x="355" y="327"/>
                    <a:pt x="356" y="328"/>
                    <a:pt x="356" y="328"/>
                  </a:cubicBezTo>
                  <a:cubicBezTo>
                    <a:pt x="356" y="328"/>
                    <a:pt x="356" y="328"/>
                    <a:pt x="356" y="329"/>
                  </a:cubicBezTo>
                  <a:cubicBezTo>
                    <a:pt x="356" y="329"/>
                    <a:pt x="356" y="330"/>
                    <a:pt x="356" y="330"/>
                  </a:cubicBezTo>
                  <a:cubicBezTo>
                    <a:pt x="356" y="330"/>
                    <a:pt x="356" y="330"/>
                    <a:pt x="356" y="330"/>
                  </a:cubicBezTo>
                  <a:close/>
                  <a:moveTo>
                    <a:pt x="429" y="304"/>
                  </a:moveTo>
                  <a:cubicBezTo>
                    <a:pt x="430" y="304"/>
                    <a:pt x="432" y="303"/>
                    <a:pt x="431" y="302"/>
                  </a:cubicBezTo>
                  <a:cubicBezTo>
                    <a:pt x="431" y="302"/>
                    <a:pt x="429" y="302"/>
                    <a:pt x="430" y="301"/>
                  </a:cubicBezTo>
                  <a:cubicBezTo>
                    <a:pt x="430" y="301"/>
                    <a:pt x="433" y="300"/>
                    <a:pt x="433" y="300"/>
                  </a:cubicBezTo>
                  <a:cubicBezTo>
                    <a:pt x="433" y="299"/>
                    <a:pt x="434" y="299"/>
                    <a:pt x="435" y="299"/>
                  </a:cubicBezTo>
                  <a:cubicBezTo>
                    <a:pt x="434" y="301"/>
                    <a:pt x="432" y="304"/>
                    <a:pt x="434" y="305"/>
                  </a:cubicBezTo>
                  <a:cubicBezTo>
                    <a:pt x="434" y="305"/>
                    <a:pt x="435" y="304"/>
                    <a:pt x="435" y="305"/>
                  </a:cubicBezTo>
                  <a:cubicBezTo>
                    <a:pt x="435" y="305"/>
                    <a:pt x="434" y="307"/>
                    <a:pt x="434" y="307"/>
                  </a:cubicBezTo>
                  <a:cubicBezTo>
                    <a:pt x="434" y="308"/>
                    <a:pt x="433" y="308"/>
                    <a:pt x="431" y="309"/>
                  </a:cubicBezTo>
                  <a:cubicBezTo>
                    <a:pt x="430" y="309"/>
                    <a:pt x="430" y="309"/>
                    <a:pt x="429" y="309"/>
                  </a:cubicBezTo>
                  <a:cubicBezTo>
                    <a:pt x="428" y="309"/>
                    <a:pt x="427" y="309"/>
                    <a:pt x="426" y="309"/>
                  </a:cubicBezTo>
                  <a:cubicBezTo>
                    <a:pt x="426" y="308"/>
                    <a:pt x="426" y="307"/>
                    <a:pt x="426" y="307"/>
                  </a:cubicBezTo>
                  <a:cubicBezTo>
                    <a:pt x="426" y="306"/>
                    <a:pt x="426" y="306"/>
                    <a:pt x="426" y="305"/>
                  </a:cubicBezTo>
                  <a:cubicBezTo>
                    <a:pt x="427" y="304"/>
                    <a:pt x="428" y="304"/>
                    <a:pt x="429" y="304"/>
                  </a:cubicBezTo>
                  <a:cubicBezTo>
                    <a:pt x="430" y="304"/>
                    <a:pt x="429" y="304"/>
                    <a:pt x="429" y="30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39" name="Google Shape;516;p25">
              <a:extLst>
                <a:ext uri="{FF2B5EF4-FFF2-40B4-BE49-F238E27FC236}">
                  <a16:creationId xmlns:a16="http://schemas.microsoft.com/office/drawing/2014/main" id="{B4132AD2-B9EE-44F7-9224-F0142CE9C514}"/>
                </a:ext>
              </a:extLst>
            </p:cNvPr>
            <p:cNvSpPr/>
            <p:nvPr/>
          </p:nvSpPr>
          <p:spPr>
            <a:xfrm>
              <a:off x="1236663" y="2252663"/>
              <a:ext cx="3175" cy="4763"/>
            </a:xfrm>
            <a:custGeom>
              <a:avLst/>
              <a:gdLst/>
              <a:ahLst/>
              <a:cxnLst/>
              <a:rect l="l" t="t" r="r" b="b"/>
              <a:pathLst>
                <a:path w="1" h="1" extrusionOk="0">
                  <a:moveTo>
                    <a:pt x="1" y="0"/>
                  </a:moveTo>
                  <a:cubicBezTo>
                    <a:pt x="1" y="0"/>
                    <a:pt x="0" y="0"/>
                    <a:pt x="0" y="0"/>
                  </a:cubicBezTo>
                  <a:cubicBezTo>
                    <a:pt x="0" y="1"/>
                    <a:pt x="1" y="1"/>
                    <a:pt x="1" y="1"/>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0" name="Google Shape;517;p25">
              <a:extLst>
                <a:ext uri="{FF2B5EF4-FFF2-40B4-BE49-F238E27FC236}">
                  <a16:creationId xmlns:a16="http://schemas.microsoft.com/office/drawing/2014/main" id="{F03FA816-7EE5-4AB0-AF0C-57A0752BFA78}"/>
                </a:ext>
              </a:extLst>
            </p:cNvPr>
            <p:cNvSpPr/>
            <p:nvPr/>
          </p:nvSpPr>
          <p:spPr>
            <a:xfrm>
              <a:off x="1243013" y="2243138"/>
              <a:ext cx="0" cy="3175"/>
            </a:xfrm>
            <a:custGeom>
              <a:avLst/>
              <a:gdLst/>
              <a:ahLst/>
              <a:cxnLst/>
              <a:rect l="l" t="t" r="r" b="b"/>
              <a:pathLst>
                <a:path w="120000" h="1" extrusionOk="0">
                  <a:moveTo>
                    <a:pt x="0" y="0"/>
                  </a:moveTo>
                  <a:cubicBezTo>
                    <a:pt x="0" y="0"/>
                    <a:pt x="0" y="0"/>
                    <a:pt x="0" y="0"/>
                  </a:cubicBezTo>
                  <a:cubicBezTo>
                    <a:pt x="0" y="1"/>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1" name="Google Shape;518;p25">
              <a:extLst>
                <a:ext uri="{FF2B5EF4-FFF2-40B4-BE49-F238E27FC236}">
                  <a16:creationId xmlns:a16="http://schemas.microsoft.com/office/drawing/2014/main" id="{93829EF4-4761-4E57-B766-B6190F05FD68}"/>
                </a:ext>
              </a:extLst>
            </p:cNvPr>
            <p:cNvSpPr/>
            <p:nvPr/>
          </p:nvSpPr>
          <p:spPr>
            <a:xfrm>
              <a:off x="1243013" y="2243138"/>
              <a:ext cx="3175" cy="3175"/>
            </a:xfrm>
            <a:custGeom>
              <a:avLst/>
              <a:gdLst/>
              <a:ahLst/>
              <a:cxnLst/>
              <a:rect l="l" t="t" r="r" b="b"/>
              <a:pathLst>
                <a:path w="1" h="1" extrusionOk="0">
                  <a:moveTo>
                    <a:pt x="0" y="1"/>
                  </a:moveTo>
                  <a:cubicBezTo>
                    <a:pt x="0" y="1"/>
                    <a:pt x="1" y="1"/>
                    <a:pt x="1" y="1"/>
                  </a:cubicBezTo>
                  <a:cubicBezTo>
                    <a:pt x="0" y="1"/>
                    <a:pt x="1" y="0"/>
                    <a:pt x="0" y="0"/>
                  </a:cubicBezTo>
                  <a:cubicBezTo>
                    <a:pt x="0" y="1"/>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2" name="Google Shape;519;p25">
              <a:extLst>
                <a:ext uri="{FF2B5EF4-FFF2-40B4-BE49-F238E27FC236}">
                  <a16:creationId xmlns:a16="http://schemas.microsoft.com/office/drawing/2014/main" id="{4B0E5629-5861-4086-A730-D6B19C83D768}"/>
                </a:ext>
              </a:extLst>
            </p:cNvPr>
            <p:cNvSpPr/>
            <p:nvPr/>
          </p:nvSpPr>
          <p:spPr>
            <a:xfrm>
              <a:off x="1289050" y="2257425"/>
              <a:ext cx="6350" cy="3175"/>
            </a:xfrm>
            <a:custGeom>
              <a:avLst/>
              <a:gdLst/>
              <a:ahLst/>
              <a:cxnLst/>
              <a:rect l="l" t="t" r="r" b="b"/>
              <a:pathLst>
                <a:path w="2" h="1" extrusionOk="0">
                  <a:moveTo>
                    <a:pt x="1" y="1"/>
                  </a:moveTo>
                  <a:cubicBezTo>
                    <a:pt x="2" y="1"/>
                    <a:pt x="1" y="0"/>
                    <a:pt x="1" y="0"/>
                  </a:cubicBezTo>
                  <a:cubicBezTo>
                    <a:pt x="1" y="1"/>
                    <a:pt x="0"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3" name="Google Shape;520;p25">
              <a:extLst>
                <a:ext uri="{FF2B5EF4-FFF2-40B4-BE49-F238E27FC236}">
                  <a16:creationId xmlns:a16="http://schemas.microsoft.com/office/drawing/2014/main" id="{E88B2DDA-B144-442F-8A7D-B541D34E3D67}"/>
                </a:ext>
              </a:extLst>
            </p:cNvPr>
            <p:cNvSpPr/>
            <p:nvPr/>
          </p:nvSpPr>
          <p:spPr>
            <a:xfrm>
              <a:off x="1236663" y="2327275"/>
              <a:ext cx="3175" cy="3175"/>
            </a:xfrm>
            <a:custGeom>
              <a:avLst/>
              <a:gdLst/>
              <a:ahLst/>
              <a:cxnLst/>
              <a:rect l="l" t="t" r="r" b="b"/>
              <a:pathLst>
                <a:path w="1" h="1" extrusionOk="0">
                  <a:moveTo>
                    <a:pt x="1" y="0"/>
                  </a:moveTo>
                  <a:cubicBezTo>
                    <a:pt x="0" y="0"/>
                    <a:pt x="0" y="0"/>
                    <a:pt x="0" y="1"/>
                  </a:cubicBezTo>
                  <a:cubicBezTo>
                    <a:pt x="0" y="1"/>
                    <a:pt x="1" y="1"/>
                    <a:pt x="1" y="1"/>
                  </a:cubicBezTo>
                  <a:cubicBezTo>
                    <a:pt x="1" y="0"/>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4" name="Google Shape;521;p25">
              <a:extLst>
                <a:ext uri="{FF2B5EF4-FFF2-40B4-BE49-F238E27FC236}">
                  <a16:creationId xmlns:a16="http://schemas.microsoft.com/office/drawing/2014/main" id="{958E8CB0-A91E-4795-8C1E-B2911666A6E5}"/>
                </a:ext>
              </a:extLst>
            </p:cNvPr>
            <p:cNvSpPr/>
            <p:nvPr/>
          </p:nvSpPr>
          <p:spPr>
            <a:xfrm>
              <a:off x="1289050" y="22431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5" name="Google Shape;522;p25">
              <a:extLst>
                <a:ext uri="{FF2B5EF4-FFF2-40B4-BE49-F238E27FC236}">
                  <a16:creationId xmlns:a16="http://schemas.microsoft.com/office/drawing/2014/main" id="{BC476137-3429-45F7-8056-5443E18EF0EA}"/>
                </a:ext>
              </a:extLst>
            </p:cNvPr>
            <p:cNvSpPr/>
            <p:nvPr/>
          </p:nvSpPr>
          <p:spPr>
            <a:xfrm>
              <a:off x="1211263" y="2208213"/>
              <a:ext cx="158750" cy="136525"/>
            </a:xfrm>
            <a:custGeom>
              <a:avLst/>
              <a:gdLst/>
              <a:ahLst/>
              <a:cxnLst/>
              <a:rect l="l" t="t" r="r" b="b"/>
              <a:pathLst>
                <a:path w="45" h="39" extrusionOk="0">
                  <a:moveTo>
                    <a:pt x="0" y="25"/>
                  </a:moveTo>
                  <a:cubicBezTo>
                    <a:pt x="1" y="25"/>
                    <a:pt x="1" y="26"/>
                    <a:pt x="2" y="26"/>
                  </a:cubicBezTo>
                  <a:cubicBezTo>
                    <a:pt x="3" y="27"/>
                    <a:pt x="3" y="26"/>
                    <a:pt x="4" y="27"/>
                  </a:cubicBezTo>
                  <a:cubicBezTo>
                    <a:pt x="4" y="27"/>
                    <a:pt x="4" y="27"/>
                    <a:pt x="5" y="28"/>
                  </a:cubicBezTo>
                  <a:cubicBezTo>
                    <a:pt x="5" y="28"/>
                    <a:pt x="6" y="27"/>
                    <a:pt x="6" y="27"/>
                  </a:cubicBezTo>
                  <a:cubicBezTo>
                    <a:pt x="6" y="27"/>
                    <a:pt x="8" y="27"/>
                    <a:pt x="8" y="28"/>
                  </a:cubicBezTo>
                  <a:cubicBezTo>
                    <a:pt x="6" y="28"/>
                    <a:pt x="7" y="28"/>
                    <a:pt x="7" y="30"/>
                  </a:cubicBezTo>
                  <a:cubicBezTo>
                    <a:pt x="8" y="30"/>
                    <a:pt x="8" y="28"/>
                    <a:pt x="9" y="29"/>
                  </a:cubicBezTo>
                  <a:cubicBezTo>
                    <a:pt x="9" y="30"/>
                    <a:pt x="8" y="30"/>
                    <a:pt x="8" y="30"/>
                  </a:cubicBezTo>
                  <a:cubicBezTo>
                    <a:pt x="8" y="31"/>
                    <a:pt x="8" y="32"/>
                    <a:pt x="9" y="33"/>
                  </a:cubicBezTo>
                  <a:cubicBezTo>
                    <a:pt x="9" y="34"/>
                    <a:pt x="10" y="34"/>
                    <a:pt x="11" y="35"/>
                  </a:cubicBezTo>
                  <a:cubicBezTo>
                    <a:pt x="11" y="35"/>
                    <a:pt x="12" y="36"/>
                    <a:pt x="12" y="37"/>
                  </a:cubicBezTo>
                  <a:cubicBezTo>
                    <a:pt x="14" y="38"/>
                    <a:pt x="16" y="39"/>
                    <a:pt x="18" y="38"/>
                  </a:cubicBezTo>
                  <a:cubicBezTo>
                    <a:pt x="19" y="38"/>
                    <a:pt x="19" y="38"/>
                    <a:pt x="19" y="38"/>
                  </a:cubicBezTo>
                  <a:cubicBezTo>
                    <a:pt x="20" y="37"/>
                    <a:pt x="21" y="37"/>
                    <a:pt x="22" y="37"/>
                  </a:cubicBezTo>
                  <a:cubicBezTo>
                    <a:pt x="22" y="37"/>
                    <a:pt x="23" y="37"/>
                    <a:pt x="23" y="38"/>
                  </a:cubicBezTo>
                  <a:cubicBezTo>
                    <a:pt x="23" y="38"/>
                    <a:pt x="23" y="38"/>
                    <a:pt x="24" y="38"/>
                  </a:cubicBezTo>
                  <a:cubicBezTo>
                    <a:pt x="24" y="38"/>
                    <a:pt x="24" y="38"/>
                    <a:pt x="25" y="38"/>
                  </a:cubicBezTo>
                  <a:cubicBezTo>
                    <a:pt x="25" y="38"/>
                    <a:pt x="28" y="37"/>
                    <a:pt x="29" y="37"/>
                  </a:cubicBezTo>
                  <a:cubicBezTo>
                    <a:pt x="29" y="37"/>
                    <a:pt x="30" y="36"/>
                    <a:pt x="31" y="36"/>
                  </a:cubicBezTo>
                  <a:cubicBezTo>
                    <a:pt x="32" y="36"/>
                    <a:pt x="32" y="37"/>
                    <a:pt x="32" y="36"/>
                  </a:cubicBezTo>
                  <a:cubicBezTo>
                    <a:pt x="33" y="36"/>
                    <a:pt x="33" y="36"/>
                    <a:pt x="33" y="36"/>
                  </a:cubicBezTo>
                  <a:cubicBezTo>
                    <a:pt x="34" y="37"/>
                    <a:pt x="34" y="37"/>
                    <a:pt x="35" y="37"/>
                  </a:cubicBezTo>
                  <a:cubicBezTo>
                    <a:pt x="35" y="37"/>
                    <a:pt x="34" y="37"/>
                    <a:pt x="35" y="37"/>
                  </a:cubicBezTo>
                  <a:cubicBezTo>
                    <a:pt x="35" y="36"/>
                    <a:pt x="38" y="37"/>
                    <a:pt x="38" y="35"/>
                  </a:cubicBezTo>
                  <a:cubicBezTo>
                    <a:pt x="37" y="36"/>
                    <a:pt x="38" y="35"/>
                    <a:pt x="38" y="35"/>
                  </a:cubicBezTo>
                  <a:cubicBezTo>
                    <a:pt x="39" y="35"/>
                    <a:pt x="38" y="35"/>
                    <a:pt x="39" y="34"/>
                  </a:cubicBezTo>
                  <a:cubicBezTo>
                    <a:pt x="39" y="33"/>
                    <a:pt x="39" y="34"/>
                    <a:pt x="40" y="34"/>
                  </a:cubicBezTo>
                  <a:cubicBezTo>
                    <a:pt x="40" y="34"/>
                    <a:pt x="40" y="34"/>
                    <a:pt x="41" y="34"/>
                  </a:cubicBezTo>
                  <a:cubicBezTo>
                    <a:pt x="41" y="33"/>
                    <a:pt x="42" y="34"/>
                    <a:pt x="42" y="34"/>
                  </a:cubicBezTo>
                  <a:cubicBezTo>
                    <a:pt x="42" y="33"/>
                    <a:pt x="42" y="33"/>
                    <a:pt x="41" y="33"/>
                  </a:cubicBezTo>
                  <a:cubicBezTo>
                    <a:pt x="42" y="33"/>
                    <a:pt x="42" y="33"/>
                    <a:pt x="42" y="33"/>
                  </a:cubicBezTo>
                  <a:cubicBezTo>
                    <a:pt x="43" y="33"/>
                    <a:pt x="41" y="31"/>
                    <a:pt x="41" y="31"/>
                  </a:cubicBezTo>
                  <a:cubicBezTo>
                    <a:pt x="41" y="31"/>
                    <a:pt x="42" y="31"/>
                    <a:pt x="42" y="31"/>
                  </a:cubicBezTo>
                  <a:cubicBezTo>
                    <a:pt x="42" y="31"/>
                    <a:pt x="42" y="31"/>
                    <a:pt x="42" y="31"/>
                  </a:cubicBezTo>
                  <a:cubicBezTo>
                    <a:pt x="42" y="31"/>
                    <a:pt x="43" y="32"/>
                    <a:pt x="43" y="32"/>
                  </a:cubicBezTo>
                  <a:cubicBezTo>
                    <a:pt x="44" y="32"/>
                    <a:pt x="44" y="32"/>
                    <a:pt x="44" y="32"/>
                  </a:cubicBezTo>
                  <a:cubicBezTo>
                    <a:pt x="44" y="32"/>
                    <a:pt x="44" y="31"/>
                    <a:pt x="44" y="31"/>
                  </a:cubicBezTo>
                  <a:cubicBezTo>
                    <a:pt x="44" y="31"/>
                    <a:pt x="44" y="31"/>
                    <a:pt x="44" y="31"/>
                  </a:cubicBezTo>
                  <a:cubicBezTo>
                    <a:pt x="44" y="30"/>
                    <a:pt x="43" y="31"/>
                    <a:pt x="43" y="30"/>
                  </a:cubicBezTo>
                  <a:cubicBezTo>
                    <a:pt x="43" y="30"/>
                    <a:pt x="44" y="30"/>
                    <a:pt x="44" y="30"/>
                  </a:cubicBezTo>
                  <a:cubicBezTo>
                    <a:pt x="44" y="30"/>
                    <a:pt x="43" y="29"/>
                    <a:pt x="43" y="29"/>
                  </a:cubicBezTo>
                  <a:cubicBezTo>
                    <a:pt x="43" y="30"/>
                    <a:pt x="44" y="28"/>
                    <a:pt x="44" y="29"/>
                  </a:cubicBezTo>
                  <a:cubicBezTo>
                    <a:pt x="45" y="28"/>
                    <a:pt x="45" y="28"/>
                    <a:pt x="45" y="27"/>
                  </a:cubicBezTo>
                  <a:cubicBezTo>
                    <a:pt x="45" y="27"/>
                    <a:pt x="44" y="26"/>
                    <a:pt x="44" y="26"/>
                  </a:cubicBezTo>
                  <a:cubicBezTo>
                    <a:pt x="43" y="25"/>
                    <a:pt x="44" y="25"/>
                    <a:pt x="43" y="24"/>
                  </a:cubicBezTo>
                  <a:cubicBezTo>
                    <a:pt x="43" y="23"/>
                    <a:pt x="42" y="24"/>
                    <a:pt x="41" y="23"/>
                  </a:cubicBezTo>
                  <a:cubicBezTo>
                    <a:pt x="41" y="23"/>
                    <a:pt x="42" y="23"/>
                    <a:pt x="42" y="23"/>
                  </a:cubicBezTo>
                  <a:cubicBezTo>
                    <a:pt x="42" y="22"/>
                    <a:pt x="44" y="22"/>
                    <a:pt x="43" y="21"/>
                  </a:cubicBezTo>
                  <a:cubicBezTo>
                    <a:pt x="43" y="20"/>
                    <a:pt x="42" y="21"/>
                    <a:pt x="42" y="20"/>
                  </a:cubicBezTo>
                  <a:cubicBezTo>
                    <a:pt x="42" y="20"/>
                    <a:pt x="42" y="19"/>
                    <a:pt x="42" y="19"/>
                  </a:cubicBezTo>
                  <a:cubicBezTo>
                    <a:pt x="42" y="19"/>
                    <a:pt x="43" y="19"/>
                    <a:pt x="43" y="18"/>
                  </a:cubicBezTo>
                  <a:cubicBezTo>
                    <a:pt x="43" y="19"/>
                    <a:pt x="43" y="18"/>
                    <a:pt x="43" y="18"/>
                  </a:cubicBezTo>
                  <a:cubicBezTo>
                    <a:pt x="44" y="17"/>
                    <a:pt x="44" y="18"/>
                    <a:pt x="44" y="17"/>
                  </a:cubicBezTo>
                  <a:cubicBezTo>
                    <a:pt x="44" y="17"/>
                    <a:pt x="44" y="17"/>
                    <a:pt x="44" y="17"/>
                  </a:cubicBezTo>
                  <a:cubicBezTo>
                    <a:pt x="43" y="17"/>
                    <a:pt x="43" y="18"/>
                    <a:pt x="43" y="18"/>
                  </a:cubicBezTo>
                  <a:cubicBezTo>
                    <a:pt x="43" y="18"/>
                    <a:pt x="42" y="18"/>
                    <a:pt x="42" y="18"/>
                  </a:cubicBezTo>
                  <a:cubicBezTo>
                    <a:pt x="42" y="18"/>
                    <a:pt x="42" y="18"/>
                    <a:pt x="41" y="18"/>
                  </a:cubicBezTo>
                  <a:cubicBezTo>
                    <a:pt x="41" y="18"/>
                    <a:pt x="40" y="17"/>
                    <a:pt x="40" y="17"/>
                  </a:cubicBezTo>
                  <a:cubicBezTo>
                    <a:pt x="41" y="16"/>
                    <a:pt x="41" y="16"/>
                    <a:pt x="41" y="15"/>
                  </a:cubicBezTo>
                  <a:cubicBezTo>
                    <a:pt x="41" y="15"/>
                    <a:pt x="41" y="15"/>
                    <a:pt x="40" y="14"/>
                  </a:cubicBezTo>
                  <a:cubicBezTo>
                    <a:pt x="40" y="14"/>
                    <a:pt x="41" y="14"/>
                    <a:pt x="40" y="13"/>
                  </a:cubicBezTo>
                  <a:cubicBezTo>
                    <a:pt x="38" y="12"/>
                    <a:pt x="38" y="14"/>
                    <a:pt x="38" y="15"/>
                  </a:cubicBezTo>
                  <a:cubicBezTo>
                    <a:pt x="37" y="16"/>
                    <a:pt x="37" y="16"/>
                    <a:pt x="37" y="16"/>
                  </a:cubicBezTo>
                  <a:cubicBezTo>
                    <a:pt x="37" y="16"/>
                    <a:pt x="36" y="16"/>
                    <a:pt x="35" y="16"/>
                  </a:cubicBezTo>
                  <a:cubicBezTo>
                    <a:pt x="35" y="16"/>
                    <a:pt x="35" y="15"/>
                    <a:pt x="35" y="15"/>
                  </a:cubicBezTo>
                  <a:cubicBezTo>
                    <a:pt x="33" y="14"/>
                    <a:pt x="33" y="18"/>
                    <a:pt x="32" y="16"/>
                  </a:cubicBezTo>
                  <a:cubicBezTo>
                    <a:pt x="31" y="15"/>
                    <a:pt x="32" y="14"/>
                    <a:pt x="31" y="13"/>
                  </a:cubicBezTo>
                  <a:cubicBezTo>
                    <a:pt x="30" y="13"/>
                    <a:pt x="30" y="13"/>
                    <a:pt x="29" y="13"/>
                  </a:cubicBezTo>
                  <a:cubicBezTo>
                    <a:pt x="29" y="14"/>
                    <a:pt x="29" y="16"/>
                    <a:pt x="29" y="17"/>
                  </a:cubicBezTo>
                  <a:cubicBezTo>
                    <a:pt x="29" y="18"/>
                    <a:pt x="28" y="19"/>
                    <a:pt x="28" y="18"/>
                  </a:cubicBezTo>
                  <a:cubicBezTo>
                    <a:pt x="28" y="18"/>
                    <a:pt x="28" y="17"/>
                    <a:pt x="29" y="16"/>
                  </a:cubicBezTo>
                  <a:cubicBezTo>
                    <a:pt x="29" y="15"/>
                    <a:pt x="28" y="14"/>
                    <a:pt x="28" y="13"/>
                  </a:cubicBezTo>
                  <a:cubicBezTo>
                    <a:pt x="28" y="12"/>
                    <a:pt x="29" y="12"/>
                    <a:pt x="27" y="11"/>
                  </a:cubicBezTo>
                  <a:cubicBezTo>
                    <a:pt x="27" y="11"/>
                    <a:pt x="27" y="12"/>
                    <a:pt x="27" y="12"/>
                  </a:cubicBezTo>
                  <a:cubicBezTo>
                    <a:pt x="27" y="12"/>
                    <a:pt x="25" y="12"/>
                    <a:pt x="25" y="12"/>
                  </a:cubicBezTo>
                  <a:cubicBezTo>
                    <a:pt x="23" y="12"/>
                    <a:pt x="25" y="15"/>
                    <a:pt x="23" y="16"/>
                  </a:cubicBezTo>
                  <a:cubicBezTo>
                    <a:pt x="23" y="16"/>
                    <a:pt x="22" y="10"/>
                    <a:pt x="22" y="10"/>
                  </a:cubicBezTo>
                  <a:cubicBezTo>
                    <a:pt x="20" y="10"/>
                    <a:pt x="21" y="15"/>
                    <a:pt x="18" y="14"/>
                  </a:cubicBezTo>
                  <a:cubicBezTo>
                    <a:pt x="18" y="14"/>
                    <a:pt x="18" y="14"/>
                    <a:pt x="18" y="15"/>
                  </a:cubicBezTo>
                  <a:cubicBezTo>
                    <a:pt x="18" y="14"/>
                    <a:pt x="18" y="13"/>
                    <a:pt x="18" y="13"/>
                  </a:cubicBezTo>
                  <a:cubicBezTo>
                    <a:pt x="18" y="12"/>
                    <a:pt x="16" y="13"/>
                    <a:pt x="16" y="14"/>
                  </a:cubicBezTo>
                  <a:cubicBezTo>
                    <a:pt x="15" y="14"/>
                    <a:pt x="14" y="15"/>
                    <a:pt x="14" y="16"/>
                  </a:cubicBezTo>
                  <a:cubicBezTo>
                    <a:pt x="13" y="16"/>
                    <a:pt x="15" y="14"/>
                    <a:pt x="15" y="14"/>
                  </a:cubicBezTo>
                  <a:cubicBezTo>
                    <a:pt x="15" y="14"/>
                    <a:pt x="15" y="13"/>
                    <a:pt x="15" y="13"/>
                  </a:cubicBezTo>
                  <a:cubicBezTo>
                    <a:pt x="15" y="13"/>
                    <a:pt x="14" y="13"/>
                    <a:pt x="14" y="13"/>
                  </a:cubicBezTo>
                  <a:cubicBezTo>
                    <a:pt x="14" y="13"/>
                    <a:pt x="15" y="13"/>
                    <a:pt x="15" y="12"/>
                  </a:cubicBezTo>
                  <a:cubicBezTo>
                    <a:pt x="15" y="12"/>
                    <a:pt x="15" y="12"/>
                    <a:pt x="14" y="12"/>
                  </a:cubicBezTo>
                  <a:cubicBezTo>
                    <a:pt x="15" y="12"/>
                    <a:pt x="14" y="10"/>
                    <a:pt x="15" y="9"/>
                  </a:cubicBezTo>
                  <a:cubicBezTo>
                    <a:pt x="15" y="10"/>
                    <a:pt x="15" y="11"/>
                    <a:pt x="16" y="10"/>
                  </a:cubicBezTo>
                  <a:cubicBezTo>
                    <a:pt x="16" y="10"/>
                    <a:pt x="17" y="9"/>
                    <a:pt x="17" y="9"/>
                  </a:cubicBezTo>
                  <a:cubicBezTo>
                    <a:pt x="17" y="9"/>
                    <a:pt x="16" y="8"/>
                    <a:pt x="16" y="8"/>
                  </a:cubicBezTo>
                  <a:cubicBezTo>
                    <a:pt x="16" y="8"/>
                    <a:pt x="17" y="8"/>
                    <a:pt x="17" y="8"/>
                  </a:cubicBezTo>
                  <a:cubicBezTo>
                    <a:pt x="17" y="8"/>
                    <a:pt x="17" y="8"/>
                    <a:pt x="17" y="8"/>
                  </a:cubicBezTo>
                  <a:cubicBezTo>
                    <a:pt x="17" y="7"/>
                    <a:pt x="17" y="7"/>
                    <a:pt x="17" y="7"/>
                  </a:cubicBezTo>
                  <a:cubicBezTo>
                    <a:pt x="16" y="7"/>
                    <a:pt x="17" y="6"/>
                    <a:pt x="17" y="6"/>
                  </a:cubicBezTo>
                  <a:cubicBezTo>
                    <a:pt x="17" y="5"/>
                    <a:pt x="16" y="5"/>
                    <a:pt x="16" y="5"/>
                  </a:cubicBezTo>
                  <a:cubicBezTo>
                    <a:pt x="17" y="5"/>
                    <a:pt x="16" y="4"/>
                    <a:pt x="16" y="4"/>
                  </a:cubicBezTo>
                  <a:cubicBezTo>
                    <a:pt x="16" y="4"/>
                    <a:pt x="16" y="4"/>
                    <a:pt x="16" y="4"/>
                  </a:cubicBezTo>
                  <a:cubicBezTo>
                    <a:pt x="16" y="3"/>
                    <a:pt x="16" y="3"/>
                    <a:pt x="16" y="3"/>
                  </a:cubicBezTo>
                  <a:cubicBezTo>
                    <a:pt x="16" y="2"/>
                    <a:pt x="16" y="2"/>
                    <a:pt x="15" y="1"/>
                  </a:cubicBezTo>
                  <a:cubicBezTo>
                    <a:pt x="15" y="1"/>
                    <a:pt x="13" y="0"/>
                    <a:pt x="13" y="1"/>
                  </a:cubicBezTo>
                  <a:cubicBezTo>
                    <a:pt x="13" y="2"/>
                    <a:pt x="15" y="2"/>
                    <a:pt x="15" y="3"/>
                  </a:cubicBezTo>
                  <a:cubicBezTo>
                    <a:pt x="14" y="3"/>
                    <a:pt x="12" y="1"/>
                    <a:pt x="13" y="3"/>
                  </a:cubicBezTo>
                  <a:cubicBezTo>
                    <a:pt x="13" y="4"/>
                    <a:pt x="14" y="5"/>
                    <a:pt x="13" y="6"/>
                  </a:cubicBezTo>
                  <a:cubicBezTo>
                    <a:pt x="13" y="6"/>
                    <a:pt x="13" y="8"/>
                    <a:pt x="13" y="7"/>
                  </a:cubicBezTo>
                  <a:cubicBezTo>
                    <a:pt x="13" y="7"/>
                    <a:pt x="13" y="6"/>
                    <a:pt x="13" y="6"/>
                  </a:cubicBezTo>
                  <a:cubicBezTo>
                    <a:pt x="13" y="6"/>
                    <a:pt x="12" y="7"/>
                    <a:pt x="12" y="6"/>
                  </a:cubicBezTo>
                  <a:cubicBezTo>
                    <a:pt x="12" y="7"/>
                    <a:pt x="13" y="5"/>
                    <a:pt x="12" y="5"/>
                  </a:cubicBezTo>
                  <a:cubicBezTo>
                    <a:pt x="12" y="5"/>
                    <a:pt x="12" y="5"/>
                    <a:pt x="11" y="5"/>
                  </a:cubicBezTo>
                  <a:cubicBezTo>
                    <a:pt x="11" y="5"/>
                    <a:pt x="12" y="5"/>
                    <a:pt x="11" y="5"/>
                  </a:cubicBezTo>
                  <a:cubicBezTo>
                    <a:pt x="11" y="4"/>
                    <a:pt x="11" y="5"/>
                    <a:pt x="11" y="4"/>
                  </a:cubicBezTo>
                  <a:cubicBezTo>
                    <a:pt x="11" y="4"/>
                    <a:pt x="11" y="4"/>
                    <a:pt x="11" y="3"/>
                  </a:cubicBezTo>
                  <a:cubicBezTo>
                    <a:pt x="12" y="3"/>
                    <a:pt x="10" y="0"/>
                    <a:pt x="10" y="2"/>
                  </a:cubicBezTo>
                  <a:cubicBezTo>
                    <a:pt x="10" y="2"/>
                    <a:pt x="10" y="2"/>
                    <a:pt x="9" y="2"/>
                  </a:cubicBezTo>
                  <a:cubicBezTo>
                    <a:pt x="9" y="2"/>
                    <a:pt x="10" y="3"/>
                    <a:pt x="9" y="3"/>
                  </a:cubicBezTo>
                  <a:cubicBezTo>
                    <a:pt x="9" y="3"/>
                    <a:pt x="9" y="2"/>
                    <a:pt x="9" y="2"/>
                  </a:cubicBezTo>
                  <a:cubicBezTo>
                    <a:pt x="7" y="3"/>
                    <a:pt x="9" y="5"/>
                    <a:pt x="9" y="5"/>
                  </a:cubicBezTo>
                  <a:cubicBezTo>
                    <a:pt x="9" y="5"/>
                    <a:pt x="8" y="3"/>
                    <a:pt x="7" y="4"/>
                  </a:cubicBezTo>
                  <a:cubicBezTo>
                    <a:pt x="7" y="4"/>
                    <a:pt x="7" y="5"/>
                    <a:pt x="8" y="5"/>
                  </a:cubicBezTo>
                  <a:cubicBezTo>
                    <a:pt x="8" y="5"/>
                    <a:pt x="9" y="6"/>
                    <a:pt x="9" y="6"/>
                  </a:cubicBezTo>
                  <a:cubicBezTo>
                    <a:pt x="8" y="6"/>
                    <a:pt x="8" y="6"/>
                    <a:pt x="8" y="6"/>
                  </a:cubicBezTo>
                  <a:cubicBezTo>
                    <a:pt x="8" y="6"/>
                    <a:pt x="8" y="6"/>
                    <a:pt x="8" y="7"/>
                  </a:cubicBezTo>
                  <a:cubicBezTo>
                    <a:pt x="7" y="6"/>
                    <a:pt x="8" y="7"/>
                    <a:pt x="7" y="6"/>
                  </a:cubicBezTo>
                  <a:cubicBezTo>
                    <a:pt x="7" y="6"/>
                    <a:pt x="7" y="5"/>
                    <a:pt x="6" y="4"/>
                  </a:cubicBezTo>
                  <a:cubicBezTo>
                    <a:pt x="5" y="3"/>
                    <a:pt x="6" y="5"/>
                    <a:pt x="5" y="5"/>
                  </a:cubicBezTo>
                  <a:cubicBezTo>
                    <a:pt x="5" y="5"/>
                    <a:pt x="5" y="5"/>
                    <a:pt x="5" y="5"/>
                  </a:cubicBezTo>
                  <a:cubicBezTo>
                    <a:pt x="5" y="5"/>
                    <a:pt x="5" y="7"/>
                    <a:pt x="5" y="7"/>
                  </a:cubicBezTo>
                  <a:cubicBezTo>
                    <a:pt x="4" y="7"/>
                    <a:pt x="5" y="6"/>
                    <a:pt x="4" y="5"/>
                  </a:cubicBezTo>
                  <a:cubicBezTo>
                    <a:pt x="4" y="5"/>
                    <a:pt x="4" y="6"/>
                    <a:pt x="3" y="5"/>
                  </a:cubicBezTo>
                  <a:cubicBezTo>
                    <a:pt x="3" y="6"/>
                    <a:pt x="4" y="6"/>
                    <a:pt x="4" y="6"/>
                  </a:cubicBezTo>
                  <a:cubicBezTo>
                    <a:pt x="4" y="7"/>
                    <a:pt x="4" y="7"/>
                    <a:pt x="4" y="7"/>
                  </a:cubicBezTo>
                  <a:cubicBezTo>
                    <a:pt x="5" y="8"/>
                    <a:pt x="4" y="8"/>
                    <a:pt x="5" y="8"/>
                  </a:cubicBezTo>
                  <a:cubicBezTo>
                    <a:pt x="5" y="8"/>
                    <a:pt x="6" y="8"/>
                    <a:pt x="6" y="8"/>
                  </a:cubicBezTo>
                  <a:cubicBezTo>
                    <a:pt x="6" y="8"/>
                    <a:pt x="7" y="8"/>
                    <a:pt x="7" y="8"/>
                  </a:cubicBezTo>
                  <a:cubicBezTo>
                    <a:pt x="7" y="8"/>
                    <a:pt x="8" y="8"/>
                    <a:pt x="9" y="9"/>
                  </a:cubicBezTo>
                  <a:cubicBezTo>
                    <a:pt x="9" y="9"/>
                    <a:pt x="9" y="10"/>
                    <a:pt x="10" y="10"/>
                  </a:cubicBezTo>
                  <a:cubicBezTo>
                    <a:pt x="10" y="10"/>
                    <a:pt x="9" y="9"/>
                    <a:pt x="10" y="9"/>
                  </a:cubicBezTo>
                  <a:cubicBezTo>
                    <a:pt x="10" y="9"/>
                    <a:pt x="10" y="9"/>
                    <a:pt x="10" y="9"/>
                  </a:cubicBezTo>
                  <a:cubicBezTo>
                    <a:pt x="10" y="10"/>
                    <a:pt x="10" y="10"/>
                    <a:pt x="11" y="10"/>
                  </a:cubicBezTo>
                  <a:cubicBezTo>
                    <a:pt x="11" y="10"/>
                    <a:pt x="11" y="10"/>
                    <a:pt x="11" y="10"/>
                  </a:cubicBezTo>
                  <a:cubicBezTo>
                    <a:pt x="10" y="10"/>
                    <a:pt x="13" y="12"/>
                    <a:pt x="13" y="12"/>
                  </a:cubicBezTo>
                  <a:cubicBezTo>
                    <a:pt x="12" y="12"/>
                    <a:pt x="8" y="12"/>
                    <a:pt x="8" y="13"/>
                  </a:cubicBezTo>
                  <a:cubicBezTo>
                    <a:pt x="9" y="13"/>
                    <a:pt x="9" y="14"/>
                    <a:pt x="9" y="15"/>
                  </a:cubicBezTo>
                  <a:cubicBezTo>
                    <a:pt x="10" y="15"/>
                    <a:pt x="11" y="14"/>
                    <a:pt x="11" y="15"/>
                  </a:cubicBezTo>
                  <a:cubicBezTo>
                    <a:pt x="12" y="15"/>
                    <a:pt x="10" y="16"/>
                    <a:pt x="10" y="16"/>
                  </a:cubicBezTo>
                  <a:cubicBezTo>
                    <a:pt x="9" y="16"/>
                    <a:pt x="8" y="15"/>
                    <a:pt x="8" y="14"/>
                  </a:cubicBezTo>
                  <a:cubicBezTo>
                    <a:pt x="7" y="14"/>
                    <a:pt x="7" y="15"/>
                    <a:pt x="7" y="13"/>
                  </a:cubicBezTo>
                  <a:cubicBezTo>
                    <a:pt x="6" y="13"/>
                    <a:pt x="6" y="14"/>
                    <a:pt x="5" y="14"/>
                  </a:cubicBezTo>
                  <a:cubicBezTo>
                    <a:pt x="6" y="12"/>
                    <a:pt x="3" y="13"/>
                    <a:pt x="4" y="14"/>
                  </a:cubicBezTo>
                  <a:cubicBezTo>
                    <a:pt x="4" y="13"/>
                    <a:pt x="4" y="13"/>
                    <a:pt x="3" y="13"/>
                  </a:cubicBezTo>
                  <a:cubicBezTo>
                    <a:pt x="3" y="13"/>
                    <a:pt x="3" y="13"/>
                    <a:pt x="2" y="13"/>
                  </a:cubicBezTo>
                  <a:cubicBezTo>
                    <a:pt x="2" y="13"/>
                    <a:pt x="2" y="13"/>
                    <a:pt x="2" y="12"/>
                  </a:cubicBezTo>
                  <a:cubicBezTo>
                    <a:pt x="1" y="12"/>
                    <a:pt x="1" y="12"/>
                    <a:pt x="1" y="13"/>
                  </a:cubicBezTo>
                  <a:cubicBezTo>
                    <a:pt x="0" y="12"/>
                    <a:pt x="0" y="12"/>
                    <a:pt x="0" y="13"/>
                  </a:cubicBezTo>
                  <a:cubicBezTo>
                    <a:pt x="1" y="14"/>
                    <a:pt x="0" y="14"/>
                    <a:pt x="1" y="14"/>
                  </a:cubicBezTo>
                  <a:cubicBezTo>
                    <a:pt x="1" y="14"/>
                    <a:pt x="2" y="14"/>
                    <a:pt x="2" y="14"/>
                  </a:cubicBezTo>
                  <a:cubicBezTo>
                    <a:pt x="2" y="14"/>
                    <a:pt x="3" y="14"/>
                    <a:pt x="3" y="14"/>
                  </a:cubicBezTo>
                  <a:cubicBezTo>
                    <a:pt x="3" y="14"/>
                    <a:pt x="4" y="15"/>
                    <a:pt x="5" y="16"/>
                  </a:cubicBezTo>
                  <a:cubicBezTo>
                    <a:pt x="5" y="16"/>
                    <a:pt x="5" y="17"/>
                    <a:pt x="6" y="16"/>
                  </a:cubicBezTo>
                  <a:cubicBezTo>
                    <a:pt x="6" y="17"/>
                    <a:pt x="6" y="17"/>
                    <a:pt x="6" y="18"/>
                  </a:cubicBezTo>
                  <a:cubicBezTo>
                    <a:pt x="5" y="19"/>
                    <a:pt x="5" y="20"/>
                    <a:pt x="5" y="20"/>
                  </a:cubicBezTo>
                  <a:cubicBezTo>
                    <a:pt x="6" y="20"/>
                    <a:pt x="6" y="20"/>
                    <a:pt x="7" y="20"/>
                  </a:cubicBezTo>
                  <a:cubicBezTo>
                    <a:pt x="7" y="21"/>
                    <a:pt x="8" y="20"/>
                    <a:pt x="8" y="20"/>
                  </a:cubicBezTo>
                  <a:cubicBezTo>
                    <a:pt x="8" y="21"/>
                    <a:pt x="6" y="20"/>
                    <a:pt x="6" y="21"/>
                  </a:cubicBezTo>
                  <a:cubicBezTo>
                    <a:pt x="6" y="21"/>
                    <a:pt x="6" y="22"/>
                    <a:pt x="5" y="22"/>
                  </a:cubicBezTo>
                  <a:cubicBezTo>
                    <a:pt x="5" y="22"/>
                    <a:pt x="5" y="22"/>
                    <a:pt x="5" y="22"/>
                  </a:cubicBezTo>
                  <a:cubicBezTo>
                    <a:pt x="6" y="22"/>
                    <a:pt x="8" y="22"/>
                    <a:pt x="8" y="23"/>
                  </a:cubicBezTo>
                  <a:cubicBezTo>
                    <a:pt x="7" y="23"/>
                    <a:pt x="6" y="22"/>
                    <a:pt x="6" y="23"/>
                  </a:cubicBezTo>
                  <a:cubicBezTo>
                    <a:pt x="5" y="23"/>
                    <a:pt x="6" y="23"/>
                    <a:pt x="5" y="24"/>
                  </a:cubicBezTo>
                  <a:cubicBezTo>
                    <a:pt x="5" y="24"/>
                    <a:pt x="5" y="24"/>
                    <a:pt x="5" y="24"/>
                  </a:cubicBezTo>
                  <a:cubicBezTo>
                    <a:pt x="4" y="24"/>
                    <a:pt x="4" y="24"/>
                    <a:pt x="3" y="24"/>
                  </a:cubicBezTo>
                  <a:cubicBezTo>
                    <a:pt x="2" y="24"/>
                    <a:pt x="2" y="24"/>
                    <a:pt x="2" y="24"/>
                  </a:cubicBezTo>
                  <a:cubicBezTo>
                    <a:pt x="1" y="24"/>
                    <a:pt x="2" y="23"/>
                    <a:pt x="1" y="23"/>
                  </a:cubicBezTo>
                  <a:cubicBezTo>
                    <a:pt x="1" y="23"/>
                    <a:pt x="0" y="24"/>
                    <a:pt x="0" y="24"/>
                  </a:cubicBezTo>
                  <a:cubicBezTo>
                    <a:pt x="0" y="25"/>
                    <a:pt x="0" y="25"/>
                    <a:pt x="0" y="25"/>
                  </a:cubicBezTo>
                  <a:cubicBezTo>
                    <a:pt x="0" y="25"/>
                    <a:pt x="0" y="25"/>
                    <a:pt x="0" y="25"/>
                  </a:cubicBezTo>
                  <a:close/>
                  <a:moveTo>
                    <a:pt x="6" y="6"/>
                  </a:moveTo>
                  <a:cubicBezTo>
                    <a:pt x="6" y="6"/>
                    <a:pt x="6" y="6"/>
                    <a:pt x="6" y="6"/>
                  </a:cubicBezTo>
                  <a:cubicBezTo>
                    <a:pt x="6" y="6"/>
                    <a:pt x="5" y="6"/>
                    <a:pt x="6" y="6"/>
                  </a:cubicBezTo>
                  <a:close/>
                  <a:moveTo>
                    <a:pt x="6" y="26"/>
                  </a:moveTo>
                  <a:cubicBezTo>
                    <a:pt x="6" y="26"/>
                    <a:pt x="6" y="26"/>
                    <a:pt x="6" y="26"/>
                  </a:cubicBezTo>
                  <a:cubicBezTo>
                    <a:pt x="6" y="26"/>
                    <a:pt x="6" y="26"/>
                    <a:pt x="6" y="26"/>
                  </a:cubicBezTo>
                  <a:close/>
                  <a:moveTo>
                    <a:pt x="6" y="26"/>
                  </a:moveTo>
                  <a:cubicBezTo>
                    <a:pt x="6" y="26"/>
                    <a:pt x="6" y="26"/>
                    <a:pt x="6" y="26"/>
                  </a:cubicBezTo>
                  <a:cubicBezTo>
                    <a:pt x="6" y="26"/>
                    <a:pt x="6" y="26"/>
                    <a:pt x="6" y="26"/>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6" name="Google Shape;523;p25">
              <a:extLst>
                <a:ext uri="{FF2B5EF4-FFF2-40B4-BE49-F238E27FC236}">
                  <a16:creationId xmlns:a16="http://schemas.microsoft.com/office/drawing/2014/main" id="{6208F67B-4026-4AA5-B348-AE6DD8128F76}"/>
                </a:ext>
              </a:extLst>
            </p:cNvPr>
            <p:cNvSpPr/>
            <p:nvPr/>
          </p:nvSpPr>
          <p:spPr>
            <a:xfrm>
              <a:off x="2220913" y="3424238"/>
              <a:ext cx="3175" cy="3175"/>
            </a:xfrm>
            <a:custGeom>
              <a:avLst/>
              <a:gdLst/>
              <a:ahLst/>
              <a:cxnLst/>
              <a:rect l="l" t="t" r="r" b="b"/>
              <a:pathLst>
                <a:path w="1" h="1" extrusionOk="0">
                  <a:moveTo>
                    <a:pt x="1" y="1"/>
                  </a:moveTo>
                  <a:cubicBezTo>
                    <a:pt x="1" y="1"/>
                    <a:pt x="1" y="1"/>
                    <a:pt x="1" y="0"/>
                  </a:cubicBezTo>
                  <a:cubicBezTo>
                    <a:pt x="1" y="0"/>
                    <a:pt x="1" y="0"/>
                    <a:pt x="0" y="1"/>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7" name="Google Shape;524;p25">
              <a:extLst>
                <a:ext uri="{FF2B5EF4-FFF2-40B4-BE49-F238E27FC236}">
                  <a16:creationId xmlns:a16="http://schemas.microsoft.com/office/drawing/2014/main" id="{4E0FF65B-D819-416C-937B-B34472E3915A}"/>
                </a:ext>
              </a:extLst>
            </p:cNvPr>
            <p:cNvSpPr/>
            <p:nvPr/>
          </p:nvSpPr>
          <p:spPr>
            <a:xfrm>
              <a:off x="2206625" y="3451225"/>
              <a:ext cx="9525" cy="25400"/>
            </a:xfrm>
            <a:custGeom>
              <a:avLst/>
              <a:gdLst/>
              <a:ahLst/>
              <a:cxnLst/>
              <a:rect l="l" t="t" r="r" b="b"/>
              <a:pathLst>
                <a:path w="3" h="7" extrusionOk="0">
                  <a:moveTo>
                    <a:pt x="2" y="4"/>
                  </a:moveTo>
                  <a:cubicBezTo>
                    <a:pt x="0" y="4"/>
                    <a:pt x="3" y="0"/>
                    <a:pt x="1" y="0"/>
                  </a:cubicBezTo>
                  <a:cubicBezTo>
                    <a:pt x="1" y="2"/>
                    <a:pt x="0" y="3"/>
                    <a:pt x="1" y="5"/>
                  </a:cubicBezTo>
                  <a:cubicBezTo>
                    <a:pt x="1" y="6"/>
                    <a:pt x="1" y="7"/>
                    <a:pt x="2" y="6"/>
                  </a:cubicBezTo>
                  <a:cubicBezTo>
                    <a:pt x="2" y="6"/>
                    <a:pt x="2" y="6"/>
                    <a:pt x="2" y="5"/>
                  </a:cubicBezTo>
                  <a:cubicBezTo>
                    <a:pt x="2" y="5"/>
                    <a:pt x="2" y="5"/>
                    <a:pt x="2" y="5"/>
                  </a:cubicBezTo>
                  <a:cubicBezTo>
                    <a:pt x="2" y="5"/>
                    <a:pt x="2" y="5"/>
                    <a:pt x="2" y="4"/>
                  </a:cubicBezTo>
                  <a:cubicBezTo>
                    <a:pt x="2" y="4"/>
                    <a:pt x="2" y="5"/>
                    <a:pt x="2"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8" name="Google Shape;525;p25">
              <a:extLst>
                <a:ext uri="{FF2B5EF4-FFF2-40B4-BE49-F238E27FC236}">
                  <a16:creationId xmlns:a16="http://schemas.microsoft.com/office/drawing/2014/main" id="{729BD9E1-F5A9-4383-B499-360F1D6B0189}"/>
                </a:ext>
              </a:extLst>
            </p:cNvPr>
            <p:cNvSpPr/>
            <p:nvPr/>
          </p:nvSpPr>
          <p:spPr>
            <a:xfrm>
              <a:off x="2201863" y="3427413"/>
              <a:ext cx="4763" cy="3175"/>
            </a:xfrm>
            <a:custGeom>
              <a:avLst/>
              <a:gdLst/>
              <a:ahLst/>
              <a:cxnLst/>
              <a:rect l="l" t="t" r="r" b="b"/>
              <a:pathLst>
                <a:path w="1" h="1" extrusionOk="0">
                  <a:moveTo>
                    <a:pt x="1" y="0"/>
                  </a:moveTo>
                  <a:cubicBezTo>
                    <a:pt x="0" y="1"/>
                    <a:pt x="0" y="1"/>
                    <a:pt x="1" y="1"/>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49" name="Google Shape;526;p25">
              <a:extLst>
                <a:ext uri="{FF2B5EF4-FFF2-40B4-BE49-F238E27FC236}">
                  <a16:creationId xmlns:a16="http://schemas.microsoft.com/office/drawing/2014/main" id="{C5CAAC1E-1041-434E-ADB7-94C448113A2D}"/>
                </a:ext>
              </a:extLst>
            </p:cNvPr>
            <p:cNvSpPr/>
            <p:nvPr/>
          </p:nvSpPr>
          <p:spPr>
            <a:xfrm>
              <a:off x="2209800" y="3430588"/>
              <a:ext cx="6350" cy="7938"/>
            </a:xfrm>
            <a:custGeom>
              <a:avLst/>
              <a:gdLst/>
              <a:ahLst/>
              <a:cxnLst/>
              <a:rect l="l" t="t" r="r" b="b"/>
              <a:pathLst>
                <a:path w="2" h="2" extrusionOk="0">
                  <a:moveTo>
                    <a:pt x="1" y="1"/>
                  </a:moveTo>
                  <a:cubicBezTo>
                    <a:pt x="1" y="0"/>
                    <a:pt x="0" y="1"/>
                    <a:pt x="0" y="1"/>
                  </a:cubicBezTo>
                  <a:cubicBezTo>
                    <a:pt x="0" y="1"/>
                    <a:pt x="0" y="1"/>
                    <a:pt x="0" y="2"/>
                  </a:cubicBezTo>
                  <a:cubicBezTo>
                    <a:pt x="0" y="2"/>
                    <a:pt x="0" y="1"/>
                    <a:pt x="1" y="1"/>
                  </a:cubicBezTo>
                  <a:cubicBezTo>
                    <a:pt x="1" y="2"/>
                    <a:pt x="2"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0" name="Google Shape;527;p25">
              <a:extLst>
                <a:ext uri="{FF2B5EF4-FFF2-40B4-BE49-F238E27FC236}">
                  <a16:creationId xmlns:a16="http://schemas.microsoft.com/office/drawing/2014/main" id="{1298D07D-9BAB-4E6D-9325-5AD5EAD713E6}"/>
                </a:ext>
              </a:extLst>
            </p:cNvPr>
            <p:cNvSpPr/>
            <p:nvPr/>
          </p:nvSpPr>
          <p:spPr>
            <a:xfrm>
              <a:off x="2201863" y="3473450"/>
              <a:ext cx="7938" cy="3175"/>
            </a:xfrm>
            <a:custGeom>
              <a:avLst/>
              <a:gdLst/>
              <a:ahLst/>
              <a:cxnLst/>
              <a:rect l="l" t="t" r="r" b="b"/>
              <a:pathLst>
                <a:path w="2" h="1" extrusionOk="0">
                  <a:moveTo>
                    <a:pt x="0" y="0"/>
                  </a:moveTo>
                  <a:cubicBezTo>
                    <a:pt x="0" y="1"/>
                    <a:pt x="0" y="1"/>
                    <a:pt x="0" y="1"/>
                  </a:cubicBezTo>
                  <a:cubicBezTo>
                    <a:pt x="0" y="1"/>
                    <a:pt x="1" y="1"/>
                    <a:pt x="2" y="1"/>
                  </a:cubicBezTo>
                  <a:cubicBezTo>
                    <a:pt x="1" y="1"/>
                    <a:pt x="1" y="0"/>
                    <a:pt x="1" y="0"/>
                  </a:cubicBezTo>
                  <a:cubicBezTo>
                    <a:pt x="1" y="0"/>
                    <a:pt x="1" y="0"/>
                    <a:pt x="0" y="0"/>
                  </a:cubicBezTo>
                  <a:cubicBezTo>
                    <a:pt x="0" y="1"/>
                    <a:pt x="1"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1" name="Google Shape;528;p25">
              <a:extLst>
                <a:ext uri="{FF2B5EF4-FFF2-40B4-BE49-F238E27FC236}">
                  <a16:creationId xmlns:a16="http://schemas.microsoft.com/office/drawing/2014/main" id="{C57BDD00-FEA4-4EAB-98D9-B169335EE4F1}"/>
                </a:ext>
              </a:extLst>
            </p:cNvPr>
            <p:cNvSpPr/>
            <p:nvPr/>
          </p:nvSpPr>
          <p:spPr>
            <a:xfrm>
              <a:off x="2201863" y="3427413"/>
              <a:ext cx="1588" cy="1588"/>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2" name="Google Shape;529;p25">
              <a:extLst>
                <a:ext uri="{FF2B5EF4-FFF2-40B4-BE49-F238E27FC236}">
                  <a16:creationId xmlns:a16="http://schemas.microsoft.com/office/drawing/2014/main" id="{73EAA1AA-5F54-47A3-9D5A-B5F263AC2F45}"/>
                </a:ext>
              </a:extLst>
            </p:cNvPr>
            <p:cNvSpPr/>
            <p:nvPr/>
          </p:nvSpPr>
          <p:spPr>
            <a:xfrm>
              <a:off x="2216150" y="3438525"/>
              <a:ext cx="7938" cy="3175"/>
            </a:xfrm>
            <a:custGeom>
              <a:avLst/>
              <a:gdLst/>
              <a:ahLst/>
              <a:cxnLst/>
              <a:rect l="l" t="t" r="r" b="b"/>
              <a:pathLst>
                <a:path w="2" h="1" extrusionOk="0">
                  <a:moveTo>
                    <a:pt x="0" y="1"/>
                  </a:moveTo>
                  <a:cubicBezTo>
                    <a:pt x="0" y="1"/>
                    <a:pt x="1" y="1"/>
                    <a:pt x="1" y="1"/>
                  </a:cubicBezTo>
                  <a:cubicBezTo>
                    <a:pt x="2" y="0"/>
                    <a:pt x="0" y="1"/>
                    <a:pt x="0" y="1"/>
                  </a:cubicBezTo>
                  <a:cubicBezTo>
                    <a:pt x="0" y="1"/>
                    <a:pt x="1"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3" name="Google Shape;530;p25">
              <a:extLst>
                <a:ext uri="{FF2B5EF4-FFF2-40B4-BE49-F238E27FC236}">
                  <a16:creationId xmlns:a16="http://schemas.microsoft.com/office/drawing/2014/main" id="{C9851116-9749-40A0-8577-4C9B8B2C76E9}"/>
                </a:ext>
              </a:extLst>
            </p:cNvPr>
            <p:cNvSpPr/>
            <p:nvPr/>
          </p:nvSpPr>
          <p:spPr>
            <a:xfrm>
              <a:off x="2062163" y="3357563"/>
              <a:ext cx="55563" cy="41275"/>
            </a:xfrm>
            <a:custGeom>
              <a:avLst/>
              <a:gdLst/>
              <a:ahLst/>
              <a:cxnLst/>
              <a:rect l="l" t="t" r="r" b="b"/>
              <a:pathLst>
                <a:path w="16" h="12" extrusionOk="0">
                  <a:moveTo>
                    <a:pt x="7" y="6"/>
                  </a:moveTo>
                  <a:cubicBezTo>
                    <a:pt x="7" y="7"/>
                    <a:pt x="10" y="7"/>
                    <a:pt x="10" y="7"/>
                  </a:cubicBezTo>
                  <a:cubicBezTo>
                    <a:pt x="11" y="7"/>
                    <a:pt x="11" y="7"/>
                    <a:pt x="12" y="7"/>
                  </a:cubicBezTo>
                  <a:cubicBezTo>
                    <a:pt x="12" y="8"/>
                    <a:pt x="12" y="8"/>
                    <a:pt x="13" y="9"/>
                  </a:cubicBezTo>
                  <a:cubicBezTo>
                    <a:pt x="13" y="9"/>
                    <a:pt x="14" y="9"/>
                    <a:pt x="14" y="9"/>
                  </a:cubicBezTo>
                  <a:cubicBezTo>
                    <a:pt x="14" y="10"/>
                    <a:pt x="14" y="11"/>
                    <a:pt x="15" y="11"/>
                  </a:cubicBezTo>
                  <a:cubicBezTo>
                    <a:pt x="15" y="10"/>
                    <a:pt x="15" y="10"/>
                    <a:pt x="15" y="10"/>
                  </a:cubicBezTo>
                  <a:cubicBezTo>
                    <a:pt x="15" y="12"/>
                    <a:pt x="16" y="8"/>
                    <a:pt x="16" y="8"/>
                  </a:cubicBezTo>
                  <a:cubicBezTo>
                    <a:pt x="16" y="8"/>
                    <a:pt x="15" y="8"/>
                    <a:pt x="14" y="8"/>
                  </a:cubicBezTo>
                  <a:cubicBezTo>
                    <a:pt x="13" y="8"/>
                    <a:pt x="13" y="7"/>
                    <a:pt x="13" y="7"/>
                  </a:cubicBezTo>
                  <a:cubicBezTo>
                    <a:pt x="12" y="7"/>
                    <a:pt x="12" y="5"/>
                    <a:pt x="12" y="4"/>
                  </a:cubicBezTo>
                  <a:cubicBezTo>
                    <a:pt x="12" y="3"/>
                    <a:pt x="12" y="3"/>
                    <a:pt x="11" y="3"/>
                  </a:cubicBezTo>
                  <a:cubicBezTo>
                    <a:pt x="10" y="3"/>
                    <a:pt x="10" y="3"/>
                    <a:pt x="10" y="3"/>
                  </a:cubicBezTo>
                  <a:cubicBezTo>
                    <a:pt x="9" y="3"/>
                    <a:pt x="9" y="3"/>
                    <a:pt x="8" y="3"/>
                  </a:cubicBezTo>
                  <a:cubicBezTo>
                    <a:pt x="7" y="2"/>
                    <a:pt x="7" y="3"/>
                    <a:pt x="6" y="2"/>
                  </a:cubicBezTo>
                  <a:cubicBezTo>
                    <a:pt x="5" y="2"/>
                    <a:pt x="5" y="1"/>
                    <a:pt x="5" y="1"/>
                  </a:cubicBezTo>
                  <a:cubicBezTo>
                    <a:pt x="4" y="0"/>
                    <a:pt x="4" y="0"/>
                    <a:pt x="3" y="1"/>
                  </a:cubicBezTo>
                  <a:cubicBezTo>
                    <a:pt x="3" y="1"/>
                    <a:pt x="3" y="1"/>
                    <a:pt x="2" y="2"/>
                  </a:cubicBezTo>
                  <a:cubicBezTo>
                    <a:pt x="2" y="2"/>
                    <a:pt x="1" y="2"/>
                    <a:pt x="0" y="3"/>
                  </a:cubicBezTo>
                  <a:cubicBezTo>
                    <a:pt x="1" y="3"/>
                    <a:pt x="1" y="3"/>
                    <a:pt x="1" y="3"/>
                  </a:cubicBezTo>
                  <a:cubicBezTo>
                    <a:pt x="1" y="3"/>
                    <a:pt x="2" y="2"/>
                    <a:pt x="2" y="2"/>
                  </a:cubicBezTo>
                  <a:cubicBezTo>
                    <a:pt x="2" y="2"/>
                    <a:pt x="3" y="3"/>
                    <a:pt x="3" y="3"/>
                  </a:cubicBezTo>
                  <a:cubicBezTo>
                    <a:pt x="4" y="3"/>
                    <a:pt x="5" y="4"/>
                    <a:pt x="5" y="4"/>
                  </a:cubicBezTo>
                  <a:cubicBezTo>
                    <a:pt x="6" y="5"/>
                    <a:pt x="7" y="5"/>
                    <a:pt x="7" y="6"/>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4" name="Google Shape;531;p25">
              <a:extLst>
                <a:ext uri="{FF2B5EF4-FFF2-40B4-BE49-F238E27FC236}">
                  <a16:creationId xmlns:a16="http://schemas.microsoft.com/office/drawing/2014/main" id="{88AD6935-C01E-4751-92B4-4E214D1C6328}"/>
                </a:ext>
              </a:extLst>
            </p:cNvPr>
            <p:cNvSpPr/>
            <p:nvPr/>
          </p:nvSpPr>
          <p:spPr>
            <a:xfrm>
              <a:off x="2068513" y="3352800"/>
              <a:ext cx="4763" cy="4763"/>
            </a:xfrm>
            <a:custGeom>
              <a:avLst/>
              <a:gdLst/>
              <a:ahLst/>
              <a:cxnLst/>
              <a:rect l="l" t="t" r="r" b="b"/>
              <a:pathLst>
                <a:path w="1" h="1" extrusionOk="0">
                  <a:moveTo>
                    <a:pt x="0" y="1"/>
                  </a:moveTo>
                  <a:cubicBezTo>
                    <a:pt x="0" y="1"/>
                    <a:pt x="0" y="1"/>
                    <a:pt x="0" y="1"/>
                  </a:cubicBezTo>
                  <a:cubicBezTo>
                    <a:pt x="0" y="0"/>
                    <a:pt x="1" y="0"/>
                    <a:pt x="0" y="0"/>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5" name="Google Shape;532;p25">
              <a:extLst>
                <a:ext uri="{FF2B5EF4-FFF2-40B4-BE49-F238E27FC236}">
                  <a16:creationId xmlns:a16="http://schemas.microsoft.com/office/drawing/2014/main" id="{002827C6-5995-4C6E-A5DE-673054602A5E}"/>
                </a:ext>
              </a:extLst>
            </p:cNvPr>
            <p:cNvSpPr/>
            <p:nvPr/>
          </p:nvSpPr>
          <p:spPr>
            <a:xfrm>
              <a:off x="2224088" y="3433763"/>
              <a:ext cx="0" cy="7938"/>
            </a:xfrm>
            <a:custGeom>
              <a:avLst/>
              <a:gdLst/>
              <a:ahLst/>
              <a:cxnLst/>
              <a:rect l="l" t="t" r="r" b="b"/>
              <a:pathLst>
                <a:path w="120000" h="2" extrusionOk="0">
                  <a:moveTo>
                    <a:pt x="0" y="1"/>
                  </a:moveTo>
                  <a:cubicBezTo>
                    <a:pt x="0" y="1"/>
                    <a:pt x="0" y="0"/>
                    <a:pt x="0" y="1"/>
                  </a:cubicBezTo>
                  <a:cubicBezTo>
                    <a:pt x="0" y="2"/>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6" name="Google Shape;533;p25">
              <a:extLst>
                <a:ext uri="{FF2B5EF4-FFF2-40B4-BE49-F238E27FC236}">
                  <a16:creationId xmlns:a16="http://schemas.microsoft.com/office/drawing/2014/main" id="{5AF0EF9B-4939-45D2-BC96-CA775C2C2785}"/>
                </a:ext>
              </a:extLst>
            </p:cNvPr>
            <p:cNvSpPr/>
            <p:nvPr/>
          </p:nvSpPr>
          <p:spPr>
            <a:xfrm>
              <a:off x="2085975" y="3413125"/>
              <a:ext cx="4763" cy="3175"/>
            </a:xfrm>
            <a:custGeom>
              <a:avLst/>
              <a:gdLst/>
              <a:ahLst/>
              <a:cxnLst/>
              <a:rect l="l" t="t" r="r" b="b"/>
              <a:pathLst>
                <a:path w="1" h="1" extrusionOk="0">
                  <a:moveTo>
                    <a:pt x="1" y="1"/>
                  </a:moveTo>
                  <a:cubicBezTo>
                    <a:pt x="1" y="0"/>
                    <a:pt x="0" y="0"/>
                    <a:pt x="0" y="0"/>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7" name="Google Shape;534;p25">
              <a:extLst>
                <a:ext uri="{FF2B5EF4-FFF2-40B4-BE49-F238E27FC236}">
                  <a16:creationId xmlns:a16="http://schemas.microsoft.com/office/drawing/2014/main" id="{6998F533-4F35-40B7-BCC1-B5BB4177FCF3}"/>
                </a:ext>
              </a:extLst>
            </p:cNvPr>
            <p:cNvSpPr/>
            <p:nvPr/>
          </p:nvSpPr>
          <p:spPr>
            <a:xfrm>
              <a:off x="2224088" y="3427413"/>
              <a:ext cx="14288" cy="28575"/>
            </a:xfrm>
            <a:custGeom>
              <a:avLst/>
              <a:gdLst/>
              <a:ahLst/>
              <a:cxnLst/>
              <a:rect l="l" t="t" r="r" b="b"/>
              <a:pathLst>
                <a:path w="4" h="8" extrusionOk="0">
                  <a:moveTo>
                    <a:pt x="4" y="0"/>
                  </a:moveTo>
                  <a:cubicBezTo>
                    <a:pt x="3" y="0"/>
                    <a:pt x="3" y="1"/>
                    <a:pt x="2" y="1"/>
                  </a:cubicBezTo>
                  <a:cubicBezTo>
                    <a:pt x="2" y="2"/>
                    <a:pt x="2" y="2"/>
                    <a:pt x="1" y="2"/>
                  </a:cubicBezTo>
                  <a:cubicBezTo>
                    <a:pt x="1" y="2"/>
                    <a:pt x="1" y="2"/>
                    <a:pt x="0" y="3"/>
                  </a:cubicBezTo>
                  <a:cubicBezTo>
                    <a:pt x="1" y="3"/>
                    <a:pt x="1" y="4"/>
                    <a:pt x="0" y="4"/>
                  </a:cubicBezTo>
                  <a:cubicBezTo>
                    <a:pt x="0" y="4"/>
                    <a:pt x="0" y="6"/>
                    <a:pt x="0" y="6"/>
                  </a:cubicBezTo>
                  <a:cubicBezTo>
                    <a:pt x="0" y="7"/>
                    <a:pt x="1" y="7"/>
                    <a:pt x="1" y="8"/>
                  </a:cubicBezTo>
                  <a:cubicBezTo>
                    <a:pt x="1" y="8"/>
                    <a:pt x="3" y="5"/>
                    <a:pt x="3" y="5"/>
                  </a:cubicBezTo>
                  <a:cubicBezTo>
                    <a:pt x="3" y="4"/>
                    <a:pt x="3" y="5"/>
                    <a:pt x="3" y="4"/>
                  </a:cubicBezTo>
                  <a:cubicBezTo>
                    <a:pt x="3" y="3"/>
                    <a:pt x="4" y="4"/>
                    <a:pt x="4" y="3"/>
                  </a:cubicBezTo>
                  <a:cubicBezTo>
                    <a:pt x="4" y="2"/>
                    <a:pt x="4" y="3"/>
                    <a:pt x="4" y="2"/>
                  </a:cubicBezTo>
                  <a:cubicBezTo>
                    <a:pt x="4" y="2"/>
                    <a:pt x="4" y="1"/>
                    <a:pt x="4" y="1"/>
                  </a:cubicBezTo>
                  <a:cubicBezTo>
                    <a:pt x="4" y="1"/>
                    <a:pt x="4" y="1"/>
                    <a:pt x="4" y="0"/>
                  </a:cubicBezTo>
                  <a:cubicBezTo>
                    <a:pt x="4" y="0"/>
                    <a:pt x="4" y="1"/>
                    <a:pt x="4"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8" name="Google Shape;535;p25">
              <a:extLst>
                <a:ext uri="{FF2B5EF4-FFF2-40B4-BE49-F238E27FC236}">
                  <a16:creationId xmlns:a16="http://schemas.microsoft.com/office/drawing/2014/main" id="{688CF935-B8E0-4781-8F59-F9953E8897CA}"/>
                </a:ext>
              </a:extLst>
            </p:cNvPr>
            <p:cNvSpPr/>
            <p:nvPr/>
          </p:nvSpPr>
          <p:spPr>
            <a:xfrm>
              <a:off x="2192338" y="3441700"/>
              <a:ext cx="3175" cy="3175"/>
            </a:xfrm>
            <a:custGeom>
              <a:avLst/>
              <a:gdLst/>
              <a:ahLst/>
              <a:cxnLst/>
              <a:rect l="l" t="t" r="r" b="b"/>
              <a:pathLst>
                <a:path w="1" h="1" extrusionOk="0">
                  <a:moveTo>
                    <a:pt x="0" y="0"/>
                  </a:moveTo>
                  <a:cubicBezTo>
                    <a:pt x="0" y="0"/>
                    <a:pt x="0" y="1"/>
                    <a:pt x="1" y="1"/>
                  </a:cubicBezTo>
                  <a:cubicBezTo>
                    <a:pt x="1" y="1"/>
                    <a:pt x="1" y="0"/>
                    <a:pt x="0" y="0"/>
                  </a:cubicBezTo>
                  <a:cubicBezTo>
                    <a:pt x="0"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59" name="Google Shape;536;p25">
              <a:extLst>
                <a:ext uri="{FF2B5EF4-FFF2-40B4-BE49-F238E27FC236}">
                  <a16:creationId xmlns:a16="http://schemas.microsoft.com/office/drawing/2014/main" id="{35B810D5-9C28-4928-8A76-82F066E7DB4C}"/>
                </a:ext>
              </a:extLst>
            </p:cNvPr>
            <p:cNvSpPr/>
            <p:nvPr/>
          </p:nvSpPr>
          <p:spPr>
            <a:xfrm>
              <a:off x="2114550" y="3448050"/>
              <a:ext cx="1588" cy="1588"/>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0" name="Google Shape;537;p25">
              <a:extLst>
                <a:ext uri="{FF2B5EF4-FFF2-40B4-BE49-F238E27FC236}">
                  <a16:creationId xmlns:a16="http://schemas.microsoft.com/office/drawing/2014/main" id="{B7B21F5F-6E0E-4298-902C-B3987042B68B}"/>
                </a:ext>
              </a:extLst>
            </p:cNvPr>
            <p:cNvSpPr/>
            <p:nvPr/>
          </p:nvSpPr>
          <p:spPr>
            <a:xfrm>
              <a:off x="2108200" y="3402013"/>
              <a:ext cx="6350" cy="7938"/>
            </a:xfrm>
            <a:custGeom>
              <a:avLst/>
              <a:gdLst/>
              <a:ahLst/>
              <a:cxnLst/>
              <a:rect l="l" t="t" r="r" b="b"/>
              <a:pathLst>
                <a:path w="2" h="2" extrusionOk="0">
                  <a:moveTo>
                    <a:pt x="1" y="2"/>
                  </a:moveTo>
                  <a:cubicBezTo>
                    <a:pt x="2" y="2"/>
                    <a:pt x="2" y="2"/>
                    <a:pt x="2" y="1"/>
                  </a:cubicBezTo>
                  <a:cubicBezTo>
                    <a:pt x="2" y="1"/>
                    <a:pt x="2" y="0"/>
                    <a:pt x="2" y="0"/>
                  </a:cubicBezTo>
                  <a:cubicBezTo>
                    <a:pt x="1" y="0"/>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1" name="Google Shape;538;p25">
              <a:extLst>
                <a:ext uri="{FF2B5EF4-FFF2-40B4-BE49-F238E27FC236}">
                  <a16:creationId xmlns:a16="http://schemas.microsoft.com/office/drawing/2014/main" id="{78542BBE-7CB3-40E3-85D2-99E21742A38B}"/>
                </a:ext>
              </a:extLst>
            </p:cNvPr>
            <p:cNvSpPr/>
            <p:nvPr/>
          </p:nvSpPr>
          <p:spPr>
            <a:xfrm>
              <a:off x="2192338" y="3413125"/>
              <a:ext cx="14288" cy="14288"/>
            </a:xfrm>
            <a:custGeom>
              <a:avLst/>
              <a:gdLst/>
              <a:ahLst/>
              <a:cxnLst/>
              <a:rect l="l" t="t" r="r" b="b"/>
              <a:pathLst>
                <a:path w="4" h="4" extrusionOk="0">
                  <a:moveTo>
                    <a:pt x="3" y="2"/>
                  </a:moveTo>
                  <a:cubicBezTo>
                    <a:pt x="3" y="2"/>
                    <a:pt x="4" y="2"/>
                    <a:pt x="4" y="1"/>
                  </a:cubicBezTo>
                  <a:cubicBezTo>
                    <a:pt x="4" y="0"/>
                    <a:pt x="2" y="2"/>
                    <a:pt x="2" y="2"/>
                  </a:cubicBezTo>
                  <a:cubicBezTo>
                    <a:pt x="2" y="3"/>
                    <a:pt x="0" y="3"/>
                    <a:pt x="1" y="4"/>
                  </a:cubicBezTo>
                  <a:cubicBezTo>
                    <a:pt x="1" y="4"/>
                    <a:pt x="3" y="3"/>
                    <a:pt x="3"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2" name="Google Shape;539;p25">
              <a:extLst>
                <a:ext uri="{FF2B5EF4-FFF2-40B4-BE49-F238E27FC236}">
                  <a16:creationId xmlns:a16="http://schemas.microsoft.com/office/drawing/2014/main" id="{AB28AD6A-DEF5-4B75-9F74-EA999C817BAB}"/>
                </a:ext>
              </a:extLst>
            </p:cNvPr>
            <p:cNvSpPr/>
            <p:nvPr/>
          </p:nvSpPr>
          <p:spPr>
            <a:xfrm>
              <a:off x="2117725" y="3416300"/>
              <a:ext cx="7938" cy="11113"/>
            </a:xfrm>
            <a:custGeom>
              <a:avLst/>
              <a:gdLst/>
              <a:ahLst/>
              <a:cxnLst/>
              <a:rect l="l" t="t" r="r" b="b"/>
              <a:pathLst>
                <a:path w="2" h="3" extrusionOk="0">
                  <a:moveTo>
                    <a:pt x="0" y="2"/>
                  </a:moveTo>
                  <a:cubicBezTo>
                    <a:pt x="0" y="2"/>
                    <a:pt x="0" y="2"/>
                    <a:pt x="0" y="2"/>
                  </a:cubicBezTo>
                  <a:cubicBezTo>
                    <a:pt x="0" y="2"/>
                    <a:pt x="1" y="2"/>
                    <a:pt x="1" y="3"/>
                  </a:cubicBezTo>
                  <a:cubicBezTo>
                    <a:pt x="1" y="2"/>
                    <a:pt x="2" y="2"/>
                    <a:pt x="2" y="1"/>
                  </a:cubicBezTo>
                  <a:cubicBezTo>
                    <a:pt x="1" y="0"/>
                    <a:pt x="0" y="1"/>
                    <a:pt x="0" y="2"/>
                  </a:cubicBezTo>
                  <a:cubicBezTo>
                    <a:pt x="0" y="2"/>
                    <a:pt x="0" y="1"/>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3" name="Google Shape;540;p25">
              <a:extLst>
                <a:ext uri="{FF2B5EF4-FFF2-40B4-BE49-F238E27FC236}">
                  <a16:creationId xmlns:a16="http://schemas.microsoft.com/office/drawing/2014/main" id="{34263B98-938C-4322-8A6F-30F37C5B9182}"/>
                </a:ext>
              </a:extLst>
            </p:cNvPr>
            <p:cNvSpPr/>
            <p:nvPr/>
          </p:nvSpPr>
          <p:spPr>
            <a:xfrm>
              <a:off x="2117725" y="3311525"/>
              <a:ext cx="14288" cy="11113"/>
            </a:xfrm>
            <a:custGeom>
              <a:avLst/>
              <a:gdLst/>
              <a:ahLst/>
              <a:cxnLst/>
              <a:rect l="l" t="t" r="r" b="b"/>
              <a:pathLst>
                <a:path w="4" h="3" extrusionOk="0">
                  <a:moveTo>
                    <a:pt x="2" y="1"/>
                  </a:moveTo>
                  <a:cubicBezTo>
                    <a:pt x="2" y="1"/>
                    <a:pt x="1" y="1"/>
                    <a:pt x="0" y="1"/>
                  </a:cubicBezTo>
                  <a:cubicBezTo>
                    <a:pt x="0" y="1"/>
                    <a:pt x="1" y="3"/>
                    <a:pt x="1" y="2"/>
                  </a:cubicBezTo>
                  <a:cubicBezTo>
                    <a:pt x="1" y="2"/>
                    <a:pt x="2" y="3"/>
                    <a:pt x="2" y="3"/>
                  </a:cubicBezTo>
                  <a:cubicBezTo>
                    <a:pt x="2" y="3"/>
                    <a:pt x="2" y="3"/>
                    <a:pt x="2" y="3"/>
                  </a:cubicBezTo>
                  <a:cubicBezTo>
                    <a:pt x="3" y="3"/>
                    <a:pt x="2" y="2"/>
                    <a:pt x="3" y="2"/>
                  </a:cubicBezTo>
                  <a:cubicBezTo>
                    <a:pt x="3" y="2"/>
                    <a:pt x="3" y="3"/>
                    <a:pt x="4" y="3"/>
                  </a:cubicBezTo>
                  <a:cubicBezTo>
                    <a:pt x="4" y="3"/>
                    <a:pt x="4" y="1"/>
                    <a:pt x="4" y="0"/>
                  </a:cubicBezTo>
                  <a:cubicBezTo>
                    <a:pt x="3" y="0"/>
                    <a:pt x="3"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4" name="Google Shape;541;p25">
              <a:extLst>
                <a:ext uri="{FF2B5EF4-FFF2-40B4-BE49-F238E27FC236}">
                  <a16:creationId xmlns:a16="http://schemas.microsoft.com/office/drawing/2014/main" id="{08C87F65-EF68-414D-8077-F97ACBB825AB}"/>
                </a:ext>
              </a:extLst>
            </p:cNvPr>
            <p:cNvSpPr/>
            <p:nvPr/>
          </p:nvSpPr>
          <p:spPr>
            <a:xfrm>
              <a:off x="2114550" y="3438525"/>
              <a:ext cx="1588" cy="1588"/>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5" name="Google Shape;542;p25">
              <a:extLst>
                <a:ext uri="{FF2B5EF4-FFF2-40B4-BE49-F238E27FC236}">
                  <a16:creationId xmlns:a16="http://schemas.microsoft.com/office/drawing/2014/main" id="{D21C5C3A-77ED-4A05-A608-E47C1E5D228D}"/>
                </a:ext>
              </a:extLst>
            </p:cNvPr>
            <p:cNvSpPr/>
            <p:nvPr/>
          </p:nvSpPr>
          <p:spPr>
            <a:xfrm>
              <a:off x="2184400" y="3409950"/>
              <a:ext cx="14288" cy="11113"/>
            </a:xfrm>
            <a:custGeom>
              <a:avLst/>
              <a:gdLst/>
              <a:ahLst/>
              <a:cxnLst/>
              <a:rect l="l" t="t" r="r" b="b"/>
              <a:pathLst>
                <a:path w="4" h="3" extrusionOk="0">
                  <a:moveTo>
                    <a:pt x="4" y="1"/>
                  </a:moveTo>
                  <a:cubicBezTo>
                    <a:pt x="3" y="1"/>
                    <a:pt x="3" y="1"/>
                    <a:pt x="2" y="0"/>
                  </a:cubicBezTo>
                  <a:cubicBezTo>
                    <a:pt x="1" y="0"/>
                    <a:pt x="2" y="0"/>
                    <a:pt x="1" y="0"/>
                  </a:cubicBezTo>
                  <a:cubicBezTo>
                    <a:pt x="0" y="0"/>
                    <a:pt x="1" y="0"/>
                    <a:pt x="1" y="0"/>
                  </a:cubicBezTo>
                  <a:cubicBezTo>
                    <a:pt x="1" y="1"/>
                    <a:pt x="2" y="1"/>
                    <a:pt x="2" y="1"/>
                  </a:cubicBezTo>
                  <a:cubicBezTo>
                    <a:pt x="3" y="2"/>
                    <a:pt x="2" y="2"/>
                    <a:pt x="2" y="2"/>
                  </a:cubicBezTo>
                  <a:cubicBezTo>
                    <a:pt x="2" y="2"/>
                    <a:pt x="3" y="3"/>
                    <a:pt x="3" y="3"/>
                  </a:cubicBezTo>
                  <a:cubicBezTo>
                    <a:pt x="3" y="2"/>
                    <a:pt x="4" y="2"/>
                    <a:pt x="4" y="1"/>
                  </a:cubicBezTo>
                  <a:cubicBezTo>
                    <a:pt x="3" y="1"/>
                    <a:pt x="4" y="2"/>
                    <a:pt x="4"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6" name="Google Shape;543;p25">
              <a:extLst>
                <a:ext uri="{FF2B5EF4-FFF2-40B4-BE49-F238E27FC236}">
                  <a16:creationId xmlns:a16="http://schemas.microsoft.com/office/drawing/2014/main" id="{A4E2C6F1-028D-4777-A4BF-1CF6A2756A6D}"/>
                </a:ext>
              </a:extLst>
            </p:cNvPr>
            <p:cNvSpPr/>
            <p:nvPr/>
          </p:nvSpPr>
          <p:spPr>
            <a:xfrm>
              <a:off x="2100263" y="3413125"/>
              <a:ext cx="3175" cy="3175"/>
            </a:xfrm>
            <a:custGeom>
              <a:avLst/>
              <a:gdLst/>
              <a:ahLst/>
              <a:cxnLst/>
              <a:rect l="l" t="t" r="r" b="b"/>
              <a:pathLst>
                <a:path w="1" h="1" extrusionOk="0">
                  <a:moveTo>
                    <a:pt x="1" y="0"/>
                  </a:moveTo>
                  <a:cubicBezTo>
                    <a:pt x="1" y="0"/>
                    <a:pt x="0" y="0"/>
                    <a:pt x="0" y="0"/>
                  </a:cubicBezTo>
                  <a:cubicBezTo>
                    <a:pt x="0" y="0"/>
                    <a:pt x="0" y="1"/>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7" name="Google Shape;544;p25">
              <a:extLst>
                <a:ext uri="{FF2B5EF4-FFF2-40B4-BE49-F238E27FC236}">
                  <a16:creationId xmlns:a16="http://schemas.microsoft.com/office/drawing/2014/main" id="{E06FF2F1-8087-4A70-87C8-B12DCBFF8DBB}"/>
                </a:ext>
              </a:extLst>
            </p:cNvPr>
            <p:cNvSpPr/>
            <p:nvPr/>
          </p:nvSpPr>
          <p:spPr>
            <a:xfrm>
              <a:off x="2108200" y="3389313"/>
              <a:ext cx="3175" cy="6350"/>
            </a:xfrm>
            <a:custGeom>
              <a:avLst/>
              <a:gdLst/>
              <a:ahLst/>
              <a:cxnLst/>
              <a:rect l="l" t="t" r="r" b="b"/>
              <a:pathLst>
                <a:path w="1" h="2" extrusionOk="0">
                  <a:moveTo>
                    <a:pt x="0" y="1"/>
                  </a:moveTo>
                  <a:cubicBezTo>
                    <a:pt x="1" y="1"/>
                    <a:pt x="0" y="0"/>
                    <a:pt x="0" y="2"/>
                  </a:cubicBezTo>
                  <a:cubicBezTo>
                    <a:pt x="0" y="2"/>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8" name="Google Shape;545;p25">
              <a:extLst>
                <a:ext uri="{FF2B5EF4-FFF2-40B4-BE49-F238E27FC236}">
                  <a16:creationId xmlns:a16="http://schemas.microsoft.com/office/drawing/2014/main" id="{483D22DC-02E3-40D2-8C84-6AA1667D2A2E}"/>
                </a:ext>
              </a:extLst>
            </p:cNvPr>
            <p:cNvSpPr/>
            <p:nvPr/>
          </p:nvSpPr>
          <p:spPr>
            <a:xfrm>
              <a:off x="2114550" y="3409950"/>
              <a:ext cx="7938" cy="6350"/>
            </a:xfrm>
            <a:custGeom>
              <a:avLst/>
              <a:gdLst/>
              <a:ahLst/>
              <a:cxnLst/>
              <a:rect l="l" t="t" r="r" b="b"/>
              <a:pathLst>
                <a:path w="2" h="2" extrusionOk="0">
                  <a:moveTo>
                    <a:pt x="1" y="2"/>
                  </a:moveTo>
                  <a:cubicBezTo>
                    <a:pt x="1" y="1"/>
                    <a:pt x="2" y="1"/>
                    <a:pt x="1" y="1"/>
                  </a:cubicBezTo>
                  <a:cubicBezTo>
                    <a:pt x="0" y="0"/>
                    <a:pt x="1" y="0"/>
                    <a:pt x="0" y="1"/>
                  </a:cubicBezTo>
                  <a:cubicBezTo>
                    <a:pt x="0" y="1"/>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69" name="Google Shape;546;p25">
              <a:extLst>
                <a:ext uri="{FF2B5EF4-FFF2-40B4-BE49-F238E27FC236}">
                  <a16:creationId xmlns:a16="http://schemas.microsoft.com/office/drawing/2014/main" id="{E3584F70-B6F1-4C10-B480-B852FC057F08}"/>
                </a:ext>
              </a:extLst>
            </p:cNvPr>
            <p:cNvSpPr/>
            <p:nvPr/>
          </p:nvSpPr>
          <p:spPr>
            <a:xfrm>
              <a:off x="2189163" y="3441700"/>
              <a:ext cx="3175" cy="0"/>
            </a:xfrm>
            <a:custGeom>
              <a:avLst/>
              <a:gdLst/>
              <a:ahLst/>
              <a:cxnLst/>
              <a:rect l="l" t="t" r="r" b="b"/>
              <a:pathLst>
                <a:path w="1" h="120000" extrusionOk="0">
                  <a:moveTo>
                    <a:pt x="1" y="0"/>
                  </a:moveTo>
                  <a:cubicBezTo>
                    <a:pt x="0" y="0"/>
                    <a:pt x="1" y="0"/>
                    <a:pt x="1" y="0"/>
                  </a:cubicBezTo>
                  <a:cubicBezTo>
                    <a:pt x="1" y="0"/>
                    <a:pt x="1" y="0"/>
                    <a:pt x="1" y="0"/>
                  </a:cubicBezTo>
                  <a:cubicBezTo>
                    <a:pt x="1" y="0"/>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0" name="Google Shape;547;p25">
              <a:extLst>
                <a:ext uri="{FF2B5EF4-FFF2-40B4-BE49-F238E27FC236}">
                  <a16:creationId xmlns:a16="http://schemas.microsoft.com/office/drawing/2014/main" id="{A9B43CFF-5DE8-4F51-92FB-C0118BF9E048}"/>
                </a:ext>
              </a:extLst>
            </p:cNvPr>
            <p:cNvSpPr/>
            <p:nvPr/>
          </p:nvSpPr>
          <p:spPr>
            <a:xfrm>
              <a:off x="2117725" y="3508375"/>
              <a:ext cx="4763" cy="3175"/>
            </a:xfrm>
            <a:custGeom>
              <a:avLst/>
              <a:gdLst/>
              <a:ahLst/>
              <a:cxnLst/>
              <a:rect l="l" t="t" r="r" b="b"/>
              <a:pathLst>
                <a:path w="1" h="1" extrusionOk="0">
                  <a:moveTo>
                    <a:pt x="0" y="1"/>
                  </a:moveTo>
                  <a:cubicBezTo>
                    <a:pt x="0" y="1"/>
                    <a:pt x="1" y="1"/>
                    <a:pt x="1" y="1"/>
                  </a:cubicBezTo>
                  <a:cubicBezTo>
                    <a:pt x="1" y="0"/>
                    <a:pt x="1"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1" name="Google Shape;548;p25">
              <a:extLst>
                <a:ext uri="{FF2B5EF4-FFF2-40B4-BE49-F238E27FC236}">
                  <a16:creationId xmlns:a16="http://schemas.microsoft.com/office/drawing/2014/main" id="{F448BD08-7F54-4598-BA16-4B31520A6559}"/>
                </a:ext>
              </a:extLst>
            </p:cNvPr>
            <p:cNvSpPr/>
            <p:nvPr/>
          </p:nvSpPr>
          <p:spPr>
            <a:xfrm>
              <a:off x="1984375" y="3363913"/>
              <a:ext cx="3175" cy="3175"/>
            </a:xfrm>
            <a:custGeom>
              <a:avLst/>
              <a:gdLst/>
              <a:ahLst/>
              <a:cxnLst/>
              <a:rect l="l" t="t" r="r" b="b"/>
              <a:pathLst>
                <a:path w="1" h="1" extrusionOk="0">
                  <a:moveTo>
                    <a:pt x="0" y="0"/>
                  </a:moveTo>
                  <a:cubicBezTo>
                    <a:pt x="0" y="0"/>
                    <a:pt x="0" y="0"/>
                    <a:pt x="0" y="0"/>
                  </a:cubicBezTo>
                  <a:cubicBezTo>
                    <a:pt x="0" y="0"/>
                    <a:pt x="0" y="1"/>
                    <a:pt x="1" y="1"/>
                  </a:cubicBezTo>
                  <a:cubicBezTo>
                    <a:pt x="1" y="1"/>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2" name="Google Shape;549;p25">
              <a:extLst>
                <a:ext uri="{FF2B5EF4-FFF2-40B4-BE49-F238E27FC236}">
                  <a16:creationId xmlns:a16="http://schemas.microsoft.com/office/drawing/2014/main" id="{C6FDDA70-42A7-4C5D-BAAA-9FC8840A05EB}"/>
                </a:ext>
              </a:extLst>
            </p:cNvPr>
            <p:cNvSpPr/>
            <p:nvPr/>
          </p:nvSpPr>
          <p:spPr>
            <a:xfrm>
              <a:off x="1981200" y="3360738"/>
              <a:ext cx="3175" cy="3175"/>
            </a:xfrm>
            <a:custGeom>
              <a:avLst/>
              <a:gdLst/>
              <a:ahLst/>
              <a:cxnLst/>
              <a:rect l="l" t="t" r="r" b="b"/>
              <a:pathLst>
                <a:path w="1" h="1" extrusionOk="0">
                  <a:moveTo>
                    <a:pt x="1" y="1"/>
                  </a:moveTo>
                  <a:cubicBezTo>
                    <a:pt x="1" y="1"/>
                    <a:pt x="0" y="0"/>
                    <a:pt x="0" y="0"/>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3" name="Google Shape;550;p25">
              <a:extLst>
                <a:ext uri="{FF2B5EF4-FFF2-40B4-BE49-F238E27FC236}">
                  <a16:creationId xmlns:a16="http://schemas.microsoft.com/office/drawing/2014/main" id="{65368DA1-CECC-4D56-8C11-1651460ABC83}"/>
                </a:ext>
              </a:extLst>
            </p:cNvPr>
            <p:cNvSpPr/>
            <p:nvPr/>
          </p:nvSpPr>
          <p:spPr>
            <a:xfrm>
              <a:off x="2184400" y="3398838"/>
              <a:ext cx="4763" cy="3175"/>
            </a:xfrm>
            <a:custGeom>
              <a:avLst/>
              <a:gdLst/>
              <a:ahLst/>
              <a:cxnLst/>
              <a:rect l="l" t="t" r="r" b="b"/>
              <a:pathLst>
                <a:path w="1" h="1" extrusionOk="0">
                  <a:moveTo>
                    <a:pt x="0" y="1"/>
                  </a:moveTo>
                  <a:cubicBezTo>
                    <a:pt x="1" y="1"/>
                    <a:pt x="0" y="0"/>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4" name="Google Shape;551;p25">
              <a:extLst>
                <a:ext uri="{FF2B5EF4-FFF2-40B4-BE49-F238E27FC236}">
                  <a16:creationId xmlns:a16="http://schemas.microsoft.com/office/drawing/2014/main" id="{F1F4384F-DC3B-42D8-BDF4-6C22ACEB9A98}"/>
                </a:ext>
              </a:extLst>
            </p:cNvPr>
            <p:cNvSpPr/>
            <p:nvPr/>
          </p:nvSpPr>
          <p:spPr>
            <a:xfrm>
              <a:off x="1998663" y="3389313"/>
              <a:ext cx="7938" cy="6350"/>
            </a:xfrm>
            <a:custGeom>
              <a:avLst/>
              <a:gdLst/>
              <a:ahLst/>
              <a:cxnLst/>
              <a:rect l="l" t="t" r="r" b="b"/>
              <a:pathLst>
                <a:path w="2" h="2" extrusionOk="0">
                  <a:moveTo>
                    <a:pt x="0" y="0"/>
                  </a:moveTo>
                  <a:cubicBezTo>
                    <a:pt x="0" y="0"/>
                    <a:pt x="0" y="0"/>
                    <a:pt x="0" y="1"/>
                  </a:cubicBezTo>
                  <a:cubicBezTo>
                    <a:pt x="1" y="1"/>
                    <a:pt x="1" y="1"/>
                    <a:pt x="2" y="2"/>
                  </a:cubicBezTo>
                  <a:cubicBezTo>
                    <a:pt x="2" y="1"/>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5" name="Google Shape;552;p25">
              <a:extLst>
                <a:ext uri="{FF2B5EF4-FFF2-40B4-BE49-F238E27FC236}">
                  <a16:creationId xmlns:a16="http://schemas.microsoft.com/office/drawing/2014/main" id="{369F4502-9689-431E-A224-41882F5C4BB1}"/>
                </a:ext>
              </a:extLst>
            </p:cNvPr>
            <p:cNvSpPr/>
            <p:nvPr/>
          </p:nvSpPr>
          <p:spPr>
            <a:xfrm>
              <a:off x="1998663" y="3384550"/>
              <a:ext cx="3175" cy="4763"/>
            </a:xfrm>
            <a:custGeom>
              <a:avLst/>
              <a:gdLst/>
              <a:ahLst/>
              <a:cxnLst/>
              <a:rect l="l" t="t" r="r" b="b"/>
              <a:pathLst>
                <a:path w="1" h="1" extrusionOk="0">
                  <a:moveTo>
                    <a:pt x="1" y="0"/>
                  </a:moveTo>
                  <a:cubicBezTo>
                    <a:pt x="1" y="0"/>
                    <a:pt x="1" y="0"/>
                    <a:pt x="0" y="0"/>
                  </a:cubicBezTo>
                  <a:cubicBezTo>
                    <a:pt x="0" y="0"/>
                    <a:pt x="1" y="0"/>
                    <a:pt x="1" y="1"/>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6" name="Google Shape;553;p25">
              <a:extLst>
                <a:ext uri="{FF2B5EF4-FFF2-40B4-BE49-F238E27FC236}">
                  <a16:creationId xmlns:a16="http://schemas.microsoft.com/office/drawing/2014/main" id="{2FD79216-495D-4A9D-9F30-39BF99CA32E5}"/>
                </a:ext>
              </a:extLst>
            </p:cNvPr>
            <p:cNvSpPr/>
            <p:nvPr/>
          </p:nvSpPr>
          <p:spPr>
            <a:xfrm>
              <a:off x="2082800" y="3349625"/>
              <a:ext cx="3175" cy="0"/>
            </a:xfrm>
            <a:custGeom>
              <a:avLst/>
              <a:gdLst/>
              <a:ahLst/>
              <a:cxnLst/>
              <a:rect l="l" t="t" r="r" b="b"/>
              <a:pathLst>
                <a:path w="1" h="120000" extrusionOk="0">
                  <a:moveTo>
                    <a:pt x="0" y="0"/>
                  </a:moveTo>
                  <a:cubicBezTo>
                    <a:pt x="1" y="0"/>
                    <a:pt x="1" y="0"/>
                    <a:pt x="1" y="0"/>
                  </a:cubicBez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7" name="Google Shape;554;p25">
              <a:extLst>
                <a:ext uri="{FF2B5EF4-FFF2-40B4-BE49-F238E27FC236}">
                  <a16:creationId xmlns:a16="http://schemas.microsoft.com/office/drawing/2014/main" id="{A5590E65-6982-4543-BE7F-1389E8A65382}"/>
                </a:ext>
              </a:extLst>
            </p:cNvPr>
            <p:cNvSpPr/>
            <p:nvPr/>
          </p:nvSpPr>
          <p:spPr>
            <a:xfrm>
              <a:off x="2076450" y="3349625"/>
              <a:ext cx="6350" cy="3175"/>
            </a:xfrm>
            <a:custGeom>
              <a:avLst/>
              <a:gdLst/>
              <a:ahLst/>
              <a:cxnLst/>
              <a:rect l="l" t="t" r="r" b="b"/>
              <a:pathLst>
                <a:path w="2" h="1" extrusionOk="0">
                  <a:moveTo>
                    <a:pt x="1" y="1"/>
                  </a:moveTo>
                  <a:cubicBezTo>
                    <a:pt x="2" y="0"/>
                    <a:pt x="0" y="0"/>
                    <a:pt x="1" y="1"/>
                  </a:cubicBezTo>
                  <a:cubicBezTo>
                    <a:pt x="1" y="1"/>
                    <a:pt x="1" y="1"/>
                    <a:pt x="1" y="1"/>
                  </a:cubicBezTo>
                  <a:cubicBezTo>
                    <a:pt x="2"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8" name="Google Shape;555;p25">
              <a:extLst>
                <a:ext uri="{FF2B5EF4-FFF2-40B4-BE49-F238E27FC236}">
                  <a16:creationId xmlns:a16="http://schemas.microsoft.com/office/drawing/2014/main" id="{97F37977-503E-4358-9404-7C41E6657CC4}"/>
                </a:ext>
              </a:extLst>
            </p:cNvPr>
            <p:cNvSpPr/>
            <p:nvPr/>
          </p:nvSpPr>
          <p:spPr>
            <a:xfrm>
              <a:off x="2001838" y="3384550"/>
              <a:ext cx="4763" cy="4763"/>
            </a:xfrm>
            <a:custGeom>
              <a:avLst/>
              <a:gdLst/>
              <a:ahLst/>
              <a:cxnLst/>
              <a:rect l="l" t="t" r="r" b="b"/>
              <a:pathLst>
                <a:path w="1" h="1" extrusionOk="0">
                  <a:moveTo>
                    <a:pt x="1" y="0"/>
                  </a:moveTo>
                  <a:cubicBezTo>
                    <a:pt x="1" y="0"/>
                    <a:pt x="0" y="1"/>
                    <a:pt x="1" y="1"/>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79" name="Google Shape;556;p25">
              <a:extLst>
                <a:ext uri="{FF2B5EF4-FFF2-40B4-BE49-F238E27FC236}">
                  <a16:creationId xmlns:a16="http://schemas.microsoft.com/office/drawing/2014/main" id="{57C7ADD2-6DA1-4706-88E2-049FCBA1D6A1}"/>
                </a:ext>
              </a:extLst>
            </p:cNvPr>
            <p:cNvSpPr/>
            <p:nvPr/>
          </p:nvSpPr>
          <p:spPr>
            <a:xfrm>
              <a:off x="1963738" y="3340100"/>
              <a:ext cx="17463" cy="17463"/>
            </a:xfrm>
            <a:custGeom>
              <a:avLst/>
              <a:gdLst/>
              <a:ahLst/>
              <a:cxnLst/>
              <a:rect l="l" t="t" r="r" b="b"/>
              <a:pathLst>
                <a:path w="5" h="5" extrusionOk="0">
                  <a:moveTo>
                    <a:pt x="5" y="4"/>
                  </a:moveTo>
                  <a:cubicBezTo>
                    <a:pt x="4" y="4"/>
                    <a:pt x="4" y="4"/>
                    <a:pt x="3" y="3"/>
                  </a:cubicBezTo>
                  <a:cubicBezTo>
                    <a:pt x="3" y="2"/>
                    <a:pt x="3" y="2"/>
                    <a:pt x="3" y="1"/>
                  </a:cubicBezTo>
                  <a:cubicBezTo>
                    <a:pt x="3" y="1"/>
                    <a:pt x="3" y="1"/>
                    <a:pt x="3" y="1"/>
                  </a:cubicBezTo>
                  <a:cubicBezTo>
                    <a:pt x="3" y="0"/>
                    <a:pt x="2" y="0"/>
                    <a:pt x="1" y="1"/>
                  </a:cubicBezTo>
                  <a:cubicBezTo>
                    <a:pt x="0" y="1"/>
                    <a:pt x="1" y="2"/>
                    <a:pt x="2" y="3"/>
                  </a:cubicBezTo>
                  <a:cubicBezTo>
                    <a:pt x="3" y="4"/>
                    <a:pt x="3" y="5"/>
                    <a:pt x="5" y="5"/>
                  </a:cubicBezTo>
                  <a:cubicBezTo>
                    <a:pt x="5" y="5"/>
                    <a:pt x="5" y="5"/>
                    <a:pt x="5" y="4"/>
                  </a:cubicBezTo>
                  <a:cubicBezTo>
                    <a:pt x="4" y="4"/>
                    <a:pt x="5" y="5"/>
                    <a:pt x="5"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0" name="Google Shape;557;p25">
              <a:extLst>
                <a:ext uri="{FF2B5EF4-FFF2-40B4-BE49-F238E27FC236}">
                  <a16:creationId xmlns:a16="http://schemas.microsoft.com/office/drawing/2014/main" id="{D7E42002-F709-41CA-ABE4-2A59E3CF8188}"/>
                </a:ext>
              </a:extLst>
            </p:cNvPr>
            <p:cNvSpPr/>
            <p:nvPr/>
          </p:nvSpPr>
          <p:spPr>
            <a:xfrm>
              <a:off x="1957388" y="3340100"/>
              <a:ext cx="3175" cy="3175"/>
            </a:xfrm>
            <a:custGeom>
              <a:avLst/>
              <a:gdLst/>
              <a:ahLst/>
              <a:cxnLst/>
              <a:rect l="l" t="t" r="r" b="b"/>
              <a:pathLst>
                <a:path w="1" h="1" extrusionOk="0">
                  <a:moveTo>
                    <a:pt x="1" y="0"/>
                  </a:moveTo>
                  <a:cubicBezTo>
                    <a:pt x="1" y="0"/>
                    <a:pt x="0" y="0"/>
                    <a:pt x="0" y="1"/>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1" name="Google Shape;558;p25">
              <a:extLst>
                <a:ext uri="{FF2B5EF4-FFF2-40B4-BE49-F238E27FC236}">
                  <a16:creationId xmlns:a16="http://schemas.microsoft.com/office/drawing/2014/main" id="{46E30B94-F0BB-4D1C-BDAF-D5EAF297C5DC}"/>
                </a:ext>
              </a:extLst>
            </p:cNvPr>
            <p:cNvSpPr/>
            <p:nvPr/>
          </p:nvSpPr>
          <p:spPr>
            <a:xfrm>
              <a:off x="2082800" y="3349625"/>
              <a:ext cx="7938" cy="7938"/>
            </a:xfrm>
            <a:custGeom>
              <a:avLst/>
              <a:gdLst/>
              <a:ahLst/>
              <a:cxnLst/>
              <a:rect l="l" t="t" r="r" b="b"/>
              <a:pathLst>
                <a:path w="2" h="2" extrusionOk="0">
                  <a:moveTo>
                    <a:pt x="2" y="1"/>
                  </a:moveTo>
                  <a:cubicBezTo>
                    <a:pt x="2" y="1"/>
                    <a:pt x="2" y="1"/>
                    <a:pt x="2" y="1"/>
                  </a:cubicBezTo>
                  <a:cubicBezTo>
                    <a:pt x="0" y="0"/>
                    <a:pt x="1" y="2"/>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2" name="Google Shape;559;p25">
              <a:extLst>
                <a:ext uri="{FF2B5EF4-FFF2-40B4-BE49-F238E27FC236}">
                  <a16:creationId xmlns:a16="http://schemas.microsoft.com/office/drawing/2014/main" id="{0BD598FB-B8DD-49A3-B84B-0832E2D0DB37}"/>
                </a:ext>
              </a:extLst>
            </p:cNvPr>
            <p:cNvSpPr/>
            <p:nvPr/>
          </p:nvSpPr>
          <p:spPr>
            <a:xfrm>
              <a:off x="2001838" y="3409950"/>
              <a:ext cx="11113" cy="11113"/>
            </a:xfrm>
            <a:custGeom>
              <a:avLst/>
              <a:gdLst/>
              <a:ahLst/>
              <a:cxnLst/>
              <a:rect l="l" t="t" r="r" b="b"/>
              <a:pathLst>
                <a:path w="3" h="3" extrusionOk="0">
                  <a:moveTo>
                    <a:pt x="3" y="1"/>
                  </a:moveTo>
                  <a:cubicBezTo>
                    <a:pt x="2" y="1"/>
                    <a:pt x="2" y="0"/>
                    <a:pt x="1" y="0"/>
                  </a:cubicBezTo>
                  <a:cubicBezTo>
                    <a:pt x="1" y="0"/>
                    <a:pt x="0" y="0"/>
                    <a:pt x="0" y="0"/>
                  </a:cubicBezTo>
                  <a:cubicBezTo>
                    <a:pt x="0" y="2"/>
                    <a:pt x="3" y="3"/>
                    <a:pt x="2" y="2"/>
                  </a:cubicBezTo>
                  <a:cubicBezTo>
                    <a:pt x="2" y="2"/>
                    <a:pt x="3" y="2"/>
                    <a:pt x="3" y="1"/>
                  </a:cubicBezTo>
                  <a:cubicBezTo>
                    <a:pt x="3" y="1"/>
                    <a:pt x="3" y="1"/>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3" name="Google Shape;560;p25">
              <a:extLst>
                <a:ext uri="{FF2B5EF4-FFF2-40B4-BE49-F238E27FC236}">
                  <a16:creationId xmlns:a16="http://schemas.microsoft.com/office/drawing/2014/main" id="{899B7CC7-65C3-409E-BCDE-557CACBF1179}"/>
                </a:ext>
              </a:extLst>
            </p:cNvPr>
            <p:cNvSpPr/>
            <p:nvPr/>
          </p:nvSpPr>
          <p:spPr>
            <a:xfrm>
              <a:off x="2085975" y="3416300"/>
              <a:ext cx="7938" cy="7938"/>
            </a:xfrm>
            <a:custGeom>
              <a:avLst/>
              <a:gdLst/>
              <a:ahLst/>
              <a:cxnLst/>
              <a:rect l="l" t="t" r="r" b="b"/>
              <a:pathLst>
                <a:path w="2" h="2" extrusionOk="0">
                  <a:moveTo>
                    <a:pt x="2" y="1"/>
                  </a:moveTo>
                  <a:cubicBezTo>
                    <a:pt x="1" y="0"/>
                    <a:pt x="0" y="1"/>
                    <a:pt x="0" y="2"/>
                  </a:cubicBezTo>
                  <a:cubicBezTo>
                    <a:pt x="1" y="2"/>
                    <a:pt x="2"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4" name="Google Shape;561;p25">
              <a:extLst>
                <a:ext uri="{FF2B5EF4-FFF2-40B4-BE49-F238E27FC236}">
                  <a16:creationId xmlns:a16="http://schemas.microsoft.com/office/drawing/2014/main" id="{A0F736E8-4AD7-46B7-ADB1-43F17D77FBF7}"/>
                </a:ext>
              </a:extLst>
            </p:cNvPr>
            <p:cNvSpPr/>
            <p:nvPr/>
          </p:nvSpPr>
          <p:spPr>
            <a:xfrm>
              <a:off x="2090738" y="3433763"/>
              <a:ext cx="3175" cy="4763"/>
            </a:xfrm>
            <a:custGeom>
              <a:avLst/>
              <a:gdLst/>
              <a:ahLst/>
              <a:cxnLst/>
              <a:rect l="l" t="t" r="r" b="b"/>
              <a:pathLst>
                <a:path w="1" h="1" extrusionOk="0">
                  <a:moveTo>
                    <a:pt x="0" y="1"/>
                  </a:moveTo>
                  <a:cubicBezTo>
                    <a:pt x="0" y="1"/>
                    <a:pt x="0" y="1"/>
                    <a:pt x="1" y="1"/>
                  </a:cubicBezTo>
                  <a:cubicBezTo>
                    <a:pt x="1"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5" name="Google Shape;562;p25">
              <a:extLst>
                <a:ext uri="{FF2B5EF4-FFF2-40B4-BE49-F238E27FC236}">
                  <a16:creationId xmlns:a16="http://schemas.microsoft.com/office/drawing/2014/main" id="{01835056-1C96-49A7-AF29-9FFF0150A379}"/>
                </a:ext>
              </a:extLst>
            </p:cNvPr>
            <p:cNvSpPr/>
            <p:nvPr/>
          </p:nvSpPr>
          <p:spPr>
            <a:xfrm>
              <a:off x="2128838" y="3294063"/>
              <a:ext cx="11113" cy="6350"/>
            </a:xfrm>
            <a:custGeom>
              <a:avLst/>
              <a:gdLst/>
              <a:ahLst/>
              <a:cxnLst/>
              <a:rect l="l" t="t" r="r" b="b"/>
              <a:pathLst>
                <a:path w="3" h="2" extrusionOk="0">
                  <a:moveTo>
                    <a:pt x="0" y="0"/>
                  </a:moveTo>
                  <a:cubicBezTo>
                    <a:pt x="0" y="0"/>
                    <a:pt x="1" y="2"/>
                    <a:pt x="2" y="1"/>
                  </a:cubicBezTo>
                  <a:cubicBezTo>
                    <a:pt x="3"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6" name="Google Shape;563;p25">
              <a:extLst>
                <a:ext uri="{FF2B5EF4-FFF2-40B4-BE49-F238E27FC236}">
                  <a16:creationId xmlns:a16="http://schemas.microsoft.com/office/drawing/2014/main" id="{302AEA87-C4F2-4D7E-976C-5808C4051A78}"/>
                </a:ext>
              </a:extLst>
            </p:cNvPr>
            <p:cNvSpPr/>
            <p:nvPr/>
          </p:nvSpPr>
          <p:spPr>
            <a:xfrm>
              <a:off x="2178050" y="3497263"/>
              <a:ext cx="6350" cy="0"/>
            </a:xfrm>
            <a:custGeom>
              <a:avLst/>
              <a:gdLst/>
              <a:ahLst/>
              <a:cxnLst/>
              <a:rect l="l" t="t" r="r" b="b"/>
              <a:pathLst>
                <a:path w="2" h="120000" extrusionOk="0">
                  <a:moveTo>
                    <a:pt x="1" y="0"/>
                  </a:moveTo>
                  <a:cubicBezTo>
                    <a:pt x="1" y="0"/>
                    <a:pt x="0" y="0"/>
                    <a:pt x="2" y="0"/>
                  </a:cubicBezTo>
                  <a:cubicBezTo>
                    <a:pt x="2" y="0"/>
                    <a:pt x="2" y="0"/>
                    <a:pt x="1" y="0"/>
                  </a:cubicBezTo>
                  <a:cubicBezTo>
                    <a:pt x="1" y="0"/>
                    <a:pt x="2"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7" name="Google Shape;564;p25">
              <a:extLst>
                <a:ext uri="{FF2B5EF4-FFF2-40B4-BE49-F238E27FC236}">
                  <a16:creationId xmlns:a16="http://schemas.microsoft.com/office/drawing/2014/main" id="{A3B91A16-57C2-4A02-8479-19572A47CDE6}"/>
                </a:ext>
              </a:extLst>
            </p:cNvPr>
            <p:cNvSpPr/>
            <p:nvPr/>
          </p:nvSpPr>
          <p:spPr>
            <a:xfrm>
              <a:off x="2171700" y="3500438"/>
              <a:ext cx="3175" cy="4763"/>
            </a:xfrm>
            <a:custGeom>
              <a:avLst/>
              <a:gdLst/>
              <a:ahLst/>
              <a:cxnLst/>
              <a:rect l="l" t="t" r="r" b="b"/>
              <a:pathLst>
                <a:path w="1" h="1" extrusionOk="0">
                  <a:moveTo>
                    <a:pt x="0" y="0"/>
                  </a:moveTo>
                  <a:cubicBezTo>
                    <a:pt x="0" y="0"/>
                    <a:pt x="1" y="1"/>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8" name="Google Shape;565;p25">
              <a:extLst>
                <a:ext uri="{FF2B5EF4-FFF2-40B4-BE49-F238E27FC236}">
                  <a16:creationId xmlns:a16="http://schemas.microsoft.com/office/drawing/2014/main" id="{88FEC349-7D97-426C-96CC-04456245A994}"/>
                </a:ext>
              </a:extLst>
            </p:cNvPr>
            <p:cNvSpPr/>
            <p:nvPr/>
          </p:nvSpPr>
          <p:spPr>
            <a:xfrm>
              <a:off x="2076450" y="3451225"/>
              <a:ext cx="3175" cy="4763"/>
            </a:xfrm>
            <a:custGeom>
              <a:avLst/>
              <a:gdLst/>
              <a:ahLst/>
              <a:cxnLst/>
              <a:rect l="l" t="t" r="r" b="b"/>
              <a:pathLst>
                <a:path w="1" h="1" extrusionOk="0">
                  <a:moveTo>
                    <a:pt x="1" y="1"/>
                  </a:moveTo>
                  <a:cubicBezTo>
                    <a:pt x="1" y="1"/>
                    <a:pt x="1" y="0"/>
                    <a:pt x="0" y="0"/>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89" name="Google Shape;566;p25">
              <a:extLst>
                <a:ext uri="{FF2B5EF4-FFF2-40B4-BE49-F238E27FC236}">
                  <a16:creationId xmlns:a16="http://schemas.microsoft.com/office/drawing/2014/main" id="{B9EA6DE2-EEF8-4156-AE29-499177079858}"/>
                </a:ext>
              </a:extLst>
            </p:cNvPr>
            <p:cNvSpPr/>
            <p:nvPr/>
          </p:nvSpPr>
          <p:spPr>
            <a:xfrm>
              <a:off x="2041525" y="3448050"/>
              <a:ext cx="3175" cy="3175"/>
            </a:xfrm>
            <a:custGeom>
              <a:avLst/>
              <a:gdLst/>
              <a:ahLst/>
              <a:cxnLst/>
              <a:rect l="l" t="t" r="r" b="b"/>
              <a:pathLst>
                <a:path w="1" h="1" extrusionOk="0">
                  <a:moveTo>
                    <a:pt x="0" y="0"/>
                  </a:moveTo>
                  <a:cubicBezTo>
                    <a:pt x="0" y="0"/>
                    <a:pt x="0" y="0"/>
                    <a:pt x="0" y="1"/>
                  </a:cubicBezTo>
                  <a:cubicBezTo>
                    <a:pt x="0" y="0"/>
                    <a:pt x="0" y="1"/>
                    <a:pt x="0" y="1"/>
                  </a:cubicBezTo>
                  <a:cubicBezTo>
                    <a:pt x="1" y="1"/>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0" name="Google Shape;567;p25">
              <a:extLst>
                <a:ext uri="{FF2B5EF4-FFF2-40B4-BE49-F238E27FC236}">
                  <a16:creationId xmlns:a16="http://schemas.microsoft.com/office/drawing/2014/main" id="{79CB9374-4CCB-468B-B46E-515FBEA3462F}"/>
                </a:ext>
              </a:extLst>
            </p:cNvPr>
            <p:cNvSpPr/>
            <p:nvPr/>
          </p:nvSpPr>
          <p:spPr>
            <a:xfrm>
              <a:off x="2090738" y="3473450"/>
              <a:ext cx="3175" cy="3175"/>
            </a:xfrm>
            <a:custGeom>
              <a:avLst/>
              <a:gdLst/>
              <a:ahLst/>
              <a:cxnLst/>
              <a:rect l="l" t="t" r="r" b="b"/>
              <a:pathLst>
                <a:path w="1" h="1" extrusionOk="0">
                  <a:moveTo>
                    <a:pt x="0" y="0"/>
                  </a:moveTo>
                  <a:cubicBezTo>
                    <a:pt x="0" y="0"/>
                    <a:pt x="0" y="0"/>
                    <a:pt x="0" y="0"/>
                  </a:cubicBezTo>
                  <a:cubicBezTo>
                    <a:pt x="0" y="1"/>
                    <a:pt x="0" y="1"/>
                    <a:pt x="1" y="1"/>
                  </a:cubicBezTo>
                  <a:cubicBezTo>
                    <a:pt x="1" y="1"/>
                    <a:pt x="1" y="1"/>
                    <a:pt x="0" y="0"/>
                  </a:cubicBezTo>
                  <a:cubicBezTo>
                    <a:pt x="0" y="0"/>
                    <a:pt x="1"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1" name="Google Shape;568;p25">
              <a:extLst>
                <a:ext uri="{FF2B5EF4-FFF2-40B4-BE49-F238E27FC236}">
                  <a16:creationId xmlns:a16="http://schemas.microsoft.com/office/drawing/2014/main" id="{73357C76-5F79-4356-800A-7B12803A2C62}"/>
                </a:ext>
              </a:extLst>
            </p:cNvPr>
            <p:cNvSpPr/>
            <p:nvPr/>
          </p:nvSpPr>
          <p:spPr>
            <a:xfrm>
              <a:off x="2036763" y="3448050"/>
              <a:ext cx="4763" cy="0"/>
            </a:xfrm>
            <a:custGeom>
              <a:avLst/>
              <a:gdLst/>
              <a:ahLst/>
              <a:cxnLst/>
              <a:rect l="l" t="t" r="r" b="b"/>
              <a:pathLst>
                <a:path w="1" h="120000" extrusionOk="0">
                  <a:moveTo>
                    <a:pt x="1" y="0"/>
                  </a:moveTo>
                  <a:cubicBezTo>
                    <a:pt x="1" y="0"/>
                    <a:pt x="0" y="0"/>
                    <a:pt x="0" y="0"/>
                  </a:cubicBezTo>
                  <a:cubicBezTo>
                    <a:pt x="0" y="0"/>
                    <a:pt x="0" y="0"/>
                    <a:pt x="1" y="0"/>
                  </a:cubicBezTo>
                  <a:cubicBezTo>
                    <a:pt x="0" y="0"/>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2" name="Google Shape;569;p25">
              <a:extLst>
                <a:ext uri="{FF2B5EF4-FFF2-40B4-BE49-F238E27FC236}">
                  <a16:creationId xmlns:a16="http://schemas.microsoft.com/office/drawing/2014/main" id="{539AF764-9432-4E53-AA7C-15246D7FBF5D}"/>
                </a:ext>
              </a:extLst>
            </p:cNvPr>
            <p:cNvSpPr/>
            <p:nvPr/>
          </p:nvSpPr>
          <p:spPr>
            <a:xfrm>
              <a:off x="2076450" y="3455988"/>
              <a:ext cx="6350" cy="14288"/>
            </a:xfrm>
            <a:custGeom>
              <a:avLst/>
              <a:gdLst/>
              <a:ahLst/>
              <a:cxnLst/>
              <a:rect l="l" t="t" r="r" b="b"/>
              <a:pathLst>
                <a:path w="2" h="4" extrusionOk="0">
                  <a:moveTo>
                    <a:pt x="1" y="1"/>
                  </a:moveTo>
                  <a:cubicBezTo>
                    <a:pt x="1" y="0"/>
                    <a:pt x="0" y="2"/>
                    <a:pt x="0" y="2"/>
                  </a:cubicBezTo>
                  <a:cubicBezTo>
                    <a:pt x="0" y="2"/>
                    <a:pt x="0" y="3"/>
                    <a:pt x="1" y="3"/>
                  </a:cubicBezTo>
                  <a:cubicBezTo>
                    <a:pt x="1" y="4"/>
                    <a:pt x="2" y="3"/>
                    <a:pt x="2" y="2"/>
                  </a:cubicBezTo>
                  <a:cubicBezTo>
                    <a:pt x="2"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3" name="Google Shape;570;p25">
              <a:extLst>
                <a:ext uri="{FF2B5EF4-FFF2-40B4-BE49-F238E27FC236}">
                  <a16:creationId xmlns:a16="http://schemas.microsoft.com/office/drawing/2014/main" id="{CDB9BB4B-1B9F-4546-8C12-AC54BA1762AA}"/>
                </a:ext>
              </a:extLst>
            </p:cNvPr>
            <p:cNvSpPr/>
            <p:nvPr/>
          </p:nvSpPr>
          <p:spPr>
            <a:xfrm>
              <a:off x="2100263" y="3479800"/>
              <a:ext cx="88900" cy="25400"/>
            </a:xfrm>
            <a:custGeom>
              <a:avLst/>
              <a:gdLst/>
              <a:ahLst/>
              <a:cxnLst/>
              <a:rect l="l" t="t" r="r" b="b"/>
              <a:pathLst>
                <a:path w="25" h="7" extrusionOk="0">
                  <a:moveTo>
                    <a:pt x="24" y="1"/>
                  </a:moveTo>
                  <a:cubicBezTo>
                    <a:pt x="24" y="1"/>
                    <a:pt x="23" y="2"/>
                    <a:pt x="23" y="2"/>
                  </a:cubicBezTo>
                  <a:cubicBezTo>
                    <a:pt x="23" y="2"/>
                    <a:pt x="22" y="2"/>
                    <a:pt x="22" y="2"/>
                  </a:cubicBezTo>
                  <a:cubicBezTo>
                    <a:pt x="21" y="2"/>
                    <a:pt x="21" y="3"/>
                    <a:pt x="21" y="3"/>
                  </a:cubicBezTo>
                  <a:cubicBezTo>
                    <a:pt x="19" y="4"/>
                    <a:pt x="19" y="2"/>
                    <a:pt x="20" y="1"/>
                  </a:cubicBezTo>
                  <a:cubicBezTo>
                    <a:pt x="18" y="1"/>
                    <a:pt x="17" y="2"/>
                    <a:pt x="16" y="2"/>
                  </a:cubicBezTo>
                  <a:cubicBezTo>
                    <a:pt x="17" y="2"/>
                    <a:pt x="15" y="2"/>
                    <a:pt x="16" y="2"/>
                  </a:cubicBezTo>
                  <a:cubicBezTo>
                    <a:pt x="15" y="2"/>
                    <a:pt x="14" y="2"/>
                    <a:pt x="13" y="2"/>
                  </a:cubicBezTo>
                  <a:cubicBezTo>
                    <a:pt x="13" y="1"/>
                    <a:pt x="11" y="2"/>
                    <a:pt x="11" y="2"/>
                  </a:cubicBezTo>
                  <a:cubicBezTo>
                    <a:pt x="9" y="2"/>
                    <a:pt x="8" y="3"/>
                    <a:pt x="7" y="3"/>
                  </a:cubicBezTo>
                  <a:cubicBezTo>
                    <a:pt x="7" y="1"/>
                    <a:pt x="6" y="2"/>
                    <a:pt x="5" y="2"/>
                  </a:cubicBezTo>
                  <a:cubicBezTo>
                    <a:pt x="5" y="1"/>
                    <a:pt x="6" y="1"/>
                    <a:pt x="5" y="1"/>
                  </a:cubicBezTo>
                  <a:cubicBezTo>
                    <a:pt x="5" y="0"/>
                    <a:pt x="5" y="1"/>
                    <a:pt x="4" y="1"/>
                  </a:cubicBezTo>
                  <a:cubicBezTo>
                    <a:pt x="4" y="2"/>
                    <a:pt x="3" y="2"/>
                    <a:pt x="2" y="1"/>
                  </a:cubicBezTo>
                  <a:cubicBezTo>
                    <a:pt x="2" y="1"/>
                    <a:pt x="2" y="0"/>
                    <a:pt x="1" y="0"/>
                  </a:cubicBezTo>
                  <a:cubicBezTo>
                    <a:pt x="1" y="0"/>
                    <a:pt x="1" y="2"/>
                    <a:pt x="1" y="2"/>
                  </a:cubicBezTo>
                  <a:cubicBezTo>
                    <a:pt x="0" y="3"/>
                    <a:pt x="1" y="1"/>
                    <a:pt x="0" y="1"/>
                  </a:cubicBezTo>
                  <a:cubicBezTo>
                    <a:pt x="0" y="1"/>
                    <a:pt x="0" y="2"/>
                    <a:pt x="0" y="2"/>
                  </a:cubicBezTo>
                  <a:cubicBezTo>
                    <a:pt x="0" y="2"/>
                    <a:pt x="0" y="4"/>
                    <a:pt x="0" y="5"/>
                  </a:cubicBezTo>
                  <a:cubicBezTo>
                    <a:pt x="0" y="6"/>
                    <a:pt x="1" y="5"/>
                    <a:pt x="2" y="5"/>
                  </a:cubicBezTo>
                  <a:cubicBezTo>
                    <a:pt x="3" y="5"/>
                    <a:pt x="4" y="5"/>
                    <a:pt x="4" y="5"/>
                  </a:cubicBezTo>
                  <a:cubicBezTo>
                    <a:pt x="5" y="5"/>
                    <a:pt x="5" y="5"/>
                    <a:pt x="5" y="5"/>
                  </a:cubicBezTo>
                  <a:cubicBezTo>
                    <a:pt x="6" y="5"/>
                    <a:pt x="6" y="5"/>
                    <a:pt x="7" y="5"/>
                  </a:cubicBezTo>
                  <a:cubicBezTo>
                    <a:pt x="8" y="5"/>
                    <a:pt x="10" y="5"/>
                    <a:pt x="11" y="6"/>
                  </a:cubicBezTo>
                  <a:cubicBezTo>
                    <a:pt x="12" y="7"/>
                    <a:pt x="10" y="7"/>
                    <a:pt x="12" y="7"/>
                  </a:cubicBezTo>
                  <a:cubicBezTo>
                    <a:pt x="12" y="7"/>
                    <a:pt x="13" y="7"/>
                    <a:pt x="14" y="7"/>
                  </a:cubicBezTo>
                  <a:cubicBezTo>
                    <a:pt x="15" y="7"/>
                    <a:pt x="16" y="6"/>
                    <a:pt x="17" y="6"/>
                  </a:cubicBezTo>
                  <a:cubicBezTo>
                    <a:pt x="18" y="5"/>
                    <a:pt x="19" y="5"/>
                    <a:pt x="21" y="5"/>
                  </a:cubicBezTo>
                  <a:cubicBezTo>
                    <a:pt x="21" y="5"/>
                    <a:pt x="22" y="4"/>
                    <a:pt x="22" y="4"/>
                  </a:cubicBezTo>
                  <a:cubicBezTo>
                    <a:pt x="23" y="4"/>
                    <a:pt x="24" y="4"/>
                    <a:pt x="24" y="4"/>
                  </a:cubicBezTo>
                  <a:cubicBezTo>
                    <a:pt x="25" y="3"/>
                    <a:pt x="24" y="1"/>
                    <a:pt x="24" y="1"/>
                  </a:cubicBezTo>
                  <a:cubicBezTo>
                    <a:pt x="24" y="1"/>
                    <a:pt x="25" y="1"/>
                    <a:pt x="25" y="1"/>
                  </a:cubicBezTo>
                  <a:cubicBezTo>
                    <a:pt x="25" y="1"/>
                    <a:pt x="24" y="0"/>
                    <a:pt x="24" y="1"/>
                  </a:cubicBezTo>
                  <a:cubicBezTo>
                    <a:pt x="24" y="1"/>
                    <a:pt x="24" y="0"/>
                    <a:pt x="24"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4" name="Google Shape;571;p25">
              <a:extLst>
                <a:ext uri="{FF2B5EF4-FFF2-40B4-BE49-F238E27FC236}">
                  <a16:creationId xmlns:a16="http://schemas.microsoft.com/office/drawing/2014/main" id="{3D10760D-A917-4274-89DB-363F21A14CA5}"/>
                </a:ext>
              </a:extLst>
            </p:cNvPr>
            <p:cNvSpPr/>
            <p:nvPr/>
          </p:nvSpPr>
          <p:spPr>
            <a:xfrm>
              <a:off x="1992313" y="3389313"/>
              <a:ext cx="14288" cy="12700"/>
            </a:xfrm>
            <a:custGeom>
              <a:avLst/>
              <a:gdLst/>
              <a:ahLst/>
              <a:cxnLst/>
              <a:rect l="l" t="t" r="r" b="b"/>
              <a:pathLst>
                <a:path w="4" h="4" extrusionOk="0">
                  <a:moveTo>
                    <a:pt x="3" y="4"/>
                  </a:moveTo>
                  <a:cubicBezTo>
                    <a:pt x="3" y="4"/>
                    <a:pt x="4" y="4"/>
                    <a:pt x="4" y="4"/>
                  </a:cubicBezTo>
                  <a:cubicBezTo>
                    <a:pt x="4" y="4"/>
                    <a:pt x="4" y="3"/>
                    <a:pt x="3" y="2"/>
                  </a:cubicBezTo>
                  <a:cubicBezTo>
                    <a:pt x="2" y="2"/>
                    <a:pt x="3" y="2"/>
                    <a:pt x="2" y="1"/>
                  </a:cubicBezTo>
                  <a:cubicBezTo>
                    <a:pt x="2" y="1"/>
                    <a:pt x="2" y="0"/>
                    <a:pt x="2" y="0"/>
                  </a:cubicBezTo>
                  <a:cubicBezTo>
                    <a:pt x="1" y="0"/>
                    <a:pt x="1" y="1"/>
                    <a:pt x="1" y="2"/>
                  </a:cubicBezTo>
                  <a:cubicBezTo>
                    <a:pt x="0" y="1"/>
                    <a:pt x="0" y="1"/>
                    <a:pt x="0" y="2"/>
                  </a:cubicBezTo>
                  <a:cubicBezTo>
                    <a:pt x="0" y="3"/>
                    <a:pt x="0" y="3"/>
                    <a:pt x="1" y="3"/>
                  </a:cubicBezTo>
                  <a:cubicBezTo>
                    <a:pt x="1" y="4"/>
                    <a:pt x="1" y="4"/>
                    <a:pt x="2" y="4"/>
                  </a:cubicBezTo>
                  <a:cubicBezTo>
                    <a:pt x="2" y="4"/>
                    <a:pt x="3" y="4"/>
                    <a:pt x="3"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5" name="Google Shape;572;p25">
              <a:extLst>
                <a:ext uri="{FF2B5EF4-FFF2-40B4-BE49-F238E27FC236}">
                  <a16:creationId xmlns:a16="http://schemas.microsoft.com/office/drawing/2014/main" id="{51006BFA-27FB-4286-8EE1-CE45B743EFBA}"/>
                </a:ext>
              </a:extLst>
            </p:cNvPr>
            <p:cNvSpPr/>
            <p:nvPr/>
          </p:nvSpPr>
          <p:spPr>
            <a:xfrm>
              <a:off x="2149475" y="3479800"/>
              <a:ext cx="3175" cy="3175"/>
            </a:xfrm>
            <a:custGeom>
              <a:avLst/>
              <a:gdLst/>
              <a:ahLst/>
              <a:cxnLst/>
              <a:rect l="l" t="t" r="r" b="b"/>
              <a:pathLst>
                <a:path w="1" h="1" extrusionOk="0">
                  <a:moveTo>
                    <a:pt x="0" y="1"/>
                  </a:moveTo>
                  <a:cubicBezTo>
                    <a:pt x="1" y="1"/>
                    <a:pt x="1" y="1"/>
                    <a:pt x="1" y="0"/>
                  </a:cubicBezTo>
                  <a:cubicBezTo>
                    <a:pt x="0" y="0"/>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6" name="Google Shape;573;p25">
              <a:extLst>
                <a:ext uri="{FF2B5EF4-FFF2-40B4-BE49-F238E27FC236}">
                  <a16:creationId xmlns:a16="http://schemas.microsoft.com/office/drawing/2014/main" id="{B3F78626-4133-43D2-89B9-3BE42E5E1F56}"/>
                </a:ext>
              </a:extLst>
            </p:cNvPr>
            <p:cNvSpPr/>
            <p:nvPr/>
          </p:nvSpPr>
          <p:spPr>
            <a:xfrm>
              <a:off x="2132013" y="3421063"/>
              <a:ext cx="11113" cy="9525"/>
            </a:xfrm>
            <a:custGeom>
              <a:avLst/>
              <a:gdLst/>
              <a:ahLst/>
              <a:cxnLst/>
              <a:rect l="l" t="t" r="r" b="b"/>
              <a:pathLst>
                <a:path w="3" h="3" extrusionOk="0">
                  <a:moveTo>
                    <a:pt x="3" y="2"/>
                  </a:moveTo>
                  <a:cubicBezTo>
                    <a:pt x="3" y="2"/>
                    <a:pt x="3" y="1"/>
                    <a:pt x="3" y="1"/>
                  </a:cubicBezTo>
                  <a:cubicBezTo>
                    <a:pt x="3" y="1"/>
                    <a:pt x="3" y="0"/>
                    <a:pt x="3" y="0"/>
                  </a:cubicBezTo>
                  <a:cubicBezTo>
                    <a:pt x="2" y="0"/>
                    <a:pt x="2" y="1"/>
                    <a:pt x="1" y="2"/>
                  </a:cubicBezTo>
                  <a:cubicBezTo>
                    <a:pt x="1" y="2"/>
                    <a:pt x="0" y="3"/>
                    <a:pt x="1" y="3"/>
                  </a:cubicBezTo>
                  <a:cubicBezTo>
                    <a:pt x="1" y="3"/>
                    <a:pt x="2" y="2"/>
                    <a:pt x="2" y="2"/>
                  </a:cubicBezTo>
                  <a:cubicBezTo>
                    <a:pt x="2" y="2"/>
                    <a:pt x="2" y="2"/>
                    <a:pt x="2" y="1"/>
                  </a:cubicBezTo>
                  <a:cubicBezTo>
                    <a:pt x="2" y="2"/>
                    <a:pt x="2" y="2"/>
                    <a:pt x="3" y="2"/>
                  </a:cubicBezTo>
                  <a:cubicBezTo>
                    <a:pt x="3" y="1"/>
                    <a:pt x="2" y="2"/>
                    <a:pt x="3"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7" name="Google Shape;574;p25">
              <a:extLst>
                <a:ext uri="{FF2B5EF4-FFF2-40B4-BE49-F238E27FC236}">
                  <a16:creationId xmlns:a16="http://schemas.microsoft.com/office/drawing/2014/main" id="{05776901-E05F-4004-83DE-3DFA66247F8D}"/>
                </a:ext>
              </a:extLst>
            </p:cNvPr>
            <p:cNvSpPr/>
            <p:nvPr/>
          </p:nvSpPr>
          <p:spPr>
            <a:xfrm>
              <a:off x="2128838" y="3406775"/>
              <a:ext cx="6350" cy="9525"/>
            </a:xfrm>
            <a:custGeom>
              <a:avLst/>
              <a:gdLst/>
              <a:ahLst/>
              <a:cxnLst/>
              <a:rect l="l" t="t" r="r" b="b"/>
              <a:pathLst>
                <a:path w="2" h="3" extrusionOk="0">
                  <a:moveTo>
                    <a:pt x="1" y="3"/>
                  </a:moveTo>
                  <a:cubicBezTo>
                    <a:pt x="1" y="2"/>
                    <a:pt x="2" y="0"/>
                    <a:pt x="0" y="0"/>
                  </a:cubicBezTo>
                  <a:cubicBezTo>
                    <a:pt x="0" y="0"/>
                    <a:pt x="0" y="1"/>
                    <a:pt x="0" y="1"/>
                  </a:cubicBezTo>
                  <a:cubicBezTo>
                    <a:pt x="0" y="1"/>
                    <a:pt x="0" y="1"/>
                    <a:pt x="0" y="2"/>
                  </a:cubicBezTo>
                  <a:cubicBezTo>
                    <a:pt x="0" y="2"/>
                    <a:pt x="1" y="3"/>
                    <a:pt x="1" y="3"/>
                  </a:cubicBezTo>
                  <a:cubicBezTo>
                    <a:pt x="1" y="3"/>
                    <a:pt x="1"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8" name="Google Shape;575;p25">
              <a:extLst>
                <a:ext uri="{FF2B5EF4-FFF2-40B4-BE49-F238E27FC236}">
                  <a16:creationId xmlns:a16="http://schemas.microsoft.com/office/drawing/2014/main" id="{27E31F9F-7F1F-4E38-B95D-6FC19738B748}"/>
                </a:ext>
              </a:extLst>
            </p:cNvPr>
            <p:cNvSpPr/>
            <p:nvPr/>
          </p:nvSpPr>
          <p:spPr>
            <a:xfrm>
              <a:off x="2125663" y="3424238"/>
              <a:ext cx="3175" cy="6350"/>
            </a:xfrm>
            <a:custGeom>
              <a:avLst/>
              <a:gdLst/>
              <a:ahLst/>
              <a:cxnLst/>
              <a:rect l="l" t="t" r="r" b="b"/>
              <a:pathLst>
                <a:path w="1" h="2" extrusionOk="0">
                  <a:moveTo>
                    <a:pt x="1" y="2"/>
                  </a:moveTo>
                  <a:cubicBezTo>
                    <a:pt x="1" y="1"/>
                    <a:pt x="1" y="1"/>
                    <a:pt x="0" y="0"/>
                  </a:cubicBezTo>
                  <a:cubicBezTo>
                    <a:pt x="0" y="1"/>
                    <a:pt x="0" y="2"/>
                    <a:pt x="1" y="2"/>
                  </a:cubicBezTo>
                  <a:cubicBezTo>
                    <a:pt x="1" y="2"/>
                    <a:pt x="1" y="2"/>
                    <a:pt x="1" y="2"/>
                  </a:cubicBezTo>
                  <a:cubicBezTo>
                    <a:pt x="1" y="1"/>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99" name="Google Shape;576;p25">
              <a:extLst>
                <a:ext uri="{FF2B5EF4-FFF2-40B4-BE49-F238E27FC236}">
                  <a16:creationId xmlns:a16="http://schemas.microsoft.com/office/drawing/2014/main" id="{10794225-A361-4B94-9980-ACBFF111278F}"/>
                </a:ext>
              </a:extLst>
            </p:cNvPr>
            <p:cNvSpPr/>
            <p:nvPr/>
          </p:nvSpPr>
          <p:spPr>
            <a:xfrm>
              <a:off x="2122488" y="3402013"/>
              <a:ext cx="3175" cy="7938"/>
            </a:xfrm>
            <a:custGeom>
              <a:avLst/>
              <a:gdLst/>
              <a:ahLst/>
              <a:cxnLst/>
              <a:rect l="l" t="t" r="r" b="b"/>
              <a:pathLst>
                <a:path w="1" h="2" extrusionOk="0">
                  <a:moveTo>
                    <a:pt x="1" y="0"/>
                  </a:moveTo>
                  <a:cubicBezTo>
                    <a:pt x="0" y="0"/>
                    <a:pt x="1" y="2"/>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0" name="Google Shape;577;p25">
              <a:extLst>
                <a:ext uri="{FF2B5EF4-FFF2-40B4-BE49-F238E27FC236}">
                  <a16:creationId xmlns:a16="http://schemas.microsoft.com/office/drawing/2014/main" id="{51097DBC-5BE5-4FEE-8491-6EC6CF5B9C83}"/>
                </a:ext>
              </a:extLst>
            </p:cNvPr>
            <p:cNvSpPr/>
            <p:nvPr/>
          </p:nvSpPr>
          <p:spPr>
            <a:xfrm>
              <a:off x="2146300" y="3444875"/>
              <a:ext cx="11113" cy="3175"/>
            </a:xfrm>
            <a:custGeom>
              <a:avLst/>
              <a:gdLst/>
              <a:ahLst/>
              <a:cxnLst/>
              <a:rect l="l" t="t" r="r" b="b"/>
              <a:pathLst>
                <a:path w="3" h="1" extrusionOk="0">
                  <a:moveTo>
                    <a:pt x="3" y="1"/>
                  </a:moveTo>
                  <a:cubicBezTo>
                    <a:pt x="3" y="0"/>
                    <a:pt x="2" y="0"/>
                    <a:pt x="2" y="0"/>
                  </a:cubicBezTo>
                  <a:cubicBezTo>
                    <a:pt x="1" y="0"/>
                    <a:pt x="0" y="1"/>
                    <a:pt x="1" y="1"/>
                  </a:cubicBezTo>
                  <a:cubicBezTo>
                    <a:pt x="1" y="0"/>
                    <a:pt x="1" y="0"/>
                    <a:pt x="2" y="0"/>
                  </a:cubicBezTo>
                  <a:cubicBezTo>
                    <a:pt x="2" y="1"/>
                    <a:pt x="1" y="1"/>
                    <a:pt x="1" y="1"/>
                  </a:cubicBezTo>
                  <a:cubicBezTo>
                    <a:pt x="2" y="1"/>
                    <a:pt x="2" y="1"/>
                    <a:pt x="3" y="1"/>
                  </a:cubicBezTo>
                  <a:cubicBezTo>
                    <a:pt x="3" y="1"/>
                    <a:pt x="3" y="1"/>
                    <a:pt x="3" y="1"/>
                  </a:cubicBezTo>
                  <a:cubicBezTo>
                    <a:pt x="3" y="0"/>
                    <a:pt x="3" y="1"/>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1" name="Google Shape;578;p25">
              <a:extLst>
                <a:ext uri="{FF2B5EF4-FFF2-40B4-BE49-F238E27FC236}">
                  <a16:creationId xmlns:a16="http://schemas.microsoft.com/office/drawing/2014/main" id="{9757E6AA-5C81-4B35-B5EC-91FA5A1BFDE5}"/>
                </a:ext>
              </a:extLst>
            </p:cNvPr>
            <p:cNvSpPr/>
            <p:nvPr/>
          </p:nvSpPr>
          <p:spPr>
            <a:xfrm>
              <a:off x="2082800" y="3395663"/>
              <a:ext cx="7938" cy="6350"/>
            </a:xfrm>
            <a:custGeom>
              <a:avLst/>
              <a:gdLst/>
              <a:ahLst/>
              <a:cxnLst/>
              <a:rect l="l" t="t" r="r" b="b"/>
              <a:pathLst>
                <a:path w="2" h="2" extrusionOk="0">
                  <a:moveTo>
                    <a:pt x="1" y="1"/>
                  </a:moveTo>
                  <a:cubicBezTo>
                    <a:pt x="2" y="1"/>
                    <a:pt x="2" y="1"/>
                    <a:pt x="1" y="0"/>
                  </a:cubicBezTo>
                  <a:cubicBezTo>
                    <a:pt x="1" y="0"/>
                    <a:pt x="1" y="0"/>
                    <a:pt x="1" y="1"/>
                  </a:cubicBezTo>
                  <a:cubicBezTo>
                    <a:pt x="0" y="1"/>
                    <a:pt x="1" y="2"/>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2" name="Google Shape;579;p25">
              <a:extLst>
                <a:ext uri="{FF2B5EF4-FFF2-40B4-BE49-F238E27FC236}">
                  <a16:creationId xmlns:a16="http://schemas.microsoft.com/office/drawing/2014/main" id="{84157460-7287-41A4-A3C5-E850258C6B04}"/>
                </a:ext>
              </a:extLst>
            </p:cNvPr>
            <p:cNvSpPr/>
            <p:nvPr/>
          </p:nvSpPr>
          <p:spPr>
            <a:xfrm>
              <a:off x="2139950" y="3406775"/>
              <a:ext cx="3175" cy="6350"/>
            </a:xfrm>
            <a:custGeom>
              <a:avLst/>
              <a:gdLst/>
              <a:ahLst/>
              <a:cxnLst/>
              <a:rect l="l" t="t" r="r" b="b"/>
              <a:pathLst>
                <a:path w="1" h="2" extrusionOk="0">
                  <a:moveTo>
                    <a:pt x="1" y="2"/>
                  </a:moveTo>
                  <a:cubicBezTo>
                    <a:pt x="1" y="2"/>
                    <a:pt x="1" y="2"/>
                    <a:pt x="1" y="2"/>
                  </a:cubicBezTo>
                  <a:cubicBezTo>
                    <a:pt x="1" y="2"/>
                    <a:pt x="0" y="0"/>
                    <a:pt x="0" y="1"/>
                  </a:cubicBezTo>
                  <a:cubicBezTo>
                    <a:pt x="1" y="1"/>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3" name="Google Shape;580;p25">
              <a:extLst>
                <a:ext uri="{FF2B5EF4-FFF2-40B4-BE49-F238E27FC236}">
                  <a16:creationId xmlns:a16="http://schemas.microsoft.com/office/drawing/2014/main" id="{18A67CF7-1067-4B1B-853C-FC3D2C16A028}"/>
                </a:ext>
              </a:extLst>
            </p:cNvPr>
            <p:cNvSpPr/>
            <p:nvPr/>
          </p:nvSpPr>
          <p:spPr>
            <a:xfrm>
              <a:off x="2122488" y="3392488"/>
              <a:ext cx="20638" cy="14288"/>
            </a:xfrm>
            <a:custGeom>
              <a:avLst/>
              <a:gdLst/>
              <a:ahLst/>
              <a:cxnLst/>
              <a:rect l="l" t="t" r="r" b="b"/>
              <a:pathLst>
                <a:path w="6" h="4" extrusionOk="0">
                  <a:moveTo>
                    <a:pt x="0" y="1"/>
                  </a:moveTo>
                  <a:cubicBezTo>
                    <a:pt x="0" y="1"/>
                    <a:pt x="2" y="2"/>
                    <a:pt x="3" y="3"/>
                  </a:cubicBezTo>
                  <a:cubicBezTo>
                    <a:pt x="3" y="3"/>
                    <a:pt x="3" y="4"/>
                    <a:pt x="4" y="4"/>
                  </a:cubicBezTo>
                  <a:cubicBezTo>
                    <a:pt x="4" y="4"/>
                    <a:pt x="4" y="4"/>
                    <a:pt x="5" y="4"/>
                  </a:cubicBezTo>
                  <a:cubicBezTo>
                    <a:pt x="5" y="4"/>
                    <a:pt x="6" y="4"/>
                    <a:pt x="6" y="3"/>
                  </a:cubicBezTo>
                  <a:cubicBezTo>
                    <a:pt x="6" y="2"/>
                    <a:pt x="5" y="3"/>
                    <a:pt x="4" y="3"/>
                  </a:cubicBezTo>
                  <a:cubicBezTo>
                    <a:pt x="4" y="3"/>
                    <a:pt x="3" y="2"/>
                    <a:pt x="3" y="2"/>
                  </a:cubicBezTo>
                  <a:cubicBezTo>
                    <a:pt x="2" y="2"/>
                    <a:pt x="3" y="2"/>
                    <a:pt x="3" y="1"/>
                  </a:cubicBezTo>
                  <a:cubicBezTo>
                    <a:pt x="3" y="1"/>
                    <a:pt x="3" y="1"/>
                    <a:pt x="3" y="1"/>
                  </a:cubicBezTo>
                  <a:cubicBezTo>
                    <a:pt x="3" y="0"/>
                    <a:pt x="3" y="0"/>
                    <a:pt x="2" y="0"/>
                  </a:cubicBezTo>
                  <a:cubicBezTo>
                    <a:pt x="2" y="0"/>
                    <a:pt x="2" y="0"/>
                    <a:pt x="1" y="0"/>
                  </a:cubicBezTo>
                  <a:cubicBezTo>
                    <a:pt x="0" y="0"/>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4" name="Google Shape;581;p25">
              <a:extLst>
                <a:ext uri="{FF2B5EF4-FFF2-40B4-BE49-F238E27FC236}">
                  <a16:creationId xmlns:a16="http://schemas.microsoft.com/office/drawing/2014/main" id="{CD5174AA-6D6E-4950-8961-D7597348288C}"/>
                </a:ext>
              </a:extLst>
            </p:cNvPr>
            <p:cNvSpPr/>
            <p:nvPr/>
          </p:nvSpPr>
          <p:spPr>
            <a:xfrm>
              <a:off x="2114550" y="3438525"/>
              <a:ext cx="11113" cy="6350"/>
            </a:xfrm>
            <a:custGeom>
              <a:avLst/>
              <a:gdLst/>
              <a:ahLst/>
              <a:cxnLst/>
              <a:rect l="l" t="t" r="r" b="b"/>
              <a:pathLst>
                <a:path w="3" h="2" extrusionOk="0">
                  <a:moveTo>
                    <a:pt x="3" y="0"/>
                  </a:moveTo>
                  <a:cubicBezTo>
                    <a:pt x="3" y="0"/>
                    <a:pt x="1" y="0"/>
                    <a:pt x="1" y="1"/>
                  </a:cubicBezTo>
                  <a:cubicBezTo>
                    <a:pt x="0" y="2"/>
                    <a:pt x="3" y="1"/>
                    <a:pt x="3" y="0"/>
                  </a:cubicBezTo>
                  <a:cubicBezTo>
                    <a:pt x="3" y="1"/>
                    <a:pt x="3" y="0"/>
                    <a:pt x="3" y="0"/>
                  </a:cubicBezTo>
                  <a:cubicBezTo>
                    <a:pt x="3" y="0"/>
                    <a:pt x="3" y="0"/>
                    <a:pt x="3"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5" name="Google Shape;582;p25">
              <a:extLst>
                <a:ext uri="{FF2B5EF4-FFF2-40B4-BE49-F238E27FC236}">
                  <a16:creationId xmlns:a16="http://schemas.microsoft.com/office/drawing/2014/main" id="{2EFB63EC-9645-4578-AACF-3591A3CFAE6C}"/>
                </a:ext>
              </a:extLst>
            </p:cNvPr>
            <p:cNvSpPr/>
            <p:nvPr/>
          </p:nvSpPr>
          <p:spPr>
            <a:xfrm>
              <a:off x="2122488" y="3328988"/>
              <a:ext cx="3175" cy="6350"/>
            </a:xfrm>
            <a:custGeom>
              <a:avLst/>
              <a:gdLst/>
              <a:ahLst/>
              <a:cxnLst/>
              <a:rect l="l" t="t" r="r" b="b"/>
              <a:pathLst>
                <a:path w="1" h="2" extrusionOk="0">
                  <a:moveTo>
                    <a:pt x="0" y="2"/>
                  </a:moveTo>
                  <a:cubicBezTo>
                    <a:pt x="0" y="2"/>
                    <a:pt x="1" y="1"/>
                    <a:pt x="1" y="1"/>
                  </a:cubicBezTo>
                  <a:cubicBezTo>
                    <a:pt x="0" y="1"/>
                    <a:pt x="0" y="0"/>
                    <a:pt x="0" y="1"/>
                  </a:cubicBezTo>
                  <a:cubicBezTo>
                    <a:pt x="0" y="1"/>
                    <a:pt x="0" y="2"/>
                    <a:pt x="0" y="2"/>
                  </a:cubicBezTo>
                  <a:cubicBezTo>
                    <a:pt x="0"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6" name="Google Shape;583;p25">
              <a:extLst>
                <a:ext uri="{FF2B5EF4-FFF2-40B4-BE49-F238E27FC236}">
                  <a16:creationId xmlns:a16="http://schemas.microsoft.com/office/drawing/2014/main" id="{2D49FF27-D465-41DB-85AE-13CBE3432524}"/>
                </a:ext>
              </a:extLst>
            </p:cNvPr>
            <p:cNvSpPr/>
            <p:nvPr/>
          </p:nvSpPr>
          <p:spPr>
            <a:xfrm>
              <a:off x="2163763" y="3360738"/>
              <a:ext cx="0" cy="6350"/>
            </a:xfrm>
            <a:custGeom>
              <a:avLst/>
              <a:gdLst/>
              <a:ahLst/>
              <a:cxnLst/>
              <a:rect l="l" t="t" r="r" b="b"/>
              <a:pathLst>
                <a:path w="120000" h="2" extrusionOk="0">
                  <a:moveTo>
                    <a:pt x="0" y="1"/>
                  </a:moveTo>
                  <a:cubicBezTo>
                    <a:pt x="0" y="1"/>
                    <a:pt x="0" y="2"/>
                    <a:pt x="0" y="1"/>
                  </a:cubicBezTo>
                  <a:cubicBezTo>
                    <a:pt x="0"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7" name="Google Shape;584;p25">
              <a:extLst>
                <a:ext uri="{FF2B5EF4-FFF2-40B4-BE49-F238E27FC236}">
                  <a16:creationId xmlns:a16="http://schemas.microsoft.com/office/drawing/2014/main" id="{131FF678-1380-4BDA-9D9E-37A00E8B98BF}"/>
                </a:ext>
              </a:extLst>
            </p:cNvPr>
            <p:cNvSpPr/>
            <p:nvPr/>
          </p:nvSpPr>
          <p:spPr>
            <a:xfrm>
              <a:off x="2160588" y="3441700"/>
              <a:ext cx="6350" cy="6350"/>
            </a:xfrm>
            <a:custGeom>
              <a:avLst/>
              <a:gdLst/>
              <a:ahLst/>
              <a:cxnLst/>
              <a:rect l="l" t="t" r="r" b="b"/>
              <a:pathLst>
                <a:path w="2" h="2" extrusionOk="0">
                  <a:moveTo>
                    <a:pt x="1" y="1"/>
                  </a:moveTo>
                  <a:cubicBezTo>
                    <a:pt x="1" y="0"/>
                    <a:pt x="0" y="2"/>
                    <a:pt x="1" y="2"/>
                  </a:cubicBezTo>
                  <a:cubicBezTo>
                    <a:pt x="1" y="2"/>
                    <a:pt x="2" y="2"/>
                    <a:pt x="2" y="1"/>
                  </a:cubicBezTo>
                  <a:cubicBezTo>
                    <a:pt x="2"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8" name="Google Shape;585;p25">
              <a:extLst>
                <a:ext uri="{FF2B5EF4-FFF2-40B4-BE49-F238E27FC236}">
                  <a16:creationId xmlns:a16="http://schemas.microsoft.com/office/drawing/2014/main" id="{7DFB01A1-0E04-4C9A-A652-F08869A6AFDE}"/>
                </a:ext>
              </a:extLst>
            </p:cNvPr>
            <p:cNvSpPr/>
            <p:nvPr/>
          </p:nvSpPr>
          <p:spPr>
            <a:xfrm>
              <a:off x="2174875" y="3430588"/>
              <a:ext cx="14288" cy="14288"/>
            </a:xfrm>
            <a:custGeom>
              <a:avLst/>
              <a:gdLst/>
              <a:ahLst/>
              <a:cxnLst/>
              <a:rect l="l" t="t" r="r" b="b"/>
              <a:pathLst>
                <a:path w="4" h="4" extrusionOk="0">
                  <a:moveTo>
                    <a:pt x="1" y="1"/>
                  </a:moveTo>
                  <a:cubicBezTo>
                    <a:pt x="0" y="4"/>
                    <a:pt x="4" y="0"/>
                    <a:pt x="2" y="0"/>
                  </a:cubicBezTo>
                  <a:cubicBezTo>
                    <a:pt x="2" y="1"/>
                    <a:pt x="2" y="1"/>
                    <a:pt x="1" y="1"/>
                  </a:cubicBezTo>
                  <a:cubicBezTo>
                    <a:pt x="1" y="2"/>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09" name="Google Shape;586;p25">
              <a:extLst>
                <a:ext uri="{FF2B5EF4-FFF2-40B4-BE49-F238E27FC236}">
                  <a16:creationId xmlns:a16="http://schemas.microsoft.com/office/drawing/2014/main" id="{16C2AA71-0D60-4532-B925-964BA5CAB78A}"/>
                </a:ext>
              </a:extLst>
            </p:cNvPr>
            <p:cNvSpPr/>
            <p:nvPr/>
          </p:nvSpPr>
          <p:spPr>
            <a:xfrm>
              <a:off x="2181225" y="3451225"/>
              <a:ext cx="3175" cy="4763"/>
            </a:xfrm>
            <a:custGeom>
              <a:avLst/>
              <a:gdLst/>
              <a:ahLst/>
              <a:cxnLst/>
              <a:rect l="l" t="t" r="r" b="b"/>
              <a:pathLst>
                <a:path w="1" h="1" extrusionOk="0">
                  <a:moveTo>
                    <a:pt x="0" y="0"/>
                  </a:moveTo>
                  <a:cubicBezTo>
                    <a:pt x="1" y="0"/>
                    <a:pt x="1" y="1"/>
                    <a:pt x="1" y="1"/>
                  </a:cubicBezTo>
                  <a:cubicBezTo>
                    <a:pt x="1" y="0"/>
                    <a:pt x="0" y="0"/>
                    <a:pt x="0"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0" name="Google Shape;587;p25">
              <a:extLst>
                <a:ext uri="{FF2B5EF4-FFF2-40B4-BE49-F238E27FC236}">
                  <a16:creationId xmlns:a16="http://schemas.microsoft.com/office/drawing/2014/main" id="{0BA08248-40A2-4168-A169-06EE53596F20}"/>
                </a:ext>
              </a:extLst>
            </p:cNvPr>
            <p:cNvSpPr/>
            <p:nvPr/>
          </p:nvSpPr>
          <p:spPr>
            <a:xfrm>
              <a:off x="2184400" y="3455988"/>
              <a:ext cx="4763" cy="0"/>
            </a:xfrm>
            <a:custGeom>
              <a:avLst/>
              <a:gdLst/>
              <a:ahLst/>
              <a:cxnLst/>
              <a:rect l="l" t="t" r="r" b="b"/>
              <a:pathLst>
                <a:path w="1" h="120000" extrusionOk="0">
                  <a:moveTo>
                    <a:pt x="0" y="0"/>
                  </a:moveTo>
                  <a:cubicBezTo>
                    <a:pt x="0" y="0"/>
                    <a:pt x="0" y="0"/>
                    <a:pt x="0" y="0"/>
                  </a:cubicBezTo>
                  <a:cubicBezTo>
                    <a:pt x="1"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1" name="Google Shape;588;p25">
              <a:extLst>
                <a:ext uri="{FF2B5EF4-FFF2-40B4-BE49-F238E27FC236}">
                  <a16:creationId xmlns:a16="http://schemas.microsoft.com/office/drawing/2014/main" id="{355D8F13-22EA-4CE5-8BD2-B9CB34911D4C}"/>
                </a:ext>
              </a:extLst>
            </p:cNvPr>
            <p:cNvSpPr/>
            <p:nvPr/>
          </p:nvSpPr>
          <p:spPr>
            <a:xfrm>
              <a:off x="2178050" y="3416300"/>
              <a:ext cx="3175" cy="4763"/>
            </a:xfrm>
            <a:custGeom>
              <a:avLst/>
              <a:gdLst/>
              <a:ahLst/>
              <a:cxnLst/>
              <a:rect l="l" t="t" r="r" b="b"/>
              <a:pathLst>
                <a:path w="1" h="1" extrusionOk="0">
                  <a:moveTo>
                    <a:pt x="0" y="1"/>
                  </a:moveTo>
                  <a:cubicBezTo>
                    <a:pt x="0" y="1"/>
                    <a:pt x="1" y="1"/>
                    <a:pt x="1" y="0"/>
                  </a:cubicBezTo>
                  <a:cubicBezTo>
                    <a:pt x="1"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2" name="Google Shape;589;p25">
              <a:extLst>
                <a:ext uri="{FF2B5EF4-FFF2-40B4-BE49-F238E27FC236}">
                  <a16:creationId xmlns:a16="http://schemas.microsoft.com/office/drawing/2014/main" id="{0687BEA7-9D4B-4A74-92B9-E481B7124CC1}"/>
                </a:ext>
              </a:extLst>
            </p:cNvPr>
            <p:cNvSpPr/>
            <p:nvPr/>
          </p:nvSpPr>
          <p:spPr>
            <a:xfrm>
              <a:off x="2184400" y="3402013"/>
              <a:ext cx="4763" cy="4763"/>
            </a:xfrm>
            <a:custGeom>
              <a:avLst/>
              <a:gdLst/>
              <a:ahLst/>
              <a:cxnLst/>
              <a:rect l="l" t="t" r="r" b="b"/>
              <a:pathLst>
                <a:path w="1" h="1" extrusionOk="0">
                  <a:moveTo>
                    <a:pt x="1" y="1"/>
                  </a:moveTo>
                  <a:cubicBezTo>
                    <a:pt x="1" y="1"/>
                    <a:pt x="1" y="0"/>
                    <a:pt x="0" y="0"/>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3" name="Google Shape;590;p25">
              <a:extLst>
                <a:ext uri="{FF2B5EF4-FFF2-40B4-BE49-F238E27FC236}">
                  <a16:creationId xmlns:a16="http://schemas.microsoft.com/office/drawing/2014/main" id="{228BDDD6-2BDE-4200-9672-22DC6C679795}"/>
                </a:ext>
              </a:extLst>
            </p:cNvPr>
            <p:cNvSpPr/>
            <p:nvPr/>
          </p:nvSpPr>
          <p:spPr>
            <a:xfrm>
              <a:off x="2157413" y="3424238"/>
              <a:ext cx="14288" cy="6350"/>
            </a:xfrm>
            <a:custGeom>
              <a:avLst/>
              <a:gdLst/>
              <a:ahLst/>
              <a:cxnLst/>
              <a:rect l="l" t="t" r="r" b="b"/>
              <a:pathLst>
                <a:path w="4" h="2" extrusionOk="0">
                  <a:moveTo>
                    <a:pt x="3" y="0"/>
                  </a:moveTo>
                  <a:cubicBezTo>
                    <a:pt x="4" y="1"/>
                    <a:pt x="4" y="0"/>
                    <a:pt x="4" y="0"/>
                  </a:cubicBezTo>
                  <a:cubicBezTo>
                    <a:pt x="4" y="0"/>
                    <a:pt x="3" y="0"/>
                    <a:pt x="3" y="0"/>
                  </a:cubicBezTo>
                  <a:cubicBezTo>
                    <a:pt x="2" y="0"/>
                    <a:pt x="3" y="0"/>
                    <a:pt x="2" y="0"/>
                  </a:cubicBezTo>
                  <a:cubicBezTo>
                    <a:pt x="2" y="1"/>
                    <a:pt x="2" y="1"/>
                    <a:pt x="2" y="1"/>
                  </a:cubicBezTo>
                  <a:cubicBezTo>
                    <a:pt x="1" y="2"/>
                    <a:pt x="0" y="2"/>
                    <a:pt x="2" y="2"/>
                  </a:cubicBezTo>
                  <a:cubicBezTo>
                    <a:pt x="3" y="2"/>
                    <a:pt x="3" y="1"/>
                    <a:pt x="3" y="0"/>
                  </a:cubicBezTo>
                  <a:cubicBezTo>
                    <a:pt x="4" y="0"/>
                    <a:pt x="3" y="1"/>
                    <a:pt x="3"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4" name="Google Shape;591;p25">
              <a:extLst>
                <a:ext uri="{FF2B5EF4-FFF2-40B4-BE49-F238E27FC236}">
                  <a16:creationId xmlns:a16="http://schemas.microsoft.com/office/drawing/2014/main" id="{62AD65EF-1FC5-4ADC-9F9C-C92B6BF73AD7}"/>
                </a:ext>
              </a:extLst>
            </p:cNvPr>
            <p:cNvSpPr/>
            <p:nvPr/>
          </p:nvSpPr>
          <p:spPr>
            <a:xfrm>
              <a:off x="2178050" y="3402013"/>
              <a:ext cx="6350" cy="7938"/>
            </a:xfrm>
            <a:custGeom>
              <a:avLst/>
              <a:gdLst/>
              <a:ahLst/>
              <a:cxnLst/>
              <a:rect l="l" t="t" r="r" b="b"/>
              <a:pathLst>
                <a:path w="2" h="2" extrusionOk="0">
                  <a:moveTo>
                    <a:pt x="0" y="1"/>
                  </a:moveTo>
                  <a:cubicBezTo>
                    <a:pt x="1" y="1"/>
                    <a:pt x="1" y="2"/>
                    <a:pt x="2" y="2"/>
                  </a:cubicBezTo>
                  <a:cubicBezTo>
                    <a:pt x="2" y="1"/>
                    <a:pt x="1" y="1"/>
                    <a:pt x="1" y="1"/>
                  </a:cubicBezTo>
                  <a:cubicBezTo>
                    <a:pt x="1" y="1"/>
                    <a:pt x="2" y="0"/>
                    <a:pt x="1" y="0"/>
                  </a:cubicBezTo>
                  <a:cubicBezTo>
                    <a:pt x="1" y="0"/>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5" name="Google Shape;592;p25">
              <a:extLst>
                <a:ext uri="{FF2B5EF4-FFF2-40B4-BE49-F238E27FC236}">
                  <a16:creationId xmlns:a16="http://schemas.microsoft.com/office/drawing/2014/main" id="{01276E4D-78D4-4866-A186-ADDBB82B4302}"/>
                </a:ext>
              </a:extLst>
            </p:cNvPr>
            <p:cNvSpPr/>
            <p:nvPr/>
          </p:nvSpPr>
          <p:spPr>
            <a:xfrm>
              <a:off x="2160588" y="3392488"/>
              <a:ext cx="14288" cy="9525"/>
            </a:xfrm>
            <a:custGeom>
              <a:avLst/>
              <a:gdLst/>
              <a:ahLst/>
              <a:cxnLst/>
              <a:rect l="l" t="t" r="r" b="b"/>
              <a:pathLst>
                <a:path w="4" h="3" extrusionOk="0">
                  <a:moveTo>
                    <a:pt x="3" y="0"/>
                  </a:moveTo>
                  <a:cubicBezTo>
                    <a:pt x="3" y="1"/>
                    <a:pt x="2" y="1"/>
                    <a:pt x="1" y="1"/>
                  </a:cubicBezTo>
                  <a:cubicBezTo>
                    <a:pt x="1" y="2"/>
                    <a:pt x="0" y="2"/>
                    <a:pt x="0" y="3"/>
                  </a:cubicBezTo>
                  <a:cubicBezTo>
                    <a:pt x="1" y="3"/>
                    <a:pt x="1" y="3"/>
                    <a:pt x="1" y="3"/>
                  </a:cubicBezTo>
                  <a:cubicBezTo>
                    <a:pt x="2" y="2"/>
                    <a:pt x="4" y="1"/>
                    <a:pt x="4" y="0"/>
                  </a:cubicBezTo>
                  <a:cubicBezTo>
                    <a:pt x="4" y="0"/>
                    <a:pt x="3" y="0"/>
                    <a:pt x="3" y="0"/>
                  </a:cubicBezTo>
                  <a:cubicBezTo>
                    <a:pt x="3" y="0"/>
                    <a:pt x="3" y="0"/>
                    <a:pt x="3"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6" name="Google Shape;593;p25">
              <a:extLst>
                <a:ext uri="{FF2B5EF4-FFF2-40B4-BE49-F238E27FC236}">
                  <a16:creationId xmlns:a16="http://schemas.microsoft.com/office/drawing/2014/main" id="{ED055210-0D35-4FFC-8A84-076760B70ED1}"/>
                </a:ext>
              </a:extLst>
            </p:cNvPr>
            <p:cNvSpPr/>
            <p:nvPr/>
          </p:nvSpPr>
          <p:spPr>
            <a:xfrm>
              <a:off x="2171700" y="3433763"/>
              <a:ext cx="3175" cy="4763"/>
            </a:xfrm>
            <a:custGeom>
              <a:avLst/>
              <a:gdLst/>
              <a:ahLst/>
              <a:cxnLst/>
              <a:rect l="l" t="t" r="r" b="b"/>
              <a:pathLst>
                <a:path w="1" h="1" extrusionOk="0">
                  <a:moveTo>
                    <a:pt x="1" y="0"/>
                  </a:moveTo>
                  <a:cubicBezTo>
                    <a:pt x="1" y="1"/>
                    <a:pt x="0" y="0"/>
                    <a:pt x="0" y="1"/>
                  </a:cubicBezTo>
                  <a:cubicBezTo>
                    <a:pt x="0" y="1"/>
                    <a:pt x="1" y="1"/>
                    <a:pt x="1" y="1"/>
                  </a:cubicBezTo>
                  <a:cubicBezTo>
                    <a:pt x="1" y="1"/>
                    <a:pt x="1" y="0"/>
                    <a:pt x="1" y="0"/>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7" name="Google Shape;594;p25">
              <a:extLst>
                <a:ext uri="{FF2B5EF4-FFF2-40B4-BE49-F238E27FC236}">
                  <a16:creationId xmlns:a16="http://schemas.microsoft.com/office/drawing/2014/main" id="{A8E64FF1-0769-4CB6-A933-3EB23A1B0D18}"/>
                </a:ext>
              </a:extLst>
            </p:cNvPr>
            <p:cNvSpPr/>
            <p:nvPr/>
          </p:nvSpPr>
          <p:spPr>
            <a:xfrm>
              <a:off x="2082800" y="3406775"/>
              <a:ext cx="0" cy="3175"/>
            </a:xfrm>
            <a:custGeom>
              <a:avLst/>
              <a:gdLst/>
              <a:ahLst/>
              <a:cxnLst/>
              <a:rect l="l" t="t" r="r" b="b"/>
              <a:pathLst>
                <a:path w="120000" h="1" extrusionOk="0">
                  <a:moveTo>
                    <a:pt x="0" y="0"/>
                  </a:moveTo>
                  <a:cubicBezTo>
                    <a:pt x="0" y="1"/>
                    <a:pt x="0" y="1"/>
                    <a:pt x="0" y="1"/>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8" name="Google Shape;595;p25">
              <a:extLst>
                <a:ext uri="{FF2B5EF4-FFF2-40B4-BE49-F238E27FC236}">
                  <a16:creationId xmlns:a16="http://schemas.microsoft.com/office/drawing/2014/main" id="{6F46026E-CE47-4727-9514-8B350164E3EE}"/>
                </a:ext>
              </a:extLst>
            </p:cNvPr>
            <p:cNvSpPr/>
            <p:nvPr/>
          </p:nvSpPr>
          <p:spPr>
            <a:xfrm>
              <a:off x="2079625" y="3402013"/>
              <a:ext cx="3175" cy="4763"/>
            </a:xfrm>
            <a:custGeom>
              <a:avLst/>
              <a:gdLst/>
              <a:ahLst/>
              <a:cxnLst/>
              <a:rect l="l" t="t" r="r" b="b"/>
              <a:pathLst>
                <a:path w="1" h="1" extrusionOk="0">
                  <a:moveTo>
                    <a:pt x="0" y="0"/>
                  </a:moveTo>
                  <a:cubicBezTo>
                    <a:pt x="0" y="0"/>
                    <a:pt x="0" y="0"/>
                    <a:pt x="0" y="1"/>
                  </a:cubicBezTo>
                  <a:cubicBezTo>
                    <a:pt x="0" y="1"/>
                    <a:pt x="1" y="1"/>
                    <a:pt x="1" y="0"/>
                  </a:cubicBezTo>
                  <a:cubicBezTo>
                    <a:pt x="1" y="0"/>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19" name="Google Shape;596;p25">
              <a:extLst>
                <a:ext uri="{FF2B5EF4-FFF2-40B4-BE49-F238E27FC236}">
                  <a16:creationId xmlns:a16="http://schemas.microsoft.com/office/drawing/2014/main" id="{F429A231-1C4B-447B-8C81-492FE87FC7D2}"/>
                </a:ext>
              </a:extLst>
            </p:cNvPr>
            <p:cNvSpPr/>
            <p:nvPr/>
          </p:nvSpPr>
          <p:spPr>
            <a:xfrm>
              <a:off x="2174875" y="3421063"/>
              <a:ext cx="1588" cy="1588"/>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0" name="Google Shape;597;p25">
              <a:extLst>
                <a:ext uri="{FF2B5EF4-FFF2-40B4-BE49-F238E27FC236}">
                  <a16:creationId xmlns:a16="http://schemas.microsoft.com/office/drawing/2014/main" id="{9912F13C-CCF3-4722-A3C7-5B084799F24E}"/>
                </a:ext>
              </a:extLst>
            </p:cNvPr>
            <p:cNvSpPr/>
            <p:nvPr/>
          </p:nvSpPr>
          <p:spPr>
            <a:xfrm>
              <a:off x="2122488" y="3433763"/>
              <a:ext cx="6350" cy="4763"/>
            </a:xfrm>
            <a:custGeom>
              <a:avLst/>
              <a:gdLst/>
              <a:ahLst/>
              <a:cxnLst/>
              <a:rect l="l" t="t" r="r" b="b"/>
              <a:pathLst>
                <a:path w="2" h="1" extrusionOk="0">
                  <a:moveTo>
                    <a:pt x="2" y="0"/>
                  </a:moveTo>
                  <a:cubicBezTo>
                    <a:pt x="2" y="0"/>
                    <a:pt x="0" y="0"/>
                    <a:pt x="0" y="0"/>
                  </a:cubicBezTo>
                  <a:cubicBezTo>
                    <a:pt x="0" y="0"/>
                    <a:pt x="1" y="1"/>
                    <a:pt x="2" y="1"/>
                  </a:cubicBezTo>
                  <a:cubicBezTo>
                    <a:pt x="2" y="1"/>
                    <a:pt x="2" y="1"/>
                    <a:pt x="2" y="0"/>
                  </a:cubicBezTo>
                  <a:cubicBezTo>
                    <a:pt x="2" y="0"/>
                    <a:pt x="2" y="1"/>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1" name="Google Shape;598;p25">
              <a:extLst>
                <a:ext uri="{FF2B5EF4-FFF2-40B4-BE49-F238E27FC236}">
                  <a16:creationId xmlns:a16="http://schemas.microsoft.com/office/drawing/2014/main" id="{318219CF-8918-4E0E-9874-368E9E73970E}"/>
                </a:ext>
              </a:extLst>
            </p:cNvPr>
            <p:cNvSpPr/>
            <p:nvPr/>
          </p:nvSpPr>
          <p:spPr>
            <a:xfrm>
              <a:off x="2097088" y="3340100"/>
              <a:ext cx="3175" cy="3175"/>
            </a:xfrm>
            <a:custGeom>
              <a:avLst/>
              <a:gdLst/>
              <a:ahLst/>
              <a:cxnLst/>
              <a:rect l="l" t="t" r="r" b="b"/>
              <a:pathLst>
                <a:path w="1" h="1" extrusionOk="0">
                  <a:moveTo>
                    <a:pt x="1" y="0"/>
                  </a:moveTo>
                  <a:cubicBezTo>
                    <a:pt x="0" y="0"/>
                    <a:pt x="0" y="0"/>
                    <a:pt x="0" y="1"/>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2" name="Google Shape;599;p25">
              <a:extLst>
                <a:ext uri="{FF2B5EF4-FFF2-40B4-BE49-F238E27FC236}">
                  <a16:creationId xmlns:a16="http://schemas.microsoft.com/office/drawing/2014/main" id="{2D8570D6-A5BF-44F2-B69E-27F4BF280366}"/>
                </a:ext>
              </a:extLst>
            </p:cNvPr>
            <p:cNvSpPr/>
            <p:nvPr/>
          </p:nvSpPr>
          <p:spPr>
            <a:xfrm>
              <a:off x="2100263" y="3282950"/>
              <a:ext cx="11113" cy="14288"/>
            </a:xfrm>
            <a:custGeom>
              <a:avLst/>
              <a:gdLst/>
              <a:ahLst/>
              <a:cxnLst/>
              <a:rect l="l" t="t" r="r" b="b"/>
              <a:pathLst>
                <a:path w="3" h="4" extrusionOk="0">
                  <a:moveTo>
                    <a:pt x="0" y="2"/>
                  </a:moveTo>
                  <a:cubicBezTo>
                    <a:pt x="0" y="3"/>
                    <a:pt x="0" y="3"/>
                    <a:pt x="1" y="3"/>
                  </a:cubicBezTo>
                  <a:cubicBezTo>
                    <a:pt x="1" y="3"/>
                    <a:pt x="2" y="4"/>
                    <a:pt x="2" y="4"/>
                  </a:cubicBezTo>
                  <a:cubicBezTo>
                    <a:pt x="2" y="4"/>
                    <a:pt x="3" y="3"/>
                    <a:pt x="3" y="2"/>
                  </a:cubicBezTo>
                  <a:cubicBezTo>
                    <a:pt x="2" y="1"/>
                    <a:pt x="1" y="0"/>
                    <a:pt x="0" y="2"/>
                  </a:cubicBezTo>
                  <a:cubicBezTo>
                    <a:pt x="0" y="2"/>
                    <a:pt x="1" y="2"/>
                    <a:pt x="0" y="2"/>
                  </a:cubicBezTo>
                  <a:cubicBezTo>
                    <a:pt x="0" y="3"/>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3" name="Google Shape;600;p25">
              <a:extLst>
                <a:ext uri="{FF2B5EF4-FFF2-40B4-BE49-F238E27FC236}">
                  <a16:creationId xmlns:a16="http://schemas.microsoft.com/office/drawing/2014/main" id="{B025CC19-04FF-4256-93C9-39A6C564F447}"/>
                </a:ext>
              </a:extLst>
            </p:cNvPr>
            <p:cNvSpPr/>
            <p:nvPr/>
          </p:nvSpPr>
          <p:spPr>
            <a:xfrm>
              <a:off x="2149475" y="3360738"/>
              <a:ext cx="14288" cy="20638"/>
            </a:xfrm>
            <a:custGeom>
              <a:avLst/>
              <a:gdLst/>
              <a:ahLst/>
              <a:cxnLst/>
              <a:rect l="l" t="t" r="r" b="b"/>
              <a:pathLst>
                <a:path w="4" h="6" extrusionOk="0">
                  <a:moveTo>
                    <a:pt x="2" y="0"/>
                  </a:moveTo>
                  <a:cubicBezTo>
                    <a:pt x="2" y="0"/>
                    <a:pt x="0" y="1"/>
                    <a:pt x="1" y="2"/>
                  </a:cubicBezTo>
                  <a:cubicBezTo>
                    <a:pt x="1" y="2"/>
                    <a:pt x="2" y="2"/>
                    <a:pt x="2" y="3"/>
                  </a:cubicBezTo>
                  <a:cubicBezTo>
                    <a:pt x="2" y="4"/>
                    <a:pt x="2" y="3"/>
                    <a:pt x="2" y="4"/>
                  </a:cubicBezTo>
                  <a:cubicBezTo>
                    <a:pt x="1" y="4"/>
                    <a:pt x="2" y="6"/>
                    <a:pt x="3" y="5"/>
                  </a:cubicBezTo>
                  <a:cubicBezTo>
                    <a:pt x="3" y="5"/>
                    <a:pt x="3" y="5"/>
                    <a:pt x="3" y="4"/>
                  </a:cubicBezTo>
                  <a:cubicBezTo>
                    <a:pt x="3" y="4"/>
                    <a:pt x="4" y="4"/>
                    <a:pt x="4" y="3"/>
                  </a:cubicBezTo>
                  <a:cubicBezTo>
                    <a:pt x="4" y="2"/>
                    <a:pt x="3" y="2"/>
                    <a:pt x="3" y="1"/>
                  </a:cubicBezTo>
                  <a:cubicBezTo>
                    <a:pt x="3" y="1"/>
                    <a:pt x="3" y="0"/>
                    <a:pt x="2" y="0"/>
                  </a:cubicBezTo>
                  <a:cubicBezTo>
                    <a:pt x="2" y="0"/>
                    <a:pt x="3"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4" name="Google Shape;601;p25">
              <a:extLst>
                <a:ext uri="{FF2B5EF4-FFF2-40B4-BE49-F238E27FC236}">
                  <a16:creationId xmlns:a16="http://schemas.microsoft.com/office/drawing/2014/main" id="{B3EDDAD4-C7FF-42EC-BABF-BF51C406BFB2}"/>
                </a:ext>
              </a:extLst>
            </p:cNvPr>
            <p:cNvSpPr/>
            <p:nvPr/>
          </p:nvSpPr>
          <p:spPr>
            <a:xfrm>
              <a:off x="2108200" y="3352800"/>
              <a:ext cx="14288" cy="11113"/>
            </a:xfrm>
            <a:custGeom>
              <a:avLst/>
              <a:gdLst/>
              <a:ahLst/>
              <a:cxnLst/>
              <a:rect l="l" t="t" r="r" b="b"/>
              <a:pathLst>
                <a:path w="4" h="3" extrusionOk="0">
                  <a:moveTo>
                    <a:pt x="1" y="0"/>
                  </a:moveTo>
                  <a:cubicBezTo>
                    <a:pt x="1" y="0"/>
                    <a:pt x="0" y="0"/>
                    <a:pt x="1" y="0"/>
                  </a:cubicBezTo>
                  <a:cubicBezTo>
                    <a:pt x="0" y="0"/>
                    <a:pt x="1" y="1"/>
                    <a:pt x="1" y="2"/>
                  </a:cubicBezTo>
                  <a:cubicBezTo>
                    <a:pt x="1" y="2"/>
                    <a:pt x="0" y="2"/>
                    <a:pt x="0" y="2"/>
                  </a:cubicBezTo>
                  <a:cubicBezTo>
                    <a:pt x="1" y="2"/>
                    <a:pt x="1" y="2"/>
                    <a:pt x="2" y="2"/>
                  </a:cubicBezTo>
                  <a:cubicBezTo>
                    <a:pt x="1" y="3"/>
                    <a:pt x="4" y="2"/>
                    <a:pt x="3" y="1"/>
                  </a:cubicBezTo>
                  <a:cubicBezTo>
                    <a:pt x="3" y="1"/>
                    <a:pt x="3" y="2"/>
                    <a:pt x="3" y="1"/>
                  </a:cubicBezTo>
                  <a:cubicBezTo>
                    <a:pt x="2" y="1"/>
                    <a:pt x="3" y="0"/>
                    <a:pt x="2" y="0"/>
                  </a:cubicBezTo>
                  <a:cubicBezTo>
                    <a:pt x="2" y="1"/>
                    <a:pt x="2" y="1"/>
                    <a:pt x="2" y="1"/>
                  </a:cubicBezTo>
                  <a:cubicBezTo>
                    <a:pt x="1" y="1"/>
                    <a:pt x="1" y="1"/>
                    <a:pt x="1" y="1"/>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5" name="Google Shape;602;p25">
              <a:extLst>
                <a:ext uri="{FF2B5EF4-FFF2-40B4-BE49-F238E27FC236}">
                  <a16:creationId xmlns:a16="http://schemas.microsoft.com/office/drawing/2014/main" id="{7AC4C3CC-4845-4D81-8F50-954F2988B512}"/>
                </a:ext>
              </a:extLst>
            </p:cNvPr>
            <p:cNvSpPr/>
            <p:nvPr/>
          </p:nvSpPr>
          <p:spPr>
            <a:xfrm>
              <a:off x="2146300" y="3416300"/>
              <a:ext cx="6350" cy="11113"/>
            </a:xfrm>
            <a:custGeom>
              <a:avLst/>
              <a:gdLst/>
              <a:ahLst/>
              <a:cxnLst/>
              <a:rect l="l" t="t" r="r" b="b"/>
              <a:pathLst>
                <a:path w="2" h="3" extrusionOk="0">
                  <a:moveTo>
                    <a:pt x="1" y="0"/>
                  </a:moveTo>
                  <a:cubicBezTo>
                    <a:pt x="0" y="0"/>
                    <a:pt x="0" y="3"/>
                    <a:pt x="1" y="3"/>
                  </a:cubicBezTo>
                  <a:cubicBezTo>
                    <a:pt x="1" y="3"/>
                    <a:pt x="2" y="3"/>
                    <a:pt x="2" y="2"/>
                  </a:cubicBezTo>
                  <a:cubicBezTo>
                    <a:pt x="2" y="2"/>
                    <a:pt x="2" y="1"/>
                    <a:pt x="2" y="1"/>
                  </a:cubicBezTo>
                  <a:cubicBezTo>
                    <a:pt x="2" y="1"/>
                    <a:pt x="2" y="0"/>
                    <a:pt x="2"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6" name="Google Shape;603;p25">
              <a:extLst>
                <a:ext uri="{FF2B5EF4-FFF2-40B4-BE49-F238E27FC236}">
                  <a16:creationId xmlns:a16="http://schemas.microsoft.com/office/drawing/2014/main" id="{6EB37B11-FED2-4AB6-AAE1-64CAC1B1016F}"/>
                </a:ext>
              </a:extLst>
            </p:cNvPr>
            <p:cNvSpPr/>
            <p:nvPr/>
          </p:nvSpPr>
          <p:spPr>
            <a:xfrm>
              <a:off x="2139950" y="3363913"/>
              <a:ext cx="6350" cy="3175"/>
            </a:xfrm>
            <a:custGeom>
              <a:avLst/>
              <a:gdLst/>
              <a:ahLst/>
              <a:cxnLst/>
              <a:rect l="l" t="t" r="r" b="b"/>
              <a:pathLst>
                <a:path w="2" h="1" extrusionOk="0">
                  <a:moveTo>
                    <a:pt x="2" y="1"/>
                  </a:moveTo>
                  <a:cubicBezTo>
                    <a:pt x="2" y="1"/>
                    <a:pt x="2" y="0"/>
                    <a:pt x="2" y="0"/>
                  </a:cubicBezTo>
                  <a:cubicBezTo>
                    <a:pt x="0" y="0"/>
                    <a:pt x="1"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7" name="Google Shape;604;p25">
              <a:extLst>
                <a:ext uri="{FF2B5EF4-FFF2-40B4-BE49-F238E27FC236}">
                  <a16:creationId xmlns:a16="http://schemas.microsoft.com/office/drawing/2014/main" id="{0433A50B-E6F4-46C7-BD0C-6D12A4948D49}"/>
                </a:ext>
              </a:extLst>
            </p:cNvPr>
            <p:cNvSpPr/>
            <p:nvPr/>
          </p:nvSpPr>
          <p:spPr>
            <a:xfrm>
              <a:off x="2093913" y="3349625"/>
              <a:ext cx="3175" cy="0"/>
            </a:xfrm>
            <a:custGeom>
              <a:avLst/>
              <a:gdLst/>
              <a:ahLst/>
              <a:cxnLst/>
              <a:rect l="l" t="t" r="r" b="b"/>
              <a:pathLst>
                <a:path w="1" h="120000" extrusionOk="0">
                  <a:moveTo>
                    <a:pt x="1" y="0"/>
                  </a:moveTo>
                  <a:cubicBezTo>
                    <a:pt x="0" y="0"/>
                    <a:pt x="0" y="0"/>
                    <a:pt x="0" y="0"/>
                  </a:cubicBezTo>
                  <a:cubicBezTo>
                    <a:pt x="1"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8" name="Google Shape;605;p25">
              <a:extLst>
                <a:ext uri="{FF2B5EF4-FFF2-40B4-BE49-F238E27FC236}">
                  <a16:creationId xmlns:a16="http://schemas.microsoft.com/office/drawing/2014/main" id="{4DFEEDEB-827B-4FD5-BA44-A26153542E01}"/>
                </a:ext>
              </a:extLst>
            </p:cNvPr>
            <p:cNvSpPr/>
            <p:nvPr/>
          </p:nvSpPr>
          <p:spPr>
            <a:xfrm>
              <a:off x="2090738" y="3346450"/>
              <a:ext cx="3175" cy="6350"/>
            </a:xfrm>
            <a:custGeom>
              <a:avLst/>
              <a:gdLst/>
              <a:ahLst/>
              <a:cxnLst/>
              <a:rect l="l" t="t" r="r" b="b"/>
              <a:pathLst>
                <a:path w="1" h="2" extrusionOk="0">
                  <a:moveTo>
                    <a:pt x="0" y="1"/>
                  </a:moveTo>
                  <a:cubicBezTo>
                    <a:pt x="0" y="1"/>
                    <a:pt x="0" y="1"/>
                    <a:pt x="0" y="2"/>
                  </a:cubicBezTo>
                  <a:cubicBezTo>
                    <a:pt x="1" y="2"/>
                    <a:pt x="1" y="1"/>
                    <a:pt x="1" y="1"/>
                  </a:cubicBezTo>
                  <a:cubicBezTo>
                    <a:pt x="1" y="0"/>
                    <a:pt x="1" y="1"/>
                    <a:pt x="0" y="1"/>
                  </a:cubicBezTo>
                  <a:cubicBezTo>
                    <a:pt x="0" y="1"/>
                    <a:pt x="1"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29" name="Google Shape;606;p25">
              <a:extLst>
                <a:ext uri="{FF2B5EF4-FFF2-40B4-BE49-F238E27FC236}">
                  <a16:creationId xmlns:a16="http://schemas.microsoft.com/office/drawing/2014/main" id="{02E1C481-C31B-4B64-BEE2-E781748BCFAF}"/>
                </a:ext>
              </a:extLst>
            </p:cNvPr>
            <p:cNvSpPr/>
            <p:nvPr/>
          </p:nvSpPr>
          <p:spPr>
            <a:xfrm>
              <a:off x="2149475" y="3427413"/>
              <a:ext cx="11113" cy="3175"/>
            </a:xfrm>
            <a:custGeom>
              <a:avLst/>
              <a:gdLst/>
              <a:ahLst/>
              <a:cxnLst/>
              <a:rect l="l" t="t" r="r" b="b"/>
              <a:pathLst>
                <a:path w="3" h="1" extrusionOk="0">
                  <a:moveTo>
                    <a:pt x="2" y="0"/>
                  </a:moveTo>
                  <a:cubicBezTo>
                    <a:pt x="3" y="0"/>
                    <a:pt x="2" y="0"/>
                    <a:pt x="1" y="0"/>
                  </a:cubicBezTo>
                  <a:cubicBezTo>
                    <a:pt x="1" y="0"/>
                    <a:pt x="1" y="0"/>
                    <a:pt x="1" y="0"/>
                  </a:cubicBezTo>
                  <a:cubicBezTo>
                    <a:pt x="0" y="0"/>
                    <a:pt x="0" y="0"/>
                    <a:pt x="0" y="1"/>
                  </a:cubicBezTo>
                  <a:cubicBezTo>
                    <a:pt x="0" y="1"/>
                    <a:pt x="1" y="1"/>
                    <a:pt x="1" y="1"/>
                  </a:cubicBezTo>
                  <a:cubicBezTo>
                    <a:pt x="1" y="0"/>
                    <a:pt x="1" y="0"/>
                    <a:pt x="1" y="0"/>
                  </a:cubicBezTo>
                  <a:cubicBezTo>
                    <a:pt x="1" y="0"/>
                    <a:pt x="2" y="0"/>
                    <a:pt x="2" y="0"/>
                  </a:cubicBezTo>
                  <a:cubicBezTo>
                    <a:pt x="2" y="0"/>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0" name="Google Shape;607;p25">
              <a:extLst>
                <a:ext uri="{FF2B5EF4-FFF2-40B4-BE49-F238E27FC236}">
                  <a16:creationId xmlns:a16="http://schemas.microsoft.com/office/drawing/2014/main" id="{2D25F429-393F-4404-934C-FA527F182E6C}"/>
                </a:ext>
              </a:extLst>
            </p:cNvPr>
            <p:cNvSpPr/>
            <p:nvPr/>
          </p:nvSpPr>
          <p:spPr>
            <a:xfrm>
              <a:off x="2143125" y="3430588"/>
              <a:ext cx="9525" cy="7938"/>
            </a:xfrm>
            <a:custGeom>
              <a:avLst/>
              <a:gdLst/>
              <a:ahLst/>
              <a:cxnLst/>
              <a:rect l="l" t="t" r="r" b="b"/>
              <a:pathLst>
                <a:path w="3" h="2" extrusionOk="0">
                  <a:moveTo>
                    <a:pt x="2" y="2"/>
                  </a:moveTo>
                  <a:cubicBezTo>
                    <a:pt x="2" y="2"/>
                    <a:pt x="3" y="1"/>
                    <a:pt x="2" y="1"/>
                  </a:cubicBezTo>
                  <a:cubicBezTo>
                    <a:pt x="1" y="0"/>
                    <a:pt x="0" y="1"/>
                    <a:pt x="1" y="1"/>
                  </a:cubicBezTo>
                  <a:cubicBezTo>
                    <a:pt x="1" y="2"/>
                    <a:pt x="2" y="2"/>
                    <a:pt x="2" y="2"/>
                  </a:cubicBezTo>
                  <a:cubicBezTo>
                    <a:pt x="2" y="2"/>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1" name="Google Shape;608;p25">
              <a:extLst>
                <a:ext uri="{FF2B5EF4-FFF2-40B4-BE49-F238E27FC236}">
                  <a16:creationId xmlns:a16="http://schemas.microsoft.com/office/drawing/2014/main" id="{0B5B7563-C482-4757-A00F-7639823A15AC}"/>
                </a:ext>
              </a:extLst>
            </p:cNvPr>
            <p:cNvSpPr/>
            <p:nvPr/>
          </p:nvSpPr>
          <p:spPr>
            <a:xfrm>
              <a:off x="2097088" y="3343275"/>
              <a:ext cx="0" cy="3175"/>
            </a:xfrm>
            <a:custGeom>
              <a:avLst/>
              <a:gdLst/>
              <a:ahLst/>
              <a:cxnLst/>
              <a:rect l="l" t="t" r="r" b="b"/>
              <a:pathLst>
                <a:path w="120000" h="1" extrusionOk="0">
                  <a:moveTo>
                    <a:pt x="0" y="0"/>
                  </a:moveTo>
                  <a:cubicBezTo>
                    <a:pt x="0" y="0"/>
                    <a:pt x="0" y="0"/>
                    <a:pt x="0" y="0"/>
                  </a:cubicBezTo>
                  <a:cubicBezTo>
                    <a:pt x="0" y="0"/>
                    <a:pt x="0" y="0"/>
                    <a:pt x="0" y="1"/>
                  </a:cubicBezTo>
                  <a:cubicBezTo>
                    <a:pt x="0" y="1"/>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2" name="Google Shape;609;p25">
              <a:extLst>
                <a:ext uri="{FF2B5EF4-FFF2-40B4-BE49-F238E27FC236}">
                  <a16:creationId xmlns:a16="http://schemas.microsoft.com/office/drawing/2014/main" id="{F218FCE9-BBC1-499F-ABA1-65533A692FF9}"/>
                </a:ext>
              </a:extLst>
            </p:cNvPr>
            <p:cNvSpPr/>
            <p:nvPr/>
          </p:nvSpPr>
          <p:spPr>
            <a:xfrm>
              <a:off x="2149475" y="3328988"/>
              <a:ext cx="25400" cy="17463"/>
            </a:xfrm>
            <a:custGeom>
              <a:avLst/>
              <a:gdLst/>
              <a:ahLst/>
              <a:cxnLst/>
              <a:rect l="l" t="t" r="r" b="b"/>
              <a:pathLst>
                <a:path w="7" h="5" extrusionOk="0">
                  <a:moveTo>
                    <a:pt x="4" y="1"/>
                  </a:moveTo>
                  <a:cubicBezTo>
                    <a:pt x="2" y="0"/>
                    <a:pt x="2" y="1"/>
                    <a:pt x="1" y="2"/>
                  </a:cubicBezTo>
                  <a:cubicBezTo>
                    <a:pt x="1" y="2"/>
                    <a:pt x="0" y="2"/>
                    <a:pt x="0" y="3"/>
                  </a:cubicBezTo>
                  <a:cubicBezTo>
                    <a:pt x="0" y="4"/>
                    <a:pt x="1" y="4"/>
                    <a:pt x="2" y="4"/>
                  </a:cubicBezTo>
                  <a:cubicBezTo>
                    <a:pt x="2" y="4"/>
                    <a:pt x="3" y="2"/>
                    <a:pt x="3" y="3"/>
                  </a:cubicBezTo>
                  <a:cubicBezTo>
                    <a:pt x="3" y="3"/>
                    <a:pt x="2" y="4"/>
                    <a:pt x="2" y="4"/>
                  </a:cubicBezTo>
                  <a:cubicBezTo>
                    <a:pt x="2" y="5"/>
                    <a:pt x="3" y="5"/>
                    <a:pt x="4" y="5"/>
                  </a:cubicBezTo>
                  <a:cubicBezTo>
                    <a:pt x="5" y="5"/>
                    <a:pt x="6" y="5"/>
                    <a:pt x="5" y="4"/>
                  </a:cubicBezTo>
                  <a:cubicBezTo>
                    <a:pt x="5" y="4"/>
                    <a:pt x="6" y="5"/>
                    <a:pt x="6" y="4"/>
                  </a:cubicBezTo>
                  <a:cubicBezTo>
                    <a:pt x="7" y="4"/>
                    <a:pt x="6" y="3"/>
                    <a:pt x="5" y="3"/>
                  </a:cubicBezTo>
                  <a:cubicBezTo>
                    <a:pt x="5" y="2"/>
                    <a:pt x="4" y="2"/>
                    <a:pt x="4" y="1"/>
                  </a:cubicBezTo>
                  <a:cubicBezTo>
                    <a:pt x="3" y="0"/>
                    <a:pt x="4" y="1"/>
                    <a:pt x="4"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3" name="Google Shape;610;p25">
              <a:extLst>
                <a:ext uri="{FF2B5EF4-FFF2-40B4-BE49-F238E27FC236}">
                  <a16:creationId xmlns:a16="http://schemas.microsoft.com/office/drawing/2014/main" id="{C75EC1E6-CD70-4D39-BF3F-51A304B9C21A}"/>
                </a:ext>
              </a:extLst>
            </p:cNvPr>
            <p:cNvSpPr/>
            <p:nvPr/>
          </p:nvSpPr>
          <p:spPr>
            <a:xfrm>
              <a:off x="2174875" y="3392488"/>
              <a:ext cx="3175" cy="6350"/>
            </a:xfrm>
            <a:custGeom>
              <a:avLst/>
              <a:gdLst/>
              <a:ahLst/>
              <a:cxnLst/>
              <a:rect l="l" t="t" r="r" b="b"/>
              <a:pathLst>
                <a:path w="1" h="2" extrusionOk="0">
                  <a:moveTo>
                    <a:pt x="1" y="1"/>
                  </a:moveTo>
                  <a:cubicBezTo>
                    <a:pt x="0" y="1"/>
                    <a:pt x="0" y="1"/>
                    <a:pt x="0" y="1"/>
                  </a:cubicBezTo>
                  <a:cubicBezTo>
                    <a:pt x="0" y="2"/>
                    <a:pt x="1" y="2"/>
                    <a:pt x="1" y="2"/>
                  </a:cubicBezTo>
                  <a:cubicBezTo>
                    <a:pt x="1" y="2"/>
                    <a:pt x="1" y="0"/>
                    <a:pt x="1" y="0"/>
                  </a:cubicBezTo>
                  <a:cubicBezTo>
                    <a:pt x="1" y="1"/>
                    <a:pt x="1" y="1"/>
                    <a:pt x="1" y="1"/>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4" name="Google Shape;611;p25">
              <a:extLst>
                <a:ext uri="{FF2B5EF4-FFF2-40B4-BE49-F238E27FC236}">
                  <a16:creationId xmlns:a16="http://schemas.microsoft.com/office/drawing/2014/main" id="{FE59AC72-B484-4918-83E3-1D985364CC52}"/>
                </a:ext>
              </a:extLst>
            </p:cNvPr>
            <p:cNvSpPr/>
            <p:nvPr/>
          </p:nvSpPr>
          <p:spPr>
            <a:xfrm>
              <a:off x="2139950" y="3433763"/>
              <a:ext cx="6350" cy="4763"/>
            </a:xfrm>
            <a:custGeom>
              <a:avLst/>
              <a:gdLst/>
              <a:ahLst/>
              <a:cxnLst/>
              <a:rect l="l" t="t" r="r" b="b"/>
              <a:pathLst>
                <a:path w="2" h="1" extrusionOk="0">
                  <a:moveTo>
                    <a:pt x="1" y="1"/>
                  </a:moveTo>
                  <a:cubicBezTo>
                    <a:pt x="1" y="1"/>
                    <a:pt x="1" y="1"/>
                    <a:pt x="2" y="0"/>
                  </a:cubicBezTo>
                  <a:cubicBezTo>
                    <a:pt x="1" y="0"/>
                    <a:pt x="0" y="0"/>
                    <a:pt x="0"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5" name="Google Shape;612;p25">
              <a:extLst>
                <a:ext uri="{FF2B5EF4-FFF2-40B4-BE49-F238E27FC236}">
                  <a16:creationId xmlns:a16="http://schemas.microsoft.com/office/drawing/2014/main" id="{9BCA65CC-CC5E-4E27-9F37-685C09B04489}"/>
                </a:ext>
              </a:extLst>
            </p:cNvPr>
            <p:cNvSpPr/>
            <p:nvPr/>
          </p:nvSpPr>
          <p:spPr>
            <a:xfrm>
              <a:off x="2132013" y="3438525"/>
              <a:ext cx="3175" cy="3175"/>
            </a:xfrm>
            <a:custGeom>
              <a:avLst/>
              <a:gdLst/>
              <a:ahLst/>
              <a:cxnLst/>
              <a:rect l="l" t="t" r="r" b="b"/>
              <a:pathLst>
                <a:path w="1" h="1" extrusionOk="0">
                  <a:moveTo>
                    <a:pt x="0" y="1"/>
                  </a:moveTo>
                  <a:cubicBezTo>
                    <a:pt x="1" y="1"/>
                    <a:pt x="1" y="1"/>
                    <a:pt x="1" y="1"/>
                  </a:cubicBezTo>
                  <a:cubicBezTo>
                    <a:pt x="1" y="1"/>
                    <a:pt x="1" y="0"/>
                    <a:pt x="0" y="0"/>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6" name="Google Shape;613;p25">
              <a:extLst>
                <a:ext uri="{FF2B5EF4-FFF2-40B4-BE49-F238E27FC236}">
                  <a16:creationId xmlns:a16="http://schemas.microsoft.com/office/drawing/2014/main" id="{1D96776A-93E9-4982-87BC-2B0CEC9F2876}"/>
                </a:ext>
              </a:extLst>
            </p:cNvPr>
            <p:cNvSpPr/>
            <p:nvPr/>
          </p:nvSpPr>
          <p:spPr>
            <a:xfrm>
              <a:off x="2143125" y="3402013"/>
              <a:ext cx="6350" cy="7938"/>
            </a:xfrm>
            <a:custGeom>
              <a:avLst/>
              <a:gdLst/>
              <a:ahLst/>
              <a:cxnLst/>
              <a:rect l="l" t="t" r="r" b="b"/>
              <a:pathLst>
                <a:path w="2" h="2" extrusionOk="0">
                  <a:moveTo>
                    <a:pt x="2" y="1"/>
                  </a:moveTo>
                  <a:cubicBezTo>
                    <a:pt x="2" y="1"/>
                    <a:pt x="1" y="1"/>
                    <a:pt x="1" y="1"/>
                  </a:cubicBezTo>
                  <a:cubicBezTo>
                    <a:pt x="0" y="0"/>
                    <a:pt x="0" y="1"/>
                    <a:pt x="0" y="2"/>
                  </a:cubicBezTo>
                  <a:cubicBezTo>
                    <a:pt x="1" y="2"/>
                    <a:pt x="1" y="1"/>
                    <a:pt x="2" y="1"/>
                  </a:cubicBezTo>
                  <a:cubicBezTo>
                    <a:pt x="2" y="1"/>
                    <a:pt x="1"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7" name="Google Shape;614;p25">
              <a:extLst>
                <a:ext uri="{FF2B5EF4-FFF2-40B4-BE49-F238E27FC236}">
                  <a16:creationId xmlns:a16="http://schemas.microsoft.com/office/drawing/2014/main" id="{90BBA104-EF5A-4AF8-BED5-510C05F3DC26}"/>
                </a:ext>
              </a:extLst>
            </p:cNvPr>
            <p:cNvSpPr/>
            <p:nvPr/>
          </p:nvSpPr>
          <p:spPr>
            <a:xfrm>
              <a:off x="2157413" y="3416300"/>
              <a:ext cx="3175" cy="4763"/>
            </a:xfrm>
            <a:custGeom>
              <a:avLst/>
              <a:gdLst/>
              <a:ahLst/>
              <a:cxnLst/>
              <a:rect l="l" t="t" r="r" b="b"/>
              <a:pathLst>
                <a:path w="1" h="1" extrusionOk="0">
                  <a:moveTo>
                    <a:pt x="1" y="1"/>
                  </a:moveTo>
                  <a:cubicBezTo>
                    <a:pt x="1" y="1"/>
                    <a:pt x="1" y="1"/>
                    <a:pt x="1" y="1"/>
                  </a:cubicBezTo>
                  <a:cubicBezTo>
                    <a:pt x="1" y="0"/>
                    <a:pt x="1" y="0"/>
                    <a:pt x="0" y="0"/>
                  </a:cubicBezTo>
                  <a:cubicBezTo>
                    <a:pt x="0" y="0"/>
                    <a:pt x="1" y="0"/>
                    <a:pt x="1" y="1"/>
                  </a:cubicBezTo>
                  <a:cubicBezTo>
                    <a:pt x="1" y="1"/>
                    <a:pt x="1"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8" name="Google Shape;615;p25">
              <a:extLst>
                <a:ext uri="{FF2B5EF4-FFF2-40B4-BE49-F238E27FC236}">
                  <a16:creationId xmlns:a16="http://schemas.microsoft.com/office/drawing/2014/main" id="{AB514BB2-6A8F-46F5-A79A-15279ACD97D7}"/>
                </a:ext>
              </a:extLst>
            </p:cNvPr>
            <p:cNvSpPr/>
            <p:nvPr/>
          </p:nvSpPr>
          <p:spPr>
            <a:xfrm>
              <a:off x="2189163" y="3395663"/>
              <a:ext cx="6350" cy="3175"/>
            </a:xfrm>
            <a:custGeom>
              <a:avLst/>
              <a:gdLst/>
              <a:ahLst/>
              <a:cxnLst/>
              <a:rect l="l" t="t" r="r" b="b"/>
              <a:pathLst>
                <a:path w="2" h="1" extrusionOk="0">
                  <a:moveTo>
                    <a:pt x="1" y="1"/>
                  </a:moveTo>
                  <a:cubicBezTo>
                    <a:pt x="1" y="1"/>
                    <a:pt x="1" y="1"/>
                    <a:pt x="1" y="1"/>
                  </a:cubicBezTo>
                  <a:cubicBezTo>
                    <a:pt x="1" y="1"/>
                    <a:pt x="2" y="1"/>
                    <a:pt x="1" y="1"/>
                  </a:cubicBezTo>
                  <a:cubicBezTo>
                    <a:pt x="1" y="1"/>
                    <a:pt x="1" y="0"/>
                    <a:pt x="0" y="0"/>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39" name="Google Shape;616;p25">
              <a:extLst>
                <a:ext uri="{FF2B5EF4-FFF2-40B4-BE49-F238E27FC236}">
                  <a16:creationId xmlns:a16="http://schemas.microsoft.com/office/drawing/2014/main" id="{BEE8B14E-D305-4525-AB83-15DD16B36B11}"/>
                </a:ext>
              </a:extLst>
            </p:cNvPr>
            <p:cNvSpPr/>
            <p:nvPr/>
          </p:nvSpPr>
          <p:spPr>
            <a:xfrm>
              <a:off x="2178050" y="3384550"/>
              <a:ext cx="14288" cy="11113"/>
            </a:xfrm>
            <a:custGeom>
              <a:avLst/>
              <a:gdLst/>
              <a:ahLst/>
              <a:cxnLst/>
              <a:rect l="l" t="t" r="r" b="b"/>
              <a:pathLst>
                <a:path w="4" h="3" extrusionOk="0">
                  <a:moveTo>
                    <a:pt x="3" y="1"/>
                  </a:moveTo>
                  <a:cubicBezTo>
                    <a:pt x="2" y="0"/>
                    <a:pt x="1" y="1"/>
                    <a:pt x="1" y="1"/>
                  </a:cubicBezTo>
                  <a:cubicBezTo>
                    <a:pt x="1" y="1"/>
                    <a:pt x="0" y="1"/>
                    <a:pt x="0" y="2"/>
                  </a:cubicBezTo>
                  <a:cubicBezTo>
                    <a:pt x="1" y="3"/>
                    <a:pt x="1" y="2"/>
                    <a:pt x="1" y="2"/>
                  </a:cubicBezTo>
                  <a:cubicBezTo>
                    <a:pt x="2" y="2"/>
                    <a:pt x="2" y="2"/>
                    <a:pt x="2" y="2"/>
                  </a:cubicBezTo>
                  <a:cubicBezTo>
                    <a:pt x="3" y="2"/>
                    <a:pt x="3" y="2"/>
                    <a:pt x="3" y="2"/>
                  </a:cubicBezTo>
                  <a:cubicBezTo>
                    <a:pt x="4" y="2"/>
                    <a:pt x="4" y="1"/>
                    <a:pt x="4" y="1"/>
                  </a:cubicBezTo>
                  <a:cubicBezTo>
                    <a:pt x="4" y="1"/>
                    <a:pt x="4" y="0"/>
                    <a:pt x="3" y="0"/>
                  </a:cubicBezTo>
                  <a:cubicBezTo>
                    <a:pt x="3" y="0"/>
                    <a:pt x="3" y="1"/>
                    <a:pt x="3" y="1"/>
                  </a:cubicBezTo>
                  <a:cubicBezTo>
                    <a:pt x="3" y="1"/>
                    <a:pt x="3" y="1"/>
                    <a:pt x="3" y="1"/>
                  </a:cubicBezTo>
                  <a:cubicBezTo>
                    <a:pt x="3" y="0"/>
                    <a:pt x="3" y="1"/>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0" name="Google Shape;617;p25">
              <a:extLst>
                <a:ext uri="{FF2B5EF4-FFF2-40B4-BE49-F238E27FC236}">
                  <a16:creationId xmlns:a16="http://schemas.microsoft.com/office/drawing/2014/main" id="{A6375CA6-C58B-4FE9-BD7B-B68E613CB4FC}"/>
                </a:ext>
              </a:extLst>
            </p:cNvPr>
            <p:cNvSpPr/>
            <p:nvPr/>
          </p:nvSpPr>
          <p:spPr>
            <a:xfrm>
              <a:off x="2085975" y="3402013"/>
              <a:ext cx="7938" cy="7938"/>
            </a:xfrm>
            <a:custGeom>
              <a:avLst/>
              <a:gdLst/>
              <a:ahLst/>
              <a:cxnLst/>
              <a:rect l="l" t="t" r="r" b="b"/>
              <a:pathLst>
                <a:path w="2" h="2" extrusionOk="0">
                  <a:moveTo>
                    <a:pt x="1" y="1"/>
                  </a:moveTo>
                  <a:cubicBezTo>
                    <a:pt x="0" y="1"/>
                    <a:pt x="2" y="0"/>
                    <a:pt x="0" y="0"/>
                  </a:cubicBezTo>
                  <a:cubicBezTo>
                    <a:pt x="0" y="0"/>
                    <a:pt x="0" y="0"/>
                    <a:pt x="0" y="1"/>
                  </a:cubicBezTo>
                  <a:cubicBezTo>
                    <a:pt x="0" y="1"/>
                    <a:pt x="0" y="1"/>
                    <a:pt x="0" y="2"/>
                  </a:cubicBezTo>
                  <a:cubicBezTo>
                    <a:pt x="0" y="2"/>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1" name="Google Shape;618;p25">
              <a:extLst>
                <a:ext uri="{FF2B5EF4-FFF2-40B4-BE49-F238E27FC236}">
                  <a16:creationId xmlns:a16="http://schemas.microsoft.com/office/drawing/2014/main" id="{50D4F62B-DAC0-4274-ABD1-A3FD1E2F3C10}"/>
                </a:ext>
              </a:extLst>
            </p:cNvPr>
            <p:cNvSpPr/>
            <p:nvPr/>
          </p:nvSpPr>
          <p:spPr>
            <a:xfrm>
              <a:off x="2027238" y="2552700"/>
              <a:ext cx="3175" cy="0"/>
            </a:xfrm>
            <a:custGeom>
              <a:avLst/>
              <a:gdLst/>
              <a:ahLst/>
              <a:cxnLst/>
              <a:rect l="l" t="t" r="r" b="b"/>
              <a:pathLst>
                <a:path w="1" h="120000" extrusionOk="0">
                  <a:moveTo>
                    <a:pt x="0" y="0"/>
                  </a:moveTo>
                  <a:cubicBezTo>
                    <a:pt x="0" y="0"/>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2" name="Google Shape;619;p25">
              <a:extLst>
                <a:ext uri="{FF2B5EF4-FFF2-40B4-BE49-F238E27FC236}">
                  <a16:creationId xmlns:a16="http://schemas.microsoft.com/office/drawing/2014/main" id="{94293CFD-6749-407A-9E1F-FD1EFA089ED7}"/>
                </a:ext>
              </a:extLst>
            </p:cNvPr>
            <p:cNvSpPr/>
            <p:nvPr/>
          </p:nvSpPr>
          <p:spPr>
            <a:xfrm>
              <a:off x="2012950" y="2552700"/>
              <a:ext cx="3175" cy="0"/>
            </a:xfrm>
            <a:custGeom>
              <a:avLst/>
              <a:gdLst/>
              <a:ahLst/>
              <a:cxnLst/>
              <a:rect l="l" t="t" r="r" b="b"/>
              <a:pathLst>
                <a:path w="1" h="120000" extrusionOk="0">
                  <a:moveTo>
                    <a:pt x="1" y="0"/>
                  </a:moveTo>
                  <a:cubicBezTo>
                    <a:pt x="1" y="0"/>
                    <a:pt x="1" y="0"/>
                    <a:pt x="1" y="0"/>
                  </a:cubicBezTo>
                  <a:cubicBezTo>
                    <a:pt x="1"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3" name="Google Shape;620;p25">
              <a:extLst>
                <a:ext uri="{FF2B5EF4-FFF2-40B4-BE49-F238E27FC236}">
                  <a16:creationId xmlns:a16="http://schemas.microsoft.com/office/drawing/2014/main" id="{E3B67349-B997-42E8-ADB8-65328BF1242A}"/>
                </a:ext>
              </a:extLst>
            </p:cNvPr>
            <p:cNvSpPr/>
            <p:nvPr/>
          </p:nvSpPr>
          <p:spPr>
            <a:xfrm>
              <a:off x="2024063" y="2552700"/>
              <a:ext cx="3175" cy="1588"/>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4" name="Google Shape;621;p25">
              <a:extLst>
                <a:ext uri="{FF2B5EF4-FFF2-40B4-BE49-F238E27FC236}">
                  <a16:creationId xmlns:a16="http://schemas.microsoft.com/office/drawing/2014/main" id="{2D142354-28F3-45D9-A91F-4507AEE73E0D}"/>
                </a:ext>
              </a:extLst>
            </p:cNvPr>
            <p:cNvSpPr/>
            <p:nvPr/>
          </p:nvSpPr>
          <p:spPr>
            <a:xfrm>
              <a:off x="2019300" y="2552700"/>
              <a:ext cx="4763"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5" name="Google Shape;622;p25">
              <a:extLst>
                <a:ext uri="{FF2B5EF4-FFF2-40B4-BE49-F238E27FC236}">
                  <a16:creationId xmlns:a16="http://schemas.microsoft.com/office/drawing/2014/main" id="{F9205411-21FB-439E-B543-C7E3D6DDFDAF}"/>
                </a:ext>
              </a:extLst>
            </p:cNvPr>
            <p:cNvSpPr txBox="1"/>
            <p:nvPr/>
          </p:nvSpPr>
          <p:spPr>
            <a:xfrm>
              <a:off x="2016125" y="2552700"/>
              <a:ext cx="1588" cy="1588"/>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6" name="Google Shape;623;p25">
              <a:extLst>
                <a:ext uri="{FF2B5EF4-FFF2-40B4-BE49-F238E27FC236}">
                  <a16:creationId xmlns:a16="http://schemas.microsoft.com/office/drawing/2014/main" id="{2B6A3000-DC6D-47CD-838F-662B9A060452}"/>
                </a:ext>
              </a:extLst>
            </p:cNvPr>
            <p:cNvSpPr/>
            <p:nvPr/>
          </p:nvSpPr>
          <p:spPr>
            <a:xfrm>
              <a:off x="2016125" y="2552700"/>
              <a:ext cx="3175" cy="0"/>
            </a:xfrm>
            <a:custGeom>
              <a:avLst/>
              <a:gdLst/>
              <a:ahLst/>
              <a:cxnLst/>
              <a:rect l="l" t="t" r="r" b="b"/>
              <a:pathLst>
                <a:path w="1" h="120000" extrusionOk="0">
                  <a:moveTo>
                    <a:pt x="1" y="0"/>
                  </a:moveTo>
                  <a:cubicBezTo>
                    <a:pt x="1" y="0"/>
                    <a:pt x="0" y="0"/>
                    <a:pt x="0"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7" name="Google Shape;624;p25">
              <a:extLst>
                <a:ext uri="{FF2B5EF4-FFF2-40B4-BE49-F238E27FC236}">
                  <a16:creationId xmlns:a16="http://schemas.microsoft.com/office/drawing/2014/main" id="{6E84A057-6F2B-4604-81BD-75E58ACD1031}"/>
                </a:ext>
              </a:extLst>
            </p:cNvPr>
            <p:cNvSpPr/>
            <p:nvPr/>
          </p:nvSpPr>
          <p:spPr>
            <a:xfrm>
              <a:off x="2019300" y="2555875"/>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8" name="Google Shape;625;p25">
              <a:extLst>
                <a:ext uri="{FF2B5EF4-FFF2-40B4-BE49-F238E27FC236}">
                  <a16:creationId xmlns:a16="http://schemas.microsoft.com/office/drawing/2014/main" id="{F9F2E2C9-67D0-4D3B-9239-F307A0ADA33E}"/>
                </a:ext>
              </a:extLst>
            </p:cNvPr>
            <p:cNvSpPr/>
            <p:nvPr/>
          </p:nvSpPr>
          <p:spPr>
            <a:xfrm>
              <a:off x="2016125" y="2552700"/>
              <a:ext cx="3175" cy="3175"/>
            </a:xfrm>
            <a:custGeom>
              <a:avLst/>
              <a:gdLst/>
              <a:ahLst/>
              <a:cxnLst/>
              <a:rect l="l" t="t" r="r" b="b"/>
              <a:pathLst>
                <a:path w="1" h="1" extrusionOk="0">
                  <a:moveTo>
                    <a:pt x="1" y="1"/>
                  </a:moveTo>
                  <a:cubicBezTo>
                    <a:pt x="1" y="1"/>
                    <a:pt x="1" y="1"/>
                    <a:pt x="1" y="1"/>
                  </a:cubicBezTo>
                  <a:cubicBezTo>
                    <a:pt x="1" y="0"/>
                    <a:pt x="1" y="0"/>
                    <a:pt x="0" y="0"/>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49" name="Google Shape;626;p25">
              <a:extLst>
                <a:ext uri="{FF2B5EF4-FFF2-40B4-BE49-F238E27FC236}">
                  <a16:creationId xmlns:a16="http://schemas.microsoft.com/office/drawing/2014/main" id="{2D1F663B-28FE-41AC-B3E7-5D07356B148B}"/>
                </a:ext>
              </a:extLst>
            </p:cNvPr>
            <p:cNvSpPr/>
            <p:nvPr/>
          </p:nvSpPr>
          <p:spPr>
            <a:xfrm>
              <a:off x="1935163" y="2579688"/>
              <a:ext cx="3175" cy="4763"/>
            </a:xfrm>
            <a:custGeom>
              <a:avLst/>
              <a:gdLst/>
              <a:ahLst/>
              <a:cxnLst/>
              <a:rect l="l" t="t" r="r" b="b"/>
              <a:pathLst>
                <a:path w="1" h="1" extrusionOk="0">
                  <a:moveTo>
                    <a:pt x="1" y="0"/>
                  </a:moveTo>
                  <a:cubicBezTo>
                    <a:pt x="0" y="0"/>
                    <a:pt x="1" y="1"/>
                    <a:pt x="1" y="1"/>
                  </a:cubicBezTo>
                  <a:cubicBezTo>
                    <a:pt x="1" y="1"/>
                    <a:pt x="1" y="0"/>
                    <a:pt x="1" y="0"/>
                  </a:cubicBezTo>
                  <a:cubicBezTo>
                    <a:pt x="1" y="0"/>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0" name="Google Shape;627;p25">
              <a:extLst>
                <a:ext uri="{FF2B5EF4-FFF2-40B4-BE49-F238E27FC236}">
                  <a16:creationId xmlns:a16="http://schemas.microsoft.com/office/drawing/2014/main" id="{C7164E4A-640F-4864-BC50-CC07F97B76BE}"/>
                </a:ext>
              </a:extLst>
            </p:cNvPr>
            <p:cNvSpPr/>
            <p:nvPr/>
          </p:nvSpPr>
          <p:spPr>
            <a:xfrm>
              <a:off x="1938338" y="2573338"/>
              <a:ext cx="0" cy="3175"/>
            </a:xfrm>
            <a:custGeom>
              <a:avLst/>
              <a:gdLst/>
              <a:ahLst/>
              <a:cxnLst/>
              <a:rect l="l" t="t" r="r" b="b"/>
              <a:pathLst>
                <a:path w="120000" h="1" extrusionOk="0">
                  <a:moveTo>
                    <a:pt x="0" y="1"/>
                  </a:moveTo>
                  <a:cubicBezTo>
                    <a:pt x="0" y="1"/>
                    <a:pt x="0" y="0"/>
                    <a:pt x="0" y="0"/>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1" name="Google Shape;628;p25">
              <a:extLst>
                <a:ext uri="{FF2B5EF4-FFF2-40B4-BE49-F238E27FC236}">
                  <a16:creationId xmlns:a16="http://schemas.microsoft.com/office/drawing/2014/main" id="{AB8E501C-A783-4DCD-80FA-91280728B0EA}"/>
                </a:ext>
              </a:extLst>
            </p:cNvPr>
            <p:cNvSpPr/>
            <p:nvPr/>
          </p:nvSpPr>
          <p:spPr>
            <a:xfrm>
              <a:off x="1935163" y="2573338"/>
              <a:ext cx="3175" cy="3175"/>
            </a:xfrm>
            <a:custGeom>
              <a:avLst/>
              <a:gdLst/>
              <a:ahLst/>
              <a:cxnLst/>
              <a:rect l="l" t="t" r="r" b="b"/>
              <a:pathLst>
                <a:path w="1" h="1" extrusionOk="0">
                  <a:moveTo>
                    <a:pt x="0" y="1"/>
                  </a:moveTo>
                  <a:cubicBezTo>
                    <a:pt x="1" y="1"/>
                    <a:pt x="1" y="0"/>
                    <a:pt x="1" y="0"/>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2" name="Google Shape;629;p25">
              <a:extLst>
                <a:ext uri="{FF2B5EF4-FFF2-40B4-BE49-F238E27FC236}">
                  <a16:creationId xmlns:a16="http://schemas.microsoft.com/office/drawing/2014/main" id="{4FB9998C-B729-476D-B2F7-EAF4CBC694D1}"/>
                </a:ext>
              </a:extLst>
            </p:cNvPr>
            <p:cNvSpPr/>
            <p:nvPr/>
          </p:nvSpPr>
          <p:spPr>
            <a:xfrm>
              <a:off x="2001838" y="2562225"/>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3" name="Google Shape;630;p25">
              <a:extLst>
                <a:ext uri="{FF2B5EF4-FFF2-40B4-BE49-F238E27FC236}">
                  <a16:creationId xmlns:a16="http://schemas.microsoft.com/office/drawing/2014/main" id="{FB358E16-390F-4369-8E46-FFB6D33D95A2}"/>
                </a:ext>
              </a:extLst>
            </p:cNvPr>
            <p:cNvSpPr/>
            <p:nvPr/>
          </p:nvSpPr>
          <p:spPr>
            <a:xfrm>
              <a:off x="2012950" y="2555875"/>
              <a:ext cx="3175" cy="3175"/>
            </a:xfrm>
            <a:custGeom>
              <a:avLst/>
              <a:gdLst/>
              <a:ahLst/>
              <a:cxnLst/>
              <a:rect l="l" t="t" r="r" b="b"/>
              <a:pathLst>
                <a:path w="1" h="1" extrusionOk="0">
                  <a:moveTo>
                    <a:pt x="0" y="0"/>
                  </a:moveTo>
                  <a:cubicBezTo>
                    <a:pt x="0" y="1"/>
                    <a:pt x="1" y="1"/>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4" name="Google Shape;631;p25">
              <a:extLst>
                <a:ext uri="{FF2B5EF4-FFF2-40B4-BE49-F238E27FC236}">
                  <a16:creationId xmlns:a16="http://schemas.microsoft.com/office/drawing/2014/main" id="{4EAB46D0-62D0-438F-A885-8006C926A7B6}"/>
                </a:ext>
              </a:extLst>
            </p:cNvPr>
            <p:cNvSpPr/>
            <p:nvPr/>
          </p:nvSpPr>
          <p:spPr>
            <a:xfrm>
              <a:off x="2006600" y="2555875"/>
              <a:ext cx="3175" cy="3175"/>
            </a:xfrm>
            <a:custGeom>
              <a:avLst/>
              <a:gdLst/>
              <a:ahLst/>
              <a:cxnLst/>
              <a:rect l="l" t="t" r="r" b="b"/>
              <a:pathLst>
                <a:path w="1" h="1" extrusionOk="0">
                  <a:moveTo>
                    <a:pt x="1" y="1"/>
                  </a:moveTo>
                  <a:cubicBezTo>
                    <a:pt x="1" y="1"/>
                    <a:pt x="0" y="0"/>
                    <a:pt x="0" y="1"/>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5" name="Google Shape;632;p25">
              <a:extLst>
                <a:ext uri="{FF2B5EF4-FFF2-40B4-BE49-F238E27FC236}">
                  <a16:creationId xmlns:a16="http://schemas.microsoft.com/office/drawing/2014/main" id="{E14DF72A-84E7-45BC-9A44-227A51A9792B}"/>
                </a:ext>
              </a:extLst>
            </p:cNvPr>
            <p:cNvSpPr/>
            <p:nvPr/>
          </p:nvSpPr>
          <p:spPr>
            <a:xfrm>
              <a:off x="1931988" y="2435225"/>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6" name="Google Shape;633;p25">
              <a:extLst>
                <a:ext uri="{FF2B5EF4-FFF2-40B4-BE49-F238E27FC236}">
                  <a16:creationId xmlns:a16="http://schemas.microsoft.com/office/drawing/2014/main" id="{BFF620A2-F994-4135-90F5-D810F737A08C}"/>
                </a:ext>
              </a:extLst>
            </p:cNvPr>
            <p:cNvSpPr/>
            <p:nvPr/>
          </p:nvSpPr>
          <p:spPr>
            <a:xfrm>
              <a:off x="2001838" y="2562225"/>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7" name="Google Shape;634;p25">
              <a:extLst>
                <a:ext uri="{FF2B5EF4-FFF2-40B4-BE49-F238E27FC236}">
                  <a16:creationId xmlns:a16="http://schemas.microsoft.com/office/drawing/2014/main" id="{D0EC133E-F175-4535-A84D-77FF100433D9}"/>
                </a:ext>
              </a:extLst>
            </p:cNvPr>
            <p:cNvSpPr txBox="1"/>
            <p:nvPr/>
          </p:nvSpPr>
          <p:spPr>
            <a:xfrm>
              <a:off x="2001838" y="2562225"/>
              <a:ext cx="1588" cy="1588"/>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8" name="Google Shape;635;p25">
              <a:extLst>
                <a:ext uri="{FF2B5EF4-FFF2-40B4-BE49-F238E27FC236}">
                  <a16:creationId xmlns:a16="http://schemas.microsoft.com/office/drawing/2014/main" id="{16C4DF92-4589-4C68-BE3B-0D42B436558C}"/>
                </a:ext>
              </a:extLst>
            </p:cNvPr>
            <p:cNvSpPr/>
            <p:nvPr/>
          </p:nvSpPr>
          <p:spPr>
            <a:xfrm>
              <a:off x="1925638" y="2538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59" name="Google Shape;636;p25">
              <a:extLst>
                <a:ext uri="{FF2B5EF4-FFF2-40B4-BE49-F238E27FC236}">
                  <a16:creationId xmlns:a16="http://schemas.microsoft.com/office/drawing/2014/main" id="{C0E4EC02-6940-42AE-BF78-0837FFEA8F9B}"/>
                </a:ext>
              </a:extLst>
            </p:cNvPr>
            <p:cNvSpPr/>
            <p:nvPr/>
          </p:nvSpPr>
          <p:spPr>
            <a:xfrm>
              <a:off x="1966913" y="2573338"/>
              <a:ext cx="7938" cy="11113"/>
            </a:xfrm>
            <a:custGeom>
              <a:avLst/>
              <a:gdLst/>
              <a:ahLst/>
              <a:cxnLst/>
              <a:rect l="l" t="t" r="r" b="b"/>
              <a:pathLst>
                <a:path w="2" h="3" extrusionOk="0">
                  <a:moveTo>
                    <a:pt x="0" y="3"/>
                  </a:moveTo>
                  <a:cubicBezTo>
                    <a:pt x="0" y="3"/>
                    <a:pt x="1" y="2"/>
                    <a:pt x="1" y="2"/>
                  </a:cubicBezTo>
                  <a:cubicBezTo>
                    <a:pt x="1" y="1"/>
                    <a:pt x="1" y="1"/>
                    <a:pt x="2" y="1"/>
                  </a:cubicBezTo>
                  <a:cubicBezTo>
                    <a:pt x="2" y="1"/>
                    <a:pt x="2" y="1"/>
                    <a:pt x="2" y="1"/>
                  </a:cubicBezTo>
                  <a:cubicBezTo>
                    <a:pt x="2" y="0"/>
                    <a:pt x="0" y="2"/>
                    <a:pt x="0" y="2"/>
                  </a:cubicBezTo>
                  <a:cubicBezTo>
                    <a:pt x="0" y="2"/>
                    <a:pt x="0" y="2"/>
                    <a:pt x="0" y="3"/>
                  </a:cubicBezTo>
                  <a:cubicBezTo>
                    <a:pt x="1" y="3"/>
                    <a:pt x="0" y="2"/>
                    <a:pt x="0"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0" name="Google Shape;637;p25">
              <a:extLst>
                <a:ext uri="{FF2B5EF4-FFF2-40B4-BE49-F238E27FC236}">
                  <a16:creationId xmlns:a16="http://schemas.microsoft.com/office/drawing/2014/main" id="{BEED5073-7028-484E-B79E-D52D4C5F2ACF}"/>
                </a:ext>
              </a:extLst>
            </p:cNvPr>
            <p:cNvSpPr/>
            <p:nvPr/>
          </p:nvSpPr>
          <p:spPr>
            <a:xfrm>
              <a:off x="1935163" y="2562225"/>
              <a:ext cx="7938" cy="3175"/>
            </a:xfrm>
            <a:custGeom>
              <a:avLst/>
              <a:gdLst/>
              <a:ahLst/>
              <a:cxnLst/>
              <a:rect l="l" t="t" r="r" b="b"/>
              <a:pathLst>
                <a:path w="2" h="1" extrusionOk="0">
                  <a:moveTo>
                    <a:pt x="1" y="1"/>
                  </a:moveTo>
                  <a:cubicBezTo>
                    <a:pt x="1" y="1"/>
                    <a:pt x="1" y="1"/>
                    <a:pt x="1" y="1"/>
                  </a:cubicBezTo>
                  <a:cubicBezTo>
                    <a:pt x="1" y="1"/>
                    <a:pt x="2" y="1"/>
                    <a:pt x="2" y="1"/>
                  </a:cubicBezTo>
                  <a:cubicBezTo>
                    <a:pt x="2" y="1"/>
                    <a:pt x="1" y="0"/>
                    <a:pt x="1" y="0"/>
                  </a:cubicBezTo>
                  <a:cubicBezTo>
                    <a:pt x="0" y="1"/>
                    <a:pt x="1" y="0"/>
                    <a:pt x="1" y="1"/>
                  </a:cubicBezTo>
                  <a:cubicBezTo>
                    <a:pt x="1" y="1"/>
                    <a:pt x="1"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1" name="Google Shape;638;p25">
              <a:extLst>
                <a:ext uri="{FF2B5EF4-FFF2-40B4-BE49-F238E27FC236}">
                  <a16:creationId xmlns:a16="http://schemas.microsoft.com/office/drawing/2014/main" id="{335CD5DA-0068-4D5A-8214-9D7322685603}"/>
                </a:ext>
              </a:extLst>
            </p:cNvPr>
            <p:cNvSpPr/>
            <p:nvPr/>
          </p:nvSpPr>
          <p:spPr>
            <a:xfrm>
              <a:off x="1917700" y="2454275"/>
              <a:ext cx="3175" cy="3175"/>
            </a:xfrm>
            <a:custGeom>
              <a:avLst/>
              <a:gdLst/>
              <a:ahLst/>
              <a:cxnLst/>
              <a:rect l="l" t="t" r="r" b="b"/>
              <a:pathLst>
                <a:path w="1" h="1" extrusionOk="0">
                  <a:moveTo>
                    <a:pt x="0" y="1"/>
                  </a:moveTo>
                  <a:cubicBezTo>
                    <a:pt x="0" y="1"/>
                    <a:pt x="0" y="1"/>
                    <a:pt x="0" y="1"/>
                  </a:cubicBezTo>
                  <a:cubicBezTo>
                    <a:pt x="0" y="1"/>
                    <a:pt x="1" y="1"/>
                    <a:pt x="1" y="1"/>
                  </a:cubicBezTo>
                  <a:cubicBezTo>
                    <a:pt x="1" y="1"/>
                    <a:pt x="1" y="1"/>
                    <a:pt x="1" y="1"/>
                  </a:cubicBezTo>
                  <a:cubicBezTo>
                    <a:pt x="1" y="1"/>
                    <a:pt x="1" y="0"/>
                    <a:pt x="0" y="1"/>
                  </a:cubicBezTo>
                  <a:cubicBezTo>
                    <a:pt x="0" y="1"/>
                    <a:pt x="1"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2" name="Google Shape;639;p25">
              <a:extLst>
                <a:ext uri="{FF2B5EF4-FFF2-40B4-BE49-F238E27FC236}">
                  <a16:creationId xmlns:a16="http://schemas.microsoft.com/office/drawing/2014/main" id="{EE2A3630-9A58-40A6-B8FE-F6454451E49A}"/>
                </a:ext>
              </a:extLst>
            </p:cNvPr>
            <p:cNvSpPr/>
            <p:nvPr/>
          </p:nvSpPr>
          <p:spPr>
            <a:xfrm>
              <a:off x="1928813" y="2559050"/>
              <a:ext cx="3175" cy="3175"/>
            </a:xfrm>
            <a:custGeom>
              <a:avLst/>
              <a:gdLst/>
              <a:ahLst/>
              <a:cxnLst/>
              <a:rect l="l" t="t" r="r" b="b"/>
              <a:pathLst>
                <a:path w="1" h="1" extrusionOk="0">
                  <a:moveTo>
                    <a:pt x="0" y="0"/>
                  </a:moveTo>
                  <a:cubicBezTo>
                    <a:pt x="0" y="1"/>
                    <a:pt x="0" y="1"/>
                    <a:pt x="0" y="1"/>
                  </a:cubicBezTo>
                  <a:cubicBezTo>
                    <a:pt x="1" y="1"/>
                    <a:pt x="1" y="1"/>
                    <a:pt x="1"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3" name="Google Shape;640;p25">
              <a:extLst>
                <a:ext uri="{FF2B5EF4-FFF2-40B4-BE49-F238E27FC236}">
                  <a16:creationId xmlns:a16="http://schemas.microsoft.com/office/drawing/2014/main" id="{8B080846-716B-4ADD-BB69-646B9D12F40F}"/>
                </a:ext>
              </a:extLst>
            </p:cNvPr>
            <p:cNvSpPr/>
            <p:nvPr/>
          </p:nvSpPr>
          <p:spPr>
            <a:xfrm>
              <a:off x="1938338" y="2573338"/>
              <a:ext cx="4763" cy="3175"/>
            </a:xfrm>
            <a:custGeom>
              <a:avLst/>
              <a:gdLst/>
              <a:ahLst/>
              <a:cxnLst/>
              <a:rect l="l" t="t" r="r" b="b"/>
              <a:pathLst>
                <a:path w="1" h="1" extrusionOk="0">
                  <a:moveTo>
                    <a:pt x="0" y="1"/>
                  </a:moveTo>
                  <a:cubicBezTo>
                    <a:pt x="1" y="1"/>
                    <a:pt x="1" y="1"/>
                    <a:pt x="1" y="1"/>
                  </a:cubicBezTo>
                  <a:cubicBezTo>
                    <a:pt x="0" y="0"/>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4" name="Google Shape;641;p25">
              <a:extLst>
                <a:ext uri="{FF2B5EF4-FFF2-40B4-BE49-F238E27FC236}">
                  <a16:creationId xmlns:a16="http://schemas.microsoft.com/office/drawing/2014/main" id="{EC0C505F-5521-498C-A113-1F3F13F0D9BD}"/>
                </a:ext>
              </a:extLst>
            </p:cNvPr>
            <p:cNvSpPr/>
            <p:nvPr/>
          </p:nvSpPr>
          <p:spPr>
            <a:xfrm>
              <a:off x="1928813" y="2443163"/>
              <a:ext cx="0" cy="3175"/>
            </a:xfrm>
            <a:custGeom>
              <a:avLst/>
              <a:gdLst/>
              <a:ahLst/>
              <a:cxnLst/>
              <a:rect l="l" t="t" r="r" b="b"/>
              <a:pathLst>
                <a:path w="120000" h="1" extrusionOk="0">
                  <a:moveTo>
                    <a:pt x="0" y="1"/>
                  </a:moveTo>
                  <a:cubicBezTo>
                    <a:pt x="0" y="1"/>
                    <a:pt x="0" y="1"/>
                    <a:pt x="0" y="1"/>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5" name="Google Shape;642;p25">
              <a:extLst>
                <a:ext uri="{FF2B5EF4-FFF2-40B4-BE49-F238E27FC236}">
                  <a16:creationId xmlns:a16="http://schemas.microsoft.com/office/drawing/2014/main" id="{BE48E244-5FCC-42C7-BB66-A7B9C652B79B}"/>
                </a:ext>
              </a:extLst>
            </p:cNvPr>
            <p:cNvSpPr/>
            <p:nvPr/>
          </p:nvSpPr>
          <p:spPr>
            <a:xfrm>
              <a:off x="1917700" y="2449513"/>
              <a:ext cx="3175" cy="4763"/>
            </a:xfrm>
            <a:custGeom>
              <a:avLst/>
              <a:gdLst/>
              <a:ahLst/>
              <a:cxnLst/>
              <a:rect l="l" t="t" r="r" b="b"/>
              <a:pathLst>
                <a:path w="1" h="1" extrusionOk="0">
                  <a:moveTo>
                    <a:pt x="0" y="1"/>
                  </a:moveTo>
                  <a:cubicBezTo>
                    <a:pt x="1" y="1"/>
                    <a:pt x="1" y="1"/>
                    <a:pt x="1" y="1"/>
                  </a:cubicBezTo>
                  <a:cubicBezTo>
                    <a:pt x="1" y="1"/>
                    <a:pt x="1" y="0"/>
                    <a:pt x="1" y="0"/>
                  </a:cubicBezTo>
                  <a:cubicBezTo>
                    <a:pt x="1" y="0"/>
                    <a:pt x="1"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6" name="Google Shape;643;p25">
              <a:extLst>
                <a:ext uri="{FF2B5EF4-FFF2-40B4-BE49-F238E27FC236}">
                  <a16:creationId xmlns:a16="http://schemas.microsoft.com/office/drawing/2014/main" id="{091E054A-899E-47A5-83CF-F7AFAC14885D}"/>
                </a:ext>
              </a:extLst>
            </p:cNvPr>
            <p:cNvSpPr/>
            <p:nvPr/>
          </p:nvSpPr>
          <p:spPr>
            <a:xfrm>
              <a:off x="1925638" y="2454275"/>
              <a:ext cx="3175" cy="3175"/>
            </a:xfrm>
            <a:custGeom>
              <a:avLst/>
              <a:gdLst/>
              <a:ahLst/>
              <a:cxnLst/>
              <a:rect l="l" t="t" r="r" b="b"/>
              <a:pathLst>
                <a:path w="1" h="1" extrusionOk="0">
                  <a:moveTo>
                    <a:pt x="0" y="1"/>
                  </a:moveTo>
                  <a:cubicBezTo>
                    <a:pt x="1" y="1"/>
                    <a:pt x="1" y="1"/>
                    <a:pt x="1" y="1"/>
                  </a:cubicBezTo>
                  <a:cubicBezTo>
                    <a:pt x="1" y="0"/>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7" name="Google Shape;644;p25">
              <a:extLst>
                <a:ext uri="{FF2B5EF4-FFF2-40B4-BE49-F238E27FC236}">
                  <a16:creationId xmlns:a16="http://schemas.microsoft.com/office/drawing/2014/main" id="{58891E54-D034-4481-BFE4-0152F9F61251}"/>
                </a:ext>
              </a:extLst>
            </p:cNvPr>
            <p:cNvSpPr txBox="1"/>
            <p:nvPr/>
          </p:nvSpPr>
          <p:spPr>
            <a:xfrm>
              <a:off x="1960563" y="2584450"/>
              <a:ext cx="1588" cy="1588"/>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68" name="Google Shape;645;p25">
              <a:extLst>
                <a:ext uri="{FF2B5EF4-FFF2-40B4-BE49-F238E27FC236}">
                  <a16:creationId xmlns:a16="http://schemas.microsoft.com/office/drawing/2014/main" id="{3ACB2F78-CBD7-49E8-A13A-22CEC62E7E23}"/>
                </a:ext>
              </a:extLst>
            </p:cNvPr>
            <p:cNvSpPr/>
            <p:nvPr/>
          </p:nvSpPr>
          <p:spPr>
            <a:xfrm>
              <a:off x="1949450" y="2382838"/>
              <a:ext cx="14288" cy="7938"/>
            </a:xfrm>
            <a:custGeom>
              <a:avLst/>
              <a:gdLst/>
              <a:ahLst/>
              <a:cxnLst/>
              <a:rect l="l" t="t" r="r" b="b"/>
              <a:pathLst>
                <a:path w="4" h="2" extrusionOk="0">
                  <a:moveTo>
                    <a:pt x="4" y="1"/>
                  </a:moveTo>
                  <a:cubicBezTo>
                    <a:pt x="4" y="1"/>
                    <a:pt x="4" y="0"/>
                    <a:pt x="4" y="0"/>
                  </a:cubicBezTo>
                  <a:cubicBezTo>
                    <a:pt x="4" y="0"/>
                    <a:pt x="0" y="0"/>
                    <a:pt x="2" y="2"/>
                  </a:cubicBezTo>
                  <a:cubicBezTo>
                    <a:pt x="3" y="2"/>
                    <a:pt x="4" y="1"/>
                    <a:pt x="4" y="1"/>
                  </a:cubicBezTo>
                  <a:cubicBezTo>
                    <a:pt x="4" y="1"/>
                    <a:pt x="4" y="1"/>
                    <a:pt x="4" y="1"/>
                  </a:cubicBezTo>
                  <a:cubicBezTo>
                    <a:pt x="4" y="1"/>
                    <a:pt x="4" y="1"/>
                    <a:pt x="4" y="1"/>
                  </a:cubicBezTo>
                  <a:cubicBezTo>
                    <a:pt x="4" y="1"/>
                    <a:pt x="4" y="0"/>
                    <a:pt x="4"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nvGrpSpPr>
            <p:cNvPr id="969" name="Google Shape;646;p25">
              <a:extLst>
                <a:ext uri="{FF2B5EF4-FFF2-40B4-BE49-F238E27FC236}">
                  <a16:creationId xmlns:a16="http://schemas.microsoft.com/office/drawing/2014/main" id="{D8BF04C5-4421-47AB-95F2-8BF581EDDE62}"/>
                </a:ext>
              </a:extLst>
            </p:cNvPr>
            <p:cNvGrpSpPr/>
            <p:nvPr/>
          </p:nvGrpSpPr>
          <p:grpSpPr>
            <a:xfrm>
              <a:off x="1074745" y="2362521"/>
              <a:ext cx="1360498" cy="1114576"/>
              <a:chOff x="677" y="1488"/>
              <a:chExt cx="857" cy="702"/>
            </a:xfrm>
          </p:grpSpPr>
          <p:sp>
            <p:nvSpPr>
              <p:cNvPr id="1241" name="Google Shape;647;p25">
                <a:extLst>
                  <a:ext uri="{FF2B5EF4-FFF2-40B4-BE49-F238E27FC236}">
                    <a16:creationId xmlns:a16="http://schemas.microsoft.com/office/drawing/2014/main" id="{BD7980A1-6F56-484C-9EC5-C24EC961B1DF}"/>
                  </a:ext>
                </a:extLst>
              </p:cNvPr>
              <p:cNvSpPr/>
              <p:nvPr/>
            </p:nvSpPr>
            <p:spPr>
              <a:xfrm>
                <a:off x="1215" y="1530"/>
                <a:ext cx="6" cy="7"/>
              </a:xfrm>
              <a:custGeom>
                <a:avLst/>
                <a:gdLst/>
                <a:ahLst/>
                <a:cxnLst/>
                <a:rect l="l" t="t" r="r" b="b"/>
                <a:pathLst>
                  <a:path w="3" h="3" extrusionOk="0">
                    <a:moveTo>
                      <a:pt x="1" y="2"/>
                    </a:moveTo>
                    <a:cubicBezTo>
                      <a:pt x="0" y="3"/>
                      <a:pt x="2" y="3"/>
                      <a:pt x="2" y="3"/>
                    </a:cubicBezTo>
                    <a:cubicBezTo>
                      <a:pt x="3" y="3"/>
                      <a:pt x="3" y="2"/>
                      <a:pt x="3" y="2"/>
                    </a:cubicBezTo>
                    <a:cubicBezTo>
                      <a:pt x="3" y="0"/>
                      <a:pt x="1"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2" name="Google Shape;648;p25">
                <a:extLst>
                  <a:ext uri="{FF2B5EF4-FFF2-40B4-BE49-F238E27FC236}">
                    <a16:creationId xmlns:a16="http://schemas.microsoft.com/office/drawing/2014/main" id="{2CF34110-38F3-4D1A-ABBF-CE9EA133F31B}"/>
                  </a:ext>
                </a:extLst>
              </p:cNvPr>
              <p:cNvSpPr/>
              <p:nvPr/>
            </p:nvSpPr>
            <p:spPr>
              <a:xfrm>
                <a:off x="1213" y="1546"/>
                <a:ext cx="2" cy="2"/>
              </a:xfrm>
              <a:custGeom>
                <a:avLst/>
                <a:gdLst/>
                <a:ahLst/>
                <a:cxnLst/>
                <a:rect l="l" t="t" r="r" b="b"/>
                <a:pathLst>
                  <a:path w="1" h="1" extrusionOk="0">
                    <a:moveTo>
                      <a:pt x="0" y="1"/>
                    </a:moveTo>
                    <a:cubicBezTo>
                      <a:pt x="0" y="0"/>
                      <a:pt x="1" y="0"/>
                      <a:pt x="0" y="0"/>
                    </a:cubicBezTo>
                    <a:cubicBezTo>
                      <a:pt x="0" y="0"/>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3" name="Google Shape;649;p25">
                <a:extLst>
                  <a:ext uri="{FF2B5EF4-FFF2-40B4-BE49-F238E27FC236}">
                    <a16:creationId xmlns:a16="http://schemas.microsoft.com/office/drawing/2014/main" id="{F57867D3-1C7B-4CD9-A72A-8EF5A8B16197}"/>
                  </a:ext>
                </a:extLst>
              </p:cNvPr>
              <p:cNvSpPr/>
              <p:nvPr/>
            </p:nvSpPr>
            <p:spPr>
              <a:xfrm>
                <a:off x="1208" y="1619"/>
                <a:ext cx="2" cy="2"/>
              </a:xfrm>
              <a:custGeom>
                <a:avLst/>
                <a:gdLst/>
                <a:ahLst/>
                <a:cxnLst/>
                <a:rect l="l" t="t" r="r" b="b"/>
                <a:pathLst>
                  <a:path w="1" h="1" extrusionOk="0">
                    <a:moveTo>
                      <a:pt x="0" y="1"/>
                    </a:moveTo>
                    <a:cubicBezTo>
                      <a:pt x="0" y="1"/>
                      <a:pt x="1" y="1"/>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4" name="Google Shape;650;p25">
                <a:extLst>
                  <a:ext uri="{FF2B5EF4-FFF2-40B4-BE49-F238E27FC236}">
                    <a16:creationId xmlns:a16="http://schemas.microsoft.com/office/drawing/2014/main" id="{994DCA2B-004D-4F63-B5CC-0F51169D0F01}"/>
                  </a:ext>
                </a:extLst>
              </p:cNvPr>
              <p:cNvSpPr/>
              <p:nvPr/>
            </p:nvSpPr>
            <p:spPr>
              <a:xfrm>
                <a:off x="1204" y="1621"/>
                <a:ext cx="2" cy="2"/>
              </a:xfrm>
              <a:custGeom>
                <a:avLst/>
                <a:gdLst/>
                <a:ahLst/>
                <a:cxnLst/>
                <a:rect l="l" t="t" r="r" b="b"/>
                <a:pathLst>
                  <a:path w="1" h="1" extrusionOk="0">
                    <a:moveTo>
                      <a:pt x="0" y="1"/>
                    </a:moveTo>
                    <a:cubicBezTo>
                      <a:pt x="0" y="1"/>
                      <a:pt x="1" y="1"/>
                      <a:pt x="1" y="1"/>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5" name="Google Shape;651;p25">
                <a:extLst>
                  <a:ext uri="{FF2B5EF4-FFF2-40B4-BE49-F238E27FC236}">
                    <a16:creationId xmlns:a16="http://schemas.microsoft.com/office/drawing/2014/main" id="{F164C3CC-36BA-4F9C-980A-4CCC2E484462}"/>
                  </a:ext>
                </a:extLst>
              </p:cNvPr>
              <p:cNvSpPr txBox="1"/>
              <p:nvPr/>
            </p:nvSpPr>
            <p:spPr>
              <a:xfrm>
                <a:off x="1217" y="1619"/>
                <a:ext cx="1" cy="1"/>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6" name="Google Shape;652;p25">
                <a:extLst>
                  <a:ext uri="{FF2B5EF4-FFF2-40B4-BE49-F238E27FC236}">
                    <a16:creationId xmlns:a16="http://schemas.microsoft.com/office/drawing/2014/main" id="{4FFF8B75-2488-455F-9020-7CE9255DAAC5}"/>
                  </a:ext>
                </a:extLst>
              </p:cNvPr>
              <p:cNvSpPr/>
              <p:nvPr/>
            </p:nvSpPr>
            <p:spPr>
              <a:xfrm>
                <a:off x="1221" y="1619"/>
                <a:ext cx="3" cy="2"/>
              </a:xfrm>
              <a:custGeom>
                <a:avLst/>
                <a:gdLst/>
                <a:ahLst/>
                <a:cxnLst/>
                <a:rect l="l" t="t" r="r" b="b"/>
                <a:pathLst>
                  <a:path w="1" h="1" extrusionOk="0">
                    <a:moveTo>
                      <a:pt x="1" y="1"/>
                    </a:moveTo>
                    <a:cubicBezTo>
                      <a:pt x="1" y="1"/>
                      <a:pt x="1" y="1"/>
                      <a:pt x="1" y="0"/>
                    </a:cubicBezTo>
                    <a:cubicBezTo>
                      <a:pt x="0"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7" name="Google Shape;653;p25">
                <a:extLst>
                  <a:ext uri="{FF2B5EF4-FFF2-40B4-BE49-F238E27FC236}">
                    <a16:creationId xmlns:a16="http://schemas.microsoft.com/office/drawing/2014/main" id="{1E35B003-6A1C-4F7A-B5D9-0E0908C517B6}"/>
                  </a:ext>
                </a:extLst>
              </p:cNvPr>
              <p:cNvSpPr/>
              <p:nvPr/>
            </p:nvSpPr>
            <p:spPr>
              <a:xfrm>
                <a:off x="1204" y="1565"/>
                <a:ext cx="2" cy="3"/>
              </a:xfrm>
              <a:custGeom>
                <a:avLst/>
                <a:gdLst/>
                <a:ahLst/>
                <a:cxnLst/>
                <a:rect l="l" t="t" r="r" b="b"/>
                <a:pathLst>
                  <a:path w="1" h="1" extrusionOk="0">
                    <a:moveTo>
                      <a:pt x="0" y="0"/>
                    </a:moveTo>
                    <a:cubicBezTo>
                      <a:pt x="0" y="0"/>
                      <a:pt x="0" y="1"/>
                      <a:pt x="1" y="1"/>
                    </a:cubicBezTo>
                    <a:cubicBezTo>
                      <a:pt x="1"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8" name="Google Shape;654;p25">
                <a:extLst>
                  <a:ext uri="{FF2B5EF4-FFF2-40B4-BE49-F238E27FC236}">
                    <a16:creationId xmlns:a16="http://schemas.microsoft.com/office/drawing/2014/main" id="{8DD13914-3B52-48B1-B404-83ADB18678A5}"/>
                  </a:ext>
                </a:extLst>
              </p:cNvPr>
              <p:cNvSpPr/>
              <p:nvPr/>
            </p:nvSpPr>
            <p:spPr>
              <a:xfrm>
                <a:off x="1204" y="1561"/>
                <a:ext cx="0" cy="2"/>
              </a:xfrm>
              <a:custGeom>
                <a:avLst/>
                <a:gdLst/>
                <a:ahLst/>
                <a:cxnLst/>
                <a:rect l="l" t="t" r="r" b="b"/>
                <a:pathLst>
                  <a:path w="120000" h="1" extrusionOk="0">
                    <a:moveTo>
                      <a:pt x="0" y="1"/>
                    </a:moveTo>
                    <a:cubicBezTo>
                      <a:pt x="0" y="1"/>
                      <a:pt x="0" y="1"/>
                      <a:pt x="0" y="1"/>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9" name="Google Shape;655;p25">
                <a:extLst>
                  <a:ext uri="{FF2B5EF4-FFF2-40B4-BE49-F238E27FC236}">
                    <a16:creationId xmlns:a16="http://schemas.microsoft.com/office/drawing/2014/main" id="{BF6FD68C-3049-4AD2-9D3D-07332E2F7D81}"/>
                  </a:ext>
                </a:extLst>
              </p:cNvPr>
              <p:cNvSpPr/>
              <p:nvPr/>
            </p:nvSpPr>
            <p:spPr>
              <a:xfrm>
                <a:off x="1219" y="1619"/>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0" name="Google Shape;656;p25">
                <a:extLst>
                  <a:ext uri="{FF2B5EF4-FFF2-40B4-BE49-F238E27FC236}">
                    <a16:creationId xmlns:a16="http://schemas.microsoft.com/office/drawing/2014/main" id="{09EB1A72-98D7-44E7-AA04-16BD098960F2}"/>
                  </a:ext>
                </a:extLst>
              </p:cNvPr>
              <p:cNvSpPr/>
              <p:nvPr/>
            </p:nvSpPr>
            <p:spPr>
              <a:xfrm>
                <a:off x="1219" y="1614"/>
                <a:ext cx="0" cy="2"/>
              </a:xfrm>
              <a:custGeom>
                <a:avLst/>
                <a:gdLst/>
                <a:ahLst/>
                <a:cxnLst/>
                <a:rect l="l" t="t" r="r" b="b"/>
                <a:pathLst>
                  <a:path w="120000" h="1" extrusionOk="0">
                    <a:moveTo>
                      <a:pt x="0" y="0"/>
                    </a:moveTo>
                    <a:cubicBezTo>
                      <a:pt x="0" y="1"/>
                      <a:pt x="0" y="1"/>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1" name="Google Shape;657;p25">
                <a:extLst>
                  <a:ext uri="{FF2B5EF4-FFF2-40B4-BE49-F238E27FC236}">
                    <a16:creationId xmlns:a16="http://schemas.microsoft.com/office/drawing/2014/main" id="{4FBC29F3-5FDF-4E3D-8EA0-62A4A028F174}"/>
                  </a:ext>
                </a:extLst>
              </p:cNvPr>
              <p:cNvSpPr/>
              <p:nvPr/>
            </p:nvSpPr>
            <p:spPr>
              <a:xfrm>
                <a:off x="1217" y="1614"/>
                <a:ext cx="0" cy="2"/>
              </a:xfrm>
              <a:custGeom>
                <a:avLst/>
                <a:gdLst/>
                <a:ahLst/>
                <a:cxnLst/>
                <a:rect l="l" t="t" r="r" b="b"/>
                <a:pathLst>
                  <a:path w="120000" h="1" extrusionOk="0">
                    <a:moveTo>
                      <a:pt x="0" y="0"/>
                    </a:moveTo>
                    <a:cubicBezTo>
                      <a:pt x="0" y="0"/>
                      <a:pt x="0" y="1"/>
                      <a:pt x="0" y="1"/>
                    </a:cubicBezTo>
                    <a:cubicBezTo>
                      <a:pt x="0" y="1"/>
                      <a:pt x="0" y="0"/>
                      <a:pt x="0" y="1"/>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2" name="Google Shape;658;p25">
                <a:extLst>
                  <a:ext uri="{FF2B5EF4-FFF2-40B4-BE49-F238E27FC236}">
                    <a16:creationId xmlns:a16="http://schemas.microsoft.com/office/drawing/2014/main" id="{FC2241C4-268B-4513-8A45-DA8DA5D2E08D}"/>
                  </a:ext>
                </a:extLst>
              </p:cNvPr>
              <p:cNvSpPr/>
              <p:nvPr/>
            </p:nvSpPr>
            <p:spPr>
              <a:xfrm>
                <a:off x="1217" y="1619"/>
                <a:ext cx="2" cy="0"/>
              </a:xfrm>
              <a:custGeom>
                <a:avLst/>
                <a:gdLst/>
                <a:ahLst/>
                <a:cxnLst/>
                <a:rect l="l" t="t" r="r" b="b"/>
                <a:pathLst>
                  <a:path w="1" h="120000" extrusionOk="0">
                    <a:moveTo>
                      <a:pt x="0" y="0"/>
                    </a:moveTo>
                    <a:cubicBezTo>
                      <a:pt x="1" y="0"/>
                      <a:pt x="1" y="0"/>
                      <a:pt x="1"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3" name="Google Shape;659;p25">
                <a:extLst>
                  <a:ext uri="{FF2B5EF4-FFF2-40B4-BE49-F238E27FC236}">
                    <a16:creationId xmlns:a16="http://schemas.microsoft.com/office/drawing/2014/main" id="{D0A72B54-BA04-4C8A-8793-E07B78E91696}"/>
                  </a:ext>
                </a:extLst>
              </p:cNvPr>
              <p:cNvSpPr/>
              <p:nvPr/>
            </p:nvSpPr>
            <p:spPr>
              <a:xfrm>
                <a:off x="1217" y="1616"/>
                <a:ext cx="2" cy="3"/>
              </a:xfrm>
              <a:custGeom>
                <a:avLst/>
                <a:gdLst/>
                <a:ahLst/>
                <a:cxnLst/>
                <a:rect l="l" t="t" r="r" b="b"/>
                <a:pathLst>
                  <a:path w="1" h="1" extrusionOk="0">
                    <a:moveTo>
                      <a:pt x="1" y="0"/>
                    </a:moveTo>
                    <a:cubicBezTo>
                      <a:pt x="1" y="0"/>
                      <a:pt x="1" y="0"/>
                      <a:pt x="0" y="0"/>
                    </a:cubicBezTo>
                    <a:cubicBezTo>
                      <a:pt x="1" y="0"/>
                      <a:pt x="1" y="0"/>
                      <a:pt x="1" y="0"/>
                    </a:cubicBezTo>
                    <a:cubicBezTo>
                      <a:pt x="1" y="0"/>
                      <a:pt x="1" y="0"/>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4" name="Google Shape;660;p25">
                <a:extLst>
                  <a:ext uri="{FF2B5EF4-FFF2-40B4-BE49-F238E27FC236}">
                    <a16:creationId xmlns:a16="http://schemas.microsoft.com/office/drawing/2014/main" id="{53110025-8799-47C5-A3C3-F5D4DF5F7818}"/>
                  </a:ext>
                </a:extLst>
              </p:cNvPr>
              <p:cNvSpPr/>
              <p:nvPr/>
            </p:nvSpPr>
            <p:spPr>
              <a:xfrm>
                <a:off x="1226" y="1616"/>
                <a:ext cx="9" cy="7"/>
              </a:xfrm>
              <a:custGeom>
                <a:avLst/>
                <a:gdLst/>
                <a:ahLst/>
                <a:cxnLst/>
                <a:rect l="l" t="t" r="r" b="b"/>
                <a:pathLst>
                  <a:path w="4" h="3" extrusionOk="0">
                    <a:moveTo>
                      <a:pt x="1" y="3"/>
                    </a:moveTo>
                    <a:cubicBezTo>
                      <a:pt x="1" y="3"/>
                      <a:pt x="1" y="3"/>
                      <a:pt x="0" y="3"/>
                    </a:cubicBezTo>
                    <a:cubicBezTo>
                      <a:pt x="1" y="3"/>
                      <a:pt x="1" y="3"/>
                      <a:pt x="2" y="3"/>
                    </a:cubicBezTo>
                    <a:cubicBezTo>
                      <a:pt x="3" y="3"/>
                      <a:pt x="3" y="3"/>
                      <a:pt x="3" y="2"/>
                    </a:cubicBezTo>
                    <a:cubicBezTo>
                      <a:pt x="3" y="2"/>
                      <a:pt x="3" y="1"/>
                      <a:pt x="3" y="1"/>
                    </a:cubicBezTo>
                    <a:cubicBezTo>
                      <a:pt x="3" y="1"/>
                      <a:pt x="4" y="0"/>
                      <a:pt x="3" y="0"/>
                    </a:cubicBezTo>
                    <a:cubicBezTo>
                      <a:pt x="3" y="0"/>
                      <a:pt x="2" y="1"/>
                      <a:pt x="2" y="1"/>
                    </a:cubicBezTo>
                    <a:cubicBezTo>
                      <a:pt x="2" y="1"/>
                      <a:pt x="1" y="1"/>
                      <a:pt x="1" y="1"/>
                    </a:cubicBezTo>
                    <a:cubicBezTo>
                      <a:pt x="1" y="1"/>
                      <a:pt x="1" y="3"/>
                      <a:pt x="1" y="3"/>
                    </a:cubicBezTo>
                    <a:cubicBezTo>
                      <a:pt x="1" y="3"/>
                      <a:pt x="1"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5" name="Google Shape;661;p25">
                <a:extLst>
                  <a:ext uri="{FF2B5EF4-FFF2-40B4-BE49-F238E27FC236}">
                    <a16:creationId xmlns:a16="http://schemas.microsoft.com/office/drawing/2014/main" id="{B8DAE0D9-674C-4952-A1DB-2E9BD98D8C66}"/>
                  </a:ext>
                </a:extLst>
              </p:cNvPr>
              <p:cNvSpPr/>
              <p:nvPr/>
            </p:nvSpPr>
            <p:spPr>
              <a:xfrm>
                <a:off x="1199" y="1625"/>
                <a:ext cx="5" cy="5"/>
              </a:xfrm>
              <a:custGeom>
                <a:avLst/>
                <a:gdLst/>
                <a:ahLst/>
                <a:cxnLst/>
                <a:rect l="l" t="t" r="r" b="b"/>
                <a:pathLst>
                  <a:path w="2" h="2" extrusionOk="0">
                    <a:moveTo>
                      <a:pt x="1" y="0"/>
                    </a:moveTo>
                    <a:cubicBezTo>
                      <a:pt x="1" y="0"/>
                      <a:pt x="0" y="0"/>
                      <a:pt x="0" y="0"/>
                    </a:cubicBezTo>
                    <a:cubicBezTo>
                      <a:pt x="0" y="0"/>
                      <a:pt x="1" y="2"/>
                      <a:pt x="1" y="1"/>
                    </a:cubicBezTo>
                    <a:cubicBezTo>
                      <a:pt x="2" y="0"/>
                      <a:pt x="1" y="1"/>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6" name="Google Shape;662;p25">
                <a:extLst>
                  <a:ext uri="{FF2B5EF4-FFF2-40B4-BE49-F238E27FC236}">
                    <a16:creationId xmlns:a16="http://schemas.microsoft.com/office/drawing/2014/main" id="{21496EE3-0F75-426F-8C00-92D60D33296A}"/>
                  </a:ext>
                </a:extLst>
              </p:cNvPr>
              <p:cNvSpPr/>
              <p:nvPr/>
            </p:nvSpPr>
            <p:spPr>
              <a:xfrm>
                <a:off x="1202" y="1623"/>
                <a:ext cx="2" cy="0"/>
              </a:xfrm>
              <a:custGeom>
                <a:avLst/>
                <a:gdLst/>
                <a:ahLst/>
                <a:cxnLst/>
                <a:rect l="l" t="t" r="r" b="b"/>
                <a:pathLst>
                  <a:path w="1" h="120000" extrusionOk="0">
                    <a:moveTo>
                      <a:pt x="1" y="0"/>
                    </a:moveTo>
                    <a:cubicBezTo>
                      <a:pt x="1" y="0"/>
                      <a:pt x="0" y="0"/>
                      <a:pt x="0"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7" name="Google Shape;663;p25">
                <a:extLst>
                  <a:ext uri="{FF2B5EF4-FFF2-40B4-BE49-F238E27FC236}">
                    <a16:creationId xmlns:a16="http://schemas.microsoft.com/office/drawing/2014/main" id="{28FABB54-51EC-4955-A0B8-110FFF1CEDDB}"/>
                  </a:ext>
                </a:extLst>
              </p:cNvPr>
              <p:cNvSpPr/>
              <p:nvPr/>
            </p:nvSpPr>
            <p:spPr>
              <a:xfrm>
                <a:off x="1233" y="1621"/>
                <a:ext cx="4" cy="4"/>
              </a:xfrm>
              <a:custGeom>
                <a:avLst/>
                <a:gdLst/>
                <a:ahLst/>
                <a:cxnLst/>
                <a:rect l="l" t="t" r="r" b="b"/>
                <a:pathLst>
                  <a:path w="2" h="2" extrusionOk="0">
                    <a:moveTo>
                      <a:pt x="1" y="2"/>
                    </a:moveTo>
                    <a:cubicBezTo>
                      <a:pt x="1" y="2"/>
                      <a:pt x="1" y="2"/>
                      <a:pt x="2" y="2"/>
                    </a:cubicBezTo>
                    <a:cubicBezTo>
                      <a:pt x="2" y="1"/>
                      <a:pt x="2" y="1"/>
                      <a:pt x="2" y="0"/>
                    </a:cubicBezTo>
                    <a:cubicBezTo>
                      <a:pt x="1" y="0"/>
                      <a:pt x="1" y="1"/>
                      <a:pt x="1" y="1"/>
                    </a:cubicBezTo>
                    <a:cubicBezTo>
                      <a:pt x="1" y="1"/>
                      <a:pt x="1" y="1"/>
                      <a:pt x="0" y="1"/>
                    </a:cubicBezTo>
                    <a:cubicBezTo>
                      <a:pt x="0" y="1"/>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8" name="Google Shape;664;p25">
                <a:extLst>
                  <a:ext uri="{FF2B5EF4-FFF2-40B4-BE49-F238E27FC236}">
                    <a16:creationId xmlns:a16="http://schemas.microsoft.com/office/drawing/2014/main" id="{A9D3DDB4-FF53-4819-B214-7442697769E8}"/>
                  </a:ext>
                </a:extLst>
              </p:cNvPr>
              <p:cNvSpPr/>
              <p:nvPr/>
            </p:nvSpPr>
            <p:spPr>
              <a:xfrm>
                <a:off x="1221" y="1619"/>
                <a:ext cx="3" cy="0"/>
              </a:xfrm>
              <a:custGeom>
                <a:avLst/>
                <a:gdLst/>
                <a:ahLst/>
                <a:cxnLst/>
                <a:rect l="l" t="t" r="r" b="b"/>
                <a:pathLst>
                  <a:path w="1" h="120000" extrusionOk="0">
                    <a:moveTo>
                      <a:pt x="0" y="0"/>
                    </a:moveTo>
                    <a:cubicBezTo>
                      <a:pt x="0" y="0"/>
                      <a:pt x="0" y="0"/>
                      <a:pt x="0"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59" name="Google Shape;665;p25">
                <a:extLst>
                  <a:ext uri="{FF2B5EF4-FFF2-40B4-BE49-F238E27FC236}">
                    <a16:creationId xmlns:a16="http://schemas.microsoft.com/office/drawing/2014/main" id="{1E3F7F96-BE2F-41C2-9AF9-3C769431A5F6}"/>
                  </a:ext>
                </a:extLst>
              </p:cNvPr>
              <p:cNvSpPr/>
              <p:nvPr/>
            </p:nvSpPr>
            <p:spPr>
              <a:xfrm>
                <a:off x="1224" y="1614"/>
                <a:ext cx="4" cy="5"/>
              </a:xfrm>
              <a:custGeom>
                <a:avLst/>
                <a:gdLst/>
                <a:ahLst/>
                <a:cxnLst/>
                <a:rect l="l" t="t" r="r" b="b"/>
                <a:pathLst>
                  <a:path w="2" h="2" extrusionOk="0">
                    <a:moveTo>
                      <a:pt x="1" y="1"/>
                    </a:moveTo>
                    <a:cubicBezTo>
                      <a:pt x="1" y="0"/>
                      <a:pt x="0" y="2"/>
                      <a:pt x="0" y="1"/>
                    </a:cubicBezTo>
                    <a:cubicBezTo>
                      <a:pt x="0" y="2"/>
                      <a:pt x="0" y="2"/>
                      <a:pt x="0" y="2"/>
                    </a:cubicBezTo>
                    <a:cubicBezTo>
                      <a:pt x="1" y="2"/>
                      <a:pt x="1" y="1"/>
                      <a:pt x="1" y="1"/>
                    </a:cubicBezTo>
                    <a:cubicBezTo>
                      <a:pt x="1" y="2"/>
                      <a:pt x="1" y="2"/>
                      <a:pt x="1" y="2"/>
                    </a:cubicBezTo>
                    <a:cubicBezTo>
                      <a:pt x="2" y="2"/>
                      <a:pt x="2" y="1"/>
                      <a:pt x="2" y="1"/>
                    </a:cubicBezTo>
                    <a:cubicBezTo>
                      <a:pt x="2" y="1"/>
                      <a:pt x="1" y="2"/>
                      <a:pt x="0" y="1"/>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0" name="Google Shape;666;p25">
                <a:extLst>
                  <a:ext uri="{FF2B5EF4-FFF2-40B4-BE49-F238E27FC236}">
                    <a16:creationId xmlns:a16="http://schemas.microsoft.com/office/drawing/2014/main" id="{0ED7EEC6-8923-4DE9-9AEC-47AA1F0C8864}"/>
                  </a:ext>
                </a:extLst>
              </p:cNvPr>
              <p:cNvSpPr/>
              <p:nvPr/>
            </p:nvSpPr>
            <p:spPr>
              <a:xfrm>
                <a:off x="1204" y="1623"/>
                <a:ext cx="2" cy="5"/>
              </a:xfrm>
              <a:custGeom>
                <a:avLst/>
                <a:gdLst/>
                <a:ahLst/>
                <a:cxnLst/>
                <a:rect l="l" t="t" r="r" b="b"/>
                <a:pathLst>
                  <a:path w="1" h="2" extrusionOk="0">
                    <a:moveTo>
                      <a:pt x="1" y="2"/>
                    </a:moveTo>
                    <a:cubicBezTo>
                      <a:pt x="1" y="1"/>
                      <a:pt x="1" y="2"/>
                      <a:pt x="1" y="1"/>
                    </a:cubicBezTo>
                    <a:cubicBezTo>
                      <a:pt x="1" y="1"/>
                      <a:pt x="1" y="0"/>
                      <a:pt x="1" y="0"/>
                    </a:cubicBezTo>
                    <a:cubicBezTo>
                      <a:pt x="1" y="1"/>
                      <a:pt x="0" y="1"/>
                      <a:pt x="0" y="2"/>
                    </a:cubicBezTo>
                    <a:cubicBezTo>
                      <a:pt x="0" y="2"/>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1" name="Google Shape;667;p25">
                <a:extLst>
                  <a:ext uri="{FF2B5EF4-FFF2-40B4-BE49-F238E27FC236}">
                    <a16:creationId xmlns:a16="http://schemas.microsoft.com/office/drawing/2014/main" id="{30EA4D3A-967A-42B3-B10C-9BF93A858797}"/>
                  </a:ext>
                </a:extLst>
              </p:cNvPr>
              <p:cNvSpPr/>
              <p:nvPr/>
            </p:nvSpPr>
            <p:spPr>
              <a:xfrm>
                <a:off x="1219" y="163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2" name="Google Shape;668;p25">
                <a:extLst>
                  <a:ext uri="{FF2B5EF4-FFF2-40B4-BE49-F238E27FC236}">
                    <a16:creationId xmlns:a16="http://schemas.microsoft.com/office/drawing/2014/main" id="{81D15AE9-5057-4536-ADE7-6D2DD6065E25}"/>
                  </a:ext>
                </a:extLst>
              </p:cNvPr>
              <p:cNvSpPr txBox="1"/>
              <p:nvPr/>
            </p:nvSpPr>
            <p:spPr>
              <a:xfrm>
                <a:off x="1217" y="1619"/>
                <a:ext cx="1" cy="1"/>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3" name="Google Shape;669;p25">
                <a:extLst>
                  <a:ext uri="{FF2B5EF4-FFF2-40B4-BE49-F238E27FC236}">
                    <a16:creationId xmlns:a16="http://schemas.microsoft.com/office/drawing/2014/main" id="{3EA690BD-B8D7-487C-A799-172090239106}"/>
                  </a:ext>
                </a:extLst>
              </p:cNvPr>
              <p:cNvSpPr/>
              <p:nvPr/>
            </p:nvSpPr>
            <p:spPr>
              <a:xfrm>
                <a:off x="1210" y="1628"/>
                <a:ext cx="3" cy="2"/>
              </a:xfrm>
              <a:custGeom>
                <a:avLst/>
                <a:gdLst/>
                <a:ahLst/>
                <a:cxnLst/>
                <a:rect l="l" t="t" r="r" b="b"/>
                <a:pathLst>
                  <a:path w="1" h="1" extrusionOk="0">
                    <a:moveTo>
                      <a:pt x="0" y="1"/>
                    </a:moveTo>
                    <a:cubicBezTo>
                      <a:pt x="1"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4" name="Google Shape;670;p25">
                <a:extLst>
                  <a:ext uri="{FF2B5EF4-FFF2-40B4-BE49-F238E27FC236}">
                    <a16:creationId xmlns:a16="http://schemas.microsoft.com/office/drawing/2014/main" id="{9D4D8C51-3976-4976-829B-DABB4C726FCF}"/>
                  </a:ext>
                </a:extLst>
              </p:cNvPr>
              <p:cNvSpPr/>
              <p:nvPr/>
            </p:nvSpPr>
            <p:spPr>
              <a:xfrm>
                <a:off x="1210" y="1628"/>
                <a:ext cx="3" cy="2"/>
              </a:xfrm>
              <a:custGeom>
                <a:avLst/>
                <a:gdLst/>
                <a:ahLst/>
                <a:cxnLst/>
                <a:rect l="l" t="t" r="r" b="b"/>
                <a:pathLst>
                  <a:path w="1" h="1" extrusionOk="0">
                    <a:moveTo>
                      <a:pt x="0" y="1"/>
                    </a:moveTo>
                    <a:cubicBezTo>
                      <a:pt x="0" y="1"/>
                      <a:pt x="0" y="0"/>
                      <a:pt x="0" y="0"/>
                    </a:cubicBezTo>
                    <a:cubicBezTo>
                      <a:pt x="1" y="0"/>
                      <a:pt x="1" y="0"/>
                      <a:pt x="1" y="0"/>
                    </a:cubicBezTo>
                    <a:cubicBezTo>
                      <a:pt x="1" y="0"/>
                      <a:pt x="1" y="0"/>
                      <a:pt x="0" y="0"/>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5" name="Google Shape;671;p25">
                <a:extLst>
                  <a:ext uri="{FF2B5EF4-FFF2-40B4-BE49-F238E27FC236}">
                    <a16:creationId xmlns:a16="http://schemas.microsoft.com/office/drawing/2014/main" id="{B6E52B92-0F0F-4937-95A9-0F64EF025CCA}"/>
                  </a:ext>
                </a:extLst>
              </p:cNvPr>
              <p:cNvSpPr/>
              <p:nvPr/>
            </p:nvSpPr>
            <p:spPr>
              <a:xfrm>
                <a:off x="1206" y="1552"/>
                <a:ext cx="2" cy="2"/>
              </a:xfrm>
              <a:custGeom>
                <a:avLst/>
                <a:gdLst/>
                <a:ahLst/>
                <a:cxnLst/>
                <a:rect l="l" t="t" r="r" b="b"/>
                <a:pathLst>
                  <a:path w="1" h="1" extrusionOk="0">
                    <a:moveTo>
                      <a:pt x="0" y="1"/>
                    </a:moveTo>
                    <a:cubicBezTo>
                      <a:pt x="0" y="1"/>
                      <a:pt x="0" y="1"/>
                      <a:pt x="1" y="1"/>
                    </a:cubicBezTo>
                    <a:cubicBezTo>
                      <a:pt x="1" y="1"/>
                      <a:pt x="1"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6" name="Google Shape;672;p25">
                <a:extLst>
                  <a:ext uri="{FF2B5EF4-FFF2-40B4-BE49-F238E27FC236}">
                    <a16:creationId xmlns:a16="http://schemas.microsoft.com/office/drawing/2014/main" id="{4E19618B-42BF-4784-B383-23DE1C3D9906}"/>
                  </a:ext>
                </a:extLst>
              </p:cNvPr>
              <p:cNvSpPr/>
              <p:nvPr/>
            </p:nvSpPr>
            <p:spPr>
              <a:xfrm>
                <a:off x="1215" y="1614"/>
                <a:ext cx="2" cy="5"/>
              </a:xfrm>
              <a:custGeom>
                <a:avLst/>
                <a:gdLst/>
                <a:ahLst/>
                <a:cxnLst/>
                <a:rect l="l" t="t" r="r" b="b"/>
                <a:pathLst>
                  <a:path w="1" h="2" extrusionOk="0">
                    <a:moveTo>
                      <a:pt x="0" y="1"/>
                    </a:moveTo>
                    <a:cubicBezTo>
                      <a:pt x="0" y="2"/>
                      <a:pt x="1" y="1"/>
                      <a:pt x="1" y="1"/>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7" name="Google Shape;673;p25">
                <a:extLst>
                  <a:ext uri="{FF2B5EF4-FFF2-40B4-BE49-F238E27FC236}">
                    <a16:creationId xmlns:a16="http://schemas.microsoft.com/office/drawing/2014/main" id="{5CAA1F1E-49FF-4483-AC21-B16DE80B7427}"/>
                  </a:ext>
                </a:extLst>
              </p:cNvPr>
              <p:cNvSpPr/>
              <p:nvPr/>
            </p:nvSpPr>
            <p:spPr>
              <a:xfrm>
                <a:off x="1213" y="1603"/>
                <a:ext cx="0" cy="2"/>
              </a:xfrm>
              <a:custGeom>
                <a:avLst/>
                <a:gdLst/>
                <a:ahLst/>
                <a:cxnLst/>
                <a:rect l="l" t="t" r="r" b="b"/>
                <a:pathLst>
                  <a:path w="120000" h="1" extrusionOk="0">
                    <a:moveTo>
                      <a:pt x="0" y="1"/>
                    </a:moveTo>
                    <a:cubicBezTo>
                      <a:pt x="0" y="1"/>
                      <a:pt x="0" y="1"/>
                      <a:pt x="0" y="1"/>
                    </a:cubicBezTo>
                    <a:cubicBezTo>
                      <a:pt x="0" y="0"/>
                      <a:pt x="0"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8" name="Google Shape;674;p25">
                <a:extLst>
                  <a:ext uri="{FF2B5EF4-FFF2-40B4-BE49-F238E27FC236}">
                    <a16:creationId xmlns:a16="http://schemas.microsoft.com/office/drawing/2014/main" id="{7A5B70FB-7DB3-4E29-A05B-DFBF682F6E4C}"/>
                  </a:ext>
                </a:extLst>
              </p:cNvPr>
              <p:cNvSpPr/>
              <p:nvPr/>
            </p:nvSpPr>
            <p:spPr>
              <a:xfrm>
                <a:off x="1206" y="1621"/>
                <a:ext cx="2" cy="2"/>
              </a:xfrm>
              <a:custGeom>
                <a:avLst/>
                <a:gdLst/>
                <a:ahLst/>
                <a:cxnLst/>
                <a:rect l="l" t="t" r="r" b="b"/>
                <a:pathLst>
                  <a:path w="1" h="1" extrusionOk="0">
                    <a:moveTo>
                      <a:pt x="0" y="0"/>
                    </a:moveTo>
                    <a:cubicBezTo>
                      <a:pt x="1" y="0"/>
                      <a:pt x="0" y="1"/>
                      <a:pt x="1" y="1"/>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69" name="Google Shape;675;p25">
                <a:extLst>
                  <a:ext uri="{FF2B5EF4-FFF2-40B4-BE49-F238E27FC236}">
                    <a16:creationId xmlns:a16="http://schemas.microsoft.com/office/drawing/2014/main" id="{F515D37D-75BF-408D-B693-C2B670F4CFF6}"/>
                  </a:ext>
                </a:extLst>
              </p:cNvPr>
              <p:cNvSpPr/>
              <p:nvPr/>
            </p:nvSpPr>
            <p:spPr>
              <a:xfrm>
                <a:off x="1206" y="1619"/>
                <a:ext cx="4" cy="0"/>
              </a:xfrm>
              <a:custGeom>
                <a:avLst/>
                <a:gdLst/>
                <a:ahLst/>
                <a:cxnLst/>
                <a:rect l="l" t="t" r="r" b="b"/>
                <a:pathLst>
                  <a:path w="2" h="120000" extrusionOk="0">
                    <a:moveTo>
                      <a:pt x="1" y="0"/>
                    </a:moveTo>
                    <a:cubicBezTo>
                      <a:pt x="1" y="0"/>
                      <a:pt x="2" y="0"/>
                      <a:pt x="1" y="0"/>
                    </a:cubicBezTo>
                    <a:cubicBezTo>
                      <a:pt x="1" y="0"/>
                      <a:pt x="0" y="0"/>
                      <a:pt x="1" y="0"/>
                    </a:cubicBezTo>
                    <a:cubicBezTo>
                      <a:pt x="1"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0" name="Google Shape;676;p25">
                <a:extLst>
                  <a:ext uri="{FF2B5EF4-FFF2-40B4-BE49-F238E27FC236}">
                    <a16:creationId xmlns:a16="http://schemas.microsoft.com/office/drawing/2014/main" id="{AC57C682-DAA6-4C59-A65F-3555CC4D2D0B}"/>
                  </a:ext>
                </a:extLst>
              </p:cNvPr>
              <p:cNvSpPr/>
              <p:nvPr/>
            </p:nvSpPr>
            <p:spPr>
              <a:xfrm>
                <a:off x="1206" y="1557"/>
                <a:ext cx="0" cy="2"/>
              </a:xfrm>
              <a:custGeom>
                <a:avLst/>
                <a:gdLst/>
                <a:ahLst/>
                <a:cxnLst/>
                <a:rect l="l" t="t" r="r" b="b"/>
                <a:pathLst>
                  <a:path w="120000" h="1" extrusionOk="0">
                    <a:moveTo>
                      <a:pt x="0" y="0"/>
                    </a:moveTo>
                    <a:cubicBezTo>
                      <a:pt x="0" y="1"/>
                      <a:pt x="0" y="1"/>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1" name="Google Shape;677;p25">
                <a:extLst>
                  <a:ext uri="{FF2B5EF4-FFF2-40B4-BE49-F238E27FC236}">
                    <a16:creationId xmlns:a16="http://schemas.microsoft.com/office/drawing/2014/main" id="{8F0CDEA3-99F1-4E4E-A4EF-9A795B2235BC}"/>
                  </a:ext>
                </a:extLst>
              </p:cNvPr>
              <p:cNvSpPr/>
              <p:nvPr/>
            </p:nvSpPr>
            <p:spPr>
              <a:xfrm>
                <a:off x="1204" y="1554"/>
                <a:ext cx="2" cy="3"/>
              </a:xfrm>
              <a:custGeom>
                <a:avLst/>
                <a:gdLst/>
                <a:ahLst/>
                <a:cxnLst/>
                <a:rect l="l" t="t" r="r" b="b"/>
                <a:pathLst>
                  <a:path w="1" h="1" extrusionOk="0">
                    <a:moveTo>
                      <a:pt x="1" y="1"/>
                    </a:moveTo>
                    <a:cubicBezTo>
                      <a:pt x="1" y="1"/>
                      <a:pt x="1" y="0"/>
                      <a:pt x="1" y="0"/>
                    </a:cubicBezTo>
                    <a:cubicBezTo>
                      <a:pt x="0" y="0"/>
                      <a:pt x="0" y="1"/>
                      <a:pt x="1"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2" name="Google Shape;678;p25">
                <a:extLst>
                  <a:ext uri="{FF2B5EF4-FFF2-40B4-BE49-F238E27FC236}">
                    <a16:creationId xmlns:a16="http://schemas.microsoft.com/office/drawing/2014/main" id="{F08795D3-9A53-439D-9BE4-2BD37FE0B7C0}"/>
                  </a:ext>
                </a:extLst>
              </p:cNvPr>
              <p:cNvSpPr/>
              <p:nvPr/>
            </p:nvSpPr>
            <p:spPr>
              <a:xfrm>
                <a:off x="1204" y="1619"/>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3" name="Google Shape;679;p25">
                <a:extLst>
                  <a:ext uri="{FF2B5EF4-FFF2-40B4-BE49-F238E27FC236}">
                    <a16:creationId xmlns:a16="http://schemas.microsoft.com/office/drawing/2014/main" id="{3F79FCB0-8F0D-4247-9307-FD8404C85C6E}"/>
                  </a:ext>
                </a:extLst>
              </p:cNvPr>
              <p:cNvSpPr/>
              <p:nvPr/>
            </p:nvSpPr>
            <p:spPr>
              <a:xfrm>
                <a:off x="1213" y="1610"/>
                <a:ext cx="2" cy="2"/>
              </a:xfrm>
              <a:custGeom>
                <a:avLst/>
                <a:gdLst/>
                <a:ahLst/>
                <a:cxnLst/>
                <a:rect l="l" t="t" r="r" b="b"/>
                <a:pathLst>
                  <a:path w="1" h="1" extrusionOk="0">
                    <a:moveTo>
                      <a:pt x="0" y="0"/>
                    </a:moveTo>
                    <a:cubicBezTo>
                      <a:pt x="0" y="1"/>
                      <a:pt x="0" y="1"/>
                      <a:pt x="1" y="1"/>
                    </a:cubicBezTo>
                    <a:cubicBezTo>
                      <a:pt x="0"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4" name="Google Shape;680;p25">
                <a:extLst>
                  <a:ext uri="{FF2B5EF4-FFF2-40B4-BE49-F238E27FC236}">
                    <a16:creationId xmlns:a16="http://schemas.microsoft.com/office/drawing/2014/main" id="{39037E55-BC25-4603-8FEE-DF3ABD9498BD}"/>
                  </a:ext>
                </a:extLst>
              </p:cNvPr>
              <p:cNvSpPr/>
              <p:nvPr/>
            </p:nvSpPr>
            <p:spPr>
              <a:xfrm>
                <a:off x="1210" y="1616"/>
                <a:ext cx="3" cy="0"/>
              </a:xfrm>
              <a:custGeom>
                <a:avLst/>
                <a:gdLst/>
                <a:ahLst/>
                <a:cxnLst/>
                <a:rect l="l" t="t" r="r" b="b"/>
                <a:pathLst>
                  <a:path w="1" h="120000" extrusionOk="0">
                    <a:moveTo>
                      <a:pt x="1" y="0"/>
                    </a:moveTo>
                    <a:cubicBezTo>
                      <a:pt x="1" y="0"/>
                      <a:pt x="1" y="0"/>
                      <a:pt x="1"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5" name="Google Shape;681;p25">
                <a:extLst>
                  <a:ext uri="{FF2B5EF4-FFF2-40B4-BE49-F238E27FC236}">
                    <a16:creationId xmlns:a16="http://schemas.microsoft.com/office/drawing/2014/main" id="{FAEB590B-BCB6-44BC-8B16-1CCAB3053F3C}"/>
                  </a:ext>
                </a:extLst>
              </p:cNvPr>
              <p:cNvSpPr/>
              <p:nvPr/>
            </p:nvSpPr>
            <p:spPr>
              <a:xfrm>
                <a:off x="1208" y="1619"/>
                <a:ext cx="2" cy="0"/>
              </a:xfrm>
              <a:custGeom>
                <a:avLst/>
                <a:gdLst/>
                <a:ahLst/>
                <a:cxnLst/>
                <a:rect l="l" t="t" r="r" b="b"/>
                <a:pathLst>
                  <a:path w="1" h="120000" extrusionOk="0">
                    <a:moveTo>
                      <a:pt x="0" y="0"/>
                    </a:moveTo>
                    <a:cubicBezTo>
                      <a:pt x="1" y="0"/>
                      <a:pt x="1" y="0"/>
                      <a:pt x="1" y="0"/>
                    </a:cubicBezTo>
                    <a:cubicBezTo>
                      <a:pt x="1" y="0"/>
                      <a:pt x="1" y="0"/>
                      <a:pt x="0" y="0"/>
                    </a:cubicBezTo>
                    <a:cubicBezTo>
                      <a:pt x="1"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6" name="Google Shape;682;p25">
                <a:extLst>
                  <a:ext uri="{FF2B5EF4-FFF2-40B4-BE49-F238E27FC236}">
                    <a16:creationId xmlns:a16="http://schemas.microsoft.com/office/drawing/2014/main" id="{C8D37914-2155-4329-B79B-58F3E6C86032}"/>
                  </a:ext>
                </a:extLst>
              </p:cNvPr>
              <p:cNvSpPr/>
              <p:nvPr/>
            </p:nvSpPr>
            <p:spPr>
              <a:xfrm>
                <a:off x="1215" y="1619"/>
                <a:ext cx="2" cy="2"/>
              </a:xfrm>
              <a:custGeom>
                <a:avLst/>
                <a:gdLst/>
                <a:ahLst/>
                <a:cxnLst/>
                <a:rect l="l" t="t" r="r" b="b"/>
                <a:pathLst>
                  <a:path w="1" h="1" extrusionOk="0">
                    <a:moveTo>
                      <a:pt x="0" y="1"/>
                    </a:moveTo>
                    <a:cubicBezTo>
                      <a:pt x="0" y="1"/>
                      <a:pt x="0" y="1"/>
                      <a:pt x="0" y="1"/>
                    </a:cubicBezTo>
                    <a:cubicBezTo>
                      <a:pt x="0" y="1"/>
                      <a:pt x="1" y="1"/>
                      <a:pt x="1" y="0"/>
                    </a:cubicBezTo>
                    <a:cubicBezTo>
                      <a:pt x="1" y="0"/>
                      <a:pt x="1" y="1"/>
                      <a:pt x="0" y="1"/>
                    </a:cubicBezTo>
                    <a:cubicBezTo>
                      <a:pt x="0" y="1"/>
                      <a:pt x="1"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7" name="Google Shape;683;p25">
                <a:extLst>
                  <a:ext uri="{FF2B5EF4-FFF2-40B4-BE49-F238E27FC236}">
                    <a16:creationId xmlns:a16="http://schemas.microsoft.com/office/drawing/2014/main" id="{07EFF6F4-5B32-4C41-867D-F071DCC9C4A3}"/>
                  </a:ext>
                </a:extLst>
              </p:cNvPr>
              <p:cNvSpPr/>
              <p:nvPr/>
            </p:nvSpPr>
            <p:spPr>
              <a:xfrm>
                <a:off x="1217" y="1621"/>
                <a:ext cx="4" cy="2"/>
              </a:xfrm>
              <a:custGeom>
                <a:avLst/>
                <a:gdLst/>
                <a:ahLst/>
                <a:cxnLst/>
                <a:rect l="l" t="t" r="r" b="b"/>
                <a:pathLst>
                  <a:path w="2" h="1" extrusionOk="0">
                    <a:moveTo>
                      <a:pt x="0" y="1"/>
                    </a:moveTo>
                    <a:cubicBezTo>
                      <a:pt x="1" y="1"/>
                      <a:pt x="2" y="0"/>
                      <a:pt x="1" y="0"/>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8" name="Google Shape;684;p25">
                <a:extLst>
                  <a:ext uri="{FF2B5EF4-FFF2-40B4-BE49-F238E27FC236}">
                    <a16:creationId xmlns:a16="http://schemas.microsoft.com/office/drawing/2014/main" id="{20163151-6A91-46D7-A0A1-748C6069C4BD}"/>
                  </a:ext>
                </a:extLst>
              </p:cNvPr>
              <p:cNvSpPr/>
              <p:nvPr/>
            </p:nvSpPr>
            <p:spPr>
              <a:xfrm>
                <a:off x="1210" y="1616"/>
                <a:ext cx="3" cy="0"/>
              </a:xfrm>
              <a:custGeom>
                <a:avLst/>
                <a:gdLst/>
                <a:ahLst/>
                <a:cxnLst/>
                <a:rect l="l" t="t" r="r" b="b"/>
                <a:pathLst>
                  <a:path w="1" h="120000" extrusionOk="0">
                    <a:moveTo>
                      <a:pt x="1" y="0"/>
                    </a:moveTo>
                    <a:cubicBezTo>
                      <a:pt x="1" y="0"/>
                      <a:pt x="1" y="0"/>
                      <a:pt x="0"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79" name="Google Shape;685;p25">
                <a:extLst>
                  <a:ext uri="{FF2B5EF4-FFF2-40B4-BE49-F238E27FC236}">
                    <a16:creationId xmlns:a16="http://schemas.microsoft.com/office/drawing/2014/main" id="{E15B99DD-DCE3-437D-BA7C-4C8205DFB4BF}"/>
                  </a:ext>
                </a:extLst>
              </p:cNvPr>
              <p:cNvSpPr/>
              <p:nvPr/>
            </p:nvSpPr>
            <p:spPr>
              <a:xfrm>
                <a:off x="1213" y="1612"/>
                <a:ext cx="2" cy="4"/>
              </a:xfrm>
              <a:custGeom>
                <a:avLst/>
                <a:gdLst/>
                <a:ahLst/>
                <a:cxnLst/>
                <a:rect l="l" t="t" r="r" b="b"/>
                <a:pathLst>
                  <a:path w="1" h="2" extrusionOk="0">
                    <a:moveTo>
                      <a:pt x="1" y="0"/>
                    </a:moveTo>
                    <a:cubicBezTo>
                      <a:pt x="1" y="0"/>
                      <a:pt x="0" y="0"/>
                      <a:pt x="0" y="0"/>
                    </a:cubicBezTo>
                    <a:cubicBezTo>
                      <a:pt x="0" y="1"/>
                      <a:pt x="0" y="1"/>
                      <a:pt x="0" y="1"/>
                    </a:cubicBezTo>
                    <a:cubicBezTo>
                      <a:pt x="1" y="2"/>
                      <a:pt x="1" y="0"/>
                      <a:pt x="1" y="0"/>
                    </a:cubicBezTo>
                    <a:cubicBezTo>
                      <a:pt x="0"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0" name="Google Shape;686;p25">
                <a:extLst>
                  <a:ext uri="{FF2B5EF4-FFF2-40B4-BE49-F238E27FC236}">
                    <a16:creationId xmlns:a16="http://schemas.microsoft.com/office/drawing/2014/main" id="{A20FF675-436F-4AB1-AA6C-7A98A4F5EAFB}"/>
                  </a:ext>
                </a:extLst>
              </p:cNvPr>
              <p:cNvSpPr/>
              <p:nvPr/>
            </p:nvSpPr>
            <p:spPr>
              <a:xfrm>
                <a:off x="1210" y="1612"/>
                <a:ext cx="3" cy="0"/>
              </a:xfrm>
              <a:custGeom>
                <a:avLst/>
                <a:gdLst/>
                <a:ahLst/>
                <a:cxnLst/>
                <a:rect l="l" t="t" r="r" b="b"/>
                <a:pathLst>
                  <a:path w="1" h="120000" extrusionOk="0">
                    <a:moveTo>
                      <a:pt x="1" y="0"/>
                    </a:move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1" name="Google Shape;687;p25">
                <a:extLst>
                  <a:ext uri="{FF2B5EF4-FFF2-40B4-BE49-F238E27FC236}">
                    <a16:creationId xmlns:a16="http://schemas.microsoft.com/office/drawing/2014/main" id="{0669EE72-9B8D-4B2B-9F74-3B1544BF6AE4}"/>
                  </a:ext>
                </a:extLst>
              </p:cNvPr>
              <p:cNvSpPr/>
              <p:nvPr/>
            </p:nvSpPr>
            <p:spPr>
              <a:xfrm>
                <a:off x="1217" y="1612"/>
                <a:ext cx="2" cy="2"/>
              </a:xfrm>
              <a:custGeom>
                <a:avLst/>
                <a:gdLst/>
                <a:ahLst/>
                <a:cxnLst/>
                <a:rect l="l" t="t" r="r" b="b"/>
                <a:pathLst>
                  <a:path w="1" h="1" extrusionOk="0">
                    <a:moveTo>
                      <a:pt x="1" y="0"/>
                    </a:moveTo>
                    <a:cubicBezTo>
                      <a:pt x="1" y="0"/>
                      <a:pt x="0" y="1"/>
                      <a:pt x="1" y="1"/>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2" name="Google Shape;688;p25">
                <a:extLst>
                  <a:ext uri="{FF2B5EF4-FFF2-40B4-BE49-F238E27FC236}">
                    <a16:creationId xmlns:a16="http://schemas.microsoft.com/office/drawing/2014/main" id="{330D616C-92D7-4830-A2CA-86A9076D0A2A}"/>
                  </a:ext>
                </a:extLst>
              </p:cNvPr>
              <p:cNvSpPr/>
              <p:nvPr/>
            </p:nvSpPr>
            <p:spPr>
              <a:xfrm>
                <a:off x="1206" y="1623"/>
                <a:ext cx="2" cy="2"/>
              </a:xfrm>
              <a:custGeom>
                <a:avLst/>
                <a:gdLst/>
                <a:ahLst/>
                <a:cxnLst/>
                <a:rect l="l" t="t" r="r" b="b"/>
                <a:pathLst>
                  <a:path w="1" h="1" extrusionOk="0">
                    <a:moveTo>
                      <a:pt x="1" y="1"/>
                    </a:moveTo>
                    <a:cubicBezTo>
                      <a:pt x="1" y="0"/>
                      <a:pt x="1" y="0"/>
                      <a:pt x="0" y="0"/>
                    </a:cubicBezTo>
                    <a:cubicBezTo>
                      <a:pt x="0"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3" name="Google Shape;689;p25">
                <a:extLst>
                  <a:ext uri="{FF2B5EF4-FFF2-40B4-BE49-F238E27FC236}">
                    <a16:creationId xmlns:a16="http://schemas.microsoft.com/office/drawing/2014/main" id="{AA7A3560-733D-4794-9AAD-7829759D3B2C}"/>
                  </a:ext>
                </a:extLst>
              </p:cNvPr>
              <p:cNvSpPr/>
              <p:nvPr/>
            </p:nvSpPr>
            <p:spPr>
              <a:xfrm>
                <a:off x="1228" y="1628"/>
                <a:ext cx="5" cy="0"/>
              </a:xfrm>
              <a:custGeom>
                <a:avLst/>
                <a:gdLst/>
                <a:ahLst/>
                <a:cxnLst/>
                <a:rect l="l" t="t" r="r" b="b"/>
                <a:pathLst>
                  <a:path w="2" h="120000" extrusionOk="0">
                    <a:moveTo>
                      <a:pt x="0" y="0"/>
                    </a:moveTo>
                    <a:cubicBezTo>
                      <a:pt x="0" y="0"/>
                      <a:pt x="2" y="0"/>
                      <a:pt x="1" y="0"/>
                    </a:cubicBezTo>
                    <a:cubicBezTo>
                      <a:pt x="1" y="0"/>
                      <a:pt x="0" y="0"/>
                      <a:pt x="0"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4" name="Google Shape;690;p25">
                <a:extLst>
                  <a:ext uri="{FF2B5EF4-FFF2-40B4-BE49-F238E27FC236}">
                    <a16:creationId xmlns:a16="http://schemas.microsoft.com/office/drawing/2014/main" id="{A6A59BCC-8442-4A5D-9EEE-B2B6B5F8EB87}"/>
                  </a:ext>
                </a:extLst>
              </p:cNvPr>
              <p:cNvSpPr/>
              <p:nvPr/>
            </p:nvSpPr>
            <p:spPr>
              <a:xfrm>
                <a:off x="1193" y="162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5" name="Google Shape;691;p25">
                <a:extLst>
                  <a:ext uri="{FF2B5EF4-FFF2-40B4-BE49-F238E27FC236}">
                    <a16:creationId xmlns:a16="http://schemas.microsoft.com/office/drawing/2014/main" id="{5EBA197D-F583-4998-956D-B8DD54311482}"/>
                  </a:ext>
                </a:extLst>
              </p:cNvPr>
              <p:cNvSpPr/>
              <p:nvPr/>
            </p:nvSpPr>
            <p:spPr>
              <a:xfrm>
                <a:off x="1224" y="1619"/>
                <a:ext cx="2" cy="2"/>
              </a:xfrm>
              <a:custGeom>
                <a:avLst/>
                <a:gdLst/>
                <a:ahLst/>
                <a:cxnLst/>
                <a:rect l="l" t="t" r="r" b="b"/>
                <a:pathLst>
                  <a:path w="1" h="1" extrusionOk="0">
                    <a:moveTo>
                      <a:pt x="1" y="0"/>
                    </a:moveTo>
                    <a:cubicBezTo>
                      <a:pt x="1" y="0"/>
                      <a:pt x="0" y="1"/>
                      <a:pt x="1" y="1"/>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6" name="Google Shape;692;p25">
                <a:extLst>
                  <a:ext uri="{FF2B5EF4-FFF2-40B4-BE49-F238E27FC236}">
                    <a16:creationId xmlns:a16="http://schemas.microsoft.com/office/drawing/2014/main" id="{55032692-669A-470B-8E14-6670C4570198}"/>
                  </a:ext>
                </a:extLst>
              </p:cNvPr>
              <p:cNvSpPr/>
              <p:nvPr/>
            </p:nvSpPr>
            <p:spPr>
              <a:xfrm>
                <a:off x="1202" y="1621"/>
                <a:ext cx="2" cy="2"/>
              </a:xfrm>
              <a:custGeom>
                <a:avLst/>
                <a:gdLst/>
                <a:ahLst/>
                <a:cxnLst/>
                <a:rect l="l" t="t" r="r" b="b"/>
                <a:pathLst>
                  <a:path w="1" h="1" extrusionOk="0">
                    <a:moveTo>
                      <a:pt x="1" y="1"/>
                    </a:moveTo>
                    <a:cubicBezTo>
                      <a:pt x="1" y="0"/>
                      <a:pt x="0"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7" name="Google Shape;693;p25">
                <a:extLst>
                  <a:ext uri="{FF2B5EF4-FFF2-40B4-BE49-F238E27FC236}">
                    <a16:creationId xmlns:a16="http://schemas.microsoft.com/office/drawing/2014/main" id="{D980E3BE-A514-462E-B048-C48F2DD290D0}"/>
                  </a:ext>
                </a:extLst>
              </p:cNvPr>
              <p:cNvSpPr/>
              <p:nvPr/>
            </p:nvSpPr>
            <p:spPr>
              <a:xfrm>
                <a:off x="1202" y="1557"/>
                <a:ext cx="0" cy="2"/>
              </a:xfrm>
              <a:custGeom>
                <a:avLst/>
                <a:gdLst/>
                <a:ahLst/>
                <a:cxnLst/>
                <a:rect l="l" t="t" r="r" b="b"/>
                <a:pathLst>
                  <a:path w="120000" h="1" extrusionOk="0">
                    <a:moveTo>
                      <a:pt x="0" y="0"/>
                    </a:moveTo>
                    <a:cubicBezTo>
                      <a:pt x="0" y="0"/>
                      <a:pt x="0" y="1"/>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8" name="Google Shape;694;p25">
                <a:extLst>
                  <a:ext uri="{FF2B5EF4-FFF2-40B4-BE49-F238E27FC236}">
                    <a16:creationId xmlns:a16="http://schemas.microsoft.com/office/drawing/2014/main" id="{D46B2E77-7B2E-4EEA-BED5-022737965E9A}"/>
                  </a:ext>
                </a:extLst>
              </p:cNvPr>
              <p:cNvSpPr/>
              <p:nvPr/>
            </p:nvSpPr>
            <p:spPr>
              <a:xfrm>
                <a:off x="1202" y="1619"/>
                <a:ext cx="2" cy="0"/>
              </a:xfrm>
              <a:custGeom>
                <a:avLst/>
                <a:gdLst/>
                <a:ahLst/>
                <a:cxnLst/>
                <a:rect l="l" t="t" r="r" b="b"/>
                <a:pathLst>
                  <a:path w="1" h="120000" extrusionOk="0">
                    <a:moveTo>
                      <a:pt x="0" y="0"/>
                    </a:moveTo>
                    <a:cubicBezTo>
                      <a:pt x="0" y="0"/>
                      <a:pt x="0" y="0"/>
                      <a:pt x="1"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89" name="Google Shape;695;p25">
                <a:extLst>
                  <a:ext uri="{FF2B5EF4-FFF2-40B4-BE49-F238E27FC236}">
                    <a16:creationId xmlns:a16="http://schemas.microsoft.com/office/drawing/2014/main" id="{40EBCE27-BFE9-47D6-8B13-4DD82A605041}"/>
                  </a:ext>
                </a:extLst>
              </p:cNvPr>
              <p:cNvSpPr/>
              <p:nvPr/>
            </p:nvSpPr>
            <p:spPr>
              <a:xfrm>
                <a:off x="1195" y="1616"/>
                <a:ext cx="7" cy="12"/>
              </a:xfrm>
              <a:custGeom>
                <a:avLst/>
                <a:gdLst/>
                <a:ahLst/>
                <a:cxnLst/>
                <a:rect l="l" t="t" r="r" b="b"/>
                <a:pathLst>
                  <a:path w="3" h="5" extrusionOk="0">
                    <a:moveTo>
                      <a:pt x="1" y="2"/>
                    </a:moveTo>
                    <a:cubicBezTo>
                      <a:pt x="0" y="2"/>
                      <a:pt x="0" y="4"/>
                      <a:pt x="1" y="5"/>
                    </a:cubicBezTo>
                    <a:cubicBezTo>
                      <a:pt x="3" y="5"/>
                      <a:pt x="2" y="2"/>
                      <a:pt x="2" y="2"/>
                    </a:cubicBezTo>
                    <a:cubicBezTo>
                      <a:pt x="2" y="3"/>
                      <a:pt x="2" y="3"/>
                      <a:pt x="3" y="3"/>
                    </a:cubicBezTo>
                    <a:cubicBezTo>
                      <a:pt x="3" y="3"/>
                      <a:pt x="3" y="3"/>
                      <a:pt x="3" y="2"/>
                    </a:cubicBezTo>
                    <a:cubicBezTo>
                      <a:pt x="3" y="2"/>
                      <a:pt x="3" y="2"/>
                      <a:pt x="3" y="1"/>
                    </a:cubicBezTo>
                    <a:cubicBezTo>
                      <a:pt x="2" y="0"/>
                      <a:pt x="1" y="1"/>
                      <a:pt x="0" y="1"/>
                    </a:cubicBezTo>
                    <a:cubicBezTo>
                      <a:pt x="0" y="2"/>
                      <a:pt x="1" y="1"/>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0" name="Google Shape;696;p25">
                <a:extLst>
                  <a:ext uri="{FF2B5EF4-FFF2-40B4-BE49-F238E27FC236}">
                    <a16:creationId xmlns:a16="http://schemas.microsoft.com/office/drawing/2014/main" id="{99530DD2-BA0D-4EF4-A11C-E8E1A16264C8}"/>
                  </a:ext>
                </a:extLst>
              </p:cNvPr>
              <p:cNvSpPr/>
              <p:nvPr/>
            </p:nvSpPr>
            <p:spPr>
              <a:xfrm>
                <a:off x="1226" y="1619"/>
                <a:ext cx="2" cy="2"/>
              </a:xfrm>
              <a:custGeom>
                <a:avLst/>
                <a:gdLst/>
                <a:ahLst/>
                <a:cxnLst/>
                <a:rect l="l" t="t" r="r" b="b"/>
                <a:pathLst>
                  <a:path w="1" h="1" extrusionOk="0">
                    <a:moveTo>
                      <a:pt x="0" y="1"/>
                    </a:moveTo>
                    <a:cubicBezTo>
                      <a:pt x="1" y="1"/>
                      <a:pt x="1" y="0"/>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1" name="Google Shape;697;p25">
                <a:extLst>
                  <a:ext uri="{FF2B5EF4-FFF2-40B4-BE49-F238E27FC236}">
                    <a16:creationId xmlns:a16="http://schemas.microsoft.com/office/drawing/2014/main" id="{15C63328-EC55-4231-9CFB-FAF3EAF85F27}"/>
                  </a:ext>
                </a:extLst>
              </p:cNvPr>
              <p:cNvSpPr/>
              <p:nvPr/>
            </p:nvSpPr>
            <p:spPr>
              <a:xfrm>
                <a:off x="1204" y="1548"/>
                <a:ext cx="4" cy="4"/>
              </a:xfrm>
              <a:custGeom>
                <a:avLst/>
                <a:gdLst/>
                <a:ahLst/>
                <a:cxnLst/>
                <a:rect l="l" t="t" r="r" b="b"/>
                <a:pathLst>
                  <a:path w="2" h="2" extrusionOk="0">
                    <a:moveTo>
                      <a:pt x="0" y="1"/>
                    </a:moveTo>
                    <a:cubicBezTo>
                      <a:pt x="0" y="1"/>
                      <a:pt x="0" y="2"/>
                      <a:pt x="0" y="2"/>
                    </a:cubicBezTo>
                    <a:cubicBezTo>
                      <a:pt x="0" y="2"/>
                      <a:pt x="0" y="2"/>
                      <a:pt x="0" y="2"/>
                    </a:cubicBezTo>
                    <a:cubicBezTo>
                      <a:pt x="0" y="2"/>
                      <a:pt x="0" y="2"/>
                      <a:pt x="0" y="1"/>
                    </a:cubicBezTo>
                    <a:cubicBezTo>
                      <a:pt x="1" y="1"/>
                      <a:pt x="1" y="2"/>
                      <a:pt x="1" y="2"/>
                    </a:cubicBezTo>
                    <a:cubicBezTo>
                      <a:pt x="2" y="1"/>
                      <a:pt x="2" y="0"/>
                      <a:pt x="1" y="0"/>
                    </a:cubicBezTo>
                    <a:cubicBezTo>
                      <a:pt x="1" y="1"/>
                      <a:pt x="1" y="1"/>
                      <a:pt x="1" y="1"/>
                    </a:cubicBezTo>
                    <a:cubicBezTo>
                      <a:pt x="1" y="1"/>
                      <a:pt x="0" y="0"/>
                      <a:pt x="0" y="0"/>
                    </a:cubicBezTo>
                    <a:cubicBezTo>
                      <a:pt x="0" y="0"/>
                      <a:pt x="0" y="1"/>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2" name="Google Shape;698;p25">
                <a:extLst>
                  <a:ext uri="{FF2B5EF4-FFF2-40B4-BE49-F238E27FC236}">
                    <a16:creationId xmlns:a16="http://schemas.microsoft.com/office/drawing/2014/main" id="{418402FE-E321-43D6-B79F-B09E2CABE35C}"/>
                  </a:ext>
                </a:extLst>
              </p:cNvPr>
              <p:cNvSpPr/>
              <p:nvPr/>
            </p:nvSpPr>
            <p:spPr>
              <a:xfrm>
                <a:off x="1230" y="1625"/>
                <a:ext cx="3" cy="0"/>
              </a:xfrm>
              <a:custGeom>
                <a:avLst/>
                <a:gdLst/>
                <a:ahLst/>
                <a:cxnLst/>
                <a:rect l="l" t="t" r="r" b="b"/>
                <a:pathLst>
                  <a:path w="1" h="120000" extrusionOk="0">
                    <a:moveTo>
                      <a:pt x="0" y="0"/>
                    </a:moveTo>
                    <a:cubicBezTo>
                      <a:pt x="0" y="0"/>
                      <a:pt x="1" y="0"/>
                      <a:pt x="1"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3" name="Google Shape;699;p25">
                <a:extLst>
                  <a:ext uri="{FF2B5EF4-FFF2-40B4-BE49-F238E27FC236}">
                    <a16:creationId xmlns:a16="http://schemas.microsoft.com/office/drawing/2014/main" id="{B74E59C1-C8C3-4FBA-AEE4-65705397AF3D}"/>
                  </a:ext>
                </a:extLst>
              </p:cNvPr>
              <p:cNvSpPr/>
              <p:nvPr/>
            </p:nvSpPr>
            <p:spPr>
              <a:xfrm>
                <a:off x="1230" y="1623"/>
                <a:ext cx="0" cy="2"/>
              </a:xfrm>
              <a:custGeom>
                <a:avLst/>
                <a:gdLst/>
                <a:ahLst/>
                <a:cxnLst/>
                <a:rect l="l" t="t" r="r" b="b"/>
                <a:pathLst>
                  <a:path w="120000" h="1" extrusionOk="0">
                    <a:moveTo>
                      <a:pt x="0" y="1"/>
                    </a:moveTo>
                    <a:cubicBezTo>
                      <a:pt x="0" y="1"/>
                      <a:pt x="0" y="0"/>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4" name="Google Shape;700;p25">
                <a:extLst>
                  <a:ext uri="{FF2B5EF4-FFF2-40B4-BE49-F238E27FC236}">
                    <a16:creationId xmlns:a16="http://schemas.microsoft.com/office/drawing/2014/main" id="{4C0BB07E-D254-48CA-AB00-FD7EC453DF8D}"/>
                  </a:ext>
                </a:extLst>
              </p:cNvPr>
              <p:cNvSpPr/>
              <p:nvPr/>
            </p:nvSpPr>
            <p:spPr>
              <a:xfrm>
                <a:off x="1228" y="1625"/>
                <a:ext cx="0" cy="3"/>
              </a:xfrm>
              <a:custGeom>
                <a:avLst/>
                <a:gdLst/>
                <a:ahLst/>
                <a:cxnLst/>
                <a:rect l="l" t="t" r="r" b="b"/>
                <a:pathLst>
                  <a:path w="120000" h="1" extrusionOk="0">
                    <a:moveTo>
                      <a:pt x="0" y="0"/>
                    </a:moveTo>
                    <a:cubicBezTo>
                      <a:pt x="0" y="0"/>
                      <a:pt x="0" y="0"/>
                      <a:pt x="0" y="0"/>
                    </a:cubicBezTo>
                    <a:cubicBezTo>
                      <a:pt x="0" y="1"/>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5" name="Google Shape;701;p25">
                <a:extLst>
                  <a:ext uri="{FF2B5EF4-FFF2-40B4-BE49-F238E27FC236}">
                    <a16:creationId xmlns:a16="http://schemas.microsoft.com/office/drawing/2014/main" id="{D55109F7-65F3-4B29-9B84-75C60C50953B}"/>
                  </a:ext>
                </a:extLst>
              </p:cNvPr>
              <p:cNvSpPr/>
              <p:nvPr/>
            </p:nvSpPr>
            <p:spPr>
              <a:xfrm>
                <a:off x="1193" y="1619"/>
                <a:ext cx="4" cy="9"/>
              </a:xfrm>
              <a:custGeom>
                <a:avLst/>
                <a:gdLst/>
                <a:ahLst/>
                <a:cxnLst/>
                <a:rect l="l" t="t" r="r" b="b"/>
                <a:pathLst>
                  <a:path w="2" h="4" extrusionOk="0">
                    <a:moveTo>
                      <a:pt x="0" y="2"/>
                    </a:moveTo>
                    <a:cubicBezTo>
                      <a:pt x="2" y="4"/>
                      <a:pt x="0" y="0"/>
                      <a:pt x="0" y="2"/>
                    </a:cubicBezTo>
                    <a:cubicBezTo>
                      <a:pt x="0"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6" name="Google Shape;702;p25">
                <a:extLst>
                  <a:ext uri="{FF2B5EF4-FFF2-40B4-BE49-F238E27FC236}">
                    <a16:creationId xmlns:a16="http://schemas.microsoft.com/office/drawing/2014/main" id="{354C0A71-B72E-491A-A970-78962D481A56}"/>
                  </a:ext>
                </a:extLst>
              </p:cNvPr>
              <p:cNvSpPr txBox="1"/>
              <p:nvPr/>
            </p:nvSpPr>
            <p:spPr>
              <a:xfrm>
                <a:off x="1228" y="1619"/>
                <a:ext cx="1" cy="1"/>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7" name="Google Shape;703;p25">
                <a:extLst>
                  <a:ext uri="{FF2B5EF4-FFF2-40B4-BE49-F238E27FC236}">
                    <a16:creationId xmlns:a16="http://schemas.microsoft.com/office/drawing/2014/main" id="{29520754-DA4A-4732-805D-90B23CDDB2BE}"/>
                  </a:ext>
                </a:extLst>
              </p:cNvPr>
              <p:cNvSpPr/>
              <p:nvPr/>
            </p:nvSpPr>
            <p:spPr>
              <a:xfrm>
                <a:off x="1237" y="1625"/>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8" name="Google Shape;704;p25">
                <a:extLst>
                  <a:ext uri="{FF2B5EF4-FFF2-40B4-BE49-F238E27FC236}">
                    <a16:creationId xmlns:a16="http://schemas.microsoft.com/office/drawing/2014/main" id="{C0833234-46D5-44AD-802A-ABCCDA6DE1C6}"/>
                  </a:ext>
                </a:extLst>
              </p:cNvPr>
              <p:cNvSpPr/>
              <p:nvPr/>
            </p:nvSpPr>
            <p:spPr>
              <a:xfrm>
                <a:off x="1204" y="1546"/>
                <a:ext cx="2" cy="2"/>
              </a:xfrm>
              <a:custGeom>
                <a:avLst/>
                <a:gdLst/>
                <a:ahLst/>
                <a:cxnLst/>
                <a:rect l="l" t="t" r="r" b="b"/>
                <a:pathLst>
                  <a:path w="1" h="1" extrusionOk="0">
                    <a:moveTo>
                      <a:pt x="0" y="1"/>
                    </a:moveTo>
                    <a:cubicBezTo>
                      <a:pt x="1" y="1"/>
                      <a:pt x="1" y="1"/>
                      <a:pt x="1" y="1"/>
                    </a:cubicBezTo>
                    <a:cubicBezTo>
                      <a:pt x="1" y="1"/>
                      <a:pt x="1" y="0"/>
                      <a:pt x="1" y="0"/>
                    </a:cubicBezTo>
                    <a:cubicBezTo>
                      <a:pt x="1" y="1"/>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99" name="Google Shape;705;p25">
                <a:extLst>
                  <a:ext uri="{FF2B5EF4-FFF2-40B4-BE49-F238E27FC236}">
                    <a16:creationId xmlns:a16="http://schemas.microsoft.com/office/drawing/2014/main" id="{3B363B0C-00BB-43F6-998D-85F09A33BB45}"/>
                  </a:ext>
                </a:extLst>
              </p:cNvPr>
              <p:cNvSpPr/>
              <p:nvPr/>
            </p:nvSpPr>
            <p:spPr>
              <a:xfrm>
                <a:off x="1204" y="1546"/>
                <a:ext cx="0" cy="2"/>
              </a:xfrm>
              <a:custGeom>
                <a:avLst/>
                <a:gdLst/>
                <a:ahLst/>
                <a:cxnLst/>
                <a:rect l="l" t="t" r="r" b="b"/>
                <a:pathLst>
                  <a:path w="120000" h="1" extrusionOk="0">
                    <a:moveTo>
                      <a:pt x="0" y="1"/>
                    </a:moveTo>
                    <a:cubicBezTo>
                      <a:pt x="0" y="1"/>
                      <a:pt x="0"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0" name="Google Shape;706;p25">
                <a:extLst>
                  <a:ext uri="{FF2B5EF4-FFF2-40B4-BE49-F238E27FC236}">
                    <a16:creationId xmlns:a16="http://schemas.microsoft.com/office/drawing/2014/main" id="{8B9C5E59-D2DB-4458-8708-2F288FC3D377}"/>
                  </a:ext>
                </a:extLst>
              </p:cNvPr>
              <p:cNvSpPr/>
              <p:nvPr/>
            </p:nvSpPr>
            <p:spPr>
              <a:xfrm>
                <a:off x="1228" y="161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1" name="Google Shape;707;p25">
                <a:extLst>
                  <a:ext uri="{FF2B5EF4-FFF2-40B4-BE49-F238E27FC236}">
                    <a16:creationId xmlns:a16="http://schemas.microsoft.com/office/drawing/2014/main" id="{9246ADCF-25B9-44FE-AA91-FD96AAB243EF}"/>
                  </a:ext>
                </a:extLst>
              </p:cNvPr>
              <p:cNvSpPr/>
              <p:nvPr/>
            </p:nvSpPr>
            <p:spPr>
              <a:xfrm>
                <a:off x="1204" y="1621"/>
                <a:ext cx="2" cy="0"/>
              </a:xfrm>
              <a:custGeom>
                <a:avLst/>
                <a:gdLst/>
                <a:ahLst/>
                <a:cxnLst/>
                <a:rect l="l" t="t" r="r" b="b"/>
                <a:pathLst>
                  <a:path w="1" h="120000" extrusionOk="0">
                    <a:moveTo>
                      <a:pt x="0" y="0"/>
                    </a:moveTo>
                    <a:cubicBezTo>
                      <a:pt x="1"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2" name="Google Shape;708;p25">
                <a:extLst>
                  <a:ext uri="{FF2B5EF4-FFF2-40B4-BE49-F238E27FC236}">
                    <a16:creationId xmlns:a16="http://schemas.microsoft.com/office/drawing/2014/main" id="{DBBF70FD-0042-4E1B-AA92-9A4BD7389CFA}"/>
                  </a:ext>
                </a:extLst>
              </p:cNvPr>
              <p:cNvSpPr/>
              <p:nvPr/>
            </p:nvSpPr>
            <p:spPr>
              <a:xfrm>
                <a:off x="1193" y="1619"/>
                <a:ext cx="2" cy="2"/>
              </a:xfrm>
              <a:custGeom>
                <a:avLst/>
                <a:gdLst/>
                <a:ahLst/>
                <a:cxnLst/>
                <a:rect l="l" t="t" r="r" b="b"/>
                <a:pathLst>
                  <a:path w="1" h="1" extrusionOk="0">
                    <a:moveTo>
                      <a:pt x="1" y="1"/>
                    </a:moveTo>
                    <a:cubicBezTo>
                      <a:pt x="1" y="1"/>
                      <a:pt x="1" y="1"/>
                      <a:pt x="1" y="0"/>
                    </a:cubicBezTo>
                    <a:cubicBezTo>
                      <a:pt x="1"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3" name="Google Shape;709;p25">
                <a:extLst>
                  <a:ext uri="{FF2B5EF4-FFF2-40B4-BE49-F238E27FC236}">
                    <a16:creationId xmlns:a16="http://schemas.microsoft.com/office/drawing/2014/main" id="{6025BE10-F0CF-4780-A9E8-1B2538EEB6C8}"/>
                  </a:ext>
                </a:extLst>
              </p:cNvPr>
              <p:cNvSpPr/>
              <p:nvPr/>
            </p:nvSpPr>
            <p:spPr>
              <a:xfrm>
                <a:off x="1235" y="1621"/>
                <a:ext cx="0" cy="2"/>
              </a:xfrm>
              <a:custGeom>
                <a:avLst/>
                <a:gdLst/>
                <a:ahLst/>
                <a:cxnLst/>
                <a:rect l="l" t="t" r="r" b="b"/>
                <a:pathLst>
                  <a:path w="120000" h="1" extrusionOk="0">
                    <a:moveTo>
                      <a:pt x="0" y="0"/>
                    </a:moveTo>
                    <a:cubicBezTo>
                      <a:pt x="0" y="1"/>
                      <a:pt x="0" y="1"/>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4" name="Google Shape;710;p25">
                <a:extLst>
                  <a:ext uri="{FF2B5EF4-FFF2-40B4-BE49-F238E27FC236}">
                    <a16:creationId xmlns:a16="http://schemas.microsoft.com/office/drawing/2014/main" id="{0CB47EFF-FFB0-4959-A01B-B475DF38D316}"/>
                  </a:ext>
                </a:extLst>
              </p:cNvPr>
              <p:cNvSpPr/>
              <p:nvPr/>
            </p:nvSpPr>
            <p:spPr>
              <a:xfrm>
                <a:off x="1228" y="161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5" name="Google Shape;711;p25">
                <a:extLst>
                  <a:ext uri="{FF2B5EF4-FFF2-40B4-BE49-F238E27FC236}">
                    <a16:creationId xmlns:a16="http://schemas.microsoft.com/office/drawing/2014/main" id="{367799F7-0CB3-431A-A24C-DD62F7F23B44}"/>
                  </a:ext>
                </a:extLst>
              </p:cNvPr>
              <p:cNvSpPr/>
              <p:nvPr/>
            </p:nvSpPr>
            <p:spPr>
              <a:xfrm>
                <a:off x="1250" y="1663"/>
                <a:ext cx="2" cy="2"/>
              </a:xfrm>
              <a:custGeom>
                <a:avLst/>
                <a:gdLst/>
                <a:ahLst/>
                <a:cxnLst/>
                <a:rect l="l" t="t" r="r" b="b"/>
                <a:pathLst>
                  <a:path w="1" h="1" extrusionOk="0">
                    <a:moveTo>
                      <a:pt x="1" y="1"/>
                    </a:moveTo>
                    <a:cubicBezTo>
                      <a:pt x="1" y="1"/>
                      <a:pt x="1" y="1"/>
                      <a:pt x="1" y="1"/>
                    </a:cubicBezTo>
                    <a:cubicBezTo>
                      <a:pt x="0" y="1"/>
                      <a:pt x="1" y="1"/>
                      <a:pt x="0" y="1"/>
                    </a:cubicBezTo>
                    <a:cubicBezTo>
                      <a:pt x="1" y="1"/>
                      <a:pt x="1"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6" name="Google Shape;712;p25">
                <a:extLst>
                  <a:ext uri="{FF2B5EF4-FFF2-40B4-BE49-F238E27FC236}">
                    <a16:creationId xmlns:a16="http://schemas.microsoft.com/office/drawing/2014/main" id="{CDA8E9C8-6F23-4D2C-A33D-550C94096350}"/>
                  </a:ext>
                </a:extLst>
              </p:cNvPr>
              <p:cNvSpPr/>
              <p:nvPr/>
            </p:nvSpPr>
            <p:spPr>
              <a:xfrm>
                <a:off x="1239" y="1643"/>
                <a:ext cx="7" cy="7"/>
              </a:xfrm>
              <a:custGeom>
                <a:avLst/>
                <a:gdLst/>
                <a:ahLst/>
                <a:cxnLst/>
                <a:rect l="l" t="t" r="r" b="b"/>
                <a:pathLst>
                  <a:path w="3" h="3" extrusionOk="0">
                    <a:moveTo>
                      <a:pt x="0" y="1"/>
                    </a:moveTo>
                    <a:cubicBezTo>
                      <a:pt x="0" y="3"/>
                      <a:pt x="3"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7" name="Google Shape;713;p25">
                <a:extLst>
                  <a:ext uri="{FF2B5EF4-FFF2-40B4-BE49-F238E27FC236}">
                    <a16:creationId xmlns:a16="http://schemas.microsoft.com/office/drawing/2014/main" id="{2C5DF8CD-5586-4E34-8BC8-662EB45A775E}"/>
                  </a:ext>
                </a:extLst>
              </p:cNvPr>
              <p:cNvSpPr/>
              <p:nvPr/>
            </p:nvSpPr>
            <p:spPr>
              <a:xfrm>
                <a:off x="1252" y="1630"/>
                <a:ext cx="3" cy="0"/>
              </a:xfrm>
              <a:custGeom>
                <a:avLst/>
                <a:gdLst/>
                <a:ahLst/>
                <a:cxnLst/>
                <a:rect l="l" t="t" r="r" b="b"/>
                <a:pathLst>
                  <a:path w="1" h="120000" extrusionOk="0">
                    <a:moveTo>
                      <a:pt x="1" y="0"/>
                    </a:moveTo>
                    <a:cubicBezTo>
                      <a:pt x="1" y="0"/>
                      <a:pt x="1" y="0"/>
                      <a:pt x="1"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8" name="Google Shape;714;p25">
                <a:extLst>
                  <a:ext uri="{FF2B5EF4-FFF2-40B4-BE49-F238E27FC236}">
                    <a16:creationId xmlns:a16="http://schemas.microsoft.com/office/drawing/2014/main" id="{FCA01936-0010-4AC1-B8A0-9DB35A2815ED}"/>
                  </a:ext>
                </a:extLst>
              </p:cNvPr>
              <p:cNvSpPr/>
              <p:nvPr/>
            </p:nvSpPr>
            <p:spPr>
              <a:xfrm>
                <a:off x="1259" y="1628"/>
                <a:ext cx="2" cy="0"/>
              </a:xfrm>
              <a:custGeom>
                <a:avLst/>
                <a:gdLst/>
                <a:ahLst/>
                <a:cxnLst/>
                <a:rect l="l" t="t" r="r" b="b"/>
                <a:pathLst>
                  <a:path w="1" h="120000" extrusionOk="0">
                    <a:moveTo>
                      <a:pt x="0" y="0"/>
                    </a:moveTo>
                    <a:cubicBezTo>
                      <a:pt x="0" y="0"/>
                      <a:pt x="1" y="0"/>
                      <a:pt x="1" y="0"/>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09" name="Google Shape;715;p25">
                <a:extLst>
                  <a:ext uri="{FF2B5EF4-FFF2-40B4-BE49-F238E27FC236}">
                    <a16:creationId xmlns:a16="http://schemas.microsoft.com/office/drawing/2014/main" id="{23DBAB24-B64B-433D-8696-0781EE921B5A}"/>
                  </a:ext>
                </a:extLst>
              </p:cNvPr>
              <p:cNvSpPr/>
              <p:nvPr/>
            </p:nvSpPr>
            <p:spPr>
              <a:xfrm>
                <a:off x="1241" y="1636"/>
                <a:ext cx="0" cy="3"/>
              </a:xfrm>
              <a:custGeom>
                <a:avLst/>
                <a:gdLst/>
                <a:ahLst/>
                <a:cxnLst/>
                <a:rect l="l" t="t" r="r" b="b"/>
                <a:pathLst>
                  <a:path w="120000" h="1" extrusionOk="0">
                    <a:moveTo>
                      <a:pt x="0" y="0"/>
                    </a:moveTo>
                    <a:cubicBezTo>
                      <a:pt x="0" y="1"/>
                      <a:pt x="0" y="1"/>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0" name="Google Shape;716;p25">
                <a:extLst>
                  <a:ext uri="{FF2B5EF4-FFF2-40B4-BE49-F238E27FC236}">
                    <a16:creationId xmlns:a16="http://schemas.microsoft.com/office/drawing/2014/main" id="{78E0BE76-9B65-4461-8112-F8CDCB644641}"/>
                  </a:ext>
                </a:extLst>
              </p:cNvPr>
              <p:cNvSpPr/>
              <p:nvPr/>
            </p:nvSpPr>
            <p:spPr>
              <a:xfrm>
                <a:off x="1248" y="1634"/>
                <a:ext cx="2" cy="2"/>
              </a:xfrm>
              <a:custGeom>
                <a:avLst/>
                <a:gdLst/>
                <a:ahLst/>
                <a:cxnLst/>
                <a:rect l="l" t="t" r="r" b="b"/>
                <a:pathLst>
                  <a:path w="1" h="1" extrusionOk="0">
                    <a:moveTo>
                      <a:pt x="0" y="1"/>
                    </a:moveTo>
                    <a:cubicBezTo>
                      <a:pt x="0" y="1"/>
                      <a:pt x="0" y="1"/>
                      <a:pt x="1" y="1"/>
                    </a:cubicBezTo>
                    <a:cubicBezTo>
                      <a:pt x="1" y="1"/>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1" name="Google Shape;717;p25">
                <a:extLst>
                  <a:ext uri="{FF2B5EF4-FFF2-40B4-BE49-F238E27FC236}">
                    <a16:creationId xmlns:a16="http://schemas.microsoft.com/office/drawing/2014/main" id="{283BA273-131D-4CF8-B9E9-8FF915521B92}"/>
                  </a:ext>
                </a:extLst>
              </p:cNvPr>
              <p:cNvSpPr/>
              <p:nvPr/>
            </p:nvSpPr>
            <p:spPr>
              <a:xfrm>
                <a:off x="1246" y="1636"/>
                <a:ext cx="2" cy="0"/>
              </a:xfrm>
              <a:custGeom>
                <a:avLst/>
                <a:gdLst/>
                <a:ahLst/>
                <a:cxnLst/>
                <a:rect l="l" t="t" r="r" b="b"/>
                <a:pathLst>
                  <a:path w="1" h="120000" extrusionOk="0">
                    <a:moveTo>
                      <a:pt x="0" y="0"/>
                    </a:moveTo>
                    <a:cubicBezTo>
                      <a:pt x="0" y="0"/>
                      <a:pt x="1" y="0"/>
                      <a:pt x="1" y="0"/>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2" name="Google Shape;718;p25">
                <a:extLst>
                  <a:ext uri="{FF2B5EF4-FFF2-40B4-BE49-F238E27FC236}">
                    <a16:creationId xmlns:a16="http://schemas.microsoft.com/office/drawing/2014/main" id="{B064F1EC-90A1-403B-9386-64498EE9379B}"/>
                  </a:ext>
                </a:extLst>
              </p:cNvPr>
              <p:cNvSpPr/>
              <p:nvPr/>
            </p:nvSpPr>
            <p:spPr>
              <a:xfrm>
                <a:off x="1257" y="1628"/>
                <a:ext cx="0" cy="2"/>
              </a:xfrm>
              <a:custGeom>
                <a:avLst/>
                <a:gdLst/>
                <a:ahLst/>
                <a:cxnLst/>
                <a:rect l="l" t="t" r="r" b="b"/>
                <a:pathLst>
                  <a:path w="120000" h="1" extrusionOk="0">
                    <a:moveTo>
                      <a:pt x="0" y="0"/>
                    </a:moveTo>
                    <a:cubicBezTo>
                      <a:pt x="0" y="0"/>
                      <a:pt x="0" y="0"/>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3" name="Google Shape;719;p25">
                <a:extLst>
                  <a:ext uri="{FF2B5EF4-FFF2-40B4-BE49-F238E27FC236}">
                    <a16:creationId xmlns:a16="http://schemas.microsoft.com/office/drawing/2014/main" id="{8DE76477-0976-45D5-8A6E-7EBEB0AC8E89}"/>
                  </a:ext>
                </a:extLst>
              </p:cNvPr>
              <p:cNvSpPr/>
              <p:nvPr/>
            </p:nvSpPr>
            <p:spPr>
              <a:xfrm>
                <a:off x="1239" y="164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4" name="Google Shape;720;p25">
                <a:extLst>
                  <a:ext uri="{FF2B5EF4-FFF2-40B4-BE49-F238E27FC236}">
                    <a16:creationId xmlns:a16="http://schemas.microsoft.com/office/drawing/2014/main" id="{B126A3D8-BE64-4FB5-94C3-B3046DBDF74F}"/>
                  </a:ext>
                </a:extLst>
              </p:cNvPr>
              <p:cNvSpPr/>
              <p:nvPr/>
            </p:nvSpPr>
            <p:spPr>
              <a:xfrm>
                <a:off x="1226" y="1654"/>
                <a:ext cx="18" cy="20"/>
              </a:xfrm>
              <a:custGeom>
                <a:avLst/>
                <a:gdLst/>
                <a:ahLst/>
                <a:cxnLst/>
                <a:rect l="l" t="t" r="r" b="b"/>
                <a:pathLst>
                  <a:path w="8" h="9" extrusionOk="0">
                    <a:moveTo>
                      <a:pt x="6" y="0"/>
                    </a:moveTo>
                    <a:cubicBezTo>
                      <a:pt x="6" y="0"/>
                      <a:pt x="4" y="1"/>
                      <a:pt x="4" y="1"/>
                    </a:cubicBezTo>
                    <a:cubicBezTo>
                      <a:pt x="4" y="1"/>
                      <a:pt x="4" y="1"/>
                      <a:pt x="4" y="1"/>
                    </a:cubicBezTo>
                    <a:cubicBezTo>
                      <a:pt x="4" y="0"/>
                      <a:pt x="4" y="0"/>
                      <a:pt x="3" y="0"/>
                    </a:cubicBezTo>
                    <a:cubicBezTo>
                      <a:pt x="3" y="0"/>
                      <a:pt x="2" y="1"/>
                      <a:pt x="2" y="1"/>
                    </a:cubicBezTo>
                    <a:cubicBezTo>
                      <a:pt x="2" y="1"/>
                      <a:pt x="2" y="1"/>
                      <a:pt x="2" y="2"/>
                    </a:cubicBezTo>
                    <a:cubicBezTo>
                      <a:pt x="2" y="2"/>
                      <a:pt x="2" y="2"/>
                      <a:pt x="2" y="2"/>
                    </a:cubicBezTo>
                    <a:cubicBezTo>
                      <a:pt x="1" y="2"/>
                      <a:pt x="2" y="1"/>
                      <a:pt x="1" y="2"/>
                    </a:cubicBezTo>
                    <a:cubicBezTo>
                      <a:pt x="1" y="2"/>
                      <a:pt x="1" y="3"/>
                      <a:pt x="1" y="3"/>
                    </a:cubicBezTo>
                    <a:cubicBezTo>
                      <a:pt x="1" y="2"/>
                      <a:pt x="0" y="2"/>
                      <a:pt x="0" y="3"/>
                    </a:cubicBezTo>
                    <a:cubicBezTo>
                      <a:pt x="0" y="3"/>
                      <a:pt x="1" y="3"/>
                      <a:pt x="0" y="4"/>
                    </a:cubicBezTo>
                    <a:cubicBezTo>
                      <a:pt x="0" y="4"/>
                      <a:pt x="0" y="4"/>
                      <a:pt x="0" y="5"/>
                    </a:cubicBezTo>
                    <a:cubicBezTo>
                      <a:pt x="0" y="5"/>
                      <a:pt x="2" y="6"/>
                      <a:pt x="2" y="6"/>
                    </a:cubicBezTo>
                    <a:cubicBezTo>
                      <a:pt x="2" y="7"/>
                      <a:pt x="0" y="8"/>
                      <a:pt x="1" y="9"/>
                    </a:cubicBezTo>
                    <a:cubicBezTo>
                      <a:pt x="2" y="9"/>
                      <a:pt x="2" y="7"/>
                      <a:pt x="3" y="6"/>
                    </a:cubicBezTo>
                    <a:cubicBezTo>
                      <a:pt x="3" y="6"/>
                      <a:pt x="2" y="6"/>
                      <a:pt x="3" y="5"/>
                    </a:cubicBezTo>
                    <a:cubicBezTo>
                      <a:pt x="4" y="4"/>
                      <a:pt x="4" y="5"/>
                      <a:pt x="5" y="5"/>
                    </a:cubicBezTo>
                    <a:cubicBezTo>
                      <a:pt x="5" y="4"/>
                      <a:pt x="5" y="4"/>
                      <a:pt x="6" y="4"/>
                    </a:cubicBezTo>
                    <a:cubicBezTo>
                      <a:pt x="6" y="3"/>
                      <a:pt x="7" y="3"/>
                      <a:pt x="7" y="2"/>
                    </a:cubicBezTo>
                    <a:cubicBezTo>
                      <a:pt x="8" y="2"/>
                      <a:pt x="8" y="3"/>
                      <a:pt x="8" y="2"/>
                    </a:cubicBezTo>
                    <a:cubicBezTo>
                      <a:pt x="8" y="1"/>
                      <a:pt x="8" y="1"/>
                      <a:pt x="7" y="1"/>
                    </a:cubicBezTo>
                    <a:cubicBezTo>
                      <a:pt x="7" y="1"/>
                      <a:pt x="7" y="1"/>
                      <a:pt x="7" y="1"/>
                    </a:cubicBezTo>
                    <a:cubicBezTo>
                      <a:pt x="6" y="1"/>
                      <a:pt x="6" y="0"/>
                      <a:pt x="6" y="0"/>
                    </a:cubicBezTo>
                    <a:cubicBezTo>
                      <a:pt x="6" y="0"/>
                      <a:pt x="6" y="0"/>
                      <a:pt x="6"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5" name="Google Shape;721;p25">
                <a:extLst>
                  <a:ext uri="{FF2B5EF4-FFF2-40B4-BE49-F238E27FC236}">
                    <a16:creationId xmlns:a16="http://schemas.microsoft.com/office/drawing/2014/main" id="{B5CDD577-0707-418C-BF1F-651980526DCA}"/>
                  </a:ext>
                </a:extLst>
              </p:cNvPr>
              <p:cNvSpPr/>
              <p:nvPr/>
            </p:nvSpPr>
            <p:spPr>
              <a:xfrm>
                <a:off x="1226" y="1643"/>
                <a:ext cx="13" cy="11"/>
              </a:xfrm>
              <a:custGeom>
                <a:avLst/>
                <a:gdLst/>
                <a:ahLst/>
                <a:cxnLst/>
                <a:rect l="l" t="t" r="r" b="b"/>
                <a:pathLst>
                  <a:path w="6" h="5" extrusionOk="0">
                    <a:moveTo>
                      <a:pt x="5" y="1"/>
                    </a:moveTo>
                    <a:cubicBezTo>
                      <a:pt x="5" y="1"/>
                      <a:pt x="5" y="1"/>
                      <a:pt x="4" y="1"/>
                    </a:cubicBezTo>
                    <a:cubicBezTo>
                      <a:pt x="4" y="1"/>
                      <a:pt x="4" y="1"/>
                      <a:pt x="4" y="0"/>
                    </a:cubicBezTo>
                    <a:cubicBezTo>
                      <a:pt x="2" y="0"/>
                      <a:pt x="3" y="1"/>
                      <a:pt x="3" y="1"/>
                    </a:cubicBezTo>
                    <a:cubicBezTo>
                      <a:pt x="2" y="2"/>
                      <a:pt x="2" y="2"/>
                      <a:pt x="1" y="2"/>
                    </a:cubicBezTo>
                    <a:cubicBezTo>
                      <a:pt x="1" y="2"/>
                      <a:pt x="0" y="2"/>
                      <a:pt x="0" y="3"/>
                    </a:cubicBezTo>
                    <a:cubicBezTo>
                      <a:pt x="0" y="3"/>
                      <a:pt x="1" y="3"/>
                      <a:pt x="1" y="3"/>
                    </a:cubicBezTo>
                    <a:cubicBezTo>
                      <a:pt x="1" y="3"/>
                      <a:pt x="2" y="3"/>
                      <a:pt x="2" y="3"/>
                    </a:cubicBezTo>
                    <a:cubicBezTo>
                      <a:pt x="2" y="3"/>
                      <a:pt x="3" y="4"/>
                      <a:pt x="2" y="4"/>
                    </a:cubicBezTo>
                    <a:cubicBezTo>
                      <a:pt x="3" y="4"/>
                      <a:pt x="3" y="5"/>
                      <a:pt x="3" y="5"/>
                    </a:cubicBezTo>
                    <a:cubicBezTo>
                      <a:pt x="5" y="5"/>
                      <a:pt x="4" y="4"/>
                      <a:pt x="5" y="3"/>
                    </a:cubicBezTo>
                    <a:cubicBezTo>
                      <a:pt x="5" y="3"/>
                      <a:pt x="6" y="3"/>
                      <a:pt x="6" y="3"/>
                    </a:cubicBezTo>
                    <a:cubicBezTo>
                      <a:pt x="6" y="3"/>
                      <a:pt x="5" y="2"/>
                      <a:pt x="5" y="1"/>
                    </a:cubicBezTo>
                    <a:cubicBezTo>
                      <a:pt x="5" y="1"/>
                      <a:pt x="5" y="2"/>
                      <a:pt x="5"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6" name="Google Shape;722;p25">
                <a:extLst>
                  <a:ext uri="{FF2B5EF4-FFF2-40B4-BE49-F238E27FC236}">
                    <a16:creationId xmlns:a16="http://schemas.microsoft.com/office/drawing/2014/main" id="{822FBA0F-294E-488B-BE8F-0D9F0265224E}"/>
                  </a:ext>
                </a:extLst>
              </p:cNvPr>
              <p:cNvSpPr/>
              <p:nvPr/>
            </p:nvSpPr>
            <p:spPr>
              <a:xfrm>
                <a:off x="1261" y="1628"/>
                <a:ext cx="3" cy="2"/>
              </a:xfrm>
              <a:custGeom>
                <a:avLst/>
                <a:gdLst/>
                <a:ahLst/>
                <a:cxnLst/>
                <a:rect l="l" t="t" r="r" b="b"/>
                <a:pathLst>
                  <a:path w="1" h="1" extrusionOk="0">
                    <a:moveTo>
                      <a:pt x="1" y="0"/>
                    </a:moveTo>
                    <a:cubicBezTo>
                      <a:pt x="1" y="0"/>
                      <a:pt x="0" y="0"/>
                      <a:pt x="0" y="1"/>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7" name="Google Shape;723;p25">
                <a:extLst>
                  <a:ext uri="{FF2B5EF4-FFF2-40B4-BE49-F238E27FC236}">
                    <a16:creationId xmlns:a16="http://schemas.microsoft.com/office/drawing/2014/main" id="{E98106EA-B92E-4616-A269-F7B718CCDC2E}"/>
                  </a:ext>
                </a:extLst>
              </p:cNvPr>
              <p:cNvSpPr/>
              <p:nvPr/>
            </p:nvSpPr>
            <p:spPr>
              <a:xfrm>
                <a:off x="1239" y="1650"/>
                <a:ext cx="5" cy="6"/>
              </a:xfrm>
              <a:custGeom>
                <a:avLst/>
                <a:gdLst/>
                <a:ahLst/>
                <a:cxnLst/>
                <a:rect l="l" t="t" r="r" b="b"/>
                <a:pathLst>
                  <a:path w="2" h="3" extrusionOk="0">
                    <a:moveTo>
                      <a:pt x="2" y="3"/>
                    </a:moveTo>
                    <a:cubicBezTo>
                      <a:pt x="2" y="3"/>
                      <a:pt x="2" y="3"/>
                      <a:pt x="2" y="3"/>
                    </a:cubicBezTo>
                    <a:cubicBezTo>
                      <a:pt x="2" y="3"/>
                      <a:pt x="2" y="0"/>
                      <a:pt x="1" y="1"/>
                    </a:cubicBezTo>
                    <a:cubicBezTo>
                      <a:pt x="0" y="2"/>
                      <a:pt x="1" y="3"/>
                      <a:pt x="2" y="3"/>
                    </a:cubicBezTo>
                    <a:cubicBezTo>
                      <a:pt x="2" y="3"/>
                      <a:pt x="1" y="3"/>
                      <a:pt x="2"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8" name="Google Shape;724;p25">
                <a:extLst>
                  <a:ext uri="{FF2B5EF4-FFF2-40B4-BE49-F238E27FC236}">
                    <a16:creationId xmlns:a16="http://schemas.microsoft.com/office/drawing/2014/main" id="{9779C53F-609A-4925-8AE8-02B30761F957}"/>
                  </a:ext>
                </a:extLst>
              </p:cNvPr>
              <p:cNvSpPr/>
              <p:nvPr/>
            </p:nvSpPr>
            <p:spPr>
              <a:xfrm>
                <a:off x="1224" y="1661"/>
                <a:ext cx="2" cy="2"/>
              </a:xfrm>
              <a:custGeom>
                <a:avLst/>
                <a:gdLst/>
                <a:ahLst/>
                <a:cxnLst/>
                <a:rect l="l" t="t" r="r" b="b"/>
                <a:pathLst>
                  <a:path w="1" h="1" extrusionOk="0">
                    <a:moveTo>
                      <a:pt x="1" y="0"/>
                    </a:moveTo>
                    <a:cubicBezTo>
                      <a:pt x="1" y="0"/>
                      <a:pt x="0" y="0"/>
                      <a:pt x="1" y="0"/>
                    </a:cubicBezTo>
                    <a:cubicBezTo>
                      <a:pt x="1" y="1"/>
                      <a:pt x="1" y="1"/>
                      <a:pt x="1" y="1"/>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19" name="Google Shape;725;p25">
                <a:extLst>
                  <a:ext uri="{FF2B5EF4-FFF2-40B4-BE49-F238E27FC236}">
                    <a16:creationId xmlns:a16="http://schemas.microsoft.com/office/drawing/2014/main" id="{49F90A7E-1D82-4693-8D7F-F1143B20F60D}"/>
                  </a:ext>
                </a:extLst>
              </p:cNvPr>
              <p:cNvSpPr/>
              <p:nvPr/>
            </p:nvSpPr>
            <p:spPr>
              <a:xfrm>
                <a:off x="1235" y="1650"/>
                <a:ext cx="2" cy="2"/>
              </a:xfrm>
              <a:custGeom>
                <a:avLst/>
                <a:gdLst/>
                <a:ahLst/>
                <a:cxnLst/>
                <a:rect l="l" t="t" r="r" b="b"/>
                <a:pathLst>
                  <a:path w="1" h="1" extrusionOk="0">
                    <a:moveTo>
                      <a:pt x="1" y="1"/>
                    </a:moveTo>
                    <a:cubicBezTo>
                      <a:pt x="1" y="1"/>
                      <a:pt x="1" y="1"/>
                      <a:pt x="1" y="0"/>
                    </a:cubicBezTo>
                    <a:cubicBezTo>
                      <a:pt x="1" y="0"/>
                      <a:pt x="0" y="0"/>
                      <a:pt x="1" y="1"/>
                    </a:cubicBezTo>
                    <a:cubicBezTo>
                      <a:pt x="1" y="1"/>
                      <a:pt x="0"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0" name="Google Shape;726;p25">
                <a:extLst>
                  <a:ext uri="{FF2B5EF4-FFF2-40B4-BE49-F238E27FC236}">
                    <a16:creationId xmlns:a16="http://schemas.microsoft.com/office/drawing/2014/main" id="{BC4F0AA5-A4AB-4362-8D1C-B5A5FBA71B8D}"/>
                  </a:ext>
                </a:extLst>
              </p:cNvPr>
              <p:cNvSpPr/>
              <p:nvPr/>
            </p:nvSpPr>
            <p:spPr>
              <a:xfrm>
                <a:off x="1233" y="1665"/>
                <a:ext cx="2" cy="2"/>
              </a:xfrm>
              <a:custGeom>
                <a:avLst/>
                <a:gdLst/>
                <a:ahLst/>
                <a:cxnLst/>
                <a:rect l="l" t="t" r="r" b="b"/>
                <a:pathLst>
                  <a:path w="1" h="1" extrusionOk="0">
                    <a:moveTo>
                      <a:pt x="1" y="1"/>
                    </a:moveTo>
                    <a:cubicBezTo>
                      <a:pt x="1" y="1"/>
                      <a:pt x="1" y="1"/>
                      <a:pt x="1" y="1"/>
                    </a:cubicBezTo>
                    <a:cubicBezTo>
                      <a:pt x="1" y="1"/>
                      <a:pt x="1" y="1"/>
                      <a:pt x="1" y="0"/>
                    </a:cubicBezTo>
                    <a:cubicBezTo>
                      <a:pt x="1" y="0"/>
                      <a:pt x="0" y="0"/>
                      <a:pt x="0" y="1"/>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1" name="Google Shape;727;p25">
                <a:extLst>
                  <a:ext uri="{FF2B5EF4-FFF2-40B4-BE49-F238E27FC236}">
                    <a16:creationId xmlns:a16="http://schemas.microsoft.com/office/drawing/2014/main" id="{7B18C33B-1559-4685-8ECC-EC69055BB43A}"/>
                  </a:ext>
                </a:extLst>
              </p:cNvPr>
              <p:cNvSpPr/>
              <p:nvPr/>
            </p:nvSpPr>
            <p:spPr>
              <a:xfrm>
                <a:off x="1091" y="1727"/>
                <a:ext cx="2" cy="2"/>
              </a:xfrm>
              <a:custGeom>
                <a:avLst/>
                <a:gdLst/>
                <a:ahLst/>
                <a:cxnLst/>
                <a:rect l="l" t="t" r="r" b="b"/>
                <a:pathLst>
                  <a:path w="1" h="1" extrusionOk="0">
                    <a:moveTo>
                      <a:pt x="0" y="1"/>
                    </a:moveTo>
                    <a:cubicBezTo>
                      <a:pt x="1" y="1"/>
                      <a:pt x="1" y="1"/>
                      <a:pt x="1" y="1"/>
                    </a:cubicBezTo>
                    <a:cubicBezTo>
                      <a:pt x="1" y="1"/>
                      <a:pt x="0" y="0"/>
                      <a:pt x="0" y="0"/>
                    </a:cubicBezTo>
                    <a:cubicBezTo>
                      <a:pt x="0" y="1"/>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2" name="Google Shape;728;p25">
                <a:extLst>
                  <a:ext uri="{FF2B5EF4-FFF2-40B4-BE49-F238E27FC236}">
                    <a16:creationId xmlns:a16="http://schemas.microsoft.com/office/drawing/2014/main" id="{F4E18D44-199E-4826-9DD7-0D3E64833658}"/>
                  </a:ext>
                </a:extLst>
              </p:cNvPr>
              <p:cNvSpPr/>
              <p:nvPr/>
            </p:nvSpPr>
            <p:spPr>
              <a:xfrm>
                <a:off x="1140" y="1743"/>
                <a:ext cx="6" cy="6"/>
              </a:xfrm>
              <a:custGeom>
                <a:avLst/>
                <a:gdLst/>
                <a:ahLst/>
                <a:cxnLst/>
                <a:rect l="l" t="t" r="r" b="b"/>
                <a:pathLst>
                  <a:path w="3" h="3" extrusionOk="0">
                    <a:moveTo>
                      <a:pt x="2" y="1"/>
                    </a:moveTo>
                    <a:cubicBezTo>
                      <a:pt x="2" y="1"/>
                      <a:pt x="1" y="0"/>
                      <a:pt x="0" y="0"/>
                    </a:cubicBezTo>
                    <a:cubicBezTo>
                      <a:pt x="0" y="1"/>
                      <a:pt x="0" y="2"/>
                      <a:pt x="0" y="2"/>
                    </a:cubicBezTo>
                    <a:cubicBezTo>
                      <a:pt x="0" y="3"/>
                      <a:pt x="1" y="3"/>
                      <a:pt x="2" y="3"/>
                    </a:cubicBezTo>
                    <a:cubicBezTo>
                      <a:pt x="3" y="3"/>
                      <a:pt x="2" y="2"/>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3" name="Google Shape;729;p25">
                <a:extLst>
                  <a:ext uri="{FF2B5EF4-FFF2-40B4-BE49-F238E27FC236}">
                    <a16:creationId xmlns:a16="http://schemas.microsoft.com/office/drawing/2014/main" id="{05948EEF-4711-4825-A3B7-4ED4959BB1C0}"/>
                  </a:ext>
                </a:extLst>
              </p:cNvPr>
              <p:cNvSpPr/>
              <p:nvPr/>
            </p:nvSpPr>
            <p:spPr>
              <a:xfrm>
                <a:off x="898" y="1552"/>
                <a:ext cx="0" cy="2"/>
              </a:xfrm>
              <a:custGeom>
                <a:avLst/>
                <a:gdLst/>
                <a:ahLst/>
                <a:cxnLst/>
                <a:rect l="l" t="t" r="r" b="b"/>
                <a:pathLst>
                  <a:path w="120000" h="1" extrusionOk="0">
                    <a:moveTo>
                      <a:pt x="0" y="0"/>
                    </a:moveTo>
                    <a:cubicBezTo>
                      <a:pt x="0" y="0"/>
                      <a:pt x="0" y="0"/>
                      <a:pt x="0" y="0"/>
                    </a:cubicBezTo>
                    <a:cubicBezTo>
                      <a:pt x="0" y="0"/>
                      <a:pt x="0" y="1"/>
                      <a:pt x="0" y="0"/>
                    </a:cubicBezTo>
                    <a:cubicBezTo>
                      <a:pt x="0" y="0"/>
                      <a:pt x="0"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4" name="Google Shape;730;p25">
                <a:extLst>
                  <a:ext uri="{FF2B5EF4-FFF2-40B4-BE49-F238E27FC236}">
                    <a16:creationId xmlns:a16="http://schemas.microsoft.com/office/drawing/2014/main" id="{DDAC6004-95D3-4CEA-BAF3-01B6078BE1F7}"/>
                  </a:ext>
                </a:extLst>
              </p:cNvPr>
              <p:cNvSpPr/>
              <p:nvPr/>
            </p:nvSpPr>
            <p:spPr>
              <a:xfrm>
                <a:off x="1104" y="1749"/>
                <a:ext cx="7" cy="5"/>
              </a:xfrm>
              <a:custGeom>
                <a:avLst/>
                <a:gdLst/>
                <a:ahLst/>
                <a:cxnLst/>
                <a:rect l="l" t="t" r="r" b="b"/>
                <a:pathLst>
                  <a:path w="3" h="2" extrusionOk="0">
                    <a:moveTo>
                      <a:pt x="1" y="2"/>
                    </a:moveTo>
                    <a:cubicBezTo>
                      <a:pt x="1" y="2"/>
                      <a:pt x="1" y="1"/>
                      <a:pt x="1" y="1"/>
                    </a:cubicBezTo>
                    <a:cubicBezTo>
                      <a:pt x="1" y="1"/>
                      <a:pt x="2" y="1"/>
                      <a:pt x="2" y="1"/>
                    </a:cubicBezTo>
                    <a:cubicBezTo>
                      <a:pt x="2" y="1"/>
                      <a:pt x="3" y="1"/>
                      <a:pt x="2" y="0"/>
                    </a:cubicBezTo>
                    <a:cubicBezTo>
                      <a:pt x="2" y="0"/>
                      <a:pt x="1" y="0"/>
                      <a:pt x="0" y="0"/>
                    </a:cubicBezTo>
                    <a:cubicBezTo>
                      <a:pt x="0" y="0"/>
                      <a:pt x="1" y="0"/>
                      <a:pt x="1" y="0"/>
                    </a:cubicBezTo>
                    <a:cubicBezTo>
                      <a:pt x="0" y="1"/>
                      <a:pt x="0" y="1"/>
                      <a:pt x="0" y="2"/>
                    </a:cubicBezTo>
                    <a:cubicBezTo>
                      <a:pt x="0" y="2"/>
                      <a:pt x="0" y="2"/>
                      <a:pt x="1" y="2"/>
                    </a:cubicBezTo>
                    <a:cubicBezTo>
                      <a:pt x="1" y="2"/>
                      <a:pt x="0"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5" name="Google Shape;731;p25">
                <a:extLst>
                  <a:ext uri="{FF2B5EF4-FFF2-40B4-BE49-F238E27FC236}">
                    <a16:creationId xmlns:a16="http://schemas.microsoft.com/office/drawing/2014/main" id="{43EBE4AD-AB7B-4609-B342-34B0F2A95D89}"/>
                  </a:ext>
                </a:extLst>
              </p:cNvPr>
              <p:cNvSpPr/>
              <p:nvPr/>
            </p:nvSpPr>
            <p:spPr>
              <a:xfrm>
                <a:off x="1095" y="1749"/>
                <a:ext cx="2" cy="3"/>
              </a:xfrm>
              <a:custGeom>
                <a:avLst/>
                <a:gdLst/>
                <a:ahLst/>
                <a:cxnLst/>
                <a:rect l="l" t="t" r="r" b="b"/>
                <a:pathLst>
                  <a:path w="1" h="1" extrusionOk="0">
                    <a:moveTo>
                      <a:pt x="0" y="0"/>
                    </a:moveTo>
                    <a:cubicBezTo>
                      <a:pt x="1" y="0"/>
                      <a:pt x="0" y="1"/>
                      <a:pt x="0" y="1"/>
                    </a:cubicBezTo>
                    <a:cubicBezTo>
                      <a:pt x="1"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6" name="Google Shape;732;p25">
                <a:extLst>
                  <a:ext uri="{FF2B5EF4-FFF2-40B4-BE49-F238E27FC236}">
                    <a16:creationId xmlns:a16="http://schemas.microsoft.com/office/drawing/2014/main" id="{53135626-7056-4372-8E1C-20C355E43651}"/>
                  </a:ext>
                </a:extLst>
              </p:cNvPr>
              <p:cNvSpPr/>
              <p:nvPr/>
            </p:nvSpPr>
            <p:spPr>
              <a:xfrm>
                <a:off x="1100" y="1727"/>
                <a:ext cx="4" cy="7"/>
              </a:xfrm>
              <a:custGeom>
                <a:avLst/>
                <a:gdLst/>
                <a:ahLst/>
                <a:cxnLst/>
                <a:rect l="l" t="t" r="r" b="b"/>
                <a:pathLst>
                  <a:path w="2" h="3" extrusionOk="0">
                    <a:moveTo>
                      <a:pt x="0" y="2"/>
                    </a:moveTo>
                    <a:cubicBezTo>
                      <a:pt x="0" y="2"/>
                      <a:pt x="0" y="2"/>
                      <a:pt x="0" y="2"/>
                    </a:cubicBezTo>
                    <a:cubicBezTo>
                      <a:pt x="1" y="3"/>
                      <a:pt x="1" y="2"/>
                      <a:pt x="2" y="3"/>
                    </a:cubicBezTo>
                    <a:cubicBezTo>
                      <a:pt x="2" y="2"/>
                      <a:pt x="2" y="0"/>
                      <a:pt x="1" y="1"/>
                    </a:cubicBezTo>
                    <a:cubicBezTo>
                      <a:pt x="1" y="1"/>
                      <a:pt x="1" y="2"/>
                      <a:pt x="0" y="2"/>
                    </a:cubicBezTo>
                    <a:cubicBezTo>
                      <a:pt x="0" y="2"/>
                      <a:pt x="1"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7" name="Google Shape;733;p25">
                <a:extLst>
                  <a:ext uri="{FF2B5EF4-FFF2-40B4-BE49-F238E27FC236}">
                    <a16:creationId xmlns:a16="http://schemas.microsoft.com/office/drawing/2014/main" id="{FD8E6347-1974-45DE-9E31-E1CF71317704}"/>
                  </a:ext>
                </a:extLst>
              </p:cNvPr>
              <p:cNvSpPr/>
              <p:nvPr/>
            </p:nvSpPr>
            <p:spPr>
              <a:xfrm>
                <a:off x="1089" y="1696"/>
                <a:ext cx="4" cy="2"/>
              </a:xfrm>
              <a:custGeom>
                <a:avLst/>
                <a:gdLst/>
                <a:ahLst/>
                <a:cxnLst/>
                <a:rect l="l" t="t" r="r" b="b"/>
                <a:pathLst>
                  <a:path w="2" h="1" extrusionOk="0">
                    <a:moveTo>
                      <a:pt x="1" y="1"/>
                    </a:moveTo>
                    <a:cubicBezTo>
                      <a:pt x="1" y="1"/>
                      <a:pt x="1" y="1"/>
                      <a:pt x="2" y="1"/>
                    </a:cubicBezTo>
                    <a:cubicBezTo>
                      <a:pt x="2" y="1"/>
                      <a:pt x="2" y="0"/>
                      <a:pt x="2" y="0"/>
                    </a:cubicBezTo>
                    <a:cubicBezTo>
                      <a:pt x="1" y="0"/>
                      <a:pt x="0" y="0"/>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8" name="Google Shape;734;p25">
                <a:extLst>
                  <a:ext uri="{FF2B5EF4-FFF2-40B4-BE49-F238E27FC236}">
                    <a16:creationId xmlns:a16="http://schemas.microsoft.com/office/drawing/2014/main" id="{7913B957-6CB8-4FA2-98C2-4571C8CBE51F}"/>
                  </a:ext>
                </a:extLst>
              </p:cNvPr>
              <p:cNvSpPr/>
              <p:nvPr/>
            </p:nvSpPr>
            <p:spPr>
              <a:xfrm>
                <a:off x="1062" y="1705"/>
                <a:ext cx="5" cy="2"/>
              </a:xfrm>
              <a:custGeom>
                <a:avLst/>
                <a:gdLst/>
                <a:ahLst/>
                <a:cxnLst/>
                <a:rect l="l" t="t" r="r" b="b"/>
                <a:pathLst>
                  <a:path w="2" h="1" extrusionOk="0">
                    <a:moveTo>
                      <a:pt x="1" y="0"/>
                    </a:moveTo>
                    <a:cubicBezTo>
                      <a:pt x="2" y="0"/>
                      <a:pt x="2" y="1"/>
                      <a:pt x="2" y="1"/>
                    </a:cubicBezTo>
                    <a:cubicBezTo>
                      <a:pt x="2" y="0"/>
                      <a:pt x="2" y="0"/>
                      <a:pt x="2" y="0"/>
                    </a:cubicBezTo>
                    <a:cubicBezTo>
                      <a:pt x="2" y="0"/>
                      <a:pt x="0" y="0"/>
                      <a:pt x="1" y="0"/>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29" name="Google Shape;735;p25">
                <a:extLst>
                  <a:ext uri="{FF2B5EF4-FFF2-40B4-BE49-F238E27FC236}">
                    <a16:creationId xmlns:a16="http://schemas.microsoft.com/office/drawing/2014/main" id="{A431143B-8CFD-46D5-9280-56DAC33044AC}"/>
                  </a:ext>
                </a:extLst>
              </p:cNvPr>
              <p:cNvSpPr/>
              <p:nvPr/>
            </p:nvSpPr>
            <p:spPr>
              <a:xfrm>
                <a:off x="1089" y="1723"/>
                <a:ext cx="24" cy="31"/>
              </a:xfrm>
              <a:custGeom>
                <a:avLst/>
                <a:gdLst/>
                <a:ahLst/>
                <a:cxnLst/>
                <a:rect l="l" t="t" r="r" b="b"/>
                <a:pathLst>
                  <a:path w="11" h="14" extrusionOk="0">
                    <a:moveTo>
                      <a:pt x="2" y="2"/>
                    </a:moveTo>
                    <a:cubicBezTo>
                      <a:pt x="2" y="2"/>
                      <a:pt x="4" y="3"/>
                      <a:pt x="4" y="3"/>
                    </a:cubicBezTo>
                    <a:cubicBezTo>
                      <a:pt x="4" y="3"/>
                      <a:pt x="3" y="3"/>
                      <a:pt x="3" y="3"/>
                    </a:cubicBezTo>
                    <a:cubicBezTo>
                      <a:pt x="3" y="3"/>
                      <a:pt x="3" y="4"/>
                      <a:pt x="3" y="4"/>
                    </a:cubicBezTo>
                    <a:cubicBezTo>
                      <a:pt x="2" y="4"/>
                      <a:pt x="1" y="4"/>
                      <a:pt x="0" y="4"/>
                    </a:cubicBezTo>
                    <a:cubicBezTo>
                      <a:pt x="0" y="5"/>
                      <a:pt x="0" y="4"/>
                      <a:pt x="0" y="5"/>
                    </a:cubicBezTo>
                    <a:cubicBezTo>
                      <a:pt x="0" y="5"/>
                      <a:pt x="0" y="5"/>
                      <a:pt x="0" y="5"/>
                    </a:cubicBezTo>
                    <a:cubicBezTo>
                      <a:pt x="1" y="6"/>
                      <a:pt x="1" y="6"/>
                      <a:pt x="1" y="6"/>
                    </a:cubicBezTo>
                    <a:cubicBezTo>
                      <a:pt x="1" y="7"/>
                      <a:pt x="1" y="8"/>
                      <a:pt x="1" y="8"/>
                    </a:cubicBezTo>
                    <a:cubicBezTo>
                      <a:pt x="1" y="8"/>
                      <a:pt x="1" y="8"/>
                      <a:pt x="1" y="9"/>
                    </a:cubicBezTo>
                    <a:cubicBezTo>
                      <a:pt x="1" y="8"/>
                      <a:pt x="2" y="9"/>
                      <a:pt x="2" y="9"/>
                    </a:cubicBezTo>
                    <a:cubicBezTo>
                      <a:pt x="2" y="10"/>
                      <a:pt x="2" y="10"/>
                      <a:pt x="2" y="10"/>
                    </a:cubicBezTo>
                    <a:cubicBezTo>
                      <a:pt x="2" y="10"/>
                      <a:pt x="2" y="10"/>
                      <a:pt x="2" y="10"/>
                    </a:cubicBezTo>
                    <a:cubicBezTo>
                      <a:pt x="3" y="10"/>
                      <a:pt x="3" y="10"/>
                      <a:pt x="3" y="11"/>
                    </a:cubicBezTo>
                    <a:cubicBezTo>
                      <a:pt x="4" y="11"/>
                      <a:pt x="5" y="10"/>
                      <a:pt x="5" y="11"/>
                    </a:cubicBezTo>
                    <a:cubicBezTo>
                      <a:pt x="5" y="11"/>
                      <a:pt x="4" y="11"/>
                      <a:pt x="4" y="12"/>
                    </a:cubicBezTo>
                    <a:cubicBezTo>
                      <a:pt x="6" y="12"/>
                      <a:pt x="7" y="14"/>
                      <a:pt x="7" y="11"/>
                    </a:cubicBezTo>
                    <a:cubicBezTo>
                      <a:pt x="7" y="11"/>
                      <a:pt x="7" y="11"/>
                      <a:pt x="7" y="11"/>
                    </a:cubicBezTo>
                    <a:cubicBezTo>
                      <a:pt x="8" y="11"/>
                      <a:pt x="9" y="10"/>
                      <a:pt x="9" y="9"/>
                    </a:cubicBezTo>
                    <a:cubicBezTo>
                      <a:pt x="9" y="8"/>
                      <a:pt x="9" y="8"/>
                      <a:pt x="8" y="8"/>
                    </a:cubicBezTo>
                    <a:cubicBezTo>
                      <a:pt x="8" y="8"/>
                      <a:pt x="8" y="8"/>
                      <a:pt x="8" y="8"/>
                    </a:cubicBezTo>
                    <a:cubicBezTo>
                      <a:pt x="8" y="7"/>
                      <a:pt x="8" y="7"/>
                      <a:pt x="8" y="7"/>
                    </a:cubicBezTo>
                    <a:cubicBezTo>
                      <a:pt x="9" y="7"/>
                      <a:pt x="9" y="6"/>
                      <a:pt x="9" y="6"/>
                    </a:cubicBezTo>
                    <a:cubicBezTo>
                      <a:pt x="10" y="6"/>
                      <a:pt x="10" y="7"/>
                      <a:pt x="10" y="6"/>
                    </a:cubicBezTo>
                    <a:cubicBezTo>
                      <a:pt x="11" y="6"/>
                      <a:pt x="10" y="6"/>
                      <a:pt x="10" y="5"/>
                    </a:cubicBezTo>
                    <a:cubicBezTo>
                      <a:pt x="10" y="5"/>
                      <a:pt x="10" y="4"/>
                      <a:pt x="10" y="3"/>
                    </a:cubicBezTo>
                    <a:cubicBezTo>
                      <a:pt x="10" y="3"/>
                      <a:pt x="10" y="2"/>
                      <a:pt x="10" y="1"/>
                    </a:cubicBezTo>
                    <a:cubicBezTo>
                      <a:pt x="9" y="0"/>
                      <a:pt x="7" y="0"/>
                      <a:pt x="7" y="1"/>
                    </a:cubicBezTo>
                    <a:cubicBezTo>
                      <a:pt x="7" y="1"/>
                      <a:pt x="6" y="2"/>
                      <a:pt x="6" y="2"/>
                    </a:cubicBezTo>
                    <a:cubicBezTo>
                      <a:pt x="6" y="2"/>
                      <a:pt x="6" y="2"/>
                      <a:pt x="6" y="2"/>
                    </a:cubicBezTo>
                    <a:cubicBezTo>
                      <a:pt x="6" y="2"/>
                      <a:pt x="7" y="3"/>
                      <a:pt x="7" y="3"/>
                    </a:cubicBezTo>
                    <a:cubicBezTo>
                      <a:pt x="7" y="3"/>
                      <a:pt x="7" y="5"/>
                      <a:pt x="7" y="5"/>
                    </a:cubicBezTo>
                    <a:cubicBezTo>
                      <a:pt x="7" y="5"/>
                      <a:pt x="5" y="5"/>
                      <a:pt x="5" y="5"/>
                    </a:cubicBezTo>
                    <a:cubicBezTo>
                      <a:pt x="4" y="4"/>
                      <a:pt x="5" y="4"/>
                      <a:pt x="5" y="4"/>
                    </a:cubicBezTo>
                    <a:cubicBezTo>
                      <a:pt x="5" y="4"/>
                      <a:pt x="5" y="3"/>
                      <a:pt x="5" y="3"/>
                    </a:cubicBezTo>
                    <a:cubicBezTo>
                      <a:pt x="5" y="2"/>
                      <a:pt x="6" y="3"/>
                      <a:pt x="5" y="2"/>
                    </a:cubicBezTo>
                    <a:cubicBezTo>
                      <a:pt x="5" y="2"/>
                      <a:pt x="4" y="2"/>
                      <a:pt x="4" y="2"/>
                    </a:cubicBezTo>
                    <a:cubicBezTo>
                      <a:pt x="4" y="2"/>
                      <a:pt x="3" y="2"/>
                      <a:pt x="2" y="2"/>
                    </a:cubicBezTo>
                    <a:cubicBezTo>
                      <a:pt x="2" y="2"/>
                      <a:pt x="2" y="2"/>
                      <a:pt x="2" y="2"/>
                    </a:cubicBezTo>
                    <a:cubicBezTo>
                      <a:pt x="2" y="2"/>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0" name="Google Shape;736;p25">
                <a:extLst>
                  <a:ext uri="{FF2B5EF4-FFF2-40B4-BE49-F238E27FC236}">
                    <a16:creationId xmlns:a16="http://schemas.microsoft.com/office/drawing/2014/main" id="{29D62919-95A6-45C4-B194-373BAF467ED9}"/>
                  </a:ext>
                </a:extLst>
              </p:cNvPr>
              <p:cNvSpPr/>
              <p:nvPr/>
            </p:nvSpPr>
            <p:spPr>
              <a:xfrm>
                <a:off x="1058" y="1703"/>
                <a:ext cx="6" cy="6"/>
              </a:xfrm>
              <a:custGeom>
                <a:avLst/>
                <a:gdLst/>
                <a:ahLst/>
                <a:cxnLst/>
                <a:rect l="l" t="t" r="r" b="b"/>
                <a:pathLst>
                  <a:path w="3" h="3" extrusionOk="0">
                    <a:moveTo>
                      <a:pt x="2" y="1"/>
                    </a:moveTo>
                    <a:cubicBezTo>
                      <a:pt x="3" y="1"/>
                      <a:pt x="2" y="0"/>
                      <a:pt x="2" y="0"/>
                    </a:cubicBezTo>
                    <a:cubicBezTo>
                      <a:pt x="2" y="0"/>
                      <a:pt x="1" y="1"/>
                      <a:pt x="1" y="1"/>
                    </a:cubicBezTo>
                    <a:cubicBezTo>
                      <a:pt x="1" y="1"/>
                      <a:pt x="0" y="2"/>
                      <a:pt x="0" y="2"/>
                    </a:cubicBezTo>
                    <a:cubicBezTo>
                      <a:pt x="0" y="2"/>
                      <a:pt x="1" y="2"/>
                      <a:pt x="1" y="3"/>
                    </a:cubicBezTo>
                    <a:cubicBezTo>
                      <a:pt x="2" y="2"/>
                      <a:pt x="2" y="2"/>
                      <a:pt x="2" y="1"/>
                    </a:cubicBezTo>
                    <a:cubicBezTo>
                      <a:pt x="3"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1" name="Google Shape;737;p25">
                <a:extLst>
                  <a:ext uri="{FF2B5EF4-FFF2-40B4-BE49-F238E27FC236}">
                    <a16:creationId xmlns:a16="http://schemas.microsoft.com/office/drawing/2014/main" id="{9652D7E9-6651-4E76-98D5-E96A873E8899}"/>
                  </a:ext>
                </a:extLst>
              </p:cNvPr>
              <p:cNvSpPr/>
              <p:nvPr/>
            </p:nvSpPr>
            <p:spPr>
              <a:xfrm>
                <a:off x="1100" y="1752"/>
                <a:ext cx="4" cy="8"/>
              </a:xfrm>
              <a:custGeom>
                <a:avLst/>
                <a:gdLst/>
                <a:ahLst/>
                <a:cxnLst/>
                <a:rect l="l" t="t" r="r" b="b"/>
                <a:pathLst>
                  <a:path w="2" h="4" extrusionOk="0">
                    <a:moveTo>
                      <a:pt x="0" y="3"/>
                    </a:moveTo>
                    <a:cubicBezTo>
                      <a:pt x="0" y="3"/>
                      <a:pt x="0" y="4"/>
                      <a:pt x="1" y="4"/>
                    </a:cubicBezTo>
                    <a:cubicBezTo>
                      <a:pt x="1" y="2"/>
                      <a:pt x="2" y="1"/>
                      <a:pt x="1" y="0"/>
                    </a:cubicBezTo>
                    <a:cubicBezTo>
                      <a:pt x="0" y="0"/>
                      <a:pt x="0" y="0"/>
                      <a:pt x="0" y="1"/>
                    </a:cubicBezTo>
                    <a:cubicBezTo>
                      <a:pt x="0" y="1"/>
                      <a:pt x="0" y="2"/>
                      <a:pt x="0" y="2"/>
                    </a:cubicBezTo>
                    <a:cubicBezTo>
                      <a:pt x="0" y="2"/>
                      <a:pt x="0" y="2"/>
                      <a:pt x="0" y="3"/>
                    </a:cubicBezTo>
                    <a:cubicBezTo>
                      <a:pt x="0" y="3"/>
                      <a:pt x="0" y="2"/>
                      <a:pt x="0"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2" name="Google Shape;738;p25">
                <a:extLst>
                  <a:ext uri="{FF2B5EF4-FFF2-40B4-BE49-F238E27FC236}">
                    <a16:creationId xmlns:a16="http://schemas.microsoft.com/office/drawing/2014/main" id="{C9A01937-3E0B-4097-91E1-1868B19DB721}"/>
                  </a:ext>
                </a:extLst>
              </p:cNvPr>
              <p:cNvSpPr/>
              <p:nvPr/>
            </p:nvSpPr>
            <p:spPr>
              <a:xfrm>
                <a:off x="1055" y="1743"/>
                <a:ext cx="3" cy="4"/>
              </a:xfrm>
              <a:custGeom>
                <a:avLst/>
                <a:gdLst/>
                <a:ahLst/>
                <a:cxnLst/>
                <a:rect l="l" t="t" r="r" b="b"/>
                <a:pathLst>
                  <a:path w="1" h="2" extrusionOk="0">
                    <a:moveTo>
                      <a:pt x="1" y="1"/>
                    </a:moveTo>
                    <a:cubicBezTo>
                      <a:pt x="0" y="0"/>
                      <a:pt x="0" y="1"/>
                      <a:pt x="0" y="2"/>
                    </a:cubicBezTo>
                    <a:cubicBezTo>
                      <a:pt x="0"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3" name="Google Shape;739;p25">
                <a:extLst>
                  <a:ext uri="{FF2B5EF4-FFF2-40B4-BE49-F238E27FC236}">
                    <a16:creationId xmlns:a16="http://schemas.microsoft.com/office/drawing/2014/main" id="{A4421EDC-8CAA-48F6-90BB-24AD458B8496}"/>
                  </a:ext>
                </a:extLst>
              </p:cNvPr>
              <p:cNvSpPr/>
              <p:nvPr/>
            </p:nvSpPr>
            <p:spPr>
              <a:xfrm>
                <a:off x="892" y="1548"/>
                <a:ext cx="2" cy="1"/>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4" name="Google Shape;740;p25">
                <a:extLst>
                  <a:ext uri="{FF2B5EF4-FFF2-40B4-BE49-F238E27FC236}">
                    <a16:creationId xmlns:a16="http://schemas.microsoft.com/office/drawing/2014/main" id="{AEE9CD29-5F40-46D4-A286-1144880450FB}"/>
                  </a:ext>
                </a:extLst>
              </p:cNvPr>
              <p:cNvSpPr/>
              <p:nvPr/>
            </p:nvSpPr>
            <p:spPr>
              <a:xfrm>
                <a:off x="898" y="1552"/>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5" name="Google Shape;741;p25">
                <a:extLst>
                  <a:ext uri="{FF2B5EF4-FFF2-40B4-BE49-F238E27FC236}">
                    <a16:creationId xmlns:a16="http://schemas.microsoft.com/office/drawing/2014/main" id="{EC154CFC-AB61-4C53-8A0A-B09B95E862A3}"/>
                  </a:ext>
                </a:extLst>
              </p:cNvPr>
              <p:cNvSpPr/>
              <p:nvPr/>
            </p:nvSpPr>
            <p:spPr>
              <a:xfrm>
                <a:off x="1055" y="1740"/>
                <a:ext cx="3" cy="3"/>
              </a:xfrm>
              <a:custGeom>
                <a:avLst/>
                <a:gdLst/>
                <a:ahLst/>
                <a:cxnLst/>
                <a:rect l="l" t="t" r="r" b="b"/>
                <a:pathLst>
                  <a:path w="1" h="1" extrusionOk="0">
                    <a:moveTo>
                      <a:pt x="1" y="1"/>
                    </a:moveTo>
                    <a:cubicBezTo>
                      <a:pt x="1" y="1"/>
                      <a:pt x="1" y="1"/>
                      <a:pt x="1" y="1"/>
                    </a:cubicBezTo>
                    <a:cubicBezTo>
                      <a:pt x="1" y="1"/>
                      <a:pt x="0" y="0"/>
                      <a:pt x="0" y="0"/>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6" name="Google Shape;742;p25">
                <a:extLst>
                  <a:ext uri="{FF2B5EF4-FFF2-40B4-BE49-F238E27FC236}">
                    <a16:creationId xmlns:a16="http://schemas.microsoft.com/office/drawing/2014/main" id="{D4236D14-54DD-46A5-94A9-CA23CD64E9D7}"/>
                  </a:ext>
                </a:extLst>
              </p:cNvPr>
              <p:cNvSpPr/>
              <p:nvPr/>
            </p:nvSpPr>
            <p:spPr>
              <a:xfrm>
                <a:off x="1053" y="1736"/>
                <a:ext cx="2" cy="4"/>
              </a:xfrm>
              <a:custGeom>
                <a:avLst/>
                <a:gdLst/>
                <a:ahLst/>
                <a:cxnLst/>
                <a:rect l="l" t="t" r="r" b="b"/>
                <a:pathLst>
                  <a:path w="1" h="2" extrusionOk="0">
                    <a:moveTo>
                      <a:pt x="1" y="1"/>
                    </a:moveTo>
                    <a:cubicBezTo>
                      <a:pt x="1" y="2"/>
                      <a:pt x="1" y="2"/>
                      <a:pt x="1" y="2"/>
                    </a:cubicBezTo>
                    <a:cubicBezTo>
                      <a:pt x="1" y="1"/>
                      <a:pt x="1" y="0"/>
                      <a:pt x="1" y="0"/>
                    </a:cubicBezTo>
                    <a:cubicBezTo>
                      <a:pt x="1" y="1"/>
                      <a:pt x="0" y="1"/>
                      <a:pt x="1" y="1"/>
                    </a:cubicBezTo>
                    <a:cubicBezTo>
                      <a:pt x="1" y="2"/>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7" name="Google Shape;743;p25">
                <a:extLst>
                  <a:ext uri="{FF2B5EF4-FFF2-40B4-BE49-F238E27FC236}">
                    <a16:creationId xmlns:a16="http://schemas.microsoft.com/office/drawing/2014/main" id="{C765A621-AA6E-4E3C-A1BD-6003607789CA}"/>
                  </a:ext>
                </a:extLst>
              </p:cNvPr>
              <p:cNvSpPr/>
              <p:nvPr/>
            </p:nvSpPr>
            <p:spPr>
              <a:xfrm>
                <a:off x="1089" y="1749"/>
                <a:ext cx="11" cy="11"/>
              </a:xfrm>
              <a:custGeom>
                <a:avLst/>
                <a:gdLst/>
                <a:ahLst/>
                <a:cxnLst/>
                <a:rect l="l" t="t" r="r" b="b"/>
                <a:pathLst>
                  <a:path w="5" h="5" extrusionOk="0">
                    <a:moveTo>
                      <a:pt x="4" y="2"/>
                    </a:moveTo>
                    <a:cubicBezTo>
                      <a:pt x="4" y="1"/>
                      <a:pt x="4" y="1"/>
                      <a:pt x="4" y="1"/>
                    </a:cubicBezTo>
                    <a:cubicBezTo>
                      <a:pt x="4" y="3"/>
                      <a:pt x="2" y="1"/>
                      <a:pt x="2" y="1"/>
                    </a:cubicBezTo>
                    <a:cubicBezTo>
                      <a:pt x="2" y="1"/>
                      <a:pt x="1" y="0"/>
                      <a:pt x="1" y="1"/>
                    </a:cubicBezTo>
                    <a:cubicBezTo>
                      <a:pt x="0" y="1"/>
                      <a:pt x="1" y="2"/>
                      <a:pt x="1" y="2"/>
                    </a:cubicBezTo>
                    <a:cubicBezTo>
                      <a:pt x="0" y="2"/>
                      <a:pt x="0" y="2"/>
                      <a:pt x="0" y="2"/>
                    </a:cubicBezTo>
                    <a:cubicBezTo>
                      <a:pt x="0" y="2"/>
                      <a:pt x="0" y="3"/>
                      <a:pt x="1" y="3"/>
                    </a:cubicBezTo>
                    <a:cubicBezTo>
                      <a:pt x="1" y="3"/>
                      <a:pt x="1" y="4"/>
                      <a:pt x="2" y="4"/>
                    </a:cubicBezTo>
                    <a:cubicBezTo>
                      <a:pt x="2" y="4"/>
                      <a:pt x="2" y="5"/>
                      <a:pt x="3" y="5"/>
                    </a:cubicBezTo>
                    <a:cubicBezTo>
                      <a:pt x="3" y="5"/>
                      <a:pt x="4" y="4"/>
                      <a:pt x="5" y="4"/>
                    </a:cubicBezTo>
                    <a:cubicBezTo>
                      <a:pt x="5" y="4"/>
                      <a:pt x="5" y="2"/>
                      <a:pt x="4" y="2"/>
                    </a:cubicBezTo>
                    <a:cubicBezTo>
                      <a:pt x="4" y="1"/>
                      <a:pt x="5" y="2"/>
                      <a:pt x="4"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8" name="Google Shape;744;p25">
                <a:extLst>
                  <a:ext uri="{FF2B5EF4-FFF2-40B4-BE49-F238E27FC236}">
                    <a16:creationId xmlns:a16="http://schemas.microsoft.com/office/drawing/2014/main" id="{4F51BD9C-567E-4ACA-B168-9510164DE76C}"/>
                  </a:ext>
                </a:extLst>
              </p:cNvPr>
              <p:cNvSpPr/>
              <p:nvPr/>
            </p:nvSpPr>
            <p:spPr>
              <a:xfrm>
                <a:off x="1080" y="174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39" name="Google Shape;745;p25">
                <a:extLst>
                  <a:ext uri="{FF2B5EF4-FFF2-40B4-BE49-F238E27FC236}">
                    <a16:creationId xmlns:a16="http://schemas.microsoft.com/office/drawing/2014/main" id="{CFE0EA74-7567-4976-893C-14736981BA40}"/>
                  </a:ext>
                </a:extLst>
              </p:cNvPr>
              <p:cNvSpPr/>
              <p:nvPr/>
            </p:nvSpPr>
            <p:spPr>
              <a:xfrm>
                <a:off x="1082" y="1725"/>
                <a:ext cx="4" cy="7"/>
              </a:xfrm>
              <a:custGeom>
                <a:avLst/>
                <a:gdLst/>
                <a:ahLst/>
                <a:cxnLst/>
                <a:rect l="l" t="t" r="r" b="b"/>
                <a:pathLst>
                  <a:path w="2" h="3" extrusionOk="0">
                    <a:moveTo>
                      <a:pt x="1" y="2"/>
                    </a:moveTo>
                    <a:cubicBezTo>
                      <a:pt x="1" y="3"/>
                      <a:pt x="1" y="3"/>
                      <a:pt x="1" y="3"/>
                    </a:cubicBezTo>
                    <a:cubicBezTo>
                      <a:pt x="1" y="3"/>
                      <a:pt x="2" y="2"/>
                      <a:pt x="2" y="2"/>
                    </a:cubicBezTo>
                    <a:cubicBezTo>
                      <a:pt x="2" y="2"/>
                      <a:pt x="2" y="2"/>
                      <a:pt x="1" y="1"/>
                    </a:cubicBezTo>
                    <a:cubicBezTo>
                      <a:pt x="1" y="1"/>
                      <a:pt x="1" y="0"/>
                      <a:pt x="1" y="1"/>
                    </a:cubicBezTo>
                    <a:cubicBezTo>
                      <a:pt x="1" y="1"/>
                      <a:pt x="1" y="2"/>
                      <a:pt x="1" y="2"/>
                    </a:cubicBezTo>
                    <a:cubicBezTo>
                      <a:pt x="1" y="3"/>
                      <a:pt x="0"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0" name="Google Shape;746;p25">
                <a:extLst>
                  <a:ext uri="{FF2B5EF4-FFF2-40B4-BE49-F238E27FC236}">
                    <a16:creationId xmlns:a16="http://schemas.microsoft.com/office/drawing/2014/main" id="{821980B4-19E0-46B2-BABF-E0A0B28F8555}"/>
                  </a:ext>
                </a:extLst>
              </p:cNvPr>
              <p:cNvSpPr/>
              <p:nvPr/>
            </p:nvSpPr>
            <p:spPr>
              <a:xfrm>
                <a:off x="1080" y="1732"/>
                <a:ext cx="2" cy="2"/>
              </a:xfrm>
              <a:custGeom>
                <a:avLst/>
                <a:gdLst/>
                <a:ahLst/>
                <a:cxnLst/>
                <a:rect l="l" t="t" r="r" b="b"/>
                <a:pathLst>
                  <a:path w="1" h="1" extrusionOk="0">
                    <a:moveTo>
                      <a:pt x="0" y="0"/>
                    </a:moveTo>
                    <a:cubicBezTo>
                      <a:pt x="0" y="0"/>
                      <a:pt x="0" y="0"/>
                      <a:pt x="0" y="0"/>
                    </a:cubicBezTo>
                    <a:cubicBezTo>
                      <a:pt x="0"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1" name="Google Shape;747;p25">
                <a:extLst>
                  <a:ext uri="{FF2B5EF4-FFF2-40B4-BE49-F238E27FC236}">
                    <a16:creationId xmlns:a16="http://schemas.microsoft.com/office/drawing/2014/main" id="{BB11FF09-EB3E-4239-A942-14BAB90E94C1}"/>
                  </a:ext>
                </a:extLst>
              </p:cNvPr>
              <p:cNvSpPr/>
              <p:nvPr/>
            </p:nvSpPr>
            <p:spPr>
              <a:xfrm>
                <a:off x="1082" y="1727"/>
                <a:ext cx="2" cy="0"/>
              </a:xfrm>
              <a:custGeom>
                <a:avLst/>
                <a:gdLst/>
                <a:ahLst/>
                <a:cxnLst/>
                <a:rect l="l" t="t" r="r" b="b"/>
                <a:pathLst>
                  <a:path w="1" h="120000" extrusionOk="0">
                    <a:moveTo>
                      <a:pt x="0" y="0"/>
                    </a:moveTo>
                    <a:cubicBezTo>
                      <a:pt x="0" y="0"/>
                      <a:pt x="0"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2" name="Google Shape;748;p25">
                <a:extLst>
                  <a:ext uri="{FF2B5EF4-FFF2-40B4-BE49-F238E27FC236}">
                    <a16:creationId xmlns:a16="http://schemas.microsoft.com/office/drawing/2014/main" id="{56206F62-D063-4113-8578-2D7A002DE103}"/>
                  </a:ext>
                </a:extLst>
              </p:cNvPr>
              <p:cNvSpPr/>
              <p:nvPr/>
            </p:nvSpPr>
            <p:spPr>
              <a:xfrm>
                <a:off x="1091" y="1745"/>
                <a:ext cx="2" cy="2"/>
              </a:xfrm>
              <a:custGeom>
                <a:avLst/>
                <a:gdLst/>
                <a:ahLst/>
                <a:cxnLst/>
                <a:rect l="l" t="t" r="r" b="b"/>
                <a:pathLst>
                  <a:path w="1" h="1" extrusionOk="0">
                    <a:moveTo>
                      <a:pt x="0" y="1"/>
                    </a:moveTo>
                    <a:cubicBezTo>
                      <a:pt x="0" y="1"/>
                      <a:pt x="0" y="1"/>
                      <a:pt x="0" y="1"/>
                    </a:cubicBezTo>
                    <a:cubicBezTo>
                      <a:pt x="1" y="0"/>
                      <a:pt x="1" y="0"/>
                      <a:pt x="0" y="0"/>
                    </a:cubicBezTo>
                    <a:cubicBezTo>
                      <a:pt x="1" y="0"/>
                      <a:pt x="0" y="1"/>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3" name="Google Shape;749;p25">
                <a:extLst>
                  <a:ext uri="{FF2B5EF4-FFF2-40B4-BE49-F238E27FC236}">
                    <a16:creationId xmlns:a16="http://schemas.microsoft.com/office/drawing/2014/main" id="{EE6DDC73-27DF-4B5C-BEDF-843AE38AA610}"/>
                  </a:ext>
                </a:extLst>
              </p:cNvPr>
              <p:cNvSpPr/>
              <p:nvPr/>
            </p:nvSpPr>
            <p:spPr>
              <a:xfrm>
                <a:off x="1082" y="1749"/>
                <a:ext cx="4" cy="3"/>
              </a:xfrm>
              <a:custGeom>
                <a:avLst/>
                <a:gdLst/>
                <a:ahLst/>
                <a:cxnLst/>
                <a:rect l="l" t="t" r="r" b="b"/>
                <a:pathLst>
                  <a:path w="2" h="1" extrusionOk="0">
                    <a:moveTo>
                      <a:pt x="1" y="1"/>
                    </a:moveTo>
                    <a:cubicBezTo>
                      <a:pt x="1" y="0"/>
                      <a:pt x="2" y="0"/>
                      <a:pt x="2" y="0"/>
                    </a:cubicBezTo>
                    <a:cubicBezTo>
                      <a:pt x="0" y="0"/>
                      <a:pt x="0" y="1"/>
                      <a:pt x="1" y="1"/>
                    </a:cubicBezTo>
                    <a:cubicBezTo>
                      <a:pt x="1"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4" name="Google Shape;750;p25">
                <a:extLst>
                  <a:ext uri="{FF2B5EF4-FFF2-40B4-BE49-F238E27FC236}">
                    <a16:creationId xmlns:a16="http://schemas.microsoft.com/office/drawing/2014/main" id="{BA2E94F8-DCAB-4590-BC4C-382D9679F841}"/>
                  </a:ext>
                </a:extLst>
              </p:cNvPr>
              <p:cNvSpPr/>
              <p:nvPr/>
            </p:nvSpPr>
            <p:spPr>
              <a:xfrm>
                <a:off x="1071" y="1734"/>
                <a:ext cx="15" cy="15"/>
              </a:xfrm>
              <a:custGeom>
                <a:avLst/>
                <a:gdLst/>
                <a:ahLst/>
                <a:cxnLst/>
                <a:rect l="l" t="t" r="r" b="b"/>
                <a:pathLst>
                  <a:path w="7" h="7" extrusionOk="0">
                    <a:moveTo>
                      <a:pt x="4" y="7"/>
                    </a:moveTo>
                    <a:cubicBezTo>
                      <a:pt x="4" y="7"/>
                      <a:pt x="6" y="7"/>
                      <a:pt x="6" y="7"/>
                    </a:cubicBezTo>
                    <a:cubicBezTo>
                      <a:pt x="7" y="6"/>
                      <a:pt x="7" y="6"/>
                      <a:pt x="7" y="5"/>
                    </a:cubicBezTo>
                    <a:cubicBezTo>
                      <a:pt x="7" y="4"/>
                      <a:pt x="7" y="4"/>
                      <a:pt x="7" y="3"/>
                    </a:cubicBezTo>
                    <a:cubicBezTo>
                      <a:pt x="7" y="2"/>
                      <a:pt x="6" y="1"/>
                      <a:pt x="6" y="1"/>
                    </a:cubicBezTo>
                    <a:cubicBezTo>
                      <a:pt x="6" y="1"/>
                      <a:pt x="6" y="2"/>
                      <a:pt x="6" y="2"/>
                    </a:cubicBezTo>
                    <a:cubicBezTo>
                      <a:pt x="6" y="2"/>
                      <a:pt x="6" y="2"/>
                      <a:pt x="6" y="2"/>
                    </a:cubicBezTo>
                    <a:cubicBezTo>
                      <a:pt x="6" y="2"/>
                      <a:pt x="5" y="3"/>
                      <a:pt x="5" y="2"/>
                    </a:cubicBezTo>
                    <a:cubicBezTo>
                      <a:pt x="7" y="2"/>
                      <a:pt x="4" y="1"/>
                      <a:pt x="4" y="0"/>
                    </a:cubicBezTo>
                    <a:cubicBezTo>
                      <a:pt x="4" y="1"/>
                      <a:pt x="4" y="1"/>
                      <a:pt x="4" y="1"/>
                    </a:cubicBezTo>
                    <a:cubicBezTo>
                      <a:pt x="3" y="1"/>
                      <a:pt x="3" y="1"/>
                      <a:pt x="2" y="1"/>
                    </a:cubicBezTo>
                    <a:cubicBezTo>
                      <a:pt x="2" y="1"/>
                      <a:pt x="2" y="1"/>
                      <a:pt x="2" y="1"/>
                    </a:cubicBezTo>
                    <a:cubicBezTo>
                      <a:pt x="0" y="2"/>
                      <a:pt x="1" y="1"/>
                      <a:pt x="1" y="2"/>
                    </a:cubicBezTo>
                    <a:cubicBezTo>
                      <a:pt x="1" y="2"/>
                      <a:pt x="1" y="5"/>
                      <a:pt x="1" y="5"/>
                    </a:cubicBezTo>
                    <a:cubicBezTo>
                      <a:pt x="2" y="5"/>
                      <a:pt x="4" y="6"/>
                      <a:pt x="2" y="6"/>
                    </a:cubicBezTo>
                    <a:cubicBezTo>
                      <a:pt x="2" y="7"/>
                      <a:pt x="4" y="6"/>
                      <a:pt x="4" y="7"/>
                    </a:cubicBezTo>
                    <a:cubicBezTo>
                      <a:pt x="4" y="7"/>
                      <a:pt x="4" y="6"/>
                      <a:pt x="4" y="7"/>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5" name="Google Shape;751;p25">
                <a:extLst>
                  <a:ext uri="{FF2B5EF4-FFF2-40B4-BE49-F238E27FC236}">
                    <a16:creationId xmlns:a16="http://schemas.microsoft.com/office/drawing/2014/main" id="{46D05190-B513-47FB-B46B-F41B2BC511A0}"/>
                  </a:ext>
                </a:extLst>
              </p:cNvPr>
              <p:cNvSpPr/>
              <p:nvPr/>
            </p:nvSpPr>
            <p:spPr>
              <a:xfrm>
                <a:off x="1071" y="1747"/>
                <a:ext cx="7" cy="7"/>
              </a:xfrm>
              <a:custGeom>
                <a:avLst/>
                <a:gdLst/>
                <a:ahLst/>
                <a:cxnLst/>
                <a:rect l="l" t="t" r="r" b="b"/>
                <a:pathLst>
                  <a:path w="3" h="3" extrusionOk="0">
                    <a:moveTo>
                      <a:pt x="1" y="2"/>
                    </a:moveTo>
                    <a:cubicBezTo>
                      <a:pt x="2" y="2"/>
                      <a:pt x="2" y="3"/>
                      <a:pt x="3" y="3"/>
                    </a:cubicBezTo>
                    <a:cubicBezTo>
                      <a:pt x="3" y="2"/>
                      <a:pt x="2" y="0"/>
                      <a:pt x="1" y="0"/>
                    </a:cubicBezTo>
                    <a:cubicBezTo>
                      <a:pt x="0" y="0"/>
                      <a:pt x="2" y="2"/>
                      <a:pt x="1" y="2"/>
                    </a:cubicBezTo>
                    <a:cubicBezTo>
                      <a:pt x="2" y="2"/>
                      <a:pt x="2"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6" name="Google Shape;752;p25">
                <a:extLst>
                  <a:ext uri="{FF2B5EF4-FFF2-40B4-BE49-F238E27FC236}">
                    <a16:creationId xmlns:a16="http://schemas.microsoft.com/office/drawing/2014/main" id="{FC94AD24-CD76-42F8-9832-DACB1D0FA9C3}"/>
                  </a:ext>
                </a:extLst>
              </p:cNvPr>
              <p:cNvSpPr/>
              <p:nvPr/>
            </p:nvSpPr>
            <p:spPr>
              <a:xfrm>
                <a:off x="1080" y="1752"/>
                <a:ext cx="4" cy="2"/>
              </a:xfrm>
              <a:custGeom>
                <a:avLst/>
                <a:gdLst/>
                <a:ahLst/>
                <a:cxnLst/>
                <a:rect l="l" t="t" r="r" b="b"/>
                <a:pathLst>
                  <a:path w="2" h="1" extrusionOk="0">
                    <a:moveTo>
                      <a:pt x="0" y="0"/>
                    </a:moveTo>
                    <a:cubicBezTo>
                      <a:pt x="0" y="1"/>
                      <a:pt x="1" y="1"/>
                      <a:pt x="1" y="1"/>
                    </a:cubicBezTo>
                    <a:cubicBezTo>
                      <a:pt x="2" y="0"/>
                      <a:pt x="0" y="0"/>
                      <a:pt x="0" y="0"/>
                    </a:cubicBezTo>
                    <a:cubicBezTo>
                      <a:pt x="0" y="0"/>
                      <a:pt x="0" y="0"/>
                      <a:pt x="0" y="0"/>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7" name="Google Shape;753;p25">
                <a:extLst>
                  <a:ext uri="{FF2B5EF4-FFF2-40B4-BE49-F238E27FC236}">
                    <a16:creationId xmlns:a16="http://schemas.microsoft.com/office/drawing/2014/main" id="{6209532C-BA88-41A8-B15A-772E395F2B1F}"/>
                  </a:ext>
                </a:extLst>
              </p:cNvPr>
              <p:cNvSpPr/>
              <p:nvPr/>
            </p:nvSpPr>
            <p:spPr>
              <a:xfrm>
                <a:off x="1078" y="1747"/>
                <a:ext cx="2" cy="5"/>
              </a:xfrm>
              <a:custGeom>
                <a:avLst/>
                <a:gdLst/>
                <a:ahLst/>
                <a:cxnLst/>
                <a:rect l="l" t="t" r="r" b="b"/>
                <a:pathLst>
                  <a:path w="1" h="2" extrusionOk="0">
                    <a:moveTo>
                      <a:pt x="0" y="0"/>
                    </a:moveTo>
                    <a:cubicBezTo>
                      <a:pt x="0" y="1"/>
                      <a:pt x="0" y="1"/>
                      <a:pt x="0" y="1"/>
                    </a:cubicBezTo>
                    <a:cubicBezTo>
                      <a:pt x="0" y="2"/>
                      <a:pt x="1" y="1"/>
                      <a:pt x="0" y="0"/>
                    </a:cubicBezTo>
                    <a:cubicBezTo>
                      <a:pt x="0" y="0"/>
                      <a:pt x="1"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8" name="Google Shape;754;p25">
                <a:extLst>
                  <a:ext uri="{FF2B5EF4-FFF2-40B4-BE49-F238E27FC236}">
                    <a16:creationId xmlns:a16="http://schemas.microsoft.com/office/drawing/2014/main" id="{E8B12AD2-94E6-4725-9062-ECA8A1C305A4}"/>
                  </a:ext>
                </a:extLst>
              </p:cNvPr>
              <p:cNvSpPr/>
              <p:nvPr/>
            </p:nvSpPr>
            <p:spPr>
              <a:xfrm>
                <a:off x="1084" y="1745"/>
                <a:ext cx="7" cy="11"/>
              </a:xfrm>
              <a:custGeom>
                <a:avLst/>
                <a:gdLst/>
                <a:ahLst/>
                <a:cxnLst/>
                <a:rect l="l" t="t" r="r" b="b"/>
                <a:pathLst>
                  <a:path w="3" h="5" extrusionOk="0">
                    <a:moveTo>
                      <a:pt x="2" y="3"/>
                    </a:moveTo>
                    <a:cubicBezTo>
                      <a:pt x="2" y="2"/>
                      <a:pt x="3" y="0"/>
                      <a:pt x="2" y="1"/>
                    </a:cubicBezTo>
                    <a:cubicBezTo>
                      <a:pt x="1" y="1"/>
                      <a:pt x="1" y="2"/>
                      <a:pt x="1" y="2"/>
                    </a:cubicBezTo>
                    <a:cubicBezTo>
                      <a:pt x="1" y="2"/>
                      <a:pt x="0" y="3"/>
                      <a:pt x="0" y="3"/>
                    </a:cubicBezTo>
                    <a:cubicBezTo>
                      <a:pt x="0" y="4"/>
                      <a:pt x="0" y="5"/>
                      <a:pt x="1" y="5"/>
                    </a:cubicBezTo>
                    <a:cubicBezTo>
                      <a:pt x="1" y="5"/>
                      <a:pt x="1" y="3"/>
                      <a:pt x="2" y="3"/>
                    </a:cubicBezTo>
                    <a:cubicBezTo>
                      <a:pt x="2" y="2"/>
                      <a:pt x="1" y="3"/>
                      <a:pt x="2"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49" name="Google Shape;755;p25">
                <a:extLst>
                  <a:ext uri="{FF2B5EF4-FFF2-40B4-BE49-F238E27FC236}">
                    <a16:creationId xmlns:a16="http://schemas.microsoft.com/office/drawing/2014/main" id="{131B376C-AE55-4450-B205-F86C1CDF0F9F}"/>
                  </a:ext>
                </a:extLst>
              </p:cNvPr>
              <p:cNvSpPr/>
              <p:nvPr/>
            </p:nvSpPr>
            <p:spPr>
              <a:xfrm>
                <a:off x="1093" y="1752"/>
                <a:ext cx="2" cy="0"/>
              </a:xfrm>
              <a:custGeom>
                <a:avLst/>
                <a:gdLst/>
                <a:ahLst/>
                <a:cxnLst/>
                <a:rect l="l" t="t" r="r" b="b"/>
                <a:pathLst>
                  <a:path w="1" h="120000" extrusionOk="0">
                    <a:moveTo>
                      <a:pt x="1" y="0"/>
                    </a:moveTo>
                    <a:cubicBezTo>
                      <a:pt x="1" y="0"/>
                      <a:pt x="0" y="0"/>
                      <a:pt x="0"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0" name="Google Shape;756;p25">
                <a:extLst>
                  <a:ext uri="{FF2B5EF4-FFF2-40B4-BE49-F238E27FC236}">
                    <a16:creationId xmlns:a16="http://schemas.microsoft.com/office/drawing/2014/main" id="{46EC9255-3E4F-412B-8319-463294AD8D51}"/>
                  </a:ext>
                </a:extLst>
              </p:cNvPr>
              <p:cNvSpPr/>
              <p:nvPr/>
            </p:nvSpPr>
            <p:spPr>
              <a:xfrm>
                <a:off x="903" y="1543"/>
                <a:ext cx="4" cy="7"/>
              </a:xfrm>
              <a:custGeom>
                <a:avLst/>
                <a:gdLst/>
                <a:ahLst/>
                <a:cxnLst/>
                <a:rect l="l" t="t" r="r" b="b"/>
                <a:pathLst>
                  <a:path w="2" h="3" extrusionOk="0">
                    <a:moveTo>
                      <a:pt x="1" y="2"/>
                    </a:moveTo>
                    <a:cubicBezTo>
                      <a:pt x="0" y="2"/>
                      <a:pt x="0" y="3"/>
                      <a:pt x="1" y="3"/>
                    </a:cubicBezTo>
                    <a:cubicBezTo>
                      <a:pt x="1" y="3"/>
                      <a:pt x="2" y="2"/>
                      <a:pt x="2" y="2"/>
                    </a:cubicBezTo>
                    <a:cubicBezTo>
                      <a:pt x="2" y="2"/>
                      <a:pt x="2" y="2"/>
                      <a:pt x="2" y="1"/>
                    </a:cubicBezTo>
                    <a:cubicBezTo>
                      <a:pt x="2" y="1"/>
                      <a:pt x="2" y="1"/>
                      <a:pt x="2" y="1"/>
                    </a:cubicBezTo>
                    <a:cubicBezTo>
                      <a:pt x="2" y="2"/>
                      <a:pt x="2" y="2"/>
                      <a:pt x="1" y="2"/>
                    </a:cubicBezTo>
                    <a:cubicBezTo>
                      <a:pt x="1" y="2"/>
                      <a:pt x="1" y="1"/>
                      <a:pt x="1" y="1"/>
                    </a:cubicBezTo>
                    <a:cubicBezTo>
                      <a:pt x="1" y="0"/>
                      <a:pt x="1" y="0"/>
                      <a:pt x="1" y="0"/>
                    </a:cubicBezTo>
                    <a:cubicBezTo>
                      <a:pt x="1" y="0"/>
                      <a:pt x="1" y="2"/>
                      <a:pt x="1" y="2"/>
                    </a:cubicBezTo>
                    <a:cubicBezTo>
                      <a:pt x="1" y="2"/>
                      <a:pt x="1" y="1"/>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1" name="Google Shape;757;p25">
                <a:extLst>
                  <a:ext uri="{FF2B5EF4-FFF2-40B4-BE49-F238E27FC236}">
                    <a16:creationId xmlns:a16="http://schemas.microsoft.com/office/drawing/2014/main" id="{767AC869-9580-4ED6-A8E1-5CF270A6B563}"/>
                  </a:ext>
                </a:extLst>
              </p:cNvPr>
              <p:cNvSpPr/>
              <p:nvPr/>
            </p:nvSpPr>
            <p:spPr>
              <a:xfrm>
                <a:off x="898" y="1554"/>
                <a:ext cx="3" cy="5"/>
              </a:xfrm>
              <a:custGeom>
                <a:avLst/>
                <a:gdLst/>
                <a:ahLst/>
                <a:cxnLst/>
                <a:rect l="l" t="t" r="r" b="b"/>
                <a:pathLst>
                  <a:path w="1" h="2" extrusionOk="0">
                    <a:moveTo>
                      <a:pt x="1" y="1"/>
                    </a:moveTo>
                    <a:cubicBezTo>
                      <a:pt x="1" y="1"/>
                      <a:pt x="0" y="0"/>
                      <a:pt x="0" y="0"/>
                    </a:cubicBezTo>
                    <a:cubicBezTo>
                      <a:pt x="0" y="0"/>
                      <a:pt x="0" y="1"/>
                      <a:pt x="0" y="1"/>
                    </a:cubicBezTo>
                    <a:cubicBezTo>
                      <a:pt x="0" y="1"/>
                      <a:pt x="0" y="2"/>
                      <a:pt x="0" y="2"/>
                    </a:cubicBezTo>
                    <a:cubicBezTo>
                      <a:pt x="1"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2" name="Google Shape;758;p25">
                <a:extLst>
                  <a:ext uri="{FF2B5EF4-FFF2-40B4-BE49-F238E27FC236}">
                    <a16:creationId xmlns:a16="http://schemas.microsoft.com/office/drawing/2014/main" id="{211CC1F7-29E7-4874-9495-BA625556847A}"/>
                  </a:ext>
                </a:extLst>
              </p:cNvPr>
              <p:cNvSpPr/>
              <p:nvPr/>
            </p:nvSpPr>
            <p:spPr>
              <a:xfrm>
                <a:off x="898" y="1557"/>
                <a:ext cx="0" cy="2"/>
              </a:xfrm>
              <a:custGeom>
                <a:avLst/>
                <a:gdLst/>
                <a:ahLst/>
                <a:cxnLst/>
                <a:rect l="l" t="t" r="r" b="b"/>
                <a:pathLst>
                  <a:path w="120000" h="1" extrusionOk="0">
                    <a:moveTo>
                      <a:pt x="0" y="1"/>
                    </a:moveTo>
                    <a:cubicBezTo>
                      <a:pt x="0" y="1"/>
                      <a:pt x="0" y="1"/>
                      <a:pt x="0" y="1"/>
                    </a:cubicBezTo>
                    <a:cubicBezTo>
                      <a:pt x="0" y="1"/>
                      <a:pt x="0" y="0"/>
                      <a:pt x="0" y="0"/>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3" name="Google Shape;759;p25">
                <a:extLst>
                  <a:ext uri="{FF2B5EF4-FFF2-40B4-BE49-F238E27FC236}">
                    <a16:creationId xmlns:a16="http://schemas.microsoft.com/office/drawing/2014/main" id="{52BC87A7-2CA6-46C4-804A-8F7FACC389BC}"/>
                  </a:ext>
                </a:extLst>
              </p:cNvPr>
              <p:cNvSpPr/>
              <p:nvPr/>
            </p:nvSpPr>
            <p:spPr>
              <a:xfrm>
                <a:off x="1055" y="1736"/>
                <a:ext cx="3" cy="2"/>
              </a:xfrm>
              <a:custGeom>
                <a:avLst/>
                <a:gdLst/>
                <a:ahLst/>
                <a:cxnLst/>
                <a:rect l="l" t="t" r="r" b="b"/>
                <a:pathLst>
                  <a:path w="1" h="1" extrusionOk="0">
                    <a:moveTo>
                      <a:pt x="1" y="1"/>
                    </a:moveTo>
                    <a:cubicBezTo>
                      <a:pt x="1" y="1"/>
                      <a:pt x="1" y="1"/>
                      <a:pt x="0" y="0"/>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4" name="Google Shape;760;p25">
                <a:extLst>
                  <a:ext uri="{FF2B5EF4-FFF2-40B4-BE49-F238E27FC236}">
                    <a16:creationId xmlns:a16="http://schemas.microsoft.com/office/drawing/2014/main" id="{E9C5AD76-7E5E-45D4-B5A3-C40A8881B3CC}"/>
                  </a:ext>
                </a:extLst>
              </p:cNvPr>
              <p:cNvSpPr/>
              <p:nvPr/>
            </p:nvSpPr>
            <p:spPr>
              <a:xfrm>
                <a:off x="894" y="1559"/>
                <a:ext cx="4" cy="9"/>
              </a:xfrm>
              <a:custGeom>
                <a:avLst/>
                <a:gdLst/>
                <a:ahLst/>
                <a:cxnLst/>
                <a:rect l="l" t="t" r="r" b="b"/>
                <a:pathLst>
                  <a:path w="2" h="4" extrusionOk="0">
                    <a:moveTo>
                      <a:pt x="1" y="3"/>
                    </a:moveTo>
                    <a:cubicBezTo>
                      <a:pt x="1" y="4"/>
                      <a:pt x="1" y="4"/>
                      <a:pt x="2" y="4"/>
                    </a:cubicBezTo>
                    <a:cubicBezTo>
                      <a:pt x="1" y="4"/>
                      <a:pt x="2" y="2"/>
                      <a:pt x="2" y="2"/>
                    </a:cubicBezTo>
                    <a:cubicBezTo>
                      <a:pt x="1" y="2"/>
                      <a:pt x="1" y="0"/>
                      <a:pt x="1" y="1"/>
                    </a:cubicBezTo>
                    <a:cubicBezTo>
                      <a:pt x="0" y="1"/>
                      <a:pt x="1" y="2"/>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5" name="Google Shape;761;p25">
                <a:extLst>
                  <a:ext uri="{FF2B5EF4-FFF2-40B4-BE49-F238E27FC236}">
                    <a16:creationId xmlns:a16="http://schemas.microsoft.com/office/drawing/2014/main" id="{026AC6AA-7B4B-4FF1-B66D-2E7008011E8B}"/>
                  </a:ext>
                </a:extLst>
              </p:cNvPr>
              <p:cNvSpPr/>
              <p:nvPr/>
            </p:nvSpPr>
            <p:spPr>
              <a:xfrm>
                <a:off x="894" y="1543"/>
                <a:ext cx="9" cy="11"/>
              </a:xfrm>
              <a:custGeom>
                <a:avLst/>
                <a:gdLst/>
                <a:ahLst/>
                <a:cxnLst/>
                <a:rect l="l" t="t" r="r" b="b"/>
                <a:pathLst>
                  <a:path w="4" h="5" extrusionOk="0">
                    <a:moveTo>
                      <a:pt x="0" y="2"/>
                    </a:moveTo>
                    <a:cubicBezTo>
                      <a:pt x="0" y="2"/>
                      <a:pt x="1" y="4"/>
                      <a:pt x="1" y="4"/>
                    </a:cubicBezTo>
                    <a:cubicBezTo>
                      <a:pt x="2" y="4"/>
                      <a:pt x="1" y="3"/>
                      <a:pt x="2" y="3"/>
                    </a:cubicBezTo>
                    <a:cubicBezTo>
                      <a:pt x="2" y="4"/>
                      <a:pt x="3" y="4"/>
                      <a:pt x="2" y="5"/>
                    </a:cubicBezTo>
                    <a:cubicBezTo>
                      <a:pt x="4" y="5"/>
                      <a:pt x="2" y="2"/>
                      <a:pt x="3" y="2"/>
                    </a:cubicBezTo>
                    <a:cubicBezTo>
                      <a:pt x="2" y="2"/>
                      <a:pt x="3" y="4"/>
                      <a:pt x="4" y="4"/>
                    </a:cubicBezTo>
                    <a:cubicBezTo>
                      <a:pt x="4" y="3"/>
                      <a:pt x="4" y="0"/>
                      <a:pt x="4" y="0"/>
                    </a:cubicBezTo>
                    <a:cubicBezTo>
                      <a:pt x="4" y="0"/>
                      <a:pt x="4" y="1"/>
                      <a:pt x="3" y="1"/>
                    </a:cubicBezTo>
                    <a:cubicBezTo>
                      <a:pt x="3" y="1"/>
                      <a:pt x="3" y="1"/>
                      <a:pt x="3" y="0"/>
                    </a:cubicBezTo>
                    <a:cubicBezTo>
                      <a:pt x="2" y="0"/>
                      <a:pt x="2" y="1"/>
                      <a:pt x="2" y="1"/>
                    </a:cubicBezTo>
                    <a:cubicBezTo>
                      <a:pt x="1" y="2"/>
                      <a:pt x="1" y="2"/>
                      <a:pt x="0" y="2"/>
                    </a:cubicBezTo>
                    <a:cubicBezTo>
                      <a:pt x="0" y="2"/>
                      <a:pt x="0" y="2"/>
                      <a:pt x="0" y="2"/>
                    </a:cubicBezTo>
                    <a:cubicBezTo>
                      <a:pt x="0"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6" name="Google Shape;762;p25">
                <a:extLst>
                  <a:ext uri="{FF2B5EF4-FFF2-40B4-BE49-F238E27FC236}">
                    <a16:creationId xmlns:a16="http://schemas.microsoft.com/office/drawing/2014/main" id="{BA788BD6-1901-4C6B-A450-C471D62E762B}"/>
                  </a:ext>
                </a:extLst>
              </p:cNvPr>
              <p:cNvSpPr/>
              <p:nvPr/>
            </p:nvSpPr>
            <p:spPr>
              <a:xfrm>
                <a:off x="901" y="1552"/>
                <a:ext cx="2" cy="2"/>
              </a:xfrm>
              <a:custGeom>
                <a:avLst/>
                <a:gdLst/>
                <a:ahLst/>
                <a:cxnLst/>
                <a:rect l="l" t="t" r="r" b="b"/>
                <a:pathLst>
                  <a:path w="1" h="1" extrusionOk="0">
                    <a:moveTo>
                      <a:pt x="1" y="1"/>
                    </a:moveTo>
                    <a:cubicBezTo>
                      <a:pt x="1" y="1"/>
                      <a:pt x="1" y="0"/>
                      <a:pt x="0" y="0"/>
                    </a:cubicBezTo>
                    <a:cubicBezTo>
                      <a:pt x="0" y="0"/>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7" name="Google Shape;763;p25">
                <a:extLst>
                  <a:ext uri="{FF2B5EF4-FFF2-40B4-BE49-F238E27FC236}">
                    <a16:creationId xmlns:a16="http://schemas.microsoft.com/office/drawing/2014/main" id="{C8F43ECF-20C2-4062-908C-2ECC62E88713}"/>
                  </a:ext>
                </a:extLst>
              </p:cNvPr>
              <p:cNvSpPr/>
              <p:nvPr/>
            </p:nvSpPr>
            <p:spPr>
              <a:xfrm>
                <a:off x="1491" y="2148"/>
                <a:ext cx="43" cy="35"/>
              </a:xfrm>
              <a:custGeom>
                <a:avLst/>
                <a:gdLst/>
                <a:ahLst/>
                <a:cxnLst/>
                <a:rect l="l" t="t" r="r" b="b"/>
                <a:pathLst>
                  <a:path w="19" h="16" extrusionOk="0">
                    <a:moveTo>
                      <a:pt x="18" y="0"/>
                    </a:moveTo>
                    <a:cubicBezTo>
                      <a:pt x="18" y="0"/>
                      <a:pt x="17" y="1"/>
                      <a:pt x="17" y="1"/>
                    </a:cubicBezTo>
                    <a:cubicBezTo>
                      <a:pt x="16" y="2"/>
                      <a:pt x="15" y="2"/>
                      <a:pt x="15" y="3"/>
                    </a:cubicBezTo>
                    <a:cubicBezTo>
                      <a:pt x="14" y="3"/>
                      <a:pt x="13" y="4"/>
                      <a:pt x="13" y="4"/>
                    </a:cubicBezTo>
                    <a:cubicBezTo>
                      <a:pt x="10" y="6"/>
                      <a:pt x="7" y="7"/>
                      <a:pt x="5" y="7"/>
                    </a:cubicBezTo>
                    <a:cubicBezTo>
                      <a:pt x="5" y="8"/>
                      <a:pt x="6" y="8"/>
                      <a:pt x="5" y="9"/>
                    </a:cubicBezTo>
                    <a:cubicBezTo>
                      <a:pt x="5" y="10"/>
                      <a:pt x="4" y="9"/>
                      <a:pt x="3" y="9"/>
                    </a:cubicBezTo>
                    <a:cubicBezTo>
                      <a:pt x="2" y="10"/>
                      <a:pt x="2" y="10"/>
                      <a:pt x="2" y="11"/>
                    </a:cubicBezTo>
                    <a:cubicBezTo>
                      <a:pt x="1" y="11"/>
                      <a:pt x="1" y="11"/>
                      <a:pt x="1" y="11"/>
                    </a:cubicBezTo>
                    <a:cubicBezTo>
                      <a:pt x="1" y="11"/>
                      <a:pt x="0" y="11"/>
                      <a:pt x="0" y="11"/>
                    </a:cubicBezTo>
                    <a:cubicBezTo>
                      <a:pt x="0" y="12"/>
                      <a:pt x="1" y="12"/>
                      <a:pt x="1" y="13"/>
                    </a:cubicBezTo>
                    <a:cubicBezTo>
                      <a:pt x="2" y="15"/>
                      <a:pt x="2" y="15"/>
                      <a:pt x="4" y="15"/>
                    </a:cubicBezTo>
                    <a:cubicBezTo>
                      <a:pt x="5" y="15"/>
                      <a:pt x="4" y="16"/>
                      <a:pt x="5" y="16"/>
                    </a:cubicBezTo>
                    <a:cubicBezTo>
                      <a:pt x="5" y="16"/>
                      <a:pt x="6" y="15"/>
                      <a:pt x="6" y="15"/>
                    </a:cubicBezTo>
                    <a:cubicBezTo>
                      <a:pt x="7" y="15"/>
                      <a:pt x="7" y="16"/>
                      <a:pt x="8" y="16"/>
                    </a:cubicBezTo>
                    <a:cubicBezTo>
                      <a:pt x="8" y="15"/>
                      <a:pt x="8" y="14"/>
                      <a:pt x="8" y="14"/>
                    </a:cubicBezTo>
                    <a:cubicBezTo>
                      <a:pt x="9" y="13"/>
                      <a:pt x="10" y="13"/>
                      <a:pt x="11" y="13"/>
                    </a:cubicBezTo>
                    <a:cubicBezTo>
                      <a:pt x="12" y="12"/>
                      <a:pt x="12" y="12"/>
                      <a:pt x="12" y="11"/>
                    </a:cubicBezTo>
                    <a:cubicBezTo>
                      <a:pt x="13" y="10"/>
                      <a:pt x="12" y="10"/>
                      <a:pt x="14" y="10"/>
                    </a:cubicBezTo>
                    <a:cubicBezTo>
                      <a:pt x="14" y="9"/>
                      <a:pt x="16" y="9"/>
                      <a:pt x="16" y="9"/>
                    </a:cubicBezTo>
                    <a:cubicBezTo>
                      <a:pt x="16" y="8"/>
                      <a:pt x="14" y="7"/>
                      <a:pt x="14" y="7"/>
                    </a:cubicBezTo>
                    <a:cubicBezTo>
                      <a:pt x="14" y="6"/>
                      <a:pt x="15" y="5"/>
                      <a:pt x="15" y="5"/>
                    </a:cubicBezTo>
                    <a:cubicBezTo>
                      <a:pt x="16" y="4"/>
                      <a:pt x="17" y="3"/>
                      <a:pt x="17" y="2"/>
                    </a:cubicBezTo>
                    <a:cubicBezTo>
                      <a:pt x="18" y="2"/>
                      <a:pt x="18" y="1"/>
                      <a:pt x="18" y="1"/>
                    </a:cubicBezTo>
                    <a:cubicBezTo>
                      <a:pt x="18" y="1"/>
                      <a:pt x="19" y="0"/>
                      <a:pt x="18"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8" name="Google Shape;764;p25">
                <a:extLst>
                  <a:ext uri="{FF2B5EF4-FFF2-40B4-BE49-F238E27FC236}">
                    <a16:creationId xmlns:a16="http://schemas.microsoft.com/office/drawing/2014/main" id="{57A77DB5-FF3B-4F41-A076-9D8B9A91B6AD}"/>
                  </a:ext>
                </a:extLst>
              </p:cNvPr>
              <p:cNvSpPr/>
              <p:nvPr/>
            </p:nvSpPr>
            <p:spPr>
              <a:xfrm>
                <a:off x="1164" y="2015"/>
                <a:ext cx="0" cy="2"/>
              </a:xfrm>
              <a:custGeom>
                <a:avLst/>
                <a:gdLst/>
                <a:ahLst/>
                <a:cxnLst/>
                <a:rect l="l" t="t" r="r" b="b"/>
                <a:pathLst>
                  <a:path w="120000" h="1" extrusionOk="0">
                    <a:moveTo>
                      <a:pt x="0" y="0"/>
                    </a:moveTo>
                    <a:cubicBezTo>
                      <a:pt x="0" y="1"/>
                      <a:pt x="0" y="1"/>
                      <a:pt x="0" y="1"/>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59" name="Google Shape;765;p25">
                <a:extLst>
                  <a:ext uri="{FF2B5EF4-FFF2-40B4-BE49-F238E27FC236}">
                    <a16:creationId xmlns:a16="http://schemas.microsoft.com/office/drawing/2014/main" id="{D7166F8A-E1B6-4BCF-87FA-902B75719982}"/>
                  </a:ext>
                </a:extLst>
              </p:cNvPr>
              <p:cNvSpPr/>
              <p:nvPr/>
            </p:nvSpPr>
            <p:spPr>
              <a:xfrm>
                <a:off x="1137" y="1993"/>
                <a:ext cx="3" cy="4"/>
              </a:xfrm>
              <a:custGeom>
                <a:avLst/>
                <a:gdLst/>
                <a:ahLst/>
                <a:cxnLst/>
                <a:rect l="l" t="t" r="r" b="b"/>
                <a:pathLst>
                  <a:path w="1" h="2" extrusionOk="0">
                    <a:moveTo>
                      <a:pt x="0" y="1"/>
                    </a:moveTo>
                    <a:cubicBezTo>
                      <a:pt x="0" y="1"/>
                      <a:pt x="1" y="2"/>
                      <a:pt x="1" y="2"/>
                    </a:cubicBezTo>
                    <a:cubicBezTo>
                      <a:pt x="1" y="1"/>
                      <a:pt x="1" y="0"/>
                      <a:pt x="1" y="0"/>
                    </a:cubicBezTo>
                    <a:cubicBezTo>
                      <a:pt x="1" y="1"/>
                      <a:pt x="0" y="1"/>
                      <a:pt x="0" y="1"/>
                    </a:cubicBezTo>
                    <a:cubicBezTo>
                      <a:pt x="0" y="1"/>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0" name="Google Shape;766;p25">
                <a:extLst>
                  <a:ext uri="{FF2B5EF4-FFF2-40B4-BE49-F238E27FC236}">
                    <a16:creationId xmlns:a16="http://schemas.microsoft.com/office/drawing/2014/main" id="{C7041050-C583-4F57-A97C-E0E486120A1A}"/>
                  </a:ext>
                </a:extLst>
              </p:cNvPr>
              <p:cNvSpPr/>
              <p:nvPr/>
            </p:nvSpPr>
            <p:spPr>
              <a:xfrm>
                <a:off x="1162" y="2013"/>
                <a:ext cx="0" cy="2"/>
              </a:xfrm>
              <a:custGeom>
                <a:avLst/>
                <a:gdLst/>
                <a:ahLst/>
                <a:cxnLst/>
                <a:rect l="l" t="t" r="r" b="b"/>
                <a:pathLst>
                  <a:path w="120000" h="1" extrusionOk="0">
                    <a:moveTo>
                      <a:pt x="0" y="0"/>
                    </a:moveTo>
                    <a:cubicBezTo>
                      <a:pt x="0" y="1"/>
                      <a:pt x="0" y="1"/>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1" name="Google Shape;767;p25">
                <a:extLst>
                  <a:ext uri="{FF2B5EF4-FFF2-40B4-BE49-F238E27FC236}">
                    <a16:creationId xmlns:a16="http://schemas.microsoft.com/office/drawing/2014/main" id="{A735801C-1700-4D04-9965-18C2B4E42A06}"/>
                  </a:ext>
                </a:extLst>
              </p:cNvPr>
              <p:cNvSpPr/>
              <p:nvPr/>
            </p:nvSpPr>
            <p:spPr>
              <a:xfrm>
                <a:off x="1140" y="1986"/>
                <a:ext cx="4" cy="9"/>
              </a:xfrm>
              <a:custGeom>
                <a:avLst/>
                <a:gdLst/>
                <a:ahLst/>
                <a:cxnLst/>
                <a:rect l="l" t="t" r="r" b="b"/>
                <a:pathLst>
                  <a:path w="2" h="4" extrusionOk="0">
                    <a:moveTo>
                      <a:pt x="0" y="1"/>
                    </a:moveTo>
                    <a:cubicBezTo>
                      <a:pt x="0" y="1"/>
                      <a:pt x="0" y="1"/>
                      <a:pt x="0" y="2"/>
                    </a:cubicBezTo>
                    <a:cubicBezTo>
                      <a:pt x="0" y="2"/>
                      <a:pt x="0" y="3"/>
                      <a:pt x="0" y="3"/>
                    </a:cubicBezTo>
                    <a:cubicBezTo>
                      <a:pt x="1" y="3"/>
                      <a:pt x="1" y="4"/>
                      <a:pt x="2" y="4"/>
                    </a:cubicBezTo>
                    <a:cubicBezTo>
                      <a:pt x="2" y="4"/>
                      <a:pt x="2" y="3"/>
                      <a:pt x="1" y="3"/>
                    </a:cubicBezTo>
                    <a:cubicBezTo>
                      <a:pt x="1" y="2"/>
                      <a:pt x="1" y="1"/>
                      <a:pt x="1" y="0"/>
                    </a:cubicBezTo>
                    <a:cubicBezTo>
                      <a:pt x="1" y="0"/>
                      <a:pt x="1" y="1"/>
                      <a:pt x="0" y="1"/>
                    </a:cubicBezTo>
                    <a:cubicBezTo>
                      <a:pt x="0" y="1"/>
                      <a:pt x="1"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2" name="Google Shape;768;p25">
                <a:extLst>
                  <a:ext uri="{FF2B5EF4-FFF2-40B4-BE49-F238E27FC236}">
                    <a16:creationId xmlns:a16="http://schemas.microsoft.com/office/drawing/2014/main" id="{63BAF7FC-454B-4D7F-9EDE-7B03B206D54B}"/>
                  </a:ext>
                </a:extLst>
              </p:cNvPr>
              <p:cNvSpPr/>
              <p:nvPr/>
            </p:nvSpPr>
            <p:spPr>
              <a:xfrm>
                <a:off x="1193" y="2035"/>
                <a:ext cx="11" cy="4"/>
              </a:xfrm>
              <a:custGeom>
                <a:avLst/>
                <a:gdLst/>
                <a:ahLst/>
                <a:cxnLst/>
                <a:rect l="l" t="t" r="r" b="b"/>
                <a:pathLst>
                  <a:path w="5" h="2" extrusionOk="0">
                    <a:moveTo>
                      <a:pt x="1" y="1"/>
                    </a:moveTo>
                    <a:cubicBezTo>
                      <a:pt x="2" y="2"/>
                      <a:pt x="5" y="1"/>
                      <a:pt x="2" y="1"/>
                    </a:cubicBezTo>
                    <a:cubicBezTo>
                      <a:pt x="2" y="1"/>
                      <a:pt x="0" y="0"/>
                      <a:pt x="0" y="1"/>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3" name="Google Shape;769;p25">
                <a:extLst>
                  <a:ext uri="{FF2B5EF4-FFF2-40B4-BE49-F238E27FC236}">
                    <a16:creationId xmlns:a16="http://schemas.microsoft.com/office/drawing/2014/main" id="{569A0414-78F2-45BB-874F-3C233C06B38A}"/>
                  </a:ext>
                </a:extLst>
              </p:cNvPr>
              <p:cNvSpPr/>
              <p:nvPr/>
            </p:nvSpPr>
            <p:spPr>
              <a:xfrm>
                <a:off x="1144" y="1988"/>
                <a:ext cx="4" cy="5"/>
              </a:xfrm>
              <a:custGeom>
                <a:avLst/>
                <a:gdLst/>
                <a:ahLst/>
                <a:cxnLst/>
                <a:rect l="l" t="t" r="r" b="b"/>
                <a:pathLst>
                  <a:path w="2" h="2" extrusionOk="0">
                    <a:moveTo>
                      <a:pt x="2" y="2"/>
                    </a:moveTo>
                    <a:cubicBezTo>
                      <a:pt x="2" y="2"/>
                      <a:pt x="2" y="0"/>
                      <a:pt x="1" y="1"/>
                    </a:cubicBezTo>
                    <a:cubicBezTo>
                      <a:pt x="0" y="1"/>
                      <a:pt x="2" y="2"/>
                      <a:pt x="2" y="2"/>
                    </a:cubicBezTo>
                    <a:cubicBezTo>
                      <a:pt x="2" y="2"/>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4" name="Google Shape;770;p25">
                <a:extLst>
                  <a:ext uri="{FF2B5EF4-FFF2-40B4-BE49-F238E27FC236}">
                    <a16:creationId xmlns:a16="http://schemas.microsoft.com/office/drawing/2014/main" id="{1D6FA0E5-E393-4610-A6DF-8C4BE20691AB}"/>
                  </a:ext>
                </a:extLst>
              </p:cNvPr>
              <p:cNvSpPr/>
              <p:nvPr/>
            </p:nvSpPr>
            <p:spPr>
              <a:xfrm>
                <a:off x="1142" y="1982"/>
                <a:ext cx="9" cy="6"/>
              </a:xfrm>
              <a:custGeom>
                <a:avLst/>
                <a:gdLst/>
                <a:ahLst/>
                <a:cxnLst/>
                <a:rect l="l" t="t" r="r" b="b"/>
                <a:pathLst>
                  <a:path w="4" h="3" extrusionOk="0">
                    <a:moveTo>
                      <a:pt x="0" y="2"/>
                    </a:moveTo>
                    <a:cubicBezTo>
                      <a:pt x="1" y="2"/>
                      <a:pt x="1" y="3"/>
                      <a:pt x="2" y="3"/>
                    </a:cubicBezTo>
                    <a:cubicBezTo>
                      <a:pt x="4" y="2"/>
                      <a:pt x="1" y="0"/>
                      <a:pt x="1" y="0"/>
                    </a:cubicBezTo>
                    <a:cubicBezTo>
                      <a:pt x="1" y="0"/>
                      <a:pt x="0" y="0"/>
                      <a:pt x="0" y="0"/>
                    </a:cubicBezTo>
                    <a:cubicBezTo>
                      <a:pt x="0" y="0"/>
                      <a:pt x="0" y="1"/>
                      <a:pt x="0" y="1"/>
                    </a:cubicBezTo>
                    <a:cubicBezTo>
                      <a:pt x="0" y="1"/>
                      <a:pt x="0" y="1"/>
                      <a:pt x="0" y="2"/>
                    </a:cubicBezTo>
                    <a:cubicBezTo>
                      <a:pt x="0" y="2"/>
                      <a:pt x="0" y="1"/>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5" name="Google Shape;771;p25">
                <a:extLst>
                  <a:ext uri="{FF2B5EF4-FFF2-40B4-BE49-F238E27FC236}">
                    <a16:creationId xmlns:a16="http://schemas.microsoft.com/office/drawing/2014/main" id="{134D9465-1480-4773-9D0F-FE7D374B37AC}"/>
                  </a:ext>
                </a:extLst>
              </p:cNvPr>
              <p:cNvSpPr/>
              <p:nvPr/>
            </p:nvSpPr>
            <p:spPr>
              <a:xfrm>
                <a:off x="1144" y="2002"/>
                <a:ext cx="2" cy="2"/>
              </a:xfrm>
              <a:custGeom>
                <a:avLst/>
                <a:gdLst/>
                <a:ahLst/>
                <a:cxnLst/>
                <a:rect l="l" t="t" r="r" b="b"/>
                <a:pathLst>
                  <a:path w="1" h="1" extrusionOk="0">
                    <a:moveTo>
                      <a:pt x="0" y="1"/>
                    </a:moveTo>
                    <a:cubicBezTo>
                      <a:pt x="1" y="1"/>
                      <a:pt x="1" y="1"/>
                      <a:pt x="1" y="1"/>
                    </a:cubicBezTo>
                    <a:cubicBezTo>
                      <a:pt x="1" y="0"/>
                      <a:pt x="0" y="0"/>
                      <a:pt x="0"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6" name="Google Shape;772;p25">
                <a:extLst>
                  <a:ext uri="{FF2B5EF4-FFF2-40B4-BE49-F238E27FC236}">
                    <a16:creationId xmlns:a16="http://schemas.microsoft.com/office/drawing/2014/main" id="{913E0CAC-FE7E-443A-9B24-7E75502F05C2}"/>
                  </a:ext>
                </a:extLst>
              </p:cNvPr>
              <p:cNvSpPr/>
              <p:nvPr/>
            </p:nvSpPr>
            <p:spPr>
              <a:xfrm>
                <a:off x="1144" y="2000"/>
                <a:ext cx="2" cy="0"/>
              </a:xfrm>
              <a:custGeom>
                <a:avLst/>
                <a:gdLst/>
                <a:ahLst/>
                <a:cxnLst/>
                <a:rect l="l" t="t" r="r" b="b"/>
                <a:pathLst>
                  <a:path w="1" h="120000" extrusionOk="0">
                    <a:moveTo>
                      <a:pt x="1" y="0"/>
                    </a:moveTo>
                    <a:cubicBezTo>
                      <a:pt x="0" y="0"/>
                      <a:pt x="0" y="0"/>
                      <a:pt x="0" y="0"/>
                    </a:cubicBezTo>
                    <a:cubicBezTo>
                      <a:pt x="0" y="0"/>
                      <a:pt x="0"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7" name="Google Shape;773;p25">
                <a:extLst>
                  <a:ext uri="{FF2B5EF4-FFF2-40B4-BE49-F238E27FC236}">
                    <a16:creationId xmlns:a16="http://schemas.microsoft.com/office/drawing/2014/main" id="{688326F2-4998-469D-84FE-ABF028DE4D1E}"/>
                  </a:ext>
                </a:extLst>
              </p:cNvPr>
              <p:cNvSpPr/>
              <p:nvPr/>
            </p:nvSpPr>
            <p:spPr>
              <a:xfrm>
                <a:off x="1162" y="2017"/>
                <a:ext cx="2" cy="0"/>
              </a:xfrm>
              <a:custGeom>
                <a:avLst/>
                <a:gdLst/>
                <a:ahLst/>
                <a:cxnLst/>
                <a:rect l="l" t="t" r="r" b="b"/>
                <a:pathLst>
                  <a:path w="1" h="120000" extrusionOk="0">
                    <a:moveTo>
                      <a:pt x="0" y="0"/>
                    </a:moveTo>
                    <a:cubicBezTo>
                      <a:pt x="1" y="0"/>
                      <a:pt x="1" y="0"/>
                      <a:pt x="1" y="0"/>
                    </a:cubicBezTo>
                    <a:cubicBezTo>
                      <a:pt x="1" y="0"/>
                      <a:pt x="1" y="0"/>
                      <a:pt x="0" y="0"/>
                    </a:cubicBezTo>
                    <a:cubicBezTo>
                      <a:pt x="0" y="0"/>
                      <a:pt x="0" y="0"/>
                      <a:pt x="0"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8" name="Google Shape;774;p25">
                <a:extLst>
                  <a:ext uri="{FF2B5EF4-FFF2-40B4-BE49-F238E27FC236}">
                    <a16:creationId xmlns:a16="http://schemas.microsoft.com/office/drawing/2014/main" id="{908D5DB2-7389-417D-87F9-0A5DA7EC03F7}"/>
                  </a:ext>
                </a:extLst>
              </p:cNvPr>
              <p:cNvSpPr/>
              <p:nvPr/>
            </p:nvSpPr>
            <p:spPr>
              <a:xfrm>
                <a:off x="1146" y="2000"/>
                <a:ext cx="0" cy="2"/>
              </a:xfrm>
              <a:custGeom>
                <a:avLst/>
                <a:gdLst/>
                <a:ahLst/>
                <a:cxnLst/>
                <a:rect l="l" t="t" r="r" b="b"/>
                <a:pathLst>
                  <a:path w="120000" h="1" extrusionOk="0">
                    <a:moveTo>
                      <a:pt x="0" y="1"/>
                    </a:moveTo>
                    <a:cubicBezTo>
                      <a:pt x="0"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69" name="Google Shape;775;p25">
                <a:extLst>
                  <a:ext uri="{FF2B5EF4-FFF2-40B4-BE49-F238E27FC236}">
                    <a16:creationId xmlns:a16="http://schemas.microsoft.com/office/drawing/2014/main" id="{664490D5-6C1D-42EE-9419-0D3859DE140E}"/>
                  </a:ext>
                </a:extLst>
              </p:cNvPr>
              <p:cNvSpPr/>
              <p:nvPr/>
            </p:nvSpPr>
            <p:spPr>
              <a:xfrm>
                <a:off x="1140" y="1997"/>
                <a:ext cx="0" cy="3"/>
              </a:xfrm>
              <a:custGeom>
                <a:avLst/>
                <a:gdLst/>
                <a:ahLst/>
                <a:cxnLst/>
                <a:rect l="l" t="t" r="r" b="b"/>
                <a:pathLst>
                  <a:path w="120000" h="1" extrusionOk="0">
                    <a:moveTo>
                      <a:pt x="0" y="1"/>
                    </a:moveTo>
                    <a:cubicBezTo>
                      <a:pt x="0" y="0"/>
                      <a:pt x="0"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0" name="Google Shape;776;p25">
                <a:extLst>
                  <a:ext uri="{FF2B5EF4-FFF2-40B4-BE49-F238E27FC236}">
                    <a16:creationId xmlns:a16="http://schemas.microsoft.com/office/drawing/2014/main" id="{E02BB79D-6EB9-4F37-9BB9-33E73220FFED}"/>
                  </a:ext>
                </a:extLst>
              </p:cNvPr>
              <p:cNvSpPr/>
              <p:nvPr/>
            </p:nvSpPr>
            <p:spPr>
              <a:xfrm>
                <a:off x="1175" y="2026"/>
                <a:ext cx="15" cy="5"/>
              </a:xfrm>
              <a:custGeom>
                <a:avLst/>
                <a:gdLst/>
                <a:ahLst/>
                <a:cxnLst/>
                <a:rect l="l" t="t" r="r" b="b"/>
                <a:pathLst>
                  <a:path w="7" h="2" extrusionOk="0">
                    <a:moveTo>
                      <a:pt x="1" y="1"/>
                    </a:moveTo>
                    <a:cubicBezTo>
                      <a:pt x="1" y="2"/>
                      <a:pt x="4" y="2"/>
                      <a:pt x="4" y="2"/>
                    </a:cubicBezTo>
                    <a:cubicBezTo>
                      <a:pt x="4" y="2"/>
                      <a:pt x="7" y="2"/>
                      <a:pt x="7" y="1"/>
                    </a:cubicBezTo>
                    <a:cubicBezTo>
                      <a:pt x="6" y="1"/>
                      <a:pt x="5" y="1"/>
                      <a:pt x="5" y="1"/>
                    </a:cubicBezTo>
                    <a:cubicBezTo>
                      <a:pt x="4" y="1"/>
                      <a:pt x="3" y="1"/>
                      <a:pt x="3" y="0"/>
                    </a:cubicBezTo>
                    <a:cubicBezTo>
                      <a:pt x="2" y="0"/>
                      <a:pt x="0" y="0"/>
                      <a:pt x="0" y="1"/>
                    </a:cubicBezTo>
                    <a:cubicBezTo>
                      <a:pt x="0" y="1"/>
                      <a:pt x="1" y="1"/>
                      <a:pt x="1" y="1"/>
                    </a:cubicBezTo>
                    <a:cubicBezTo>
                      <a:pt x="1" y="2"/>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1" name="Google Shape;777;p25">
                <a:extLst>
                  <a:ext uri="{FF2B5EF4-FFF2-40B4-BE49-F238E27FC236}">
                    <a16:creationId xmlns:a16="http://schemas.microsoft.com/office/drawing/2014/main" id="{D7B10779-B69D-487F-B794-9000C728FD5A}"/>
                  </a:ext>
                </a:extLst>
              </p:cNvPr>
              <p:cNvSpPr/>
              <p:nvPr/>
            </p:nvSpPr>
            <p:spPr>
              <a:xfrm>
                <a:off x="1137" y="1982"/>
                <a:ext cx="5" cy="4"/>
              </a:xfrm>
              <a:custGeom>
                <a:avLst/>
                <a:gdLst/>
                <a:ahLst/>
                <a:cxnLst/>
                <a:rect l="l" t="t" r="r" b="b"/>
                <a:pathLst>
                  <a:path w="2" h="2" extrusionOk="0">
                    <a:moveTo>
                      <a:pt x="2" y="0"/>
                    </a:moveTo>
                    <a:cubicBezTo>
                      <a:pt x="0" y="0"/>
                      <a:pt x="0" y="2"/>
                      <a:pt x="2" y="2"/>
                    </a:cubicBezTo>
                    <a:cubicBezTo>
                      <a:pt x="1" y="2"/>
                      <a:pt x="2" y="1"/>
                      <a:pt x="2" y="0"/>
                    </a:cubicBezTo>
                    <a:cubicBezTo>
                      <a:pt x="1" y="0"/>
                      <a:pt x="2" y="1"/>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2" name="Google Shape;778;p25">
                <a:extLst>
                  <a:ext uri="{FF2B5EF4-FFF2-40B4-BE49-F238E27FC236}">
                    <a16:creationId xmlns:a16="http://schemas.microsoft.com/office/drawing/2014/main" id="{2F20FD5A-EF2A-49DB-9FAA-62CF66CE0083}"/>
                  </a:ext>
                </a:extLst>
              </p:cNvPr>
              <p:cNvSpPr/>
              <p:nvPr/>
            </p:nvSpPr>
            <p:spPr>
              <a:xfrm>
                <a:off x="1168" y="2028"/>
                <a:ext cx="7" cy="7"/>
              </a:xfrm>
              <a:custGeom>
                <a:avLst/>
                <a:gdLst/>
                <a:ahLst/>
                <a:cxnLst/>
                <a:rect l="l" t="t" r="r" b="b"/>
                <a:pathLst>
                  <a:path w="3" h="3" extrusionOk="0">
                    <a:moveTo>
                      <a:pt x="2" y="2"/>
                    </a:moveTo>
                    <a:cubicBezTo>
                      <a:pt x="2" y="2"/>
                      <a:pt x="3" y="1"/>
                      <a:pt x="3" y="1"/>
                    </a:cubicBezTo>
                    <a:cubicBezTo>
                      <a:pt x="1" y="0"/>
                      <a:pt x="0" y="3"/>
                      <a:pt x="2" y="2"/>
                    </a:cubicBezTo>
                    <a:cubicBezTo>
                      <a:pt x="2" y="1"/>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3" name="Google Shape;779;p25">
                <a:extLst>
                  <a:ext uri="{FF2B5EF4-FFF2-40B4-BE49-F238E27FC236}">
                    <a16:creationId xmlns:a16="http://schemas.microsoft.com/office/drawing/2014/main" id="{CFC05876-FBC1-4EF0-A6DF-46512EB05699}"/>
                  </a:ext>
                </a:extLst>
              </p:cNvPr>
              <p:cNvSpPr/>
              <p:nvPr/>
            </p:nvSpPr>
            <p:spPr>
              <a:xfrm>
                <a:off x="1182" y="2035"/>
                <a:ext cx="4" cy="4"/>
              </a:xfrm>
              <a:custGeom>
                <a:avLst/>
                <a:gdLst/>
                <a:ahLst/>
                <a:cxnLst/>
                <a:rect l="l" t="t" r="r" b="b"/>
                <a:pathLst>
                  <a:path w="2" h="2" extrusionOk="0">
                    <a:moveTo>
                      <a:pt x="2" y="1"/>
                    </a:moveTo>
                    <a:cubicBezTo>
                      <a:pt x="1" y="0"/>
                      <a:pt x="0" y="2"/>
                      <a:pt x="2" y="2"/>
                    </a:cubicBezTo>
                    <a:cubicBezTo>
                      <a:pt x="2" y="1"/>
                      <a:pt x="2"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4" name="Google Shape;780;p25">
                <a:extLst>
                  <a:ext uri="{FF2B5EF4-FFF2-40B4-BE49-F238E27FC236}">
                    <a16:creationId xmlns:a16="http://schemas.microsoft.com/office/drawing/2014/main" id="{286AADAD-C0A2-4A0C-AF3F-BF90A242C59B}"/>
                  </a:ext>
                </a:extLst>
              </p:cNvPr>
              <p:cNvSpPr/>
              <p:nvPr/>
            </p:nvSpPr>
            <p:spPr>
              <a:xfrm>
                <a:off x="1173" y="2019"/>
                <a:ext cx="2" cy="3"/>
              </a:xfrm>
              <a:custGeom>
                <a:avLst/>
                <a:gdLst/>
                <a:ahLst/>
                <a:cxnLst/>
                <a:rect l="l" t="t" r="r" b="b"/>
                <a:pathLst>
                  <a:path w="1" h="1" extrusionOk="0">
                    <a:moveTo>
                      <a:pt x="0" y="1"/>
                    </a:moveTo>
                    <a:cubicBezTo>
                      <a:pt x="0" y="1"/>
                      <a:pt x="1" y="1"/>
                      <a:pt x="1" y="1"/>
                    </a:cubicBezTo>
                    <a:cubicBezTo>
                      <a:pt x="1"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5" name="Google Shape;781;p25">
                <a:extLst>
                  <a:ext uri="{FF2B5EF4-FFF2-40B4-BE49-F238E27FC236}">
                    <a16:creationId xmlns:a16="http://schemas.microsoft.com/office/drawing/2014/main" id="{42E7D187-9D59-4BBD-9D35-C4E879B09FF3}"/>
                  </a:ext>
                </a:extLst>
              </p:cNvPr>
              <p:cNvSpPr/>
              <p:nvPr/>
            </p:nvSpPr>
            <p:spPr>
              <a:xfrm>
                <a:off x="1179" y="2033"/>
                <a:ext cx="11" cy="4"/>
              </a:xfrm>
              <a:custGeom>
                <a:avLst/>
                <a:gdLst/>
                <a:ahLst/>
                <a:cxnLst/>
                <a:rect l="l" t="t" r="r" b="b"/>
                <a:pathLst>
                  <a:path w="5" h="2" extrusionOk="0">
                    <a:moveTo>
                      <a:pt x="5" y="1"/>
                    </a:moveTo>
                    <a:cubicBezTo>
                      <a:pt x="5" y="1"/>
                      <a:pt x="4" y="0"/>
                      <a:pt x="4" y="0"/>
                    </a:cubicBezTo>
                    <a:cubicBezTo>
                      <a:pt x="4" y="0"/>
                      <a:pt x="3" y="0"/>
                      <a:pt x="3" y="0"/>
                    </a:cubicBezTo>
                    <a:cubicBezTo>
                      <a:pt x="2" y="0"/>
                      <a:pt x="2" y="0"/>
                      <a:pt x="2" y="0"/>
                    </a:cubicBezTo>
                    <a:cubicBezTo>
                      <a:pt x="1" y="0"/>
                      <a:pt x="1" y="0"/>
                      <a:pt x="1" y="0"/>
                    </a:cubicBezTo>
                    <a:cubicBezTo>
                      <a:pt x="1" y="0"/>
                      <a:pt x="0" y="0"/>
                      <a:pt x="1" y="0"/>
                    </a:cubicBezTo>
                    <a:cubicBezTo>
                      <a:pt x="1" y="0"/>
                      <a:pt x="1" y="0"/>
                      <a:pt x="0" y="0"/>
                    </a:cubicBezTo>
                    <a:cubicBezTo>
                      <a:pt x="1" y="2"/>
                      <a:pt x="4" y="1"/>
                      <a:pt x="5" y="1"/>
                    </a:cubicBezTo>
                    <a:cubicBezTo>
                      <a:pt x="5" y="1"/>
                      <a:pt x="4" y="1"/>
                      <a:pt x="5"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6" name="Google Shape;782;p25">
                <a:extLst>
                  <a:ext uri="{FF2B5EF4-FFF2-40B4-BE49-F238E27FC236}">
                    <a16:creationId xmlns:a16="http://schemas.microsoft.com/office/drawing/2014/main" id="{1226C6A0-90C6-4C29-B58C-E654D4136011}"/>
                  </a:ext>
                </a:extLst>
              </p:cNvPr>
              <p:cNvSpPr/>
              <p:nvPr/>
            </p:nvSpPr>
            <p:spPr>
              <a:xfrm>
                <a:off x="1173" y="2022"/>
                <a:ext cx="2" cy="4"/>
              </a:xfrm>
              <a:custGeom>
                <a:avLst/>
                <a:gdLst/>
                <a:ahLst/>
                <a:cxnLst/>
                <a:rect l="l" t="t" r="r" b="b"/>
                <a:pathLst>
                  <a:path w="1" h="2" extrusionOk="0">
                    <a:moveTo>
                      <a:pt x="1" y="1"/>
                    </a:moveTo>
                    <a:cubicBezTo>
                      <a:pt x="1" y="1"/>
                      <a:pt x="1" y="0"/>
                      <a:pt x="0" y="0"/>
                    </a:cubicBezTo>
                    <a:cubicBezTo>
                      <a:pt x="0" y="1"/>
                      <a:pt x="1" y="2"/>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7" name="Google Shape;783;p25">
                <a:extLst>
                  <a:ext uri="{FF2B5EF4-FFF2-40B4-BE49-F238E27FC236}">
                    <a16:creationId xmlns:a16="http://schemas.microsoft.com/office/drawing/2014/main" id="{E4D1B8FB-D539-4411-AF79-45AF14224117}"/>
                  </a:ext>
                </a:extLst>
              </p:cNvPr>
              <p:cNvSpPr/>
              <p:nvPr/>
            </p:nvSpPr>
            <p:spPr>
              <a:xfrm>
                <a:off x="1146" y="2002"/>
                <a:ext cx="2" cy="2"/>
              </a:xfrm>
              <a:custGeom>
                <a:avLst/>
                <a:gdLst/>
                <a:ahLst/>
                <a:cxnLst/>
                <a:rect l="l" t="t" r="r" b="b"/>
                <a:pathLst>
                  <a:path w="1" h="1" extrusionOk="0">
                    <a:moveTo>
                      <a:pt x="1" y="1"/>
                    </a:moveTo>
                    <a:cubicBezTo>
                      <a:pt x="1" y="1"/>
                      <a:pt x="1" y="1"/>
                      <a:pt x="1" y="1"/>
                    </a:cubicBezTo>
                    <a:cubicBezTo>
                      <a:pt x="1" y="1"/>
                      <a:pt x="1" y="0"/>
                      <a:pt x="0" y="1"/>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8" name="Google Shape;784;p25">
                <a:extLst>
                  <a:ext uri="{FF2B5EF4-FFF2-40B4-BE49-F238E27FC236}">
                    <a16:creationId xmlns:a16="http://schemas.microsoft.com/office/drawing/2014/main" id="{71CF0C56-6F8C-4CD0-A574-C2FC56D035EA}"/>
                  </a:ext>
                </a:extLst>
              </p:cNvPr>
              <p:cNvSpPr/>
              <p:nvPr/>
            </p:nvSpPr>
            <p:spPr>
              <a:xfrm>
                <a:off x="1171" y="2022"/>
                <a:ext cx="2" cy="0"/>
              </a:xfrm>
              <a:custGeom>
                <a:avLst/>
                <a:gdLst/>
                <a:ahLst/>
                <a:cxnLst/>
                <a:rect l="l" t="t" r="r" b="b"/>
                <a:pathLst>
                  <a:path w="1" h="120000" extrusionOk="0">
                    <a:moveTo>
                      <a:pt x="0" y="0"/>
                    </a:moveTo>
                    <a:cubicBezTo>
                      <a:pt x="0" y="0"/>
                      <a:pt x="1" y="0"/>
                      <a:pt x="1"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79" name="Google Shape;785;p25">
                <a:extLst>
                  <a:ext uri="{FF2B5EF4-FFF2-40B4-BE49-F238E27FC236}">
                    <a16:creationId xmlns:a16="http://schemas.microsoft.com/office/drawing/2014/main" id="{3100CB42-09ED-4543-9CB8-A3E1C1CCBF17}"/>
                  </a:ext>
                </a:extLst>
              </p:cNvPr>
              <p:cNvSpPr/>
              <p:nvPr/>
            </p:nvSpPr>
            <p:spPr>
              <a:xfrm>
                <a:off x="1153" y="2008"/>
                <a:ext cx="2" cy="3"/>
              </a:xfrm>
              <a:custGeom>
                <a:avLst/>
                <a:gdLst/>
                <a:ahLst/>
                <a:cxnLst/>
                <a:rect l="l" t="t" r="r" b="b"/>
                <a:pathLst>
                  <a:path w="1" h="1" extrusionOk="0">
                    <a:moveTo>
                      <a:pt x="0" y="1"/>
                    </a:moveTo>
                    <a:cubicBezTo>
                      <a:pt x="0" y="1"/>
                      <a:pt x="1" y="1"/>
                      <a:pt x="1" y="0"/>
                    </a:cubicBezTo>
                    <a:cubicBezTo>
                      <a:pt x="1" y="0"/>
                      <a:pt x="0" y="0"/>
                      <a:pt x="0" y="0"/>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0" name="Google Shape;786;p25">
                <a:extLst>
                  <a:ext uri="{FF2B5EF4-FFF2-40B4-BE49-F238E27FC236}">
                    <a16:creationId xmlns:a16="http://schemas.microsoft.com/office/drawing/2014/main" id="{E2D1107D-F1FF-40E8-8F0D-2EB3D056E009}"/>
                  </a:ext>
                </a:extLst>
              </p:cNvPr>
              <p:cNvSpPr/>
              <p:nvPr/>
            </p:nvSpPr>
            <p:spPr>
              <a:xfrm>
                <a:off x="1148" y="2000"/>
                <a:ext cx="0" cy="2"/>
              </a:xfrm>
              <a:custGeom>
                <a:avLst/>
                <a:gdLst/>
                <a:ahLst/>
                <a:cxnLst/>
                <a:rect l="l" t="t" r="r" b="b"/>
                <a:pathLst>
                  <a:path w="120000" h="1" extrusionOk="0">
                    <a:moveTo>
                      <a:pt x="0" y="0"/>
                    </a:moveTo>
                    <a:cubicBezTo>
                      <a:pt x="0" y="1"/>
                      <a:pt x="0" y="1"/>
                      <a:pt x="0" y="1"/>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1" name="Google Shape;787;p25">
                <a:extLst>
                  <a:ext uri="{FF2B5EF4-FFF2-40B4-BE49-F238E27FC236}">
                    <a16:creationId xmlns:a16="http://schemas.microsoft.com/office/drawing/2014/main" id="{50F6203E-A248-44FE-8BCC-154A5AB9C793}"/>
                  </a:ext>
                </a:extLst>
              </p:cNvPr>
              <p:cNvSpPr/>
              <p:nvPr/>
            </p:nvSpPr>
            <p:spPr>
              <a:xfrm>
                <a:off x="1148" y="2006"/>
                <a:ext cx="7" cy="7"/>
              </a:xfrm>
              <a:custGeom>
                <a:avLst/>
                <a:gdLst/>
                <a:ahLst/>
                <a:cxnLst/>
                <a:rect l="l" t="t" r="r" b="b"/>
                <a:pathLst>
                  <a:path w="3" h="3" extrusionOk="0">
                    <a:moveTo>
                      <a:pt x="3" y="3"/>
                    </a:moveTo>
                    <a:cubicBezTo>
                      <a:pt x="3" y="2"/>
                      <a:pt x="1" y="0"/>
                      <a:pt x="0" y="0"/>
                    </a:cubicBezTo>
                    <a:cubicBezTo>
                      <a:pt x="0" y="1"/>
                      <a:pt x="3" y="3"/>
                      <a:pt x="3" y="3"/>
                    </a:cubicBezTo>
                    <a:cubicBezTo>
                      <a:pt x="3" y="2"/>
                      <a:pt x="2" y="3"/>
                      <a:pt x="3"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2" name="Google Shape;788;p25">
                <a:extLst>
                  <a:ext uri="{FF2B5EF4-FFF2-40B4-BE49-F238E27FC236}">
                    <a16:creationId xmlns:a16="http://schemas.microsoft.com/office/drawing/2014/main" id="{37A6590D-DBC9-4C97-8AA8-4DC4CAF1981F}"/>
                  </a:ext>
                </a:extLst>
              </p:cNvPr>
              <p:cNvSpPr/>
              <p:nvPr/>
            </p:nvSpPr>
            <p:spPr>
              <a:xfrm>
                <a:off x="1175" y="2022"/>
                <a:ext cx="11" cy="4"/>
              </a:xfrm>
              <a:custGeom>
                <a:avLst/>
                <a:gdLst/>
                <a:ahLst/>
                <a:cxnLst/>
                <a:rect l="l" t="t" r="r" b="b"/>
                <a:pathLst>
                  <a:path w="5" h="2" extrusionOk="0">
                    <a:moveTo>
                      <a:pt x="4" y="2"/>
                    </a:moveTo>
                    <a:cubicBezTo>
                      <a:pt x="4" y="2"/>
                      <a:pt x="5" y="2"/>
                      <a:pt x="4" y="1"/>
                    </a:cubicBezTo>
                    <a:cubicBezTo>
                      <a:pt x="3" y="0"/>
                      <a:pt x="1" y="1"/>
                      <a:pt x="1" y="1"/>
                    </a:cubicBezTo>
                    <a:cubicBezTo>
                      <a:pt x="1" y="2"/>
                      <a:pt x="0" y="1"/>
                      <a:pt x="1" y="2"/>
                    </a:cubicBezTo>
                    <a:cubicBezTo>
                      <a:pt x="2" y="2"/>
                      <a:pt x="3" y="2"/>
                      <a:pt x="4" y="2"/>
                    </a:cubicBezTo>
                    <a:cubicBezTo>
                      <a:pt x="4" y="2"/>
                      <a:pt x="2" y="2"/>
                      <a:pt x="4"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3" name="Google Shape;789;p25">
                <a:extLst>
                  <a:ext uri="{FF2B5EF4-FFF2-40B4-BE49-F238E27FC236}">
                    <a16:creationId xmlns:a16="http://schemas.microsoft.com/office/drawing/2014/main" id="{1A11D59C-8D96-4991-AA5D-31A7C054D67F}"/>
                  </a:ext>
                </a:extLst>
              </p:cNvPr>
              <p:cNvSpPr/>
              <p:nvPr/>
            </p:nvSpPr>
            <p:spPr>
              <a:xfrm>
                <a:off x="1155" y="2013"/>
                <a:ext cx="4" cy="2"/>
              </a:xfrm>
              <a:custGeom>
                <a:avLst/>
                <a:gdLst/>
                <a:ahLst/>
                <a:cxnLst/>
                <a:rect l="l" t="t" r="r" b="b"/>
                <a:pathLst>
                  <a:path w="2" h="1" extrusionOk="0">
                    <a:moveTo>
                      <a:pt x="1" y="0"/>
                    </a:moveTo>
                    <a:cubicBezTo>
                      <a:pt x="1" y="0"/>
                      <a:pt x="0" y="0"/>
                      <a:pt x="1" y="1"/>
                    </a:cubicBezTo>
                    <a:cubicBezTo>
                      <a:pt x="1" y="1"/>
                      <a:pt x="2" y="1"/>
                      <a:pt x="2" y="1"/>
                    </a:cubicBezTo>
                    <a:cubicBezTo>
                      <a:pt x="2"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4" name="Google Shape;790;p25">
                <a:extLst>
                  <a:ext uri="{FF2B5EF4-FFF2-40B4-BE49-F238E27FC236}">
                    <a16:creationId xmlns:a16="http://schemas.microsoft.com/office/drawing/2014/main" id="{BC85AD9E-9613-4BB2-B19A-A1144CFD60D3}"/>
                  </a:ext>
                </a:extLst>
              </p:cNvPr>
              <p:cNvSpPr/>
              <p:nvPr/>
            </p:nvSpPr>
            <p:spPr>
              <a:xfrm>
                <a:off x="1140" y="1993"/>
                <a:ext cx="4" cy="7"/>
              </a:xfrm>
              <a:custGeom>
                <a:avLst/>
                <a:gdLst/>
                <a:ahLst/>
                <a:cxnLst/>
                <a:rect l="l" t="t" r="r" b="b"/>
                <a:pathLst>
                  <a:path w="2" h="3" extrusionOk="0">
                    <a:moveTo>
                      <a:pt x="2" y="2"/>
                    </a:moveTo>
                    <a:cubicBezTo>
                      <a:pt x="2" y="2"/>
                      <a:pt x="1" y="1"/>
                      <a:pt x="0" y="0"/>
                    </a:cubicBezTo>
                    <a:cubicBezTo>
                      <a:pt x="0" y="1"/>
                      <a:pt x="0" y="2"/>
                      <a:pt x="1" y="2"/>
                    </a:cubicBezTo>
                    <a:cubicBezTo>
                      <a:pt x="1" y="2"/>
                      <a:pt x="2" y="3"/>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5" name="Google Shape;791;p25">
                <a:extLst>
                  <a:ext uri="{FF2B5EF4-FFF2-40B4-BE49-F238E27FC236}">
                    <a16:creationId xmlns:a16="http://schemas.microsoft.com/office/drawing/2014/main" id="{E9B71A5B-98EA-4C9E-9965-AE412499325C}"/>
                  </a:ext>
                </a:extLst>
              </p:cNvPr>
              <p:cNvSpPr/>
              <p:nvPr/>
            </p:nvSpPr>
            <p:spPr>
              <a:xfrm>
                <a:off x="1151" y="2004"/>
                <a:ext cx="2" cy="2"/>
              </a:xfrm>
              <a:custGeom>
                <a:avLst/>
                <a:gdLst/>
                <a:ahLst/>
                <a:cxnLst/>
                <a:rect l="l" t="t" r="r" b="b"/>
                <a:pathLst>
                  <a:path w="1" h="1" extrusionOk="0">
                    <a:moveTo>
                      <a:pt x="1" y="1"/>
                    </a:moveTo>
                    <a:cubicBezTo>
                      <a:pt x="1" y="1"/>
                      <a:pt x="0" y="1"/>
                      <a:pt x="0" y="0"/>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6" name="Google Shape;792;p25">
                <a:extLst>
                  <a:ext uri="{FF2B5EF4-FFF2-40B4-BE49-F238E27FC236}">
                    <a16:creationId xmlns:a16="http://schemas.microsoft.com/office/drawing/2014/main" id="{3321982E-DC67-423C-8AAF-465572D2DA0C}"/>
                  </a:ext>
                </a:extLst>
              </p:cNvPr>
              <p:cNvSpPr/>
              <p:nvPr/>
            </p:nvSpPr>
            <p:spPr>
              <a:xfrm>
                <a:off x="1148" y="2002"/>
                <a:ext cx="3" cy="4"/>
              </a:xfrm>
              <a:custGeom>
                <a:avLst/>
                <a:gdLst/>
                <a:ahLst/>
                <a:cxnLst/>
                <a:rect l="l" t="t" r="r" b="b"/>
                <a:pathLst>
                  <a:path w="1" h="2" extrusionOk="0">
                    <a:moveTo>
                      <a:pt x="1" y="2"/>
                    </a:moveTo>
                    <a:cubicBezTo>
                      <a:pt x="1" y="0"/>
                      <a:pt x="0" y="1"/>
                      <a:pt x="0" y="1"/>
                    </a:cubicBezTo>
                    <a:cubicBezTo>
                      <a:pt x="0" y="1"/>
                      <a:pt x="0" y="1"/>
                      <a:pt x="1" y="2"/>
                    </a:cubicBezTo>
                    <a:cubicBezTo>
                      <a:pt x="1" y="1"/>
                      <a:pt x="0"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7" name="Google Shape;793;p25">
                <a:extLst>
                  <a:ext uri="{FF2B5EF4-FFF2-40B4-BE49-F238E27FC236}">
                    <a16:creationId xmlns:a16="http://schemas.microsoft.com/office/drawing/2014/main" id="{6CEC2BAF-3B6A-4CE2-B9A5-B12374F29421}"/>
                  </a:ext>
                </a:extLst>
              </p:cNvPr>
              <p:cNvSpPr/>
              <p:nvPr/>
            </p:nvSpPr>
            <p:spPr>
              <a:xfrm>
                <a:off x="1148" y="2000"/>
                <a:ext cx="3" cy="0"/>
              </a:xfrm>
              <a:custGeom>
                <a:avLst/>
                <a:gdLst/>
                <a:ahLst/>
                <a:cxnLst/>
                <a:rect l="l" t="t" r="r" b="b"/>
                <a:pathLst>
                  <a:path w="1" h="120000" extrusionOk="0">
                    <a:moveTo>
                      <a:pt x="1" y="0"/>
                    </a:moveTo>
                    <a:cubicBezTo>
                      <a:pt x="1" y="0"/>
                      <a:pt x="1" y="0"/>
                      <a:pt x="0" y="0"/>
                    </a:cubicBezTo>
                    <a:cubicBezTo>
                      <a:pt x="0" y="0"/>
                      <a:pt x="1" y="0"/>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8" name="Google Shape;794;p25">
                <a:extLst>
                  <a:ext uri="{FF2B5EF4-FFF2-40B4-BE49-F238E27FC236}">
                    <a16:creationId xmlns:a16="http://schemas.microsoft.com/office/drawing/2014/main" id="{6664051C-934F-4283-A5B4-54E5ACF645AF}"/>
                  </a:ext>
                </a:extLst>
              </p:cNvPr>
              <p:cNvSpPr/>
              <p:nvPr/>
            </p:nvSpPr>
            <p:spPr>
              <a:xfrm>
                <a:off x="684" y="2181"/>
                <a:ext cx="4" cy="5"/>
              </a:xfrm>
              <a:custGeom>
                <a:avLst/>
                <a:gdLst/>
                <a:ahLst/>
                <a:cxnLst/>
                <a:rect l="l" t="t" r="r" b="b"/>
                <a:pathLst>
                  <a:path w="2" h="2" extrusionOk="0">
                    <a:moveTo>
                      <a:pt x="1" y="0"/>
                    </a:moveTo>
                    <a:cubicBezTo>
                      <a:pt x="0" y="0"/>
                      <a:pt x="0" y="2"/>
                      <a:pt x="1" y="1"/>
                    </a:cubicBezTo>
                    <a:cubicBezTo>
                      <a:pt x="2"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89" name="Google Shape;795;p25">
                <a:extLst>
                  <a:ext uri="{FF2B5EF4-FFF2-40B4-BE49-F238E27FC236}">
                    <a16:creationId xmlns:a16="http://schemas.microsoft.com/office/drawing/2014/main" id="{68E0B185-24C2-4CFE-A477-B72FBD278B0C}"/>
                  </a:ext>
                </a:extLst>
              </p:cNvPr>
              <p:cNvSpPr/>
              <p:nvPr/>
            </p:nvSpPr>
            <p:spPr>
              <a:xfrm>
                <a:off x="812" y="2168"/>
                <a:ext cx="4" cy="6"/>
              </a:xfrm>
              <a:custGeom>
                <a:avLst/>
                <a:gdLst/>
                <a:ahLst/>
                <a:cxnLst/>
                <a:rect l="l" t="t" r="r" b="b"/>
                <a:pathLst>
                  <a:path w="2" h="3" extrusionOk="0">
                    <a:moveTo>
                      <a:pt x="1" y="1"/>
                    </a:moveTo>
                    <a:cubicBezTo>
                      <a:pt x="1" y="0"/>
                      <a:pt x="0" y="3"/>
                      <a:pt x="1" y="2"/>
                    </a:cubicBezTo>
                    <a:cubicBezTo>
                      <a:pt x="2" y="2"/>
                      <a:pt x="2" y="2"/>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0" name="Google Shape;796;p25">
                <a:extLst>
                  <a:ext uri="{FF2B5EF4-FFF2-40B4-BE49-F238E27FC236}">
                    <a16:creationId xmlns:a16="http://schemas.microsoft.com/office/drawing/2014/main" id="{2A4C8D41-AF93-4475-B50F-A7E61522A57D}"/>
                  </a:ext>
                </a:extLst>
              </p:cNvPr>
              <p:cNvSpPr/>
              <p:nvPr/>
            </p:nvSpPr>
            <p:spPr>
              <a:xfrm>
                <a:off x="903" y="2119"/>
                <a:ext cx="6" cy="5"/>
              </a:xfrm>
              <a:custGeom>
                <a:avLst/>
                <a:gdLst/>
                <a:ahLst/>
                <a:cxnLst/>
                <a:rect l="l" t="t" r="r" b="b"/>
                <a:pathLst>
                  <a:path w="3" h="2" extrusionOk="0">
                    <a:moveTo>
                      <a:pt x="2" y="1"/>
                    </a:moveTo>
                    <a:cubicBezTo>
                      <a:pt x="1" y="2"/>
                      <a:pt x="2" y="0"/>
                      <a:pt x="1" y="0"/>
                    </a:cubicBezTo>
                    <a:cubicBezTo>
                      <a:pt x="1" y="1"/>
                      <a:pt x="0" y="1"/>
                      <a:pt x="1" y="2"/>
                    </a:cubicBezTo>
                    <a:cubicBezTo>
                      <a:pt x="0" y="2"/>
                      <a:pt x="2" y="2"/>
                      <a:pt x="2" y="2"/>
                    </a:cubicBezTo>
                    <a:cubicBezTo>
                      <a:pt x="2" y="2"/>
                      <a:pt x="2" y="2"/>
                      <a:pt x="2" y="2"/>
                    </a:cubicBezTo>
                    <a:cubicBezTo>
                      <a:pt x="3" y="2"/>
                      <a:pt x="2" y="2"/>
                      <a:pt x="2" y="1"/>
                    </a:cubicBezTo>
                    <a:cubicBezTo>
                      <a:pt x="2" y="1"/>
                      <a:pt x="2" y="2"/>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1" name="Google Shape;797;p25">
                <a:extLst>
                  <a:ext uri="{FF2B5EF4-FFF2-40B4-BE49-F238E27FC236}">
                    <a16:creationId xmlns:a16="http://schemas.microsoft.com/office/drawing/2014/main" id="{258D04BD-97DC-4B6B-9B49-A4DB59D997A7}"/>
                  </a:ext>
                </a:extLst>
              </p:cNvPr>
              <p:cNvSpPr/>
              <p:nvPr/>
            </p:nvSpPr>
            <p:spPr>
              <a:xfrm>
                <a:off x="901" y="2110"/>
                <a:ext cx="11" cy="9"/>
              </a:xfrm>
              <a:custGeom>
                <a:avLst/>
                <a:gdLst/>
                <a:ahLst/>
                <a:cxnLst/>
                <a:rect l="l" t="t" r="r" b="b"/>
                <a:pathLst>
                  <a:path w="5" h="4" extrusionOk="0">
                    <a:moveTo>
                      <a:pt x="4" y="2"/>
                    </a:moveTo>
                    <a:cubicBezTo>
                      <a:pt x="4" y="0"/>
                      <a:pt x="0" y="1"/>
                      <a:pt x="1" y="3"/>
                    </a:cubicBezTo>
                    <a:cubicBezTo>
                      <a:pt x="1" y="3"/>
                      <a:pt x="2" y="4"/>
                      <a:pt x="2" y="4"/>
                    </a:cubicBezTo>
                    <a:cubicBezTo>
                      <a:pt x="2" y="4"/>
                      <a:pt x="2" y="4"/>
                      <a:pt x="3" y="3"/>
                    </a:cubicBezTo>
                    <a:cubicBezTo>
                      <a:pt x="3" y="3"/>
                      <a:pt x="4" y="3"/>
                      <a:pt x="4" y="3"/>
                    </a:cubicBezTo>
                    <a:cubicBezTo>
                      <a:pt x="5" y="2"/>
                      <a:pt x="4" y="3"/>
                      <a:pt x="4" y="2"/>
                    </a:cubicBezTo>
                    <a:cubicBezTo>
                      <a:pt x="4" y="1"/>
                      <a:pt x="4" y="2"/>
                      <a:pt x="4"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2" name="Google Shape;798;p25">
                <a:extLst>
                  <a:ext uri="{FF2B5EF4-FFF2-40B4-BE49-F238E27FC236}">
                    <a16:creationId xmlns:a16="http://schemas.microsoft.com/office/drawing/2014/main" id="{B2927141-0829-42F4-9C2F-0AD0905DA429}"/>
                  </a:ext>
                </a:extLst>
              </p:cNvPr>
              <p:cNvSpPr/>
              <p:nvPr/>
            </p:nvSpPr>
            <p:spPr>
              <a:xfrm>
                <a:off x="719" y="2168"/>
                <a:ext cx="7" cy="6"/>
              </a:xfrm>
              <a:custGeom>
                <a:avLst/>
                <a:gdLst/>
                <a:ahLst/>
                <a:cxnLst/>
                <a:rect l="l" t="t" r="r" b="b"/>
                <a:pathLst>
                  <a:path w="3" h="3" extrusionOk="0">
                    <a:moveTo>
                      <a:pt x="2" y="0"/>
                    </a:moveTo>
                    <a:cubicBezTo>
                      <a:pt x="2" y="1"/>
                      <a:pt x="0" y="1"/>
                      <a:pt x="0" y="3"/>
                    </a:cubicBezTo>
                    <a:cubicBezTo>
                      <a:pt x="1" y="3"/>
                      <a:pt x="1" y="3"/>
                      <a:pt x="1" y="2"/>
                    </a:cubicBezTo>
                    <a:cubicBezTo>
                      <a:pt x="2" y="2"/>
                      <a:pt x="3" y="0"/>
                      <a:pt x="2" y="0"/>
                    </a:cubicBezTo>
                    <a:cubicBezTo>
                      <a:pt x="2" y="1"/>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3" name="Google Shape;799;p25">
                <a:extLst>
                  <a:ext uri="{FF2B5EF4-FFF2-40B4-BE49-F238E27FC236}">
                    <a16:creationId xmlns:a16="http://schemas.microsoft.com/office/drawing/2014/main" id="{35A4A8CE-B8DF-4425-9A02-F2F76F69122C}"/>
                  </a:ext>
                </a:extLst>
              </p:cNvPr>
              <p:cNvSpPr/>
              <p:nvPr/>
            </p:nvSpPr>
            <p:spPr>
              <a:xfrm>
                <a:off x="697" y="2181"/>
                <a:ext cx="9" cy="9"/>
              </a:xfrm>
              <a:custGeom>
                <a:avLst/>
                <a:gdLst/>
                <a:ahLst/>
                <a:cxnLst/>
                <a:rect l="l" t="t" r="r" b="b"/>
                <a:pathLst>
                  <a:path w="4" h="4" extrusionOk="0">
                    <a:moveTo>
                      <a:pt x="3" y="1"/>
                    </a:moveTo>
                    <a:cubicBezTo>
                      <a:pt x="3" y="1"/>
                      <a:pt x="3" y="0"/>
                      <a:pt x="3" y="0"/>
                    </a:cubicBezTo>
                    <a:cubicBezTo>
                      <a:pt x="3" y="0"/>
                      <a:pt x="0" y="1"/>
                      <a:pt x="1" y="2"/>
                    </a:cubicBezTo>
                    <a:cubicBezTo>
                      <a:pt x="2" y="4"/>
                      <a:pt x="4" y="2"/>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4" name="Google Shape;800;p25">
                <a:extLst>
                  <a:ext uri="{FF2B5EF4-FFF2-40B4-BE49-F238E27FC236}">
                    <a16:creationId xmlns:a16="http://schemas.microsoft.com/office/drawing/2014/main" id="{E94A79DC-2F75-46DF-B5AF-873BCD7794BA}"/>
                  </a:ext>
                </a:extLst>
              </p:cNvPr>
              <p:cNvSpPr/>
              <p:nvPr/>
            </p:nvSpPr>
            <p:spPr>
              <a:xfrm>
                <a:off x="710" y="2174"/>
                <a:ext cx="9" cy="9"/>
              </a:xfrm>
              <a:custGeom>
                <a:avLst/>
                <a:gdLst/>
                <a:ahLst/>
                <a:cxnLst/>
                <a:rect l="l" t="t" r="r" b="b"/>
                <a:pathLst>
                  <a:path w="4" h="4" extrusionOk="0">
                    <a:moveTo>
                      <a:pt x="4" y="0"/>
                    </a:moveTo>
                    <a:cubicBezTo>
                      <a:pt x="3" y="0"/>
                      <a:pt x="3" y="1"/>
                      <a:pt x="3" y="2"/>
                    </a:cubicBezTo>
                    <a:cubicBezTo>
                      <a:pt x="2" y="3"/>
                      <a:pt x="2" y="3"/>
                      <a:pt x="2" y="3"/>
                    </a:cubicBezTo>
                    <a:cubicBezTo>
                      <a:pt x="1" y="3"/>
                      <a:pt x="0" y="4"/>
                      <a:pt x="0" y="4"/>
                    </a:cubicBezTo>
                    <a:cubicBezTo>
                      <a:pt x="2" y="4"/>
                      <a:pt x="2" y="4"/>
                      <a:pt x="3" y="3"/>
                    </a:cubicBezTo>
                    <a:cubicBezTo>
                      <a:pt x="4" y="2"/>
                      <a:pt x="4" y="2"/>
                      <a:pt x="4" y="1"/>
                    </a:cubicBezTo>
                    <a:cubicBezTo>
                      <a:pt x="4" y="1"/>
                      <a:pt x="4" y="0"/>
                      <a:pt x="4" y="0"/>
                    </a:cubicBezTo>
                    <a:cubicBezTo>
                      <a:pt x="4" y="0"/>
                      <a:pt x="4" y="0"/>
                      <a:pt x="4"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5" name="Google Shape;801;p25">
                <a:extLst>
                  <a:ext uri="{FF2B5EF4-FFF2-40B4-BE49-F238E27FC236}">
                    <a16:creationId xmlns:a16="http://schemas.microsoft.com/office/drawing/2014/main" id="{05C12BEC-2F32-4331-8AD7-DD9620A9AFD6}"/>
                  </a:ext>
                </a:extLst>
              </p:cNvPr>
              <p:cNvSpPr/>
              <p:nvPr/>
            </p:nvSpPr>
            <p:spPr>
              <a:xfrm>
                <a:off x="679" y="2174"/>
                <a:ext cx="7" cy="7"/>
              </a:xfrm>
              <a:custGeom>
                <a:avLst/>
                <a:gdLst/>
                <a:ahLst/>
                <a:cxnLst/>
                <a:rect l="l" t="t" r="r" b="b"/>
                <a:pathLst>
                  <a:path w="3" h="3" extrusionOk="0">
                    <a:moveTo>
                      <a:pt x="1" y="0"/>
                    </a:moveTo>
                    <a:cubicBezTo>
                      <a:pt x="1" y="0"/>
                      <a:pt x="1" y="1"/>
                      <a:pt x="1" y="1"/>
                    </a:cubicBezTo>
                    <a:cubicBezTo>
                      <a:pt x="0" y="1"/>
                      <a:pt x="1" y="2"/>
                      <a:pt x="1" y="2"/>
                    </a:cubicBezTo>
                    <a:cubicBezTo>
                      <a:pt x="1" y="3"/>
                      <a:pt x="3"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6" name="Google Shape;802;p25">
                <a:extLst>
                  <a:ext uri="{FF2B5EF4-FFF2-40B4-BE49-F238E27FC236}">
                    <a16:creationId xmlns:a16="http://schemas.microsoft.com/office/drawing/2014/main" id="{1C5C8494-D99F-4F46-A948-F3AD6728416B}"/>
                  </a:ext>
                </a:extLst>
              </p:cNvPr>
              <p:cNvSpPr/>
              <p:nvPr/>
            </p:nvSpPr>
            <p:spPr>
              <a:xfrm>
                <a:off x="690" y="2177"/>
                <a:ext cx="7" cy="9"/>
              </a:xfrm>
              <a:custGeom>
                <a:avLst/>
                <a:gdLst/>
                <a:ahLst/>
                <a:cxnLst/>
                <a:rect l="l" t="t" r="r" b="b"/>
                <a:pathLst>
                  <a:path w="3" h="4" extrusionOk="0">
                    <a:moveTo>
                      <a:pt x="3" y="0"/>
                    </a:moveTo>
                    <a:cubicBezTo>
                      <a:pt x="3" y="0"/>
                      <a:pt x="2" y="0"/>
                      <a:pt x="2" y="0"/>
                    </a:cubicBezTo>
                    <a:cubicBezTo>
                      <a:pt x="3" y="1"/>
                      <a:pt x="0" y="2"/>
                      <a:pt x="0" y="1"/>
                    </a:cubicBezTo>
                    <a:cubicBezTo>
                      <a:pt x="0" y="2"/>
                      <a:pt x="0" y="3"/>
                      <a:pt x="1" y="3"/>
                    </a:cubicBezTo>
                    <a:cubicBezTo>
                      <a:pt x="2" y="4"/>
                      <a:pt x="3" y="0"/>
                      <a:pt x="3" y="0"/>
                    </a:cubicBezTo>
                    <a:cubicBezTo>
                      <a:pt x="3" y="0"/>
                      <a:pt x="3" y="0"/>
                      <a:pt x="3"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7" name="Google Shape;803;p25">
                <a:extLst>
                  <a:ext uri="{FF2B5EF4-FFF2-40B4-BE49-F238E27FC236}">
                    <a16:creationId xmlns:a16="http://schemas.microsoft.com/office/drawing/2014/main" id="{D76CE4BE-D072-4A29-AAAF-9F06D3C597B1}"/>
                  </a:ext>
                </a:extLst>
              </p:cNvPr>
              <p:cNvSpPr/>
              <p:nvPr/>
            </p:nvSpPr>
            <p:spPr>
              <a:xfrm>
                <a:off x="934" y="2115"/>
                <a:ext cx="2" cy="4"/>
              </a:xfrm>
              <a:custGeom>
                <a:avLst/>
                <a:gdLst/>
                <a:ahLst/>
                <a:cxnLst/>
                <a:rect l="l" t="t" r="r" b="b"/>
                <a:pathLst>
                  <a:path w="1" h="2" extrusionOk="0">
                    <a:moveTo>
                      <a:pt x="0" y="0"/>
                    </a:moveTo>
                    <a:cubicBezTo>
                      <a:pt x="0" y="0"/>
                      <a:pt x="0" y="0"/>
                      <a:pt x="0" y="1"/>
                    </a:cubicBezTo>
                    <a:cubicBezTo>
                      <a:pt x="0" y="0"/>
                      <a:pt x="0" y="0"/>
                      <a:pt x="0" y="0"/>
                    </a:cubicBezTo>
                    <a:cubicBezTo>
                      <a:pt x="0" y="2"/>
                      <a:pt x="1" y="0"/>
                      <a:pt x="0" y="0"/>
                    </a:cubicBezTo>
                    <a:cubicBezTo>
                      <a:pt x="0"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8" name="Google Shape;804;p25">
                <a:extLst>
                  <a:ext uri="{FF2B5EF4-FFF2-40B4-BE49-F238E27FC236}">
                    <a16:creationId xmlns:a16="http://schemas.microsoft.com/office/drawing/2014/main" id="{43891262-F75F-4FE2-8BD5-22231F9C086B}"/>
                  </a:ext>
                </a:extLst>
              </p:cNvPr>
              <p:cNvSpPr/>
              <p:nvPr/>
            </p:nvSpPr>
            <p:spPr>
              <a:xfrm>
                <a:off x="677" y="2186"/>
                <a:ext cx="2" cy="4"/>
              </a:xfrm>
              <a:custGeom>
                <a:avLst/>
                <a:gdLst/>
                <a:ahLst/>
                <a:cxnLst/>
                <a:rect l="l" t="t" r="r" b="b"/>
                <a:pathLst>
                  <a:path w="1" h="2" extrusionOk="0">
                    <a:moveTo>
                      <a:pt x="1" y="0"/>
                    </a:moveTo>
                    <a:cubicBezTo>
                      <a:pt x="0" y="0"/>
                      <a:pt x="0" y="2"/>
                      <a:pt x="1" y="1"/>
                    </a:cubicBezTo>
                    <a:cubicBezTo>
                      <a:pt x="1"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99" name="Google Shape;805;p25">
                <a:extLst>
                  <a:ext uri="{FF2B5EF4-FFF2-40B4-BE49-F238E27FC236}">
                    <a16:creationId xmlns:a16="http://schemas.microsoft.com/office/drawing/2014/main" id="{1674D381-06DA-450E-B9E9-550060B19D24}"/>
                  </a:ext>
                </a:extLst>
              </p:cNvPr>
              <p:cNvSpPr/>
              <p:nvPr/>
            </p:nvSpPr>
            <p:spPr>
              <a:xfrm>
                <a:off x="925" y="2097"/>
                <a:ext cx="20" cy="18"/>
              </a:xfrm>
              <a:custGeom>
                <a:avLst/>
                <a:gdLst/>
                <a:ahLst/>
                <a:cxnLst/>
                <a:rect l="l" t="t" r="r" b="b"/>
                <a:pathLst>
                  <a:path w="9" h="8" extrusionOk="0">
                    <a:moveTo>
                      <a:pt x="8" y="2"/>
                    </a:moveTo>
                    <a:cubicBezTo>
                      <a:pt x="8" y="2"/>
                      <a:pt x="7" y="3"/>
                      <a:pt x="6" y="2"/>
                    </a:cubicBezTo>
                    <a:cubicBezTo>
                      <a:pt x="7" y="1"/>
                      <a:pt x="7" y="1"/>
                      <a:pt x="7" y="1"/>
                    </a:cubicBezTo>
                    <a:cubicBezTo>
                      <a:pt x="7" y="0"/>
                      <a:pt x="7" y="1"/>
                      <a:pt x="6" y="1"/>
                    </a:cubicBezTo>
                    <a:cubicBezTo>
                      <a:pt x="7" y="1"/>
                      <a:pt x="7" y="0"/>
                      <a:pt x="7" y="0"/>
                    </a:cubicBezTo>
                    <a:cubicBezTo>
                      <a:pt x="7" y="0"/>
                      <a:pt x="6" y="0"/>
                      <a:pt x="6" y="0"/>
                    </a:cubicBezTo>
                    <a:cubicBezTo>
                      <a:pt x="5" y="0"/>
                      <a:pt x="6" y="0"/>
                      <a:pt x="6" y="0"/>
                    </a:cubicBezTo>
                    <a:cubicBezTo>
                      <a:pt x="5" y="0"/>
                      <a:pt x="3" y="1"/>
                      <a:pt x="2" y="1"/>
                    </a:cubicBezTo>
                    <a:cubicBezTo>
                      <a:pt x="2" y="2"/>
                      <a:pt x="1" y="2"/>
                      <a:pt x="0" y="3"/>
                    </a:cubicBezTo>
                    <a:cubicBezTo>
                      <a:pt x="0" y="3"/>
                      <a:pt x="0" y="3"/>
                      <a:pt x="0" y="3"/>
                    </a:cubicBezTo>
                    <a:cubicBezTo>
                      <a:pt x="0" y="4"/>
                      <a:pt x="1" y="5"/>
                      <a:pt x="1" y="5"/>
                    </a:cubicBezTo>
                    <a:cubicBezTo>
                      <a:pt x="1" y="3"/>
                      <a:pt x="2" y="4"/>
                      <a:pt x="3" y="5"/>
                    </a:cubicBezTo>
                    <a:cubicBezTo>
                      <a:pt x="3" y="5"/>
                      <a:pt x="3" y="6"/>
                      <a:pt x="3" y="6"/>
                    </a:cubicBezTo>
                    <a:cubicBezTo>
                      <a:pt x="3" y="6"/>
                      <a:pt x="4" y="6"/>
                      <a:pt x="4" y="6"/>
                    </a:cubicBezTo>
                    <a:cubicBezTo>
                      <a:pt x="5" y="7"/>
                      <a:pt x="5" y="7"/>
                      <a:pt x="5" y="8"/>
                    </a:cubicBezTo>
                    <a:cubicBezTo>
                      <a:pt x="5" y="8"/>
                      <a:pt x="6" y="7"/>
                      <a:pt x="6" y="7"/>
                    </a:cubicBezTo>
                    <a:cubicBezTo>
                      <a:pt x="7" y="6"/>
                      <a:pt x="7" y="6"/>
                      <a:pt x="8" y="5"/>
                    </a:cubicBezTo>
                    <a:cubicBezTo>
                      <a:pt x="8" y="5"/>
                      <a:pt x="8" y="4"/>
                      <a:pt x="9" y="4"/>
                    </a:cubicBezTo>
                    <a:cubicBezTo>
                      <a:pt x="9" y="4"/>
                      <a:pt x="9" y="3"/>
                      <a:pt x="9" y="3"/>
                    </a:cubicBezTo>
                    <a:cubicBezTo>
                      <a:pt x="9" y="2"/>
                      <a:pt x="8" y="2"/>
                      <a:pt x="8" y="2"/>
                    </a:cubicBezTo>
                    <a:cubicBezTo>
                      <a:pt x="8" y="2"/>
                      <a:pt x="8" y="2"/>
                      <a:pt x="8"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0" name="Google Shape;806;p25">
                <a:extLst>
                  <a:ext uri="{FF2B5EF4-FFF2-40B4-BE49-F238E27FC236}">
                    <a16:creationId xmlns:a16="http://schemas.microsoft.com/office/drawing/2014/main" id="{3FDAC903-2A29-43E6-9067-46E4CA524B87}"/>
                  </a:ext>
                </a:extLst>
              </p:cNvPr>
              <p:cNvSpPr/>
              <p:nvPr/>
            </p:nvSpPr>
            <p:spPr>
              <a:xfrm>
                <a:off x="951" y="2095"/>
                <a:ext cx="9" cy="9"/>
              </a:xfrm>
              <a:custGeom>
                <a:avLst/>
                <a:gdLst/>
                <a:ahLst/>
                <a:cxnLst/>
                <a:rect l="l" t="t" r="r" b="b"/>
                <a:pathLst>
                  <a:path w="4" h="4" extrusionOk="0">
                    <a:moveTo>
                      <a:pt x="4" y="2"/>
                    </a:moveTo>
                    <a:cubicBezTo>
                      <a:pt x="3" y="2"/>
                      <a:pt x="3" y="1"/>
                      <a:pt x="3" y="1"/>
                    </a:cubicBezTo>
                    <a:cubicBezTo>
                      <a:pt x="2" y="0"/>
                      <a:pt x="0" y="0"/>
                      <a:pt x="0" y="1"/>
                    </a:cubicBezTo>
                    <a:cubicBezTo>
                      <a:pt x="0" y="2"/>
                      <a:pt x="1" y="2"/>
                      <a:pt x="2" y="3"/>
                    </a:cubicBezTo>
                    <a:cubicBezTo>
                      <a:pt x="2" y="3"/>
                      <a:pt x="3" y="4"/>
                      <a:pt x="3" y="4"/>
                    </a:cubicBezTo>
                    <a:cubicBezTo>
                      <a:pt x="4" y="4"/>
                      <a:pt x="4" y="2"/>
                      <a:pt x="4"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1" name="Google Shape;807;p25">
                <a:extLst>
                  <a:ext uri="{FF2B5EF4-FFF2-40B4-BE49-F238E27FC236}">
                    <a16:creationId xmlns:a16="http://schemas.microsoft.com/office/drawing/2014/main" id="{F15958FB-DC14-4B7E-BC2B-CB19E7D85C66}"/>
                  </a:ext>
                </a:extLst>
              </p:cNvPr>
              <p:cNvSpPr/>
              <p:nvPr/>
            </p:nvSpPr>
            <p:spPr>
              <a:xfrm>
                <a:off x="1206" y="1497"/>
                <a:ext cx="2" cy="2"/>
              </a:xfrm>
              <a:custGeom>
                <a:avLst/>
                <a:gdLst/>
                <a:ahLst/>
                <a:cxnLst/>
                <a:rect l="l" t="t" r="r" b="b"/>
                <a:pathLst>
                  <a:path w="1" h="1" extrusionOk="0">
                    <a:moveTo>
                      <a:pt x="1" y="0"/>
                    </a:moveTo>
                    <a:cubicBezTo>
                      <a:pt x="0" y="0"/>
                      <a:pt x="1" y="1"/>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2" name="Google Shape;808;p25">
                <a:extLst>
                  <a:ext uri="{FF2B5EF4-FFF2-40B4-BE49-F238E27FC236}">
                    <a16:creationId xmlns:a16="http://schemas.microsoft.com/office/drawing/2014/main" id="{68BF26F1-1F3A-4743-BC31-693F46B66D19}"/>
                  </a:ext>
                </a:extLst>
              </p:cNvPr>
              <p:cNvSpPr/>
              <p:nvPr/>
            </p:nvSpPr>
            <p:spPr>
              <a:xfrm>
                <a:off x="1184" y="1625"/>
                <a:ext cx="2" cy="3"/>
              </a:xfrm>
              <a:custGeom>
                <a:avLst/>
                <a:gdLst/>
                <a:ahLst/>
                <a:cxnLst/>
                <a:rect l="l" t="t" r="r" b="b"/>
                <a:pathLst>
                  <a:path w="1" h="1" extrusionOk="0">
                    <a:moveTo>
                      <a:pt x="0" y="0"/>
                    </a:moveTo>
                    <a:cubicBezTo>
                      <a:pt x="0" y="1"/>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3" name="Google Shape;809;p25">
                <a:extLst>
                  <a:ext uri="{FF2B5EF4-FFF2-40B4-BE49-F238E27FC236}">
                    <a16:creationId xmlns:a16="http://schemas.microsoft.com/office/drawing/2014/main" id="{66678051-3786-49C2-A7FA-F031FE2481B6}"/>
                  </a:ext>
                </a:extLst>
              </p:cNvPr>
              <p:cNvSpPr/>
              <p:nvPr/>
            </p:nvSpPr>
            <p:spPr>
              <a:xfrm>
                <a:off x="1159" y="1643"/>
                <a:ext cx="3" cy="0"/>
              </a:xfrm>
              <a:custGeom>
                <a:avLst/>
                <a:gdLst/>
                <a:ahLst/>
                <a:cxnLst/>
                <a:rect l="l" t="t" r="r" b="b"/>
                <a:pathLst>
                  <a:path w="1" h="120000" extrusionOk="0">
                    <a:moveTo>
                      <a:pt x="0" y="0"/>
                    </a:moveTo>
                    <a:cubicBezTo>
                      <a:pt x="0" y="0"/>
                      <a:pt x="0" y="0"/>
                      <a:pt x="0"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4" name="Google Shape;810;p25">
                <a:extLst>
                  <a:ext uri="{FF2B5EF4-FFF2-40B4-BE49-F238E27FC236}">
                    <a16:creationId xmlns:a16="http://schemas.microsoft.com/office/drawing/2014/main" id="{0FD5D4EB-9A82-4469-B566-8C3B0D57086E}"/>
                  </a:ext>
                </a:extLst>
              </p:cNvPr>
              <p:cNvSpPr/>
              <p:nvPr/>
            </p:nvSpPr>
            <p:spPr>
              <a:xfrm>
                <a:off x="1097" y="1709"/>
                <a:ext cx="3" cy="3"/>
              </a:xfrm>
              <a:custGeom>
                <a:avLst/>
                <a:gdLst/>
                <a:ahLst/>
                <a:cxnLst/>
                <a:rect l="l" t="t" r="r" b="b"/>
                <a:pathLst>
                  <a:path w="1" h="1" extrusionOk="0">
                    <a:moveTo>
                      <a:pt x="1" y="0"/>
                    </a:moveTo>
                    <a:cubicBezTo>
                      <a:pt x="0" y="0"/>
                      <a:pt x="0" y="1"/>
                      <a:pt x="1" y="1"/>
                    </a:cubicBezTo>
                    <a:cubicBezTo>
                      <a:pt x="1" y="1"/>
                      <a:pt x="1" y="0"/>
                      <a:pt x="1" y="0"/>
                    </a:cubicBezTo>
                    <a:cubicBezTo>
                      <a:pt x="1" y="0"/>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5" name="Google Shape;811;p25">
                <a:extLst>
                  <a:ext uri="{FF2B5EF4-FFF2-40B4-BE49-F238E27FC236}">
                    <a16:creationId xmlns:a16="http://schemas.microsoft.com/office/drawing/2014/main" id="{3176BA89-A0F2-489B-BCD2-5D209B6D9C33}"/>
                  </a:ext>
                </a:extLst>
              </p:cNvPr>
              <p:cNvSpPr/>
              <p:nvPr/>
            </p:nvSpPr>
            <p:spPr>
              <a:xfrm>
                <a:off x="1221" y="1488"/>
                <a:ext cx="3" cy="2"/>
              </a:xfrm>
              <a:custGeom>
                <a:avLst/>
                <a:gdLst/>
                <a:ahLst/>
                <a:cxnLst/>
                <a:rect l="l" t="t" r="r" b="b"/>
                <a:pathLst>
                  <a:path w="1" h="1" extrusionOk="0">
                    <a:moveTo>
                      <a:pt x="0" y="0"/>
                    </a:moveTo>
                    <a:cubicBezTo>
                      <a:pt x="0" y="1"/>
                      <a:pt x="0" y="1"/>
                      <a:pt x="1" y="1"/>
                    </a:cubicBezTo>
                    <a:cubicBezTo>
                      <a:pt x="1" y="0"/>
                      <a:pt x="1"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6" name="Google Shape;812;p25">
                <a:extLst>
                  <a:ext uri="{FF2B5EF4-FFF2-40B4-BE49-F238E27FC236}">
                    <a16:creationId xmlns:a16="http://schemas.microsoft.com/office/drawing/2014/main" id="{CF040A35-A229-49C2-AC4D-9CFEB2914131}"/>
                  </a:ext>
                </a:extLst>
              </p:cNvPr>
              <p:cNvSpPr/>
              <p:nvPr/>
            </p:nvSpPr>
            <p:spPr>
              <a:xfrm>
                <a:off x="1097" y="1676"/>
                <a:ext cx="3" cy="5"/>
              </a:xfrm>
              <a:custGeom>
                <a:avLst/>
                <a:gdLst/>
                <a:ahLst/>
                <a:cxnLst/>
                <a:rect l="l" t="t" r="r" b="b"/>
                <a:pathLst>
                  <a:path w="1" h="2" extrusionOk="0">
                    <a:moveTo>
                      <a:pt x="1" y="1"/>
                    </a:moveTo>
                    <a:cubicBezTo>
                      <a:pt x="1" y="1"/>
                      <a:pt x="0" y="0"/>
                      <a:pt x="0" y="1"/>
                    </a:cubicBezTo>
                    <a:cubicBezTo>
                      <a:pt x="1"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7" name="Google Shape;813;p25">
                <a:extLst>
                  <a:ext uri="{FF2B5EF4-FFF2-40B4-BE49-F238E27FC236}">
                    <a16:creationId xmlns:a16="http://schemas.microsoft.com/office/drawing/2014/main" id="{085CADE0-61E8-4EAA-9633-BC9D40863A43}"/>
                  </a:ext>
                </a:extLst>
              </p:cNvPr>
              <p:cNvSpPr/>
              <p:nvPr/>
            </p:nvSpPr>
            <p:spPr>
              <a:xfrm>
                <a:off x="1095" y="1672"/>
                <a:ext cx="7" cy="4"/>
              </a:xfrm>
              <a:custGeom>
                <a:avLst/>
                <a:gdLst/>
                <a:ahLst/>
                <a:cxnLst/>
                <a:rect l="l" t="t" r="r" b="b"/>
                <a:pathLst>
                  <a:path w="3" h="2" extrusionOk="0">
                    <a:moveTo>
                      <a:pt x="1" y="2"/>
                    </a:moveTo>
                    <a:cubicBezTo>
                      <a:pt x="1" y="1"/>
                      <a:pt x="2" y="2"/>
                      <a:pt x="2" y="2"/>
                    </a:cubicBezTo>
                    <a:cubicBezTo>
                      <a:pt x="3" y="2"/>
                      <a:pt x="3" y="1"/>
                      <a:pt x="3" y="1"/>
                    </a:cubicBezTo>
                    <a:cubicBezTo>
                      <a:pt x="2" y="0"/>
                      <a:pt x="2" y="1"/>
                      <a:pt x="1" y="1"/>
                    </a:cubicBezTo>
                    <a:cubicBezTo>
                      <a:pt x="1" y="1"/>
                      <a:pt x="1" y="0"/>
                      <a:pt x="1" y="0"/>
                    </a:cubicBezTo>
                    <a:cubicBezTo>
                      <a:pt x="1" y="1"/>
                      <a:pt x="0" y="2"/>
                      <a:pt x="1" y="2"/>
                    </a:cubicBezTo>
                    <a:cubicBezTo>
                      <a:pt x="1" y="1"/>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8" name="Google Shape;814;p25">
                <a:extLst>
                  <a:ext uri="{FF2B5EF4-FFF2-40B4-BE49-F238E27FC236}">
                    <a16:creationId xmlns:a16="http://schemas.microsoft.com/office/drawing/2014/main" id="{A904025C-CEDF-45C8-8D64-906E106A2303}"/>
                  </a:ext>
                </a:extLst>
              </p:cNvPr>
              <p:cNvSpPr/>
              <p:nvPr/>
            </p:nvSpPr>
            <p:spPr>
              <a:xfrm>
                <a:off x="1171" y="1643"/>
                <a:ext cx="2" cy="4"/>
              </a:xfrm>
              <a:custGeom>
                <a:avLst/>
                <a:gdLst/>
                <a:ahLst/>
                <a:cxnLst/>
                <a:rect l="l" t="t" r="r" b="b"/>
                <a:pathLst>
                  <a:path w="1" h="2" extrusionOk="0">
                    <a:moveTo>
                      <a:pt x="0" y="2"/>
                    </a:moveTo>
                    <a:cubicBezTo>
                      <a:pt x="1" y="1"/>
                      <a:pt x="0" y="0"/>
                      <a:pt x="0" y="1"/>
                    </a:cubicBezTo>
                    <a:cubicBezTo>
                      <a:pt x="0" y="1"/>
                      <a:pt x="0" y="1"/>
                      <a:pt x="0" y="2"/>
                    </a:cubicBezTo>
                    <a:cubicBezTo>
                      <a:pt x="0" y="1"/>
                      <a:pt x="0" y="1"/>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09" name="Google Shape;815;p25">
                <a:extLst>
                  <a:ext uri="{FF2B5EF4-FFF2-40B4-BE49-F238E27FC236}">
                    <a16:creationId xmlns:a16="http://schemas.microsoft.com/office/drawing/2014/main" id="{036A79F3-3BBD-4386-8751-6DD11BC38E0D}"/>
                  </a:ext>
                </a:extLst>
              </p:cNvPr>
              <p:cNvSpPr/>
              <p:nvPr/>
            </p:nvSpPr>
            <p:spPr>
              <a:xfrm>
                <a:off x="1204" y="1499"/>
                <a:ext cx="2" cy="2"/>
              </a:xfrm>
              <a:custGeom>
                <a:avLst/>
                <a:gdLst/>
                <a:ahLst/>
                <a:cxnLst/>
                <a:rect l="l" t="t" r="r" b="b"/>
                <a:pathLst>
                  <a:path w="1" h="1" extrusionOk="0">
                    <a:moveTo>
                      <a:pt x="1" y="1"/>
                    </a:moveTo>
                    <a:cubicBezTo>
                      <a:pt x="1" y="1"/>
                      <a:pt x="1" y="0"/>
                      <a:pt x="0" y="1"/>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0" name="Google Shape;816;p25">
                <a:extLst>
                  <a:ext uri="{FF2B5EF4-FFF2-40B4-BE49-F238E27FC236}">
                    <a16:creationId xmlns:a16="http://schemas.microsoft.com/office/drawing/2014/main" id="{7171827F-5E06-4D9E-A689-E24AD855AC59}"/>
                  </a:ext>
                </a:extLst>
              </p:cNvPr>
              <p:cNvSpPr/>
              <p:nvPr/>
            </p:nvSpPr>
            <p:spPr>
              <a:xfrm>
                <a:off x="1204" y="1503"/>
                <a:ext cx="2" cy="0"/>
              </a:xfrm>
              <a:custGeom>
                <a:avLst/>
                <a:gdLst/>
                <a:ahLst/>
                <a:cxnLst/>
                <a:rect l="l" t="t" r="r" b="b"/>
                <a:pathLst>
                  <a:path w="1" h="120000" extrusionOk="0">
                    <a:moveTo>
                      <a:pt x="0" y="0"/>
                    </a:moveTo>
                    <a:cubicBezTo>
                      <a:pt x="0" y="0"/>
                      <a:pt x="0" y="0"/>
                      <a:pt x="0" y="0"/>
                    </a:cubicBezTo>
                    <a:cubicBezTo>
                      <a:pt x="1" y="0"/>
                      <a:pt x="0" y="0"/>
                      <a:pt x="1"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1" name="Google Shape;817;p25">
                <a:extLst>
                  <a:ext uri="{FF2B5EF4-FFF2-40B4-BE49-F238E27FC236}">
                    <a16:creationId xmlns:a16="http://schemas.microsoft.com/office/drawing/2014/main" id="{76BD29C7-D161-433F-ACDA-3BBF56DF929E}"/>
                  </a:ext>
                </a:extLst>
              </p:cNvPr>
              <p:cNvSpPr/>
              <p:nvPr/>
            </p:nvSpPr>
            <p:spPr>
              <a:xfrm>
                <a:off x="1204" y="1501"/>
                <a:ext cx="2" cy="2"/>
              </a:xfrm>
              <a:custGeom>
                <a:avLst/>
                <a:gdLst/>
                <a:ahLst/>
                <a:cxnLst/>
                <a:rect l="l" t="t" r="r" b="b"/>
                <a:pathLst>
                  <a:path w="1" h="1" extrusionOk="0">
                    <a:moveTo>
                      <a:pt x="1" y="1"/>
                    </a:moveTo>
                    <a:cubicBezTo>
                      <a:pt x="1" y="1"/>
                      <a:pt x="1" y="0"/>
                      <a:pt x="1" y="0"/>
                    </a:cubicBezTo>
                    <a:cubicBezTo>
                      <a:pt x="1" y="0"/>
                      <a:pt x="0"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2" name="Google Shape;818;p25">
                <a:extLst>
                  <a:ext uri="{FF2B5EF4-FFF2-40B4-BE49-F238E27FC236}">
                    <a16:creationId xmlns:a16="http://schemas.microsoft.com/office/drawing/2014/main" id="{987C663C-4C3A-4385-B064-1307921E5617}"/>
                  </a:ext>
                </a:extLst>
              </p:cNvPr>
              <p:cNvSpPr/>
              <p:nvPr/>
            </p:nvSpPr>
            <p:spPr>
              <a:xfrm>
                <a:off x="1182" y="1650"/>
                <a:ext cx="2" cy="6"/>
              </a:xfrm>
              <a:custGeom>
                <a:avLst/>
                <a:gdLst/>
                <a:ahLst/>
                <a:cxnLst/>
                <a:rect l="l" t="t" r="r" b="b"/>
                <a:pathLst>
                  <a:path w="1" h="3" extrusionOk="0">
                    <a:moveTo>
                      <a:pt x="0" y="0"/>
                    </a:moveTo>
                    <a:cubicBezTo>
                      <a:pt x="0" y="0"/>
                      <a:pt x="0" y="3"/>
                      <a:pt x="1" y="0"/>
                    </a:cubicBezTo>
                    <a:cubicBezTo>
                      <a:pt x="1"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3" name="Google Shape;819;p25">
                <a:extLst>
                  <a:ext uri="{FF2B5EF4-FFF2-40B4-BE49-F238E27FC236}">
                    <a16:creationId xmlns:a16="http://schemas.microsoft.com/office/drawing/2014/main" id="{A1F8FED9-7AEC-4052-8C6B-5B206A6763F6}"/>
                  </a:ext>
                </a:extLst>
              </p:cNvPr>
              <p:cNvSpPr/>
              <p:nvPr/>
            </p:nvSpPr>
            <p:spPr>
              <a:xfrm>
                <a:off x="1179" y="1654"/>
                <a:ext cx="5" cy="2"/>
              </a:xfrm>
              <a:custGeom>
                <a:avLst/>
                <a:gdLst/>
                <a:ahLst/>
                <a:cxnLst/>
                <a:rect l="l" t="t" r="r" b="b"/>
                <a:pathLst>
                  <a:path w="2" h="1" extrusionOk="0">
                    <a:moveTo>
                      <a:pt x="1" y="0"/>
                    </a:moveTo>
                    <a:cubicBezTo>
                      <a:pt x="1" y="0"/>
                      <a:pt x="0" y="1"/>
                      <a:pt x="1" y="1"/>
                    </a:cubicBezTo>
                    <a:cubicBezTo>
                      <a:pt x="1" y="1"/>
                      <a:pt x="2" y="0"/>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4" name="Google Shape;820;p25">
                <a:extLst>
                  <a:ext uri="{FF2B5EF4-FFF2-40B4-BE49-F238E27FC236}">
                    <a16:creationId xmlns:a16="http://schemas.microsoft.com/office/drawing/2014/main" id="{A4E819D4-73E4-45E5-A74E-5C47ABC7F3A8}"/>
                  </a:ext>
                </a:extLst>
              </p:cNvPr>
              <p:cNvSpPr/>
              <p:nvPr/>
            </p:nvSpPr>
            <p:spPr>
              <a:xfrm>
                <a:off x="1166" y="1641"/>
                <a:ext cx="2" cy="4"/>
              </a:xfrm>
              <a:custGeom>
                <a:avLst/>
                <a:gdLst/>
                <a:ahLst/>
                <a:cxnLst/>
                <a:rect l="l" t="t" r="r" b="b"/>
                <a:pathLst>
                  <a:path w="1" h="2" extrusionOk="0">
                    <a:moveTo>
                      <a:pt x="0" y="2"/>
                    </a:moveTo>
                    <a:cubicBezTo>
                      <a:pt x="0" y="2"/>
                      <a:pt x="1" y="2"/>
                      <a:pt x="1" y="2"/>
                    </a:cubicBezTo>
                    <a:cubicBezTo>
                      <a:pt x="1" y="1"/>
                      <a:pt x="0" y="0"/>
                      <a:pt x="0" y="2"/>
                    </a:cubicBezTo>
                    <a:cubicBezTo>
                      <a:pt x="0"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5" name="Google Shape;821;p25">
                <a:extLst>
                  <a:ext uri="{FF2B5EF4-FFF2-40B4-BE49-F238E27FC236}">
                    <a16:creationId xmlns:a16="http://schemas.microsoft.com/office/drawing/2014/main" id="{9B4192B6-F0B4-48D9-99F8-6A87E2961384}"/>
                  </a:ext>
                </a:extLst>
              </p:cNvPr>
              <p:cNvSpPr/>
              <p:nvPr/>
            </p:nvSpPr>
            <p:spPr>
              <a:xfrm>
                <a:off x="1210" y="1492"/>
                <a:ext cx="3" cy="5"/>
              </a:xfrm>
              <a:custGeom>
                <a:avLst/>
                <a:gdLst/>
                <a:ahLst/>
                <a:cxnLst/>
                <a:rect l="l" t="t" r="r" b="b"/>
                <a:pathLst>
                  <a:path w="1" h="2" extrusionOk="0">
                    <a:moveTo>
                      <a:pt x="0" y="1"/>
                    </a:moveTo>
                    <a:cubicBezTo>
                      <a:pt x="0" y="1"/>
                      <a:pt x="1" y="2"/>
                      <a:pt x="1" y="2"/>
                    </a:cubicBezTo>
                    <a:cubicBezTo>
                      <a:pt x="1" y="1"/>
                      <a:pt x="1" y="0"/>
                      <a:pt x="0" y="0"/>
                    </a:cubicBezTo>
                    <a:cubicBezTo>
                      <a:pt x="0"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6" name="Google Shape;822;p25">
                <a:extLst>
                  <a:ext uri="{FF2B5EF4-FFF2-40B4-BE49-F238E27FC236}">
                    <a16:creationId xmlns:a16="http://schemas.microsoft.com/office/drawing/2014/main" id="{0007EC2C-C08A-4969-B476-DB3348B72B9A}"/>
                  </a:ext>
                </a:extLst>
              </p:cNvPr>
              <p:cNvSpPr/>
              <p:nvPr/>
            </p:nvSpPr>
            <p:spPr>
              <a:xfrm>
                <a:off x="1221" y="1492"/>
                <a:ext cx="3" cy="3"/>
              </a:xfrm>
              <a:custGeom>
                <a:avLst/>
                <a:gdLst/>
                <a:ahLst/>
                <a:cxnLst/>
                <a:rect l="l" t="t" r="r" b="b"/>
                <a:pathLst>
                  <a:path w="1" h="1" extrusionOk="0">
                    <a:moveTo>
                      <a:pt x="1" y="0"/>
                    </a:moveTo>
                    <a:cubicBezTo>
                      <a:pt x="1" y="0"/>
                      <a:pt x="0" y="0"/>
                      <a:pt x="1" y="0"/>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7" name="Google Shape;823;p25">
                <a:extLst>
                  <a:ext uri="{FF2B5EF4-FFF2-40B4-BE49-F238E27FC236}">
                    <a16:creationId xmlns:a16="http://schemas.microsoft.com/office/drawing/2014/main" id="{FC120DB1-7FBB-4EBF-82FA-78F491BB05C3}"/>
                  </a:ext>
                </a:extLst>
              </p:cNvPr>
              <p:cNvSpPr/>
              <p:nvPr/>
            </p:nvSpPr>
            <p:spPr>
              <a:xfrm>
                <a:off x="1215" y="1490"/>
                <a:ext cx="2" cy="0"/>
              </a:xfrm>
              <a:custGeom>
                <a:avLst/>
                <a:gdLst/>
                <a:ahLst/>
                <a:cxnLst/>
                <a:rect l="l" t="t" r="r" b="b"/>
                <a:pathLst>
                  <a:path w="1" h="120000" extrusionOk="0">
                    <a:moveTo>
                      <a:pt x="1" y="0"/>
                    </a:moveTo>
                    <a:cubicBezTo>
                      <a:pt x="1" y="0"/>
                      <a:pt x="1" y="0"/>
                      <a:pt x="0"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8" name="Google Shape;824;p25">
                <a:extLst>
                  <a:ext uri="{FF2B5EF4-FFF2-40B4-BE49-F238E27FC236}">
                    <a16:creationId xmlns:a16="http://schemas.microsoft.com/office/drawing/2014/main" id="{0FA4C440-41EC-486F-BA75-48BB7348010E}"/>
                  </a:ext>
                </a:extLst>
              </p:cNvPr>
              <p:cNvSpPr/>
              <p:nvPr/>
            </p:nvSpPr>
            <p:spPr>
              <a:xfrm>
                <a:off x="1210" y="1495"/>
                <a:ext cx="3" cy="2"/>
              </a:xfrm>
              <a:custGeom>
                <a:avLst/>
                <a:gdLst/>
                <a:ahLst/>
                <a:cxnLst/>
                <a:rect l="l" t="t" r="r" b="b"/>
                <a:pathLst>
                  <a:path w="1" h="1" extrusionOk="0">
                    <a:moveTo>
                      <a:pt x="0" y="1"/>
                    </a:moveTo>
                    <a:cubicBezTo>
                      <a:pt x="1"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19" name="Google Shape;825;p25">
                <a:extLst>
                  <a:ext uri="{FF2B5EF4-FFF2-40B4-BE49-F238E27FC236}">
                    <a16:creationId xmlns:a16="http://schemas.microsoft.com/office/drawing/2014/main" id="{3CDBEFB4-747B-4216-961B-CE5DD62FC92D}"/>
                  </a:ext>
                </a:extLst>
              </p:cNvPr>
              <p:cNvSpPr/>
              <p:nvPr/>
            </p:nvSpPr>
            <p:spPr>
              <a:xfrm>
                <a:off x="1221" y="1492"/>
                <a:ext cx="3" cy="0"/>
              </a:xfrm>
              <a:custGeom>
                <a:avLst/>
                <a:gdLst/>
                <a:ahLst/>
                <a:cxnLst/>
                <a:rect l="l" t="t" r="r" b="b"/>
                <a:pathLst>
                  <a:path w="1" h="120000" extrusionOk="0">
                    <a:moveTo>
                      <a:pt x="0" y="0"/>
                    </a:moveTo>
                    <a:cubicBezTo>
                      <a:pt x="0" y="0"/>
                      <a:pt x="1" y="0"/>
                      <a:pt x="1"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0" name="Google Shape;826;p25">
                <a:extLst>
                  <a:ext uri="{FF2B5EF4-FFF2-40B4-BE49-F238E27FC236}">
                    <a16:creationId xmlns:a16="http://schemas.microsoft.com/office/drawing/2014/main" id="{8A0E6B9A-6090-41EA-AD90-362402E3D51A}"/>
                  </a:ext>
                </a:extLst>
              </p:cNvPr>
              <p:cNvSpPr/>
              <p:nvPr/>
            </p:nvSpPr>
            <p:spPr>
              <a:xfrm>
                <a:off x="1159" y="1692"/>
                <a:ext cx="9" cy="29"/>
              </a:xfrm>
              <a:custGeom>
                <a:avLst/>
                <a:gdLst/>
                <a:ahLst/>
                <a:cxnLst/>
                <a:rect l="l" t="t" r="r" b="b"/>
                <a:pathLst>
                  <a:path w="4" h="13" extrusionOk="0">
                    <a:moveTo>
                      <a:pt x="0" y="11"/>
                    </a:moveTo>
                    <a:cubicBezTo>
                      <a:pt x="0" y="11"/>
                      <a:pt x="1" y="13"/>
                      <a:pt x="1" y="13"/>
                    </a:cubicBezTo>
                    <a:cubicBezTo>
                      <a:pt x="1" y="13"/>
                      <a:pt x="1" y="13"/>
                      <a:pt x="2" y="13"/>
                    </a:cubicBezTo>
                    <a:cubicBezTo>
                      <a:pt x="2" y="12"/>
                      <a:pt x="2" y="10"/>
                      <a:pt x="2" y="10"/>
                    </a:cubicBezTo>
                    <a:cubicBezTo>
                      <a:pt x="3" y="7"/>
                      <a:pt x="3" y="5"/>
                      <a:pt x="4" y="2"/>
                    </a:cubicBezTo>
                    <a:cubicBezTo>
                      <a:pt x="4" y="2"/>
                      <a:pt x="4" y="1"/>
                      <a:pt x="4" y="1"/>
                    </a:cubicBezTo>
                    <a:cubicBezTo>
                      <a:pt x="4" y="0"/>
                      <a:pt x="4" y="0"/>
                      <a:pt x="3" y="1"/>
                    </a:cubicBezTo>
                    <a:cubicBezTo>
                      <a:pt x="3" y="2"/>
                      <a:pt x="3" y="3"/>
                      <a:pt x="3" y="4"/>
                    </a:cubicBezTo>
                    <a:cubicBezTo>
                      <a:pt x="2" y="6"/>
                      <a:pt x="0" y="8"/>
                      <a:pt x="0" y="1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1" name="Google Shape;827;p25">
                <a:extLst>
                  <a:ext uri="{FF2B5EF4-FFF2-40B4-BE49-F238E27FC236}">
                    <a16:creationId xmlns:a16="http://schemas.microsoft.com/office/drawing/2014/main" id="{49C94ED5-742E-4C7C-8E13-2E51BA07ED35}"/>
                  </a:ext>
                </a:extLst>
              </p:cNvPr>
              <p:cNvSpPr/>
              <p:nvPr/>
            </p:nvSpPr>
            <p:spPr>
              <a:xfrm>
                <a:off x="1224" y="1490"/>
                <a:ext cx="1" cy="1"/>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2" name="Google Shape;828;p25">
                <a:extLst>
                  <a:ext uri="{FF2B5EF4-FFF2-40B4-BE49-F238E27FC236}">
                    <a16:creationId xmlns:a16="http://schemas.microsoft.com/office/drawing/2014/main" id="{737E9D84-2F40-4304-823C-84E56A2804D8}"/>
                  </a:ext>
                </a:extLst>
              </p:cNvPr>
              <p:cNvSpPr/>
              <p:nvPr/>
            </p:nvSpPr>
            <p:spPr>
              <a:xfrm>
                <a:off x="1210" y="1490"/>
                <a:ext cx="3" cy="2"/>
              </a:xfrm>
              <a:custGeom>
                <a:avLst/>
                <a:gdLst/>
                <a:ahLst/>
                <a:cxnLst/>
                <a:rect l="l" t="t" r="r" b="b"/>
                <a:pathLst>
                  <a:path w="1" h="1" extrusionOk="0">
                    <a:moveTo>
                      <a:pt x="1" y="1"/>
                    </a:moveTo>
                    <a:cubicBezTo>
                      <a:pt x="1" y="0"/>
                      <a:pt x="1" y="0"/>
                      <a:pt x="0" y="0"/>
                    </a:cubicBezTo>
                    <a:cubicBezTo>
                      <a:pt x="0" y="1"/>
                      <a:pt x="1"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3" name="Google Shape;829;p25">
                <a:extLst>
                  <a:ext uri="{FF2B5EF4-FFF2-40B4-BE49-F238E27FC236}">
                    <a16:creationId xmlns:a16="http://schemas.microsoft.com/office/drawing/2014/main" id="{C65C48E3-1C0A-4DD0-AAE5-DEB005B4E786}"/>
                  </a:ext>
                </a:extLst>
              </p:cNvPr>
              <p:cNvSpPr/>
              <p:nvPr/>
            </p:nvSpPr>
            <p:spPr>
              <a:xfrm>
                <a:off x="1113" y="1734"/>
                <a:ext cx="0" cy="2"/>
              </a:xfrm>
              <a:custGeom>
                <a:avLst/>
                <a:gdLst/>
                <a:ahLst/>
                <a:cxnLst/>
                <a:rect l="l" t="t" r="r" b="b"/>
                <a:pathLst>
                  <a:path w="120000" h="1" extrusionOk="0">
                    <a:moveTo>
                      <a:pt x="0" y="1"/>
                    </a:moveTo>
                    <a:cubicBezTo>
                      <a:pt x="0" y="1"/>
                      <a:pt x="0" y="0"/>
                      <a:pt x="0" y="0"/>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4" name="Google Shape;830;p25">
                <a:extLst>
                  <a:ext uri="{FF2B5EF4-FFF2-40B4-BE49-F238E27FC236}">
                    <a16:creationId xmlns:a16="http://schemas.microsoft.com/office/drawing/2014/main" id="{2C444ACE-E73C-414D-9E1F-1D956400AE0D}"/>
                  </a:ext>
                </a:extLst>
              </p:cNvPr>
              <p:cNvSpPr/>
              <p:nvPr/>
            </p:nvSpPr>
            <p:spPr>
              <a:xfrm>
                <a:off x="1193" y="1665"/>
                <a:ext cx="2" cy="5"/>
              </a:xfrm>
              <a:custGeom>
                <a:avLst/>
                <a:gdLst/>
                <a:ahLst/>
                <a:cxnLst/>
                <a:rect l="l" t="t" r="r" b="b"/>
                <a:pathLst>
                  <a:path w="1" h="2" extrusionOk="0">
                    <a:moveTo>
                      <a:pt x="0" y="1"/>
                    </a:moveTo>
                    <a:cubicBezTo>
                      <a:pt x="0" y="1"/>
                      <a:pt x="1" y="1"/>
                      <a:pt x="1" y="2"/>
                    </a:cubicBezTo>
                    <a:cubicBezTo>
                      <a:pt x="1" y="1"/>
                      <a:pt x="1" y="1"/>
                      <a:pt x="1" y="1"/>
                    </a:cubicBezTo>
                    <a:cubicBezTo>
                      <a:pt x="1" y="1"/>
                      <a:pt x="0" y="0"/>
                      <a:pt x="0" y="0"/>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5" name="Google Shape;831;p25">
                <a:extLst>
                  <a:ext uri="{FF2B5EF4-FFF2-40B4-BE49-F238E27FC236}">
                    <a16:creationId xmlns:a16="http://schemas.microsoft.com/office/drawing/2014/main" id="{1B263514-723E-4166-BEAE-1344481B469C}"/>
                  </a:ext>
                </a:extLst>
              </p:cNvPr>
              <p:cNvSpPr/>
              <p:nvPr/>
            </p:nvSpPr>
            <p:spPr>
              <a:xfrm>
                <a:off x="1179" y="1619"/>
                <a:ext cx="5" cy="6"/>
              </a:xfrm>
              <a:custGeom>
                <a:avLst/>
                <a:gdLst/>
                <a:ahLst/>
                <a:cxnLst/>
                <a:rect l="l" t="t" r="r" b="b"/>
                <a:pathLst>
                  <a:path w="2" h="3" extrusionOk="0">
                    <a:moveTo>
                      <a:pt x="1" y="1"/>
                    </a:moveTo>
                    <a:cubicBezTo>
                      <a:pt x="2" y="3"/>
                      <a:pt x="1" y="0"/>
                      <a:pt x="1" y="0"/>
                    </a:cubicBezTo>
                    <a:cubicBezTo>
                      <a:pt x="1" y="0"/>
                      <a:pt x="0" y="0"/>
                      <a:pt x="0" y="0"/>
                    </a:cubicBezTo>
                    <a:cubicBezTo>
                      <a:pt x="0"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6" name="Google Shape;832;p25">
                <a:extLst>
                  <a:ext uri="{FF2B5EF4-FFF2-40B4-BE49-F238E27FC236}">
                    <a16:creationId xmlns:a16="http://schemas.microsoft.com/office/drawing/2014/main" id="{B6844D68-DC23-4A32-B878-D2065B83CA77}"/>
                  </a:ext>
                </a:extLst>
              </p:cNvPr>
              <p:cNvSpPr/>
              <p:nvPr/>
            </p:nvSpPr>
            <p:spPr>
              <a:xfrm>
                <a:off x="1213" y="1490"/>
                <a:ext cx="2" cy="0"/>
              </a:xfrm>
              <a:custGeom>
                <a:avLst/>
                <a:gdLst/>
                <a:ahLst/>
                <a:cxnLst/>
                <a:rect l="l" t="t" r="r" b="b"/>
                <a:pathLst>
                  <a:path w="1" h="120000" extrusionOk="0">
                    <a:moveTo>
                      <a:pt x="1" y="0"/>
                    </a:moveTo>
                    <a:cubicBezTo>
                      <a:pt x="1" y="0"/>
                      <a:pt x="1" y="0"/>
                      <a:pt x="0" y="0"/>
                    </a:cubicBezTo>
                    <a:cubicBezTo>
                      <a:pt x="1" y="0"/>
                      <a:pt x="1" y="0"/>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7" name="Google Shape;833;p25">
                <a:extLst>
                  <a:ext uri="{FF2B5EF4-FFF2-40B4-BE49-F238E27FC236}">
                    <a16:creationId xmlns:a16="http://schemas.microsoft.com/office/drawing/2014/main" id="{8CEF4031-749B-4BD6-843E-FABBEA74052C}"/>
                  </a:ext>
                </a:extLst>
              </p:cNvPr>
              <p:cNvSpPr/>
              <p:nvPr/>
            </p:nvSpPr>
            <p:spPr>
              <a:xfrm>
                <a:off x="1213" y="1490"/>
                <a:ext cx="2" cy="2"/>
              </a:xfrm>
              <a:custGeom>
                <a:avLst/>
                <a:gdLst/>
                <a:ahLst/>
                <a:cxnLst/>
                <a:rect l="l" t="t" r="r" b="b"/>
                <a:pathLst>
                  <a:path w="1" h="1" extrusionOk="0">
                    <a:moveTo>
                      <a:pt x="0" y="0"/>
                    </a:moveTo>
                    <a:cubicBezTo>
                      <a:pt x="0" y="1"/>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8" name="Google Shape;834;p25">
                <a:extLst>
                  <a:ext uri="{FF2B5EF4-FFF2-40B4-BE49-F238E27FC236}">
                    <a16:creationId xmlns:a16="http://schemas.microsoft.com/office/drawing/2014/main" id="{AF65856E-3594-4823-8C4F-84998322AF79}"/>
                  </a:ext>
                </a:extLst>
              </p:cNvPr>
              <p:cNvSpPr/>
              <p:nvPr/>
            </p:nvSpPr>
            <p:spPr>
              <a:xfrm>
                <a:off x="1208" y="1497"/>
                <a:ext cx="2" cy="0"/>
              </a:xfrm>
              <a:custGeom>
                <a:avLst/>
                <a:gdLst/>
                <a:ahLst/>
                <a:cxnLst/>
                <a:rect l="l" t="t" r="r" b="b"/>
                <a:pathLst>
                  <a:path w="1" h="120000" extrusionOk="0">
                    <a:moveTo>
                      <a:pt x="1" y="0"/>
                    </a:moveTo>
                    <a:cubicBezTo>
                      <a:pt x="1" y="0"/>
                      <a:pt x="1" y="0"/>
                      <a:pt x="1" y="0"/>
                    </a:cubicBezTo>
                    <a:cubicBezTo>
                      <a:pt x="1" y="0"/>
                      <a:pt x="0" y="0"/>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29" name="Google Shape;835;p25">
                <a:extLst>
                  <a:ext uri="{FF2B5EF4-FFF2-40B4-BE49-F238E27FC236}">
                    <a16:creationId xmlns:a16="http://schemas.microsoft.com/office/drawing/2014/main" id="{DDA7C3A7-1D89-4FD4-809C-1A8C27ACB8B0}"/>
                  </a:ext>
                </a:extLst>
              </p:cNvPr>
              <p:cNvSpPr/>
              <p:nvPr/>
            </p:nvSpPr>
            <p:spPr>
              <a:xfrm>
                <a:off x="1177" y="1557"/>
                <a:ext cx="2" cy="0"/>
              </a:xfrm>
              <a:custGeom>
                <a:avLst/>
                <a:gdLst/>
                <a:ahLst/>
                <a:cxnLst/>
                <a:rect l="l" t="t" r="r" b="b"/>
                <a:pathLst>
                  <a:path w="1" h="120000" extrusionOk="0">
                    <a:moveTo>
                      <a:pt x="0" y="0"/>
                    </a:moveTo>
                    <a:cubicBezTo>
                      <a:pt x="0" y="0"/>
                      <a:pt x="1" y="0"/>
                      <a:pt x="1"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0" name="Google Shape;836;p25">
                <a:extLst>
                  <a:ext uri="{FF2B5EF4-FFF2-40B4-BE49-F238E27FC236}">
                    <a16:creationId xmlns:a16="http://schemas.microsoft.com/office/drawing/2014/main" id="{0DE475FF-5174-4263-B3E0-82FEA629F53E}"/>
                  </a:ext>
                </a:extLst>
              </p:cNvPr>
              <p:cNvSpPr/>
              <p:nvPr/>
            </p:nvSpPr>
            <p:spPr>
              <a:xfrm>
                <a:off x="1111" y="1727"/>
                <a:ext cx="2" cy="2"/>
              </a:xfrm>
              <a:custGeom>
                <a:avLst/>
                <a:gdLst/>
                <a:ahLst/>
                <a:cxnLst/>
                <a:rect l="l" t="t" r="r" b="b"/>
                <a:pathLst>
                  <a:path w="1" h="1" extrusionOk="0">
                    <a:moveTo>
                      <a:pt x="0" y="1"/>
                    </a:moveTo>
                    <a:cubicBezTo>
                      <a:pt x="0" y="1"/>
                      <a:pt x="1" y="1"/>
                      <a:pt x="1" y="1"/>
                    </a:cubicBezTo>
                    <a:cubicBezTo>
                      <a:pt x="1" y="0"/>
                      <a:pt x="0" y="1"/>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1" name="Google Shape;837;p25">
                <a:extLst>
                  <a:ext uri="{FF2B5EF4-FFF2-40B4-BE49-F238E27FC236}">
                    <a16:creationId xmlns:a16="http://schemas.microsoft.com/office/drawing/2014/main" id="{73F261EC-C106-4214-BC16-FFCEA0786304}"/>
                  </a:ext>
                </a:extLst>
              </p:cNvPr>
              <p:cNvSpPr/>
              <p:nvPr/>
            </p:nvSpPr>
            <p:spPr>
              <a:xfrm>
                <a:off x="1162" y="1670"/>
                <a:ext cx="4" cy="4"/>
              </a:xfrm>
              <a:custGeom>
                <a:avLst/>
                <a:gdLst/>
                <a:ahLst/>
                <a:cxnLst/>
                <a:rect l="l" t="t" r="r" b="b"/>
                <a:pathLst>
                  <a:path w="2" h="2" extrusionOk="0">
                    <a:moveTo>
                      <a:pt x="2" y="1"/>
                    </a:moveTo>
                    <a:cubicBezTo>
                      <a:pt x="1" y="1"/>
                      <a:pt x="2" y="0"/>
                      <a:pt x="2" y="0"/>
                    </a:cubicBezTo>
                    <a:cubicBezTo>
                      <a:pt x="0" y="0"/>
                      <a:pt x="2" y="2"/>
                      <a:pt x="2" y="1"/>
                    </a:cubicBezTo>
                    <a:cubicBezTo>
                      <a:pt x="2" y="1"/>
                      <a:pt x="2" y="2"/>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2" name="Google Shape;838;p25">
                <a:extLst>
                  <a:ext uri="{FF2B5EF4-FFF2-40B4-BE49-F238E27FC236}">
                    <a16:creationId xmlns:a16="http://schemas.microsoft.com/office/drawing/2014/main" id="{61896DBE-AD46-4653-90CD-B928F5B13803}"/>
                  </a:ext>
                </a:extLst>
              </p:cNvPr>
              <p:cNvSpPr/>
              <p:nvPr/>
            </p:nvSpPr>
            <p:spPr>
              <a:xfrm>
                <a:off x="1186" y="1641"/>
                <a:ext cx="2" cy="4"/>
              </a:xfrm>
              <a:custGeom>
                <a:avLst/>
                <a:gdLst/>
                <a:ahLst/>
                <a:cxnLst/>
                <a:rect l="l" t="t" r="r" b="b"/>
                <a:pathLst>
                  <a:path w="1" h="2" extrusionOk="0">
                    <a:moveTo>
                      <a:pt x="1" y="1"/>
                    </a:moveTo>
                    <a:cubicBezTo>
                      <a:pt x="1" y="1"/>
                      <a:pt x="1" y="0"/>
                      <a:pt x="0" y="1"/>
                    </a:cubicBezTo>
                    <a:cubicBezTo>
                      <a:pt x="0" y="1"/>
                      <a:pt x="0" y="1"/>
                      <a:pt x="0" y="2"/>
                    </a:cubicBezTo>
                    <a:cubicBezTo>
                      <a:pt x="1"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3" name="Google Shape;839;p25">
                <a:extLst>
                  <a:ext uri="{FF2B5EF4-FFF2-40B4-BE49-F238E27FC236}">
                    <a16:creationId xmlns:a16="http://schemas.microsoft.com/office/drawing/2014/main" id="{2AAB9111-74DE-4FD1-AC65-126570DC4D7E}"/>
                  </a:ext>
                </a:extLst>
              </p:cNvPr>
              <p:cNvSpPr/>
              <p:nvPr/>
            </p:nvSpPr>
            <p:spPr>
              <a:xfrm>
                <a:off x="1162" y="1681"/>
                <a:ext cx="4" cy="2"/>
              </a:xfrm>
              <a:custGeom>
                <a:avLst/>
                <a:gdLst/>
                <a:ahLst/>
                <a:cxnLst/>
                <a:rect l="l" t="t" r="r" b="b"/>
                <a:pathLst>
                  <a:path w="2" h="1" extrusionOk="0">
                    <a:moveTo>
                      <a:pt x="1" y="1"/>
                    </a:moveTo>
                    <a:cubicBezTo>
                      <a:pt x="1" y="0"/>
                      <a:pt x="0" y="1"/>
                      <a:pt x="1" y="1"/>
                    </a:cubicBezTo>
                    <a:cubicBezTo>
                      <a:pt x="2" y="1"/>
                      <a:pt x="1"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4" name="Google Shape;840;p25">
                <a:extLst>
                  <a:ext uri="{FF2B5EF4-FFF2-40B4-BE49-F238E27FC236}">
                    <a16:creationId xmlns:a16="http://schemas.microsoft.com/office/drawing/2014/main" id="{AA0011D6-F909-4B72-9722-3BDDE1E9BCE7}"/>
                  </a:ext>
                </a:extLst>
              </p:cNvPr>
              <p:cNvSpPr/>
              <p:nvPr/>
            </p:nvSpPr>
            <p:spPr>
              <a:xfrm>
                <a:off x="1164" y="1667"/>
                <a:ext cx="2" cy="3"/>
              </a:xfrm>
              <a:custGeom>
                <a:avLst/>
                <a:gdLst/>
                <a:ahLst/>
                <a:cxnLst/>
                <a:rect l="l" t="t" r="r" b="b"/>
                <a:pathLst>
                  <a:path w="1" h="1" extrusionOk="0">
                    <a:moveTo>
                      <a:pt x="0" y="1"/>
                    </a:moveTo>
                    <a:cubicBezTo>
                      <a:pt x="0" y="1"/>
                      <a:pt x="1" y="1"/>
                      <a:pt x="0" y="0"/>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5" name="Google Shape;841;p25">
                <a:extLst>
                  <a:ext uri="{FF2B5EF4-FFF2-40B4-BE49-F238E27FC236}">
                    <a16:creationId xmlns:a16="http://schemas.microsoft.com/office/drawing/2014/main" id="{36AB458E-5CD8-4D80-9C29-DCF687FB3677}"/>
                  </a:ext>
                </a:extLst>
              </p:cNvPr>
              <p:cNvSpPr/>
              <p:nvPr/>
            </p:nvSpPr>
            <p:spPr>
              <a:xfrm>
                <a:off x="1182" y="1674"/>
                <a:ext cx="15" cy="29"/>
              </a:xfrm>
              <a:custGeom>
                <a:avLst/>
                <a:gdLst/>
                <a:ahLst/>
                <a:cxnLst/>
                <a:rect l="l" t="t" r="r" b="b"/>
                <a:pathLst>
                  <a:path w="7" h="13" extrusionOk="0">
                    <a:moveTo>
                      <a:pt x="1" y="3"/>
                    </a:moveTo>
                    <a:cubicBezTo>
                      <a:pt x="1" y="4"/>
                      <a:pt x="1" y="5"/>
                      <a:pt x="0" y="5"/>
                    </a:cubicBezTo>
                    <a:cubicBezTo>
                      <a:pt x="0" y="6"/>
                      <a:pt x="0" y="6"/>
                      <a:pt x="0" y="7"/>
                    </a:cubicBezTo>
                    <a:cubicBezTo>
                      <a:pt x="0" y="8"/>
                      <a:pt x="0" y="9"/>
                      <a:pt x="0" y="9"/>
                    </a:cubicBezTo>
                    <a:cubicBezTo>
                      <a:pt x="0" y="9"/>
                      <a:pt x="0" y="10"/>
                      <a:pt x="0" y="10"/>
                    </a:cubicBezTo>
                    <a:cubicBezTo>
                      <a:pt x="1" y="11"/>
                      <a:pt x="0" y="11"/>
                      <a:pt x="0" y="11"/>
                    </a:cubicBezTo>
                    <a:cubicBezTo>
                      <a:pt x="1" y="11"/>
                      <a:pt x="1" y="11"/>
                      <a:pt x="1" y="12"/>
                    </a:cubicBezTo>
                    <a:cubicBezTo>
                      <a:pt x="1" y="11"/>
                      <a:pt x="0" y="13"/>
                      <a:pt x="0" y="13"/>
                    </a:cubicBezTo>
                    <a:cubicBezTo>
                      <a:pt x="1" y="13"/>
                      <a:pt x="2" y="13"/>
                      <a:pt x="2" y="12"/>
                    </a:cubicBezTo>
                    <a:cubicBezTo>
                      <a:pt x="3" y="12"/>
                      <a:pt x="2" y="11"/>
                      <a:pt x="2" y="10"/>
                    </a:cubicBezTo>
                    <a:cubicBezTo>
                      <a:pt x="3" y="10"/>
                      <a:pt x="4" y="10"/>
                      <a:pt x="4" y="9"/>
                    </a:cubicBezTo>
                    <a:cubicBezTo>
                      <a:pt x="4" y="9"/>
                      <a:pt x="4" y="9"/>
                      <a:pt x="4" y="8"/>
                    </a:cubicBezTo>
                    <a:cubicBezTo>
                      <a:pt x="4" y="8"/>
                      <a:pt x="5" y="7"/>
                      <a:pt x="5" y="7"/>
                    </a:cubicBezTo>
                    <a:cubicBezTo>
                      <a:pt x="5" y="7"/>
                      <a:pt x="4" y="6"/>
                      <a:pt x="4" y="6"/>
                    </a:cubicBezTo>
                    <a:cubicBezTo>
                      <a:pt x="4" y="5"/>
                      <a:pt x="4" y="4"/>
                      <a:pt x="5" y="4"/>
                    </a:cubicBezTo>
                    <a:cubicBezTo>
                      <a:pt x="5" y="3"/>
                      <a:pt x="5" y="3"/>
                      <a:pt x="5" y="3"/>
                    </a:cubicBezTo>
                    <a:cubicBezTo>
                      <a:pt x="6" y="3"/>
                      <a:pt x="6" y="2"/>
                      <a:pt x="6" y="2"/>
                    </a:cubicBezTo>
                    <a:cubicBezTo>
                      <a:pt x="6" y="1"/>
                      <a:pt x="7" y="2"/>
                      <a:pt x="7" y="1"/>
                    </a:cubicBezTo>
                    <a:cubicBezTo>
                      <a:pt x="7" y="1"/>
                      <a:pt x="5" y="0"/>
                      <a:pt x="6" y="0"/>
                    </a:cubicBezTo>
                    <a:cubicBezTo>
                      <a:pt x="6" y="0"/>
                      <a:pt x="6" y="1"/>
                      <a:pt x="5" y="1"/>
                    </a:cubicBezTo>
                    <a:cubicBezTo>
                      <a:pt x="5" y="2"/>
                      <a:pt x="4" y="1"/>
                      <a:pt x="4" y="1"/>
                    </a:cubicBezTo>
                    <a:cubicBezTo>
                      <a:pt x="4" y="1"/>
                      <a:pt x="4" y="2"/>
                      <a:pt x="4" y="2"/>
                    </a:cubicBezTo>
                    <a:cubicBezTo>
                      <a:pt x="4" y="1"/>
                      <a:pt x="2" y="3"/>
                      <a:pt x="1" y="3"/>
                    </a:cubicBezTo>
                    <a:cubicBezTo>
                      <a:pt x="1" y="4"/>
                      <a:pt x="2"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6" name="Google Shape;842;p25">
                <a:extLst>
                  <a:ext uri="{FF2B5EF4-FFF2-40B4-BE49-F238E27FC236}">
                    <a16:creationId xmlns:a16="http://schemas.microsoft.com/office/drawing/2014/main" id="{2B3EE2F1-08A8-48E9-AC02-CD7218514242}"/>
                  </a:ext>
                </a:extLst>
              </p:cNvPr>
              <p:cNvSpPr/>
              <p:nvPr/>
            </p:nvSpPr>
            <p:spPr>
              <a:xfrm>
                <a:off x="1168" y="1577"/>
                <a:ext cx="3" cy="2"/>
              </a:xfrm>
              <a:custGeom>
                <a:avLst/>
                <a:gdLst/>
                <a:ahLst/>
                <a:cxnLst/>
                <a:rect l="l" t="t" r="r" b="b"/>
                <a:pathLst>
                  <a:path w="1" h="1" extrusionOk="0">
                    <a:moveTo>
                      <a:pt x="0" y="1"/>
                    </a:moveTo>
                    <a:cubicBezTo>
                      <a:pt x="0" y="0"/>
                      <a:pt x="0" y="0"/>
                      <a:pt x="0" y="0"/>
                    </a:cubicBezTo>
                    <a:cubicBezTo>
                      <a:pt x="0" y="1"/>
                      <a:pt x="1" y="1"/>
                      <a:pt x="1" y="1"/>
                    </a:cubicBezTo>
                    <a:cubicBezTo>
                      <a:pt x="0" y="0"/>
                      <a:pt x="0" y="0"/>
                      <a:pt x="0" y="1"/>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7" name="Google Shape;843;p25">
                <a:extLst>
                  <a:ext uri="{FF2B5EF4-FFF2-40B4-BE49-F238E27FC236}">
                    <a16:creationId xmlns:a16="http://schemas.microsoft.com/office/drawing/2014/main" id="{AA5A1306-99E5-4527-AB29-2349729A18ED}"/>
                  </a:ext>
                </a:extLst>
              </p:cNvPr>
              <p:cNvSpPr/>
              <p:nvPr/>
            </p:nvSpPr>
            <p:spPr>
              <a:xfrm>
                <a:off x="1186" y="1645"/>
                <a:ext cx="2" cy="2"/>
              </a:xfrm>
              <a:custGeom>
                <a:avLst/>
                <a:gdLst/>
                <a:ahLst/>
                <a:cxnLst/>
                <a:rect l="l" t="t" r="r" b="b"/>
                <a:pathLst>
                  <a:path w="1" h="1" extrusionOk="0">
                    <a:moveTo>
                      <a:pt x="0" y="0"/>
                    </a:moveTo>
                    <a:cubicBezTo>
                      <a:pt x="0" y="0"/>
                      <a:pt x="0" y="0"/>
                      <a:pt x="0" y="0"/>
                    </a:cubicBezTo>
                    <a:cubicBezTo>
                      <a:pt x="0"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8" name="Google Shape;844;p25">
                <a:extLst>
                  <a:ext uri="{FF2B5EF4-FFF2-40B4-BE49-F238E27FC236}">
                    <a16:creationId xmlns:a16="http://schemas.microsoft.com/office/drawing/2014/main" id="{1F18C18B-3C7B-4857-97C0-6E95B2292607}"/>
                  </a:ext>
                </a:extLst>
              </p:cNvPr>
              <p:cNvSpPr/>
              <p:nvPr/>
            </p:nvSpPr>
            <p:spPr>
              <a:xfrm>
                <a:off x="1184" y="1647"/>
                <a:ext cx="2" cy="3"/>
              </a:xfrm>
              <a:custGeom>
                <a:avLst/>
                <a:gdLst/>
                <a:ahLst/>
                <a:cxnLst/>
                <a:rect l="l" t="t" r="r" b="b"/>
                <a:pathLst>
                  <a:path w="1" h="1" extrusionOk="0">
                    <a:moveTo>
                      <a:pt x="1" y="0"/>
                    </a:moveTo>
                    <a:cubicBezTo>
                      <a:pt x="1" y="1"/>
                      <a:pt x="1" y="0"/>
                      <a:pt x="1"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39" name="Google Shape;845;p25">
                <a:extLst>
                  <a:ext uri="{FF2B5EF4-FFF2-40B4-BE49-F238E27FC236}">
                    <a16:creationId xmlns:a16="http://schemas.microsoft.com/office/drawing/2014/main" id="{E6A7C5C7-5545-43CA-8925-496EC3FBB46D}"/>
                  </a:ext>
                </a:extLst>
              </p:cNvPr>
              <p:cNvSpPr/>
              <p:nvPr/>
            </p:nvSpPr>
            <p:spPr>
              <a:xfrm>
                <a:off x="1184" y="1641"/>
                <a:ext cx="4" cy="2"/>
              </a:xfrm>
              <a:custGeom>
                <a:avLst/>
                <a:gdLst/>
                <a:ahLst/>
                <a:cxnLst/>
                <a:rect l="l" t="t" r="r" b="b"/>
                <a:pathLst>
                  <a:path w="2" h="1" extrusionOk="0">
                    <a:moveTo>
                      <a:pt x="0" y="0"/>
                    </a:moveTo>
                    <a:cubicBezTo>
                      <a:pt x="0" y="0"/>
                      <a:pt x="0" y="0"/>
                      <a:pt x="0" y="0"/>
                    </a:cubicBezTo>
                    <a:cubicBezTo>
                      <a:pt x="0" y="1"/>
                      <a:pt x="0" y="0"/>
                      <a:pt x="0" y="1"/>
                    </a:cubicBezTo>
                    <a:cubicBezTo>
                      <a:pt x="0" y="1"/>
                      <a:pt x="1" y="1"/>
                      <a:pt x="2" y="1"/>
                    </a:cubicBezTo>
                    <a:cubicBezTo>
                      <a:pt x="2" y="0"/>
                      <a:pt x="1" y="1"/>
                      <a:pt x="1" y="1"/>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0" name="Google Shape;846;p25">
                <a:extLst>
                  <a:ext uri="{FF2B5EF4-FFF2-40B4-BE49-F238E27FC236}">
                    <a16:creationId xmlns:a16="http://schemas.microsoft.com/office/drawing/2014/main" id="{0AB41D3C-B448-4B86-B17E-C0C1AF2550F3}"/>
                  </a:ext>
                </a:extLst>
              </p:cNvPr>
              <p:cNvSpPr/>
              <p:nvPr/>
            </p:nvSpPr>
            <p:spPr>
              <a:xfrm>
                <a:off x="1184" y="1636"/>
                <a:ext cx="4" cy="3"/>
              </a:xfrm>
              <a:custGeom>
                <a:avLst/>
                <a:gdLst/>
                <a:ahLst/>
                <a:cxnLst/>
                <a:rect l="l" t="t" r="r" b="b"/>
                <a:pathLst>
                  <a:path w="2" h="1" extrusionOk="0">
                    <a:moveTo>
                      <a:pt x="2" y="1"/>
                    </a:moveTo>
                    <a:cubicBezTo>
                      <a:pt x="2" y="0"/>
                      <a:pt x="0" y="1"/>
                      <a:pt x="1" y="1"/>
                    </a:cubicBezTo>
                    <a:cubicBezTo>
                      <a:pt x="2" y="1"/>
                      <a:pt x="2" y="1"/>
                      <a:pt x="2" y="1"/>
                    </a:cubicBezTo>
                    <a:cubicBezTo>
                      <a:pt x="2" y="0"/>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grpSp>
          <p:nvGrpSpPr>
            <p:cNvPr id="970" name="Google Shape;847;p25">
              <a:extLst>
                <a:ext uri="{FF2B5EF4-FFF2-40B4-BE49-F238E27FC236}">
                  <a16:creationId xmlns:a16="http://schemas.microsoft.com/office/drawing/2014/main" id="{36404577-E178-41BF-B8EA-DDB164D8DE1C}"/>
                </a:ext>
              </a:extLst>
            </p:cNvPr>
            <p:cNvGrpSpPr/>
            <p:nvPr/>
          </p:nvGrpSpPr>
          <p:grpSpPr>
            <a:xfrm>
              <a:off x="1323982" y="2130559"/>
              <a:ext cx="619128" cy="1384387"/>
              <a:chOff x="834" y="1342"/>
              <a:chExt cx="390" cy="872"/>
            </a:xfrm>
          </p:grpSpPr>
          <p:sp>
            <p:nvSpPr>
              <p:cNvPr id="1041" name="Google Shape;848;p25">
                <a:extLst>
                  <a:ext uri="{FF2B5EF4-FFF2-40B4-BE49-F238E27FC236}">
                    <a16:creationId xmlns:a16="http://schemas.microsoft.com/office/drawing/2014/main" id="{BE7299EB-3970-479E-95B0-169AA55D7053}"/>
                  </a:ext>
                </a:extLst>
              </p:cNvPr>
              <p:cNvSpPr/>
              <p:nvPr/>
            </p:nvSpPr>
            <p:spPr>
              <a:xfrm>
                <a:off x="1175" y="1388"/>
                <a:ext cx="2" cy="3"/>
              </a:xfrm>
              <a:custGeom>
                <a:avLst/>
                <a:gdLst/>
                <a:ahLst/>
                <a:cxnLst/>
                <a:rect l="l" t="t" r="r" b="b"/>
                <a:pathLst>
                  <a:path w="1" h="1" extrusionOk="0">
                    <a:moveTo>
                      <a:pt x="1" y="1"/>
                    </a:moveTo>
                    <a:cubicBezTo>
                      <a:pt x="1" y="0"/>
                      <a:pt x="1" y="0"/>
                      <a:pt x="0" y="0"/>
                    </a:cubicBezTo>
                    <a:cubicBezTo>
                      <a:pt x="0"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2" name="Google Shape;849;p25">
                <a:extLst>
                  <a:ext uri="{FF2B5EF4-FFF2-40B4-BE49-F238E27FC236}">
                    <a16:creationId xmlns:a16="http://schemas.microsoft.com/office/drawing/2014/main" id="{D88A5C71-C945-4DCC-8EA2-4989710C5FAE}"/>
                  </a:ext>
                </a:extLst>
              </p:cNvPr>
              <p:cNvSpPr/>
              <p:nvPr/>
            </p:nvSpPr>
            <p:spPr>
              <a:xfrm>
                <a:off x="1106" y="1495"/>
                <a:ext cx="3" cy="4"/>
              </a:xfrm>
              <a:custGeom>
                <a:avLst/>
                <a:gdLst/>
                <a:ahLst/>
                <a:cxnLst/>
                <a:rect l="l" t="t" r="r" b="b"/>
                <a:pathLst>
                  <a:path w="1" h="2" extrusionOk="0">
                    <a:moveTo>
                      <a:pt x="0" y="2"/>
                    </a:moveTo>
                    <a:cubicBezTo>
                      <a:pt x="0" y="2"/>
                      <a:pt x="0" y="2"/>
                      <a:pt x="0" y="2"/>
                    </a:cubicBezTo>
                    <a:cubicBezTo>
                      <a:pt x="0" y="2"/>
                      <a:pt x="1" y="2"/>
                      <a:pt x="1" y="1"/>
                    </a:cubicBezTo>
                    <a:cubicBezTo>
                      <a:pt x="1" y="1"/>
                      <a:pt x="1" y="0"/>
                      <a:pt x="0" y="1"/>
                    </a:cubicBezTo>
                    <a:cubicBezTo>
                      <a:pt x="0" y="1"/>
                      <a:pt x="0" y="2"/>
                      <a:pt x="0" y="2"/>
                    </a:cubicBezTo>
                    <a:cubicBezTo>
                      <a:pt x="0"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3" name="Google Shape;850;p25">
                <a:extLst>
                  <a:ext uri="{FF2B5EF4-FFF2-40B4-BE49-F238E27FC236}">
                    <a16:creationId xmlns:a16="http://schemas.microsoft.com/office/drawing/2014/main" id="{B54064AC-77B8-4899-AAA2-6D7A01BC9AEF}"/>
                  </a:ext>
                </a:extLst>
              </p:cNvPr>
              <p:cNvSpPr/>
              <p:nvPr/>
            </p:nvSpPr>
            <p:spPr>
              <a:xfrm>
                <a:off x="1064" y="1550"/>
                <a:ext cx="3" cy="2"/>
              </a:xfrm>
              <a:custGeom>
                <a:avLst/>
                <a:gdLst/>
                <a:ahLst/>
                <a:cxnLst/>
                <a:rect l="l" t="t" r="r" b="b"/>
                <a:pathLst>
                  <a:path w="1" h="1" extrusionOk="0">
                    <a:moveTo>
                      <a:pt x="1" y="0"/>
                    </a:moveTo>
                    <a:cubicBezTo>
                      <a:pt x="1" y="0"/>
                      <a:pt x="1" y="0"/>
                      <a:pt x="1" y="0"/>
                    </a:cubicBezTo>
                    <a:cubicBezTo>
                      <a:pt x="1" y="0"/>
                      <a:pt x="0" y="0"/>
                      <a:pt x="0" y="1"/>
                    </a:cubicBezTo>
                    <a:cubicBezTo>
                      <a:pt x="0"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4" name="Google Shape;851;p25">
                <a:extLst>
                  <a:ext uri="{FF2B5EF4-FFF2-40B4-BE49-F238E27FC236}">
                    <a16:creationId xmlns:a16="http://schemas.microsoft.com/office/drawing/2014/main" id="{A2403CE1-54F1-4946-B242-994E761ABAEF}"/>
                  </a:ext>
                </a:extLst>
              </p:cNvPr>
              <p:cNvSpPr/>
              <p:nvPr/>
            </p:nvSpPr>
            <p:spPr>
              <a:xfrm>
                <a:off x="1109" y="1477"/>
                <a:ext cx="2" cy="2"/>
              </a:xfrm>
              <a:custGeom>
                <a:avLst/>
                <a:gdLst/>
                <a:ahLst/>
                <a:cxnLst/>
                <a:rect l="l" t="t" r="r" b="b"/>
                <a:pathLst>
                  <a:path w="1" h="1" extrusionOk="0">
                    <a:moveTo>
                      <a:pt x="0" y="1"/>
                    </a:moveTo>
                    <a:cubicBezTo>
                      <a:pt x="1" y="1"/>
                      <a:pt x="1" y="1"/>
                      <a:pt x="1"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5" name="Google Shape;852;p25">
                <a:extLst>
                  <a:ext uri="{FF2B5EF4-FFF2-40B4-BE49-F238E27FC236}">
                    <a16:creationId xmlns:a16="http://schemas.microsoft.com/office/drawing/2014/main" id="{1BAF0704-6CFB-4D32-8992-A6123BF5495C}"/>
                  </a:ext>
                </a:extLst>
              </p:cNvPr>
              <p:cNvSpPr/>
              <p:nvPr/>
            </p:nvSpPr>
            <p:spPr>
              <a:xfrm>
                <a:off x="1109" y="1453"/>
                <a:ext cx="4" cy="2"/>
              </a:xfrm>
              <a:custGeom>
                <a:avLst/>
                <a:gdLst/>
                <a:ahLst/>
                <a:cxnLst/>
                <a:rect l="l" t="t" r="r" b="b"/>
                <a:pathLst>
                  <a:path w="2" h="1" extrusionOk="0">
                    <a:moveTo>
                      <a:pt x="1" y="1"/>
                    </a:moveTo>
                    <a:cubicBezTo>
                      <a:pt x="1" y="1"/>
                      <a:pt x="2" y="1"/>
                      <a:pt x="1" y="0"/>
                    </a:cubicBezTo>
                    <a:cubicBezTo>
                      <a:pt x="1" y="0"/>
                      <a:pt x="0"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6" name="Google Shape;853;p25">
                <a:extLst>
                  <a:ext uri="{FF2B5EF4-FFF2-40B4-BE49-F238E27FC236}">
                    <a16:creationId xmlns:a16="http://schemas.microsoft.com/office/drawing/2014/main" id="{CA6E5945-742E-4E70-B8F0-71399B307222}"/>
                  </a:ext>
                </a:extLst>
              </p:cNvPr>
              <p:cNvSpPr/>
              <p:nvPr/>
            </p:nvSpPr>
            <p:spPr>
              <a:xfrm>
                <a:off x="1111" y="1477"/>
                <a:ext cx="2" cy="0"/>
              </a:xfrm>
              <a:custGeom>
                <a:avLst/>
                <a:gdLst/>
                <a:ahLst/>
                <a:cxnLst/>
                <a:rect l="l" t="t" r="r" b="b"/>
                <a:pathLst>
                  <a:path w="1" h="120000" extrusionOk="0">
                    <a:moveTo>
                      <a:pt x="1" y="0"/>
                    </a:moveTo>
                    <a:cubicBezTo>
                      <a:pt x="1" y="0"/>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7" name="Google Shape;854;p25">
                <a:extLst>
                  <a:ext uri="{FF2B5EF4-FFF2-40B4-BE49-F238E27FC236}">
                    <a16:creationId xmlns:a16="http://schemas.microsoft.com/office/drawing/2014/main" id="{D13FA9B9-6790-4A7F-9ABC-A64CF4FDBB03}"/>
                  </a:ext>
                </a:extLst>
              </p:cNvPr>
              <p:cNvSpPr/>
              <p:nvPr/>
            </p:nvSpPr>
            <p:spPr>
              <a:xfrm>
                <a:off x="1109" y="1499"/>
                <a:ext cx="2" cy="0"/>
              </a:xfrm>
              <a:custGeom>
                <a:avLst/>
                <a:gdLst/>
                <a:ahLst/>
                <a:cxnLst/>
                <a:rect l="l" t="t" r="r" b="b"/>
                <a:pathLst>
                  <a:path w="1" h="120000" extrusionOk="0">
                    <a:moveTo>
                      <a:pt x="1" y="0"/>
                    </a:moveTo>
                    <a:cubicBezTo>
                      <a:pt x="1" y="0"/>
                      <a:pt x="1" y="0"/>
                      <a:pt x="1" y="0"/>
                    </a:cubicBezTo>
                    <a:cubicBezTo>
                      <a:pt x="0" y="0"/>
                      <a:pt x="0" y="0"/>
                      <a:pt x="0"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8" name="Google Shape;855;p25">
                <a:extLst>
                  <a:ext uri="{FF2B5EF4-FFF2-40B4-BE49-F238E27FC236}">
                    <a16:creationId xmlns:a16="http://schemas.microsoft.com/office/drawing/2014/main" id="{DBA079CC-6949-48DB-B27B-1155DBEE0AA9}"/>
                  </a:ext>
                </a:extLst>
              </p:cNvPr>
              <p:cNvSpPr/>
              <p:nvPr/>
            </p:nvSpPr>
            <p:spPr>
              <a:xfrm>
                <a:off x="1109" y="1501"/>
                <a:ext cx="2" cy="5"/>
              </a:xfrm>
              <a:custGeom>
                <a:avLst/>
                <a:gdLst/>
                <a:ahLst/>
                <a:cxnLst/>
                <a:rect l="l" t="t" r="r" b="b"/>
                <a:pathLst>
                  <a:path w="1" h="2" extrusionOk="0">
                    <a:moveTo>
                      <a:pt x="0" y="1"/>
                    </a:moveTo>
                    <a:cubicBezTo>
                      <a:pt x="0" y="2"/>
                      <a:pt x="1" y="1"/>
                      <a:pt x="1"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9" name="Google Shape;856;p25">
                <a:extLst>
                  <a:ext uri="{FF2B5EF4-FFF2-40B4-BE49-F238E27FC236}">
                    <a16:creationId xmlns:a16="http://schemas.microsoft.com/office/drawing/2014/main" id="{8C13D8B2-5644-4070-A6F5-466DD4D5181D}"/>
                  </a:ext>
                </a:extLst>
              </p:cNvPr>
              <p:cNvSpPr/>
              <p:nvPr/>
            </p:nvSpPr>
            <p:spPr>
              <a:xfrm>
                <a:off x="1084" y="1534"/>
                <a:ext cx="2" cy="0"/>
              </a:xfrm>
              <a:custGeom>
                <a:avLst/>
                <a:gdLst/>
                <a:ahLst/>
                <a:cxnLst/>
                <a:rect l="l" t="t" r="r" b="b"/>
                <a:pathLst>
                  <a:path w="1" h="120000" extrusionOk="0">
                    <a:moveTo>
                      <a:pt x="1" y="0"/>
                    </a:moveTo>
                    <a:cubicBezTo>
                      <a:pt x="1" y="0"/>
                      <a:pt x="1" y="0"/>
                      <a:pt x="0"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0" name="Google Shape;857;p25">
                <a:extLst>
                  <a:ext uri="{FF2B5EF4-FFF2-40B4-BE49-F238E27FC236}">
                    <a16:creationId xmlns:a16="http://schemas.microsoft.com/office/drawing/2014/main" id="{11C19170-0FFA-4723-BC3A-69837E55962C}"/>
                  </a:ext>
                </a:extLst>
              </p:cNvPr>
              <p:cNvSpPr/>
              <p:nvPr/>
            </p:nvSpPr>
            <p:spPr>
              <a:xfrm>
                <a:off x="1069" y="1539"/>
                <a:ext cx="6" cy="4"/>
              </a:xfrm>
              <a:custGeom>
                <a:avLst/>
                <a:gdLst/>
                <a:ahLst/>
                <a:cxnLst/>
                <a:rect l="l" t="t" r="r" b="b"/>
                <a:pathLst>
                  <a:path w="3" h="2" extrusionOk="0">
                    <a:moveTo>
                      <a:pt x="2" y="2"/>
                    </a:moveTo>
                    <a:cubicBezTo>
                      <a:pt x="2" y="1"/>
                      <a:pt x="3" y="0"/>
                      <a:pt x="2" y="1"/>
                    </a:cubicBezTo>
                    <a:cubicBezTo>
                      <a:pt x="1" y="1"/>
                      <a:pt x="0" y="1"/>
                      <a:pt x="0" y="2"/>
                    </a:cubicBezTo>
                    <a:cubicBezTo>
                      <a:pt x="1" y="2"/>
                      <a:pt x="1" y="1"/>
                      <a:pt x="2" y="2"/>
                    </a:cubicBezTo>
                    <a:cubicBezTo>
                      <a:pt x="2" y="1"/>
                      <a:pt x="2" y="1"/>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1" name="Google Shape;858;p25">
                <a:extLst>
                  <a:ext uri="{FF2B5EF4-FFF2-40B4-BE49-F238E27FC236}">
                    <a16:creationId xmlns:a16="http://schemas.microsoft.com/office/drawing/2014/main" id="{B32708A2-234D-4F68-93D2-3E65D9DED957}"/>
                  </a:ext>
                </a:extLst>
              </p:cNvPr>
              <p:cNvSpPr/>
              <p:nvPr/>
            </p:nvSpPr>
            <p:spPr>
              <a:xfrm>
                <a:off x="1078" y="1543"/>
                <a:ext cx="2" cy="0"/>
              </a:xfrm>
              <a:custGeom>
                <a:avLst/>
                <a:gdLst/>
                <a:ahLst/>
                <a:cxnLst/>
                <a:rect l="l" t="t" r="r" b="b"/>
                <a:pathLst>
                  <a:path w="1" h="120000" extrusionOk="0">
                    <a:moveTo>
                      <a:pt x="0" y="0"/>
                    </a:moveTo>
                    <a:cubicBezTo>
                      <a:pt x="1" y="0"/>
                      <a:pt x="1" y="0"/>
                      <a:pt x="1"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2" name="Google Shape;859;p25">
                <a:extLst>
                  <a:ext uri="{FF2B5EF4-FFF2-40B4-BE49-F238E27FC236}">
                    <a16:creationId xmlns:a16="http://schemas.microsoft.com/office/drawing/2014/main" id="{41067F1C-49D9-4691-A8B8-1C7F9313A440}"/>
                  </a:ext>
                </a:extLst>
              </p:cNvPr>
              <p:cNvSpPr/>
              <p:nvPr/>
            </p:nvSpPr>
            <p:spPr>
              <a:xfrm>
                <a:off x="1075" y="1543"/>
                <a:ext cx="3" cy="3"/>
              </a:xfrm>
              <a:custGeom>
                <a:avLst/>
                <a:gdLst/>
                <a:ahLst/>
                <a:cxnLst/>
                <a:rect l="l" t="t" r="r" b="b"/>
                <a:pathLst>
                  <a:path w="1" h="1" extrusionOk="0">
                    <a:moveTo>
                      <a:pt x="1" y="0"/>
                    </a:moveTo>
                    <a:cubicBezTo>
                      <a:pt x="1" y="0"/>
                      <a:pt x="0" y="0"/>
                      <a:pt x="0" y="0"/>
                    </a:cubicBezTo>
                    <a:cubicBezTo>
                      <a:pt x="0" y="0"/>
                      <a:pt x="0" y="0"/>
                      <a:pt x="0" y="0"/>
                    </a:cubicBezTo>
                    <a:cubicBezTo>
                      <a:pt x="0" y="0"/>
                      <a:pt x="1" y="1"/>
                      <a:pt x="1" y="0"/>
                    </a:cubicBezTo>
                    <a:cubicBezTo>
                      <a:pt x="0"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3" name="Google Shape;860;p25">
                <a:extLst>
                  <a:ext uri="{FF2B5EF4-FFF2-40B4-BE49-F238E27FC236}">
                    <a16:creationId xmlns:a16="http://schemas.microsoft.com/office/drawing/2014/main" id="{4537A49E-557B-42A8-A568-D6C4EC63748A}"/>
                  </a:ext>
                </a:extLst>
              </p:cNvPr>
              <p:cNvSpPr/>
              <p:nvPr/>
            </p:nvSpPr>
            <p:spPr>
              <a:xfrm>
                <a:off x="1084" y="1534"/>
                <a:ext cx="2" cy="3"/>
              </a:xfrm>
              <a:custGeom>
                <a:avLst/>
                <a:gdLst/>
                <a:ahLst/>
                <a:cxnLst/>
                <a:rect l="l" t="t" r="r" b="b"/>
                <a:pathLst>
                  <a:path w="1" h="1" extrusionOk="0">
                    <a:moveTo>
                      <a:pt x="0" y="0"/>
                    </a:moveTo>
                    <a:cubicBezTo>
                      <a:pt x="0" y="0"/>
                      <a:pt x="1"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4" name="Google Shape;861;p25">
                <a:extLst>
                  <a:ext uri="{FF2B5EF4-FFF2-40B4-BE49-F238E27FC236}">
                    <a16:creationId xmlns:a16="http://schemas.microsoft.com/office/drawing/2014/main" id="{49D552F0-CD1A-4B32-8134-3022CCFEBB6F}"/>
                  </a:ext>
                </a:extLst>
              </p:cNvPr>
              <p:cNvSpPr/>
              <p:nvPr/>
            </p:nvSpPr>
            <p:spPr>
              <a:xfrm>
                <a:off x="1067" y="1543"/>
                <a:ext cx="11" cy="5"/>
              </a:xfrm>
              <a:custGeom>
                <a:avLst/>
                <a:gdLst/>
                <a:ahLst/>
                <a:cxnLst/>
                <a:rect l="l" t="t" r="r" b="b"/>
                <a:pathLst>
                  <a:path w="5" h="2" extrusionOk="0">
                    <a:moveTo>
                      <a:pt x="1" y="2"/>
                    </a:moveTo>
                    <a:cubicBezTo>
                      <a:pt x="1" y="2"/>
                      <a:pt x="2" y="2"/>
                      <a:pt x="2" y="2"/>
                    </a:cubicBezTo>
                    <a:cubicBezTo>
                      <a:pt x="3" y="2"/>
                      <a:pt x="4" y="2"/>
                      <a:pt x="4" y="2"/>
                    </a:cubicBezTo>
                    <a:cubicBezTo>
                      <a:pt x="5" y="1"/>
                      <a:pt x="5" y="1"/>
                      <a:pt x="4" y="1"/>
                    </a:cubicBezTo>
                    <a:cubicBezTo>
                      <a:pt x="5" y="1"/>
                      <a:pt x="3" y="0"/>
                      <a:pt x="4" y="0"/>
                    </a:cubicBezTo>
                    <a:cubicBezTo>
                      <a:pt x="4" y="0"/>
                      <a:pt x="3" y="0"/>
                      <a:pt x="3" y="0"/>
                    </a:cubicBezTo>
                    <a:cubicBezTo>
                      <a:pt x="3" y="0"/>
                      <a:pt x="3" y="0"/>
                      <a:pt x="3" y="0"/>
                    </a:cubicBezTo>
                    <a:cubicBezTo>
                      <a:pt x="3" y="0"/>
                      <a:pt x="2" y="0"/>
                      <a:pt x="1" y="0"/>
                    </a:cubicBezTo>
                    <a:cubicBezTo>
                      <a:pt x="0" y="1"/>
                      <a:pt x="1" y="1"/>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5" name="Google Shape;862;p25">
                <a:extLst>
                  <a:ext uri="{FF2B5EF4-FFF2-40B4-BE49-F238E27FC236}">
                    <a16:creationId xmlns:a16="http://schemas.microsoft.com/office/drawing/2014/main" id="{31E09A52-CC9F-4D37-9040-57261BF2E82B}"/>
                  </a:ext>
                </a:extLst>
              </p:cNvPr>
              <p:cNvSpPr/>
              <p:nvPr/>
            </p:nvSpPr>
            <p:spPr>
              <a:xfrm>
                <a:off x="1080" y="1539"/>
                <a:ext cx="2" cy="2"/>
              </a:xfrm>
              <a:custGeom>
                <a:avLst/>
                <a:gdLst/>
                <a:ahLst/>
                <a:cxnLst/>
                <a:rect l="l" t="t" r="r" b="b"/>
                <a:pathLst>
                  <a:path w="1" h="1" extrusionOk="0">
                    <a:moveTo>
                      <a:pt x="0" y="0"/>
                    </a:moveTo>
                    <a:cubicBezTo>
                      <a:pt x="0" y="0"/>
                      <a:pt x="0" y="1"/>
                      <a:pt x="0" y="1"/>
                    </a:cubicBezTo>
                    <a:cubicBezTo>
                      <a:pt x="1" y="1"/>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6" name="Google Shape;863;p25">
                <a:extLst>
                  <a:ext uri="{FF2B5EF4-FFF2-40B4-BE49-F238E27FC236}">
                    <a16:creationId xmlns:a16="http://schemas.microsoft.com/office/drawing/2014/main" id="{3490D70A-14BA-4CD8-8C5A-AEEBA87A7D7D}"/>
                  </a:ext>
                </a:extLst>
              </p:cNvPr>
              <p:cNvSpPr/>
              <p:nvPr/>
            </p:nvSpPr>
            <p:spPr>
              <a:xfrm>
                <a:off x="1062" y="1546"/>
                <a:ext cx="5" cy="6"/>
              </a:xfrm>
              <a:custGeom>
                <a:avLst/>
                <a:gdLst/>
                <a:ahLst/>
                <a:cxnLst/>
                <a:rect l="l" t="t" r="r" b="b"/>
                <a:pathLst>
                  <a:path w="2" h="3" extrusionOk="0">
                    <a:moveTo>
                      <a:pt x="0" y="2"/>
                    </a:moveTo>
                    <a:cubicBezTo>
                      <a:pt x="1" y="3"/>
                      <a:pt x="2" y="1"/>
                      <a:pt x="1" y="1"/>
                    </a:cubicBezTo>
                    <a:cubicBezTo>
                      <a:pt x="1" y="0"/>
                      <a:pt x="1" y="1"/>
                      <a:pt x="0" y="1"/>
                    </a:cubicBezTo>
                    <a:cubicBezTo>
                      <a:pt x="0" y="1"/>
                      <a:pt x="0" y="2"/>
                      <a:pt x="0" y="2"/>
                    </a:cubicBezTo>
                    <a:cubicBezTo>
                      <a:pt x="1" y="2"/>
                      <a:pt x="1"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7" name="Google Shape;864;p25">
                <a:extLst>
                  <a:ext uri="{FF2B5EF4-FFF2-40B4-BE49-F238E27FC236}">
                    <a16:creationId xmlns:a16="http://schemas.microsoft.com/office/drawing/2014/main" id="{D11419CB-D788-4BAF-A579-4F6C095E67ED}"/>
                  </a:ext>
                </a:extLst>
              </p:cNvPr>
              <p:cNvSpPr/>
              <p:nvPr/>
            </p:nvSpPr>
            <p:spPr>
              <a:xfrm>
                <a:off x="1067" y="1550"/>
                <a:ext cx="2" cy="4"/>
              </a:xfrm>
              <a:custGeom>
                <a:avLst/>
                <a:gdLst/>
                <a:ahLst/>
                <a:cxnLst/>
                <a:rect l="l" t="t" r="r" b="b"/>
                <a:pathLst>
                  <a:path w="1" h="2" extrusionOk="0">
                    <a:moveTo>
                      <a:pt x="0" y="1"/>
                    </a:moveTo>
                    <a:cubicBezTo>
                      <a:pt x="0" y="1"/>
                      <a:pt x="0" y="1"/>
                      <a:pt x="0" y="1"/>
                    </a:cubicBezTo>
                    <a:cubicBezTo>
                      <a:pt x="0" y="2"/>
                      <a:pt x="1" y="2"/>
                      <a:pt x="1" y="2"/>
                    </a:cubicBezTo>
                    <a:cubicBezTo>
                      <a:pt x="1" y="1"/>
                      <a:pt x="1" y="1"/>
                      <a:pt x="1" y="0"/>
                    </a:cubicBezTo>
                    <a:cubicBezTo>
                      <a:pt x="1" y="0"/>
                      <a:pt x="0" y="0"/>
                      <a:pt x="0" y="0"/>
                    </a:cubicBezTo>
                    <a:cubicBezTo>
                      <a:pt x="0" y="0"/>
                      <a:pt x="1" y="1"/>
                      <a:pt x="0" y="1"/>
                    </a:cubicBezTo>
                    <a:cubicBezTo>
                      <a:pt x="0" y="1"/>
                      <a:pt x="1"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8" name="Google Shape;865;p25">
                <a:extLst>
                  <a:ext uri="{FF2B5EF4-FFF2-40B4-BE49-F238E27FC236}">
                    <a16:creationId xmlns:a16="http://schemas.microsoft.com/office/drawing/2014/main" id="{1E587A1B-6E88-4F70-9D16-320BC147B250}"/>
                  </a:ext>
                </a:extLst>
              </p:cNvPr>
              <p:cNvSpPr/>
              <p:nvPr/>
            </p:nvSpPr>
            <p:spPr>
              <a:xfrm>
                <a:off x="1069" y="1548"/>
                <a:ext cx="2" cy="2"/>
              </a:xfrm>
              <a:custGeom>
                <a:avLst/>
                <a:gdLst/>
                <a:ahLst/>
                <a:cxnLst/>
                <a:rect l="l" t="t" r="r" b="b"/>
                <a:pathLst>
                  <a:path w="1" h="1" extrusionOk="0">
                    <a:moveTo>
                      <a:pt x="1" y="1"/>
                    </a:moveTo>
                    <a:cubicBezTo>
                      <a:pt x="1" y="0"/>
                      <a:pt x="0" y="0"/>
                      <a:pt x="0" y="1"/>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59" name="Google Shape;866;p25">
                <a:extLst>
                  <a:ext uri="{FF2B5EF4-FFF2-40B4-BE49-F238E27FC236}">
                    <a16:creationId xmlns:a16="http://schemas.microsoft.com/office/drawing/2014/main" id="{97FF45BE-F915-4D46-A1CE-0D3A2DCA4067}"/>
                  </a:ext>
                </a:extLst>
              </p:cNvPr>
              <p:cNvSpPr/>
              <p:nvPr/>
            </p:nvSpPr>
            <p:spPr>
              <a:xfrm>
                <a:off x="1190" y="1371"/>
                <a:ext cx="14" cy="8"/>
              </a:xfrm>
              <a:custGeom>
                <a:avLst/>
                <a:gdLst/>
                <a:ahLst/>
                <a:cxnLst/>
                <a:rect l="l" t="t" r="r" b="b"/>
                <a:pathLst>
                  <a:path w="6" h="4" extrusionOk="0">
                    <a:moveTo>
                      <a:pt x="0" y="3"/>
                    </a:moveTo>
                    <a:cubicBezTo>
                      <a:pt x="1" y="3"/>
                      <a:pt x="1" y="3"/>
                      <a:pt x="1" y="3"/>
                    </a:cubicBezTo>
                    <a:cubicBezTo>
                      <a:pt x="1" y="3"/>
                      <a:pt x="1" y="4"/>
                      <a:pt x="1" y="4"/>
                    </a:cubicBezTo>
                    <a:cubicBezTo>
                      <a:pt x="3" y="4"/>
                      <a:pt x="3" y="4"/>
                      <a:pt x="4" y="2"/>
                    </a:cubicBezTo>
                    <a:cubicBezTo>
                      <a:pt x="5" y="2"/>
                      <a:pt x="6" y="0"/>
                      <a:pt x="4" y="0"/>
                    </a:cubicBezTo>
                    <a:cubicBezTo>
                      <a:pt x="4" y="0"/>
                      <a:pt x="4" y="0"/>
                      <a:pt x="5" y="0"/>
                    </a:cubicBezTo>
                    <a:cubicBezTo>
                      <a:pt x="5" y="1"/>
                      <a:pt x="4" y="1"/>
                      <a:pt x="4" y="0"/>
                    </a:cubicBezTo>
                    <a:cubicBezTo>
                      <a:pt x="4" y="1"/>
                      <a:pt x="5" y="1"/>
                      <a:pt x="4" y="1"/>
                    </a:cubicBezTo>
                    <a:cubicBezTo>
                      <a:pt x="4" y="1"/>
                      <a:pt x="4" y="0"/>
                      <a:pt x="3" y="0"/>
                    </a:cubicBezTo>
                    <a:cubicBezTo>
                      <a:pt x="3" y="1"/>
                      <a:pt x="4" y="1"/>
                      <a:pt x="4" y="2"/>
                    </a:cubicBezTo>
                    <a:cubicBezTo>
                      <a:pt x="4" y="2"/>
                      <a:pt x="3" y="1"/>
                      <a:pt x="3" y="1"/>
                    </a:cubicBezTo>
                    <a:cubicBezTo>
                      <a:pt x="3" y="2"/>
                      <a:pt x="3" y="2"/>
                      <a:pt x="3" y="2"/>
                    </a:cubicBezTo>
                    <a:cubicBezTo>
                      <a:pt x="3" y="2"/>
                      <a:pt x="3" y="2"/>
                      <a:pt x="3" y="2"/>
                    </a:cubicBezTo>
                    <a:cubicBezTo>
                      <a:pt x="3" y="2"/>
                      <a:pt x="3" y="2"/>
                      <a:pt x="3" y="2"/>
                    </a:cubicBezTo>
                    <a:cubicBezTo>
                      <a:pt x="2" y="2"/>
                      <a:pt x="1" y="2"/>
                      <a:pt x="1" y="2"/>
                    </a:cubicBezTo>
                    <a:cubicBezTo>
                      <a:pt x="1" y="2"/>
                      <a:pt x="1" y="2"/>
                      <a:pt x="0" y="3"/>
                    </a:cubicBezTo>
                    <a:cubicBezTo>
                      <a:pt x="0" y="3"/>
                      <a:pt x="0" y="3"/>
                      <a:pt x="0" y="3"/>
                    </a:cubicBezTo>
                    <a:cubicBezTo>
                      <a:pt x="1" y="3"/>
                      <a:pt x="0" y="3"/>
                      <a:pt x="0"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0" name="Google Shape;867;p25">
                <a:extLst>
                  <a:ext uri="{FF2B5EF4-FFF2-40B4-BE49-F238E27FC236}">
                    <a16:creationId xmlns:a16="http://schemas.microsoft.com/office/drawing/2014/main" id="{C31A9579-6565-4950-B028-9B303B141CA3}"/>
                  </a:ext>
                </a:extLst>
              </p:cNvPr>
              <p:cNvSpPr/>
              <p:nvPr/>
            </p:nvSpPr>
            <p:spPr>
              <a:xfrm>
                <a:off x="1024" y="1592"/>
                <a:ext cx="3" cy="2"/>
              </a:xfrm>
              <a:custGeom>
                <a:avLst/>
                <a:gdLst/>
                <a:ahLst/>
                <a:cxnLst/>
                <a:rect l="l" t="t" r="r" b="b"/>
                <a:pathLst>
                  <a:path w="1" h="1" extrusionOk="0">
                    <a:moveTo>
                      <a:pt x="1" y="0"/>
                    </a:moveTo>
                    <a:cubicBezTo>
                      <a:pt x="0" y="0"/>
                      <a:pt x="0" y="0"/>
                      <a:pt x="0" y="0"/>
                    </a:cubicBezTo>
                    <a:cubicBezTo>
                      <a:pt x="0" y="0"/>
                      <a:pt x="0" y="0"/>
                      <a:pt x="0" y="1"/>
                    </a:cubicBezTo>
                    <a:cubicBezTo>
                      <a:pt x="0"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1" name="Google Shape;868;p25">
                <a:extLst>
                  <a:ext uri="{FF2B5EF4-FFF2-40B4-BE49-F238E27FC236}">
                    <a16:creationId xmlns:a16="http://schemas.microsoft.com/office/drawing/2014/main" id="{246D36AB-A7F3-44B5-AB2C-13C5BBE34002}"/>
                  </a:ext>
                </a:extLst>
              </p:cNvPr>
              <p:cNvSpPr/>
              <p:nvPr/>
            </p:nvSpPr>
            <p:spPr>
              <a:xfrm>
                <a:off x="1204" y="1364"/>
                <a:ext cx="4" cy="4"/>
              </a:xfrm>
              <a:custGeom>
                <a:avLst/>
                <a:gdLst/>
                <a:ahLst/>
                <a:cxnLst/>
                <a:rect l="l" t="t" r="r" b="b"/>
                <a:pathLst>
                  <a:path w="2" h="2" extrusionOk="0">
                    <a:moveTo>
                      <a:pt x="2" y="1"/>
                    </a:moveTo>
                    <a:cubicBezTo>
                      <a:pt x="1" y="1"/>
                      <a:pt x="1" y="0"/>
                      <a:pt x="1" y="1"/>
                    </a:cubicBezTo>
                    <a:cubicBezTo>
                      <a:pt x="0" y="2"/>
                      <a:pt x="1" y="2"/>
                      <a:pt x="2" y="1"/>
                    </a:cubicBezTo>
                    <a:cubicBezTo>
                      <a:pt x="1"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2" name="Google Shape;869;p25">
                <a:extLst>
                  <a:ext uri="{FF2B5EF4-FFF2-40B4-BE49-F238E27FC236}">
                    <a16:creationId xmlns:a16="http://schemas.microsoft.com/office/drawing/2014/main" id="{1D579D8A-593D-4A6A-B60D-FCDE53237B90}"/>
                  </a:ext>
                </a:extLst>
              </p:cNvPr>
              <p:cNvSpPr/>
              <p:nvPr/>
            </p:nvSpPr>
            <p:spPr>
              <a:xfrm>
                <a:off x="1206" y="1364"/>
                <a:ext cx="2" cy="0"/>
              </a:xfrm>
              <a:custGeom>
                <a:avLst/>
                <a:gdLst/>
                <a:ahLst/>
                <a:cxnLst/>
                <a:rect l="l" t="t" r="r" b="b"/>
                <a:pathLst>
                  <a:path w="1" h="120000" extrusionOk="0">
                    <a:moveTo>
                      <a:pt x="0" y="0"/>
                    </a:moveTo>
                    <a:cubicBezTo>
                      <a:pt x="0" y="0"/>
                      <a:pt x="0" y="0"/>
                      <a:pt x="1"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3" name="Google Shape;870;p25">
                <a:extLst>
                  <a:ext uri="{FF2B5EF4-FFF2-40B4-BE49-F238E27FC236}">
                    <a16:creationId xmlns:a16="http://schemas.microsoft.com/office/drawing/2014/main" id="{2886122A-D8DA-45F7-BAC7-906BBB54C966}"/>
                  </a:ext>
                </a:extLst>
              </p:cNvPr>
              <p:cNvSpPr/>
              <p:nvPr/>
            </p:nvSpPr>
            <p:spPr>
              <a:xfrm>
                <a:off x="1213" y="1362"/>
                <a:ext cx="2" cy="2"/>
              </a:xfrm>
              <a:custGeom>
                <a:avLst/>
                <a:gdLst/>
                <a:ahLst/>
                <a:cxnLst/>
                <a:rect l="l" t="t" r="r" b="b"/>
                <a:pathLst>
                  <a:path w="1" h="1" extrusionOk="0">
                    <a:moveTo>
                      <a:pt x="0" y="1"/>
                    </a:moveTo>
                    <a:cubicBezTo>
                      <a:pt x="1" y="1"/>
                      <a:pt x="1" y="0"/>
                      <a:pt x="0" y="0"/>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4" name="Google Shape;871;p25">
                <a:extLst>
                  <a:ext uri="{FF2B5EF4-FFF2-40B4-BE49-F238E27FC236}">
                    <a16:creationId xmlns:a16="http://schemas.microsoft.com/office/drawing/2014/main" id="{FC9B8352-0805-40F5-8CAB-F361D8F46A72}"/>
                  </a:ext>
                </a:extLst>
              </p:cNvPr>
              <p:cNvSpPr/>
              <p:nvPr/>
            </p:nvSpPr>
            <p:spPr>
              <a:xfrm>
                <a:off x="1022" y="1643"/>
                <a:ext cx="2" cy="2"/>
              </a:xfrm>
              <a:custGeom>
                <a:avLst/>
                <a:gdLst/>
                <a:ahLst/>
                <a:cxnLst/>
                <a:rect l="l" t="t" r="r" b="b"/>
                <a:pathLst>
                  <a:path w="1" h="1" extrusionOk="0">
                    <a:moveTo>
                      <a:pt x="1" y="0"/>
                    </a:moveTo>
                    <a:cubicBezTo>
                      <a:pt x="0" y="0"/>
                      <a:pt x="0" y="1"/>
                      <a:pt x="1" y="1"/>
                    </a:cubicBezTo>
                    <a:cubicBezTo>
                      <a:pt x="1" y="1"/>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5" name="Google Shape;872;p25">
                <a:extLst>
                  <a:ext uri="{FF2B5EF4-FFF2-40B4-BE49-F238E27FC236}">
                    <a16:creationId xmlns:a16="http://schemas.microsoft.com/office/drawing/2014/main" id="{FDF588F9-E0DE-4FD5-8A4A-B38F9A647820}"/>
                  </a:ext>
                </a:extLst>
              </p:cNvPr>
              <p:cNvSpPr/>
              <p:nvPr/>
            </p:nvSpPr>
            <p:spPr>
              <a:xfrm>
                <a:off x="1210" y="1362"/>
                <a:ext cx="3" cy="2"/>
              </a:xfrm>
              <a:custGeom>
                <a:avLst/>
                <a:gdLst/>
                <a:ahLst/>
                <a:cxnLst/>
                <a:rect l="l" t="t" r="r" b="b"/>
                <a:pathLst>
                  <a:path w="1" h="1" extrusionOk="0">
                    <a:moveTo>
                      <a:pt x="1" y="1"/>
                    </a:moveTo>
                    <a:cubicBezTo>
                      <a:pt x="1" y="1"/>
                      <a:pt x="0" y="0"/>
                      <a:pt x="0" y="1"/>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6" name="Google Shape;873;p25">
                <a:extLst>
                  <a:ext uri="{FF2B5EF4-FFF2-40B4-BE49-F238E27FC236}">
                    <a16:creationId xmlns:a16="http://schemas.microsoft.com/office/drawing/2014/main" id="{528DEBD1-C581-4004-9626-9364697301DC}"/>
                  </a:ext>
                </a:extLst>
              </p:cNvPr>
              <p:cNvSpPr/>
              <p:nvPr/>
            </p:nvSpPr>
            <p:spPr>
              <a:xfrm>
                <a:off x="1195" y="1382"/>
                <a:ext cx="4" cy="4"/>
              </a:xfrm>
              <a:custGeom>
                <a:avLst/>
                <a:gdLst/>
                <a:ahLst/>
                <a:cxnLst/>
                <a:rect l="l" t="t" r="r" b="b"/>
                <a:pathLst>
                  <a:path w="2" h="2" extrusionOk="0">
                    <a:moveTo>
                      <a:pt x="0" y="1"/>
                    </a:moveTo>
                    <a:cubicBezTo>
                      <a:pt x="1" y="1"/>
                      <a:pt x="2" y="2"/>
                      <a:pt x="2" y="1"/>
                    </a:cubicBezTo>
                    <a:cubicBezTo>
                      <a:pt x="2" y="1"/>
                      <a:pt x="2" y="0"/>
                      <a:pt x="1" y="0"/>
                    </a:cubicBezTo>
                    <a:cubicBezTo>
                      <a:pt x="1" y="0"/>
                      <a:pt x="2" y="0"/>
                      <a:pt x="1" y="0"/>
                    </a:cubicBezTo>
                    <a:cubicBezTo>
                      <a:pt x="1" y="0"/>
                      <a:pt x="1" y="0"/>
                      <a:pt x="0" y="0"/>
                    </a:cubicBezTo>
                    <a:cubicBezTo>
                      <a:pt x="0" y="0"/>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7" name="Google Shape;874;p25">
                <a:extLst>
                  <a:ext uri="{FF2B5EF4-FFF2-40B4-BE49-F238E27FC236}">
                    <a16:creationId xmlns:a16="http://schemas.microsoft.com/office/drawing/2014/main" id="{715EB774-7C5B-4754-9683-42BEB0B54BF4}"/>
                  </a:ext>
                </a:extLst>
              </p:cNvPr>
              <p:cNvSpPr/>
              <p:nvPr/>
            </p:nvSpPr>
            <p:spPr>
              <a:xfrm>
                <a:off x="1202" y="1375"/>
                <a:ext cx="2" cy="2"/>
              </a:xfrm>
              <a:custGeom>
                <a:avLst/>
                <a:gdLst/>
                <a:ahLst/>
                <a:cxnLst/>
                <a:rect l="l" t="t" r="r" b="b"/>
                <a:pathLst>
                  <a:path w="1" h="1" extrusionOk="0">
                    <a:moveTo>
                      <a:pt x="1" y="1"/>
                    </a:moveTo>
                    <a:cubicBezTo>
                      <a:pt x="1" y="0"/>
                      <a:pt x="1" y="0"/>
                      <a:pt x="0" y="0"/>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8" name="Google Shape;875;p25">
                <a:extLst>
                  <a:ext uri="{FF2B5EF4-FFF2-40B4-BE49-F238E27FC236}">
                    <a16:creationId xmlns:a16="http://schemas.microsoft.com/office/drawing/2014/main" id="{8300841A-76A6-439A-A0E9-CBB349EFC836}"/>
                  </a:ext>
                </a:extLst>
              </p:cNvPr>
              <p:cNvSpPr/>
              <p:nvPr/>
            </p:nvSpPr>
            <p:spPr>
              <a:xfrm>
                <a:off x="1204" y="1373"/>
                <a:ext cx="4" cy="4"/>
              </a:xfrm>
              <a:custGeom>
                <a:avLst/>
                <a:gdLst/>
                <a:ahLst/>
                <a:cxnLst/>
                <a:rect l="l" t="t" r="r" b="b"/>
                <a:pathLst>
                  <a:path w="2" h="2" extrusionOk="0">
                    <a:moveTo>
                      <a:pt x="2" y="2"/>
                    </a:moveTo>
                    <a:cubicBezTo>
                      <a:pt x="2" y="1"/>
                      <a:pt x="2" y="0"/>
                      <a:pt x="1" y="0"/>
                    </a:cubicBezTo>
                    <a:cubicBezTo>
                      <a:pt x="0" y="0"/>
                      <a:pt x="0" y="2"/>
                      <a:pt x="2" y="2"/>
                    </a:cubicBezTo>
                    <a:cubicBezTo>
                      <a:pt x="2" y="2"/>
                      <a:pt x="1"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69" name="Google Shape;876;p25">
                <a:extLst>
                  <a:ext uri="{FF2B5EF4-FFF2-40B4-BE49-F238E27FC236}">
                    <a16:creationId xmlns:a16="http://schemas.microsoft.com/office/drawing/2014/main" id="{C0C482F2-0368-4CFB-8253-7DB008577A1C}"/>
                  </a:ext>
                </a:extLst>
              </p:cNvPr>
              <p:cNvSpPr/>
              <p:nvPr/>
            </p:nvSpPr>
            <p:spPr>
              <a:xfrm>
                <a:off x="1202" y="1386"/>
                <a:ext cx="2" cy="0"/>
              </a:xfrm>
              <a:custGeom>
                <a:avLst/>
                <a:gdLst/>
                <a:ahLst/>
                <a:cxnLst/>
                <a:rect l="l" t="t" r="r" b="b"/>
                <a:pathLst>
                  <a:path w="1" h="120000" extrusionOk="0">
                    <a:moveTo>
                      <a:pt x="1" y="0"/>
                    </a:moveTo>
                    <a:cubicBezTo>
                      <a:pt x="1" y="0"/>
                      <a:pt x="0" y="0"/>
                      <a:pt x="0" y="0"/>
                    </a:cubicBezTo>
                    <a:cubicBezTo>
                      <a:pt x="0" y="0"/>
                      <a:pt x="0" y="0"/>
                      <a:pt x="1" y="0"/>
                    </a:cubicBezTo>
                    <a:cubicBezTo>
                      <a:pt x="1"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0" name="Google Shape;877;p25">
                <a:extLst>
                  <a:ext uri="{FF2B5EF4-FFF2-40B4-BE49-F238E27FC236}">
                    <a16:creationId xmlns:a16="http://schemas.microsoft.com/office/drawing/2014/main" id="{BD3204A5-77B1-42F0-8C73-D8D32850389E}"/>
                  </a:ext>
                </a:extLst>
              </p:cNvPr>
              <p:cNvSpPr/>
              <p:nvPr/>
            </p:nvSpPr>
            <p:spPr>
              <a:xfrm>
                <a:off x="1197" y="1377"/>
                <a:ext cx="9" cy="7"/>
              </a:xfrm>
              <a:custGeom>
                <a:avLst/>
                <a:gdLst/>
                <a:ahLst/>
                <a:cxnLst/>
                <a:rect l="l" t="t" r="r" b="b"/>
                <a:pathLst>
                  <a:path w="4" h="3" extrusionOk="0">
                    <a:moveTo>
                      <a:pt x="3" y="2"/>
                    </a:moveTo>
                    <a:cubicBezTo>
                      <a:pt x="3" y="1"/>
                      <a:pt x="4" y="0"/>
                      <a:pt x="3" y="0"/>
                    </a:cubicBezTo>
                    <a:cubicBezTo>
                      <a:pt x="3" y="0"/>
                      <a:pt x="2" y="1"/>
                      <a:pt x="2" y="1"/>
                    </a:cubicBezTo>
                    <a:cubicBezTo>
                      <a:pt x="2" y="0"/>
                      <a:pt x="1" y="0"/>
                      <a:pt x="1" y="1"/>
                    </a:cubicBezTo>
                    <a:cubicBezTo>
                      <a:pt x="0" y="1"/>
                      <a:pt x="1" y="2"/>
                      <a:pt x="1" y="2"/>
                    </a:cubicBezTo>
                    <a:cubicBezTo>
                      <a:pt x="2" y="3"/>
                      <a:pt x="3" y="3"/>
                      <a:pt x="3" y="2"/>
                    </a:cubicBezTo>
                    <a:cubicBezTo>
                      <a:pt x="3" y="1"/>
                      <a:pt x="3" y="2"/>
                      <a:pt x="3"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1" name="Google Shape;878;p25">
                <a:extLst>
                  <a:ext uri="{FF2B5EF4-FFF2-40B4-BE49-F238E27FC236}">
                    <a16:creationId xmlns:a16="http://schemas.microsoft.com/office/drawing/2014/main" id="{D5B9A6A6-2BA8-4601-84CE-DA9FE0C64BFC}"/>
                  </a:ext>
                </a:extLst>
              </p:cNvPr>
              <p:cNvSpPr/>
              <p:nvPr/>
            </p:nvSpPr>
            <p:spPr>
              <a:xfrm>
                <a:off x="1022" y="1621"/>
                <a:ext cx="2" cy="2"/>
              </a:xfrm>
              <a:custGeom>
                <a:avLst/>
                <a:gdLst/>
                <a:ahLst/>
                <a:cxnLst/>
                <a:rect l="l" t="t" r="r" b="b"/>
                <a:pathLst>
                  <a:path w="1" h="1" extrusionOk="0">
                    <a:moveTo>
                      <a:pt x="0" y="1"/>
                    </a:moveTo>
                    <a:cubicBezTo>
                      <a:pt x="0" y="1"/>
                      <a:pt x="0" y="1"/>
                      <a:pt x="1" y="1"/>
                    </a:cubicBezTo>
                    <a:cubicBezTo>
                      <a:pt x="1" y="1"/>
                      <a:pt x="1" y="0"/>
                      <a:pt x="1" y="0"/>
                    </a:cubicBezTo>
                    <a:cubicBezTo>
                      <a:pt x="0" y="0"/>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2" name="Google Shape;879;p25">
                <a:extLst>
                  <a:ext uri="{FF2B5EF4-FFF2-40B4-BE49-F238E27FC236}">
                    <a16:creationId xmlns:a16="http://schemas.microsoft.com/office/drawing/2014/main" id="{8EA763E4-2D7D-4A08-82CE-B3A45FB9A0DE}"/>
                  </a:ext>
                </a:extLst>
              </p:cNvPr>
              <p:cNvSpPr/>
              <p:nvPr/>
            </p:nvSpPr>
            <p:spPr>
              <a:xfrm>
                <a:off x="1020" y="1612"/>
                <a:ext cx="4" cy="9"/>
              </a:xfrm>
              <a:custGeom>
                <a:avLst/>
                <a:gdLst/>
                <a:ahLst/>
                <a:cxnLst/>
                <a:rect l="l" t="t" r="r" b="b"/>
                <a:pathLst>
                  <a:path w="2" h="4" extrusionOk="0">
                    <a:moveTo>
                      <a:pt x="2" y="2"/>
                    </a:moveTo>
                    <a:cubicBezTo>
                      <a:pt x="1" y="2"/>
                      <a:pt x="1" y="0"/>
                      <a:pt x="1" y="0"/>
                    </a:cubicBezTo>
                    <a:cubicBezTo>
                      <a:pt x="1" y="1"/>
                      <a:pt x="0" y="2"/>
                      <a:pt x="1" y="2"/>
                    </a:cubicBezTo>
                    <a:cubicBezTo>
                      <a:pt x="0" y="3"/>
                      <a:pt x="1" y="4"/>
                      <a:pt x="2" y="4"/>
                    </a:cubicBezTo>
                    <a:cubicBezTo>
                      <a:pt x="2" y="3"/>
                      <a:pt x="2" y="2"/>
                      <a:pt x="2" y="2"/>
                    </a:cubicBezTo>
                    <a:cubicBezTo>
                      <a:pt x="1" y="2"/>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3" name="Google Shape;880;p25">
                <a:extLst>
                  <a:ext uri="{FF2B5EF4-FFF2-40B4-BE49-F238E27FC236}">
                    <a16:creationId xmlns:a16="http://schemas.microsoft.com/office/drawing/2014/main" id="{D3EF5FA4-2457-4D77-BA9D-20B794ED757D}"/>
                  </a:ext>
                </a:extLst>
              </p:cNvPr>
              <p:cNvSpPr/>
              <p:nvPr/>
            </p:nvSpPr>
            <p:spPr>
              <a:xfrm>
                <a:off x="1022" y="1623"/>
                <a:ext cx="2" cy="2"/>
              </a:xfrm>
              <a:custGeom>
                <a:avLst/>
                <a:gdLst/>
                <a:ahLst/>
                <a:cxnLst/>
                <a:rect l="l" t="t" r="r" b="b"/>
                <a:pathLst>
                  <a:path w="1" h="1" extrusionOk="0">
                    <a:moveTo>
                      <a:pt x="1" y="0"/>
                    </a:moveTo>
                    <a:cubicBezTo>
                      <a:pt x="1" y="0"/>
                      <a:pt x="0" y="0"/>
                      <a:pt x="1" y="1"/>
                    </a:cubicBezTo>
                    <a:cubicBezTo>
                      <a:pt x="0" y="1"/>
                      <a:pt x="0" y="1"/>
                      <a:pt x="0" y="1"/>
                    </a:cubicBezTo>
                    <a:cubicBezTo>
                      <a:pt x="0" y="1"/>
                      <a:pt x="0" y="1"/>
                      <a:pt x="1" y="1"/>
                    </a:cubicBezTo>
                    <a:cubicBezTo>
                      <a:pt x="1" y="1"/>
                      <a:pt x="1" y="1"/>
                      <a:pt x="1" y="1"/>
                    </a:cubicBezTo>
                    <a:cubicBezTo>
                      <a:pt x="1" y="1"/>
                      <a:pt x="1" y="1"/>
                      <a:pt x="1" y="1"/>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4" name="Google Shape;881;p25">
                <a:extLst>
                  <a:ext uri="{FF2B5EF4-FFF2-40B4-BE49-F238E27FC236}">
                    <a16:creationId xmlns:a16="http://schemas.microsoft.com/office/drawing/2014/main" id="{CC59ED8C-A451-40CD-9CD1-FBAA3DD1D649}"/>
                  </a:ext>
                </a:extLst>
              </p:cNvPr>
              <p:cNvSpPr/>
              <p:nvPr/>
            </p:nvSpPr>
            <p:spPr>
              <a:xfrm>
                <a:off x="1024" y="1583"/>
                <a:ext cx="3" cy="5"/>
              </a:xfrm>
              <a:custGeom>
                <a:avLst/>
                <a:gdLst/>
                <a:ahLst/>
                <a:cxnLst/>
                <a:rect l="l" t="t" r="r" b="b"/>
                <a:pathLst>
                  <a:path w="1" h="2" extrusionOk="0">
                    <a:moveTo>
                      <a:pt x="0" y="2"/>
                    </a:moveTo>
                    <a:cubicBezTo>
                      <a:pt x="0" y="1"/>
                      <a:pt x="0" y="1"/>
                      <a:pt x="0" y="1"/>
                    </a:cubicBezTo>
                    <a:cubicBezTo>
                      <a:pt x="0" y="1"/>
                      <a:pt x="1" y="0"/>
                      <a:pt x="0" y="0"/>
                    </a:cubicBezTo>
                    <a:cubicBezTo>
                      <a:pt x="0" y="0"/>
                      <a:pt x="0" y="2"/>
                      <a:pt x="0" y="2"/>
                    </a:cubicBezTo>
                    <a:cubicBezTo>
                      <a:pt x="0"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5" name="Google Shape;882;p25">
                <a:extLst>
                  <a:ext uri="{FF2B5EF4-FFF2-40B4-BE49-F238E27FC236}">
                    <a16:creationId xmlns:a16="http://schemas.microsoft.com/office/drawing/2014/main" id="{6BF7F551-FD41-4C77-88B4-BBD50433204E}"/>
                  </a:ext>
                </a:extLst>
              </p:cNvPr>
              <p:cNvSpPr/>
              <p:nvPr/>
            </p:nvSpPr>
            <p:spPr>
              <a:xfrm>
                <a:off x="1020" y="1608"/>
                <a:ext cx="2" cy="4"/>
              </a:xfrm>
              <a:custGeom>
                <a:avLst/>
                <a:gdLst/>
                <a:ahLst/>
                <a:cxnLst/>
                <a:rect l="l" t="t" r="r" b="b"/>
                <a:pathLst>
                  <a:path w="1" h="2" extrusionOk="0">
                    <a:moveTo>
                      <a:pt x="1" y="0"/>
                    </a:moveTo>
                    <a:cubicBezTo>
                      <a:pt x="1" y="0"/>
                      <a:pt x="0" y="2"/>
                      <a:pt x="0" y="2"/>
                    </a:cubicBezTo>
                    <a:cubicBezTo>
                      <a:pt x="0" y="2"/>
                      <a:pt x="1" y="0"/>
                      <a:pt x="1" y="0"/>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6" name="Google Shape;883;p25">
                <a:extLst>
                  <a:ext uri="{FF2B5EF4-FFF2-40B4-BE49-F238E27FC236}">
                    <a16:creationId xmlns:a16="http://schemas.microsoft.com/office/drawing/2014/main" id="{A5F03BDE-E571-40AC-9E54-8A9625FE919C}"/>
                  </a:ext>
                </a:extLst>
              </p:cNvPr>
              <p:cNvSpPr/>
              <p:nvPr/>
            </p:nvSpPr>
            <p:spPr>
              <a:xfrm>
                <a:off x="1011" y="163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7" name="Google Shape;884;p25">
                <a:extLst>
                  <a:ext uri="{FF2B5EF4-FFF2-40B4-BE49-F238E27FC236}">
                    <a16:creationId xmlns:a16="http://schemas.microsoft.com/office/drawing/2014/main" id="{155BF52F-4CBD-4A1C-9ECA-DAC15D934E01}"/>
                  </a:ext>
                </a:extLst>
              </p:cNvPr>
              <p:cNvSpPr/>
              <p:nvPr/>
            </p:nvSpPr>
            <p:spPr>
              <a:xfrm>
                <a:off x="1049" y="1559"/>
                <a:ext cx="2" cy="4"/>
              </a:xfrm>
              <a:custGeom>
                <a:avLst/>
                <a:gdLst/>
                <a:ahLst/>
                <a:cxnLst/>
                <a:rect l="l" t="t" r="r" b="b"/>
                <a:pathLst>
                  <a:path w="1" h="2" extrusionOk="0">
                    <a:moveTo>
                      <a:pt x="1" y="2"/>
                    </a:moveTo>
                    <a:cubicBezTo>
                      <a:pt x="1" y="1"/>
                      <a:pt x="1" y="0"/>
                      <a:pt x="0" y="1"/>
                    </a:cubicBezTo>
                    <a:cubicBezTo>
                      <a:pt x="0" y="1"/>
                      <a:pt x="0" y="2"/>
                      <a:pt x="1" y="2"/>
                    </a:cubicBezTo>
                    <a:cubicBezTo>
                      <a:pt x="1" y="1"/>
                      <a:pt x="0"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8" name="Google Shape;885;p25">
                <a:extLst>
                  <a:ext uri="{FF2B5EF4-FFF2-40B4-BE49-F238E27FC236}">
                    <a16:creationId xmlns:a16="http://schemas.microsoft.com/office/drawing/2014/main" id="{4CF1B8C0-C0B9-4F7A-9E0A-4F1BE0CA30F3}"/>
                  </a:ext>
                </a:extLst>
              </p:cNvPr>
              <p:cNvSpPr/>
              <p:nvPr/>
            </p:nvSpPr>
            <p:spPr>
              <a:xfrm>
                <a:off x="1024" y="1594"/>
                <a:ext cx="3" cy="0"/>
              </a:xfrm>
              <a:custGeom>
                <a:avLst/>
                <a:gdLst/>
                <a:ahLst/>
                <a:cxnLst/>
                <a:rect l="l" t="t" r="r" b="b"/>
                <a:pathLst>
                  <a:path w="1" h="120000" extrusionOk="0">
                    <a:moveTo>
                      <a:pt x="1" y="0"/>
                    </a:moveTo>
                    <a:cubicBezTo>
                      <a:pt x="1" y="0"/>
                      <a:pt x="0" y="0"/>
                      <a:pt x="0"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79" name="Google Shape;886;p25">
                <a:extLst>
                  <a:ext uri="{FF2B5EF4-FFF2-40B4-BE49-F238E27FC236}">
                    <a16:creationId xmlns:a16="http://schemas.microsoft.com/office/drawing/2014/main" id="{FB034E60-4BA5-4122-9281-732219B1C231}"/>
                  </a:ext>
                </a:extLst>
              </p:cNvPr>
              <p:cNvSpPr/>
              <p:nvPr/>
            </p:nvSpPr>
            <p:spPr>
              <a:xfrm>
                <a:off x="1215" y="1360"/>
                <a:ext cx="9" cy="6"/>
              </a:xfrm>
              <a:custGeom>
                <a:avLst/>
                <a:gdLst/>
                <a:ahLst/>
                <a:cxnLst/>
                <a:rect l="l" t="t" r="r" b="b"/>
                <a:pathLst>
                  <a:path w="4" h="3" extrusionOk="0">
                    <a:moveTo>
                      <a:pt x="1" y="2"/>
                    </a:moveTo>
                    <a:cubicBezTo>
                      <a:pt x="1" y="2"/>
                      <a:pt x="1" y="1"/>
                      <a:pt x="1" y="1"/>
                    </a:cubicBezTo>
                    <a:cubicBezTo>
                      <a:pt x="1" y="2"/>
                      <a:pt x="1" y="3"/>
                      <a:pt x="2" y="2"/>
                    </a:cubicBezTo>
                    <a:cubicBezTo>
                      <a:pt x="2" y="2"/>
                      <a:pt x="3" y="2"/>
                      <a:pt x="3" y="1"/>
                    </a:cubicBezTo>
                    <a:cubicBezTo>
                      <a:pt x="4" y="1"/>
                      <a:pt x="4" y="1"/>
                      <a:pt x="4" y="1"/>
                    </a:cubicBezTo>
                    <a:cubicBezTo>
                      <a:pt x="3" y="0"/>
                      <a:pt x="3" y="1"/>
                      <a:pt x="3" y="1"/>
                    </a:cubicBezTo>
                    <a:cubicBezTo>
                      <a:pt x="2" y="0"/>
                      <a:pt x="3" y="1"/>
                      <a:pt x="2" y="0"/>
                    </a:cubicBezTo>
                    <a:cubicBezTo>
                      <a:pt x="2" y="0"/>
                      <a:pt x="2" y="0"/>
                      <a:pt x="1" y="0"/>
                    </a:cubicBezTo>
                    <a:cubicBezTo>
                      <a:pt x="0" y="0"/>
                      <a:pt x="2" y="1"/>
                      <a:pt x="2" y="1"/>
                    </a:cubicBezTo>
                    <a:cubicBezTo>
                      <a:pt x="2" y="1"/>
                      <a:pt x="1" y="0"/>
                      <a:pt x="1" y="1"/>
                    </a:cubicBezTo>
                    <a:cubicBezTo>
                      <a:pt x="0" y="1"/>
                      <a:pt x="0" y="2"/>
                      <a:pt x="1" y="2"/>
                    </a:cubicBezTo>
                    <a:cubicBezTo>
                      <a:pt x="1" y="2"/>
                      <a:pt x="0"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0" name="Google Shape;887;p25">
                <a:extLst>
                  <a:ext uri="{FF2B5EF4-FFF2-40B4-BE49-F238E27FC236}">
                    <a16:creationId xmlns:a16="http://schemas.microsoft.com/office/drawing/2014/main" id="{F11EB8D2-277C-4294-90EB-E7366BFC2B35}"/>
                  </a:ext>
                </a:extLst>
              </p:cNvPr>
              <p:cNvSpPr/>
              <p:nvPr/>
            </p:nvSpPr>
            <p:spPr>
              <a:xfrm>
                <a:off x="1022" y="1592"/>
                <a:ext cx="2" cy="2"/>
              </a:xfrm>
              <a:custGeom>
                <a:avLst/>
                <a:gdLst/>
                <a:ahLst/>
                <a:cxnLst/>
                <a:rect l="l" t="t" r="r" b="b"/>
                <a:pathLst>
                  <a:path w="1" h="1" extrusionOk="0">
                    <a:moveTo>
                      <a:pt x="0" y="1"/>
                    </a:moveTo>
                    <a:cubicBezTo>
                      <a:pt x="0" y="1"/>
                      <a:pt x="0" y="1"/>
                      <a:pt x="1" y="0"/>
                    </a:cubicBezTo>
                    <a:cubicBezTo>
                      <a:pt x="0" y="1"/>
                      <a:pt x="0" y="0"/>
                      <a:pt x="0" y="0"/>
                    </a:cubicBezTo>
                    <a:cubicBezTo>
                      <a:pt x="0" y="1"/>
                      <a:pt x="0" y="1"/>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1" name="Google Shape;888;p25">
                <a:extLst>
                  <a:ext uri="{FF2B5EF4-FFF2-40B4-BE49-F238E27FC236}">
                    <a16:creationId xmlns:a16="http://schemas.microsoft.com/office/drawing/2014/main" id="{8E002390-5AA9-422D-989A-BD5E47BF08A5}"/>
                  </a:ext>
                </a:extLst>
              </p:cNvPr>
              <p:cNvSpPr/>
              <p:nvPr/>
            </p:nvSpPr>
            <p:spPr>
              <a:xfrm>
                <a:off x="1221" y="1368"/>
                <a:ext cx="0" cy="3"/>
              </a:xfrm>
              <a:custGeom>
                <a:avLst/>
                <a:gdLst/>
                <a:ahLst/>
                <a:cxnLst/>
                <a:rect l="l" t="t" r="r" b="b"/>
                <a:pathLst>
                  <a:path w="120000" h="1" extrusionOk="0">
                    <a:moveTo>
                      <a:pt x="0" y="1"/>
                    </a:moveTo>
                    <a:cubicBezTo>
                      <a:pt x="0" y="1"/>
                      <a:pt x="0" y="1"/>
                      <a:pt x="0" y="1"/>
                    </a:cubicBezTo>
                    <a:cubicBezTo>
                      <a:pt x="0" y="0"/>
                      <a:pt x="0"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2" name="Google Shape;889;p25">
                <a:extLst>
                  <a:ext uri="{FF2B5EF4-FFF2-40B4-BE49-F238E27FC236}">
                    <a16:creationId xmlns:a16="http://schemas.microsoft.com/office/drawing/2014/main" id="{94EF867A-9D9C-4619-9DBB-A7CF1DC38E84}"/>
                  </a:ext>
                </a:extLst>
              </p:cNvPr>
              <p:cNvSpPr txBox="1"/>
              <p:nvPr/>
            </p:nvSpPr>
            <p:spPr>
              <a:xfrm>
                <a:off x="1022" y="1601"/>
                <a:ext cx="1" cy="1"/>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3" name="Google Shape;890;p25">
                <a:extLst>
                  <a:ext uri="{FF2B5EF4-FFF2-40B4-BE49-F238E27FC236}">
                    <a16:creationId xmlns:a16="http://schemas.microsoft.com/office/drawing/2014/main" id="{533B0580-D009-4727-927A-54CEE8645853}"/>
                  </a:ext>
                </a:extLst>
              </p:cNvPr>
              <p:cNvSpPr/>
              <p:nvPr/>
            </p:nvSpPr>
            <p:spPr>
              <a:xfrm>
                <a:off x="1020" y="1592"/>
                <a:ext cx="4" cy="9"/>
              </a:xfrm>
              <a:custGeom>
                <a:avLst/>
                <a:gdLst/>
                <a:ahLst/>
                <a:cxnLst/>
                <a:rect l="l" t="t" r="r" b="b"/>
                <a:pathLst>
                  <a:path w="2" h="4" extrusionOk="0">
                    <a:moveTo>
                      <a:pt x="1" y="4"/>
                    </a:moveTo>
                    <a:cubicBezTo>
                      <a:pt x="1" y="4"/>
                      <a:pt x="2" y="3"/>
                      <a:pt x="2" y="2"/>
                    </a:cubicBezTo>
                    <a:cubicBezTo>
                      <a:pt x="2" y="0"/>
                      <a:pt x="1" y="3"/>
                      <a:pt x="1" y="3"/>
                    </a:cubicBezTo>
                    <a:cubicBezTo>
                      <a:pt x="1" y="3"/>
                      <a:pt x="1" y="3"/>
                      <a:pt x="0" y="3"/>
                    </a:cubicBezTo>
                    <a:cubicBezTo>
                      <a:pt x="0" y="3"/>
                      <a:pt x="0" y="4"/>
                      <a:pt x="1" y="4"/>
                    </a:cubicBezTo>
                    <a:cubicBezTo>
                      <a:pt x="1" y="4"/>
                      <a:pt x="0" y="4"/>
                      <a:pt x="1"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4" name="Google Shape;891;p25">
                <a:extLst>
                  <a:ext uri="{FF2B5EF4-FFF2-40B4-BE49-F238E27FC236}">
                    <a16:creationId xmlns:a16="http://schemas.microsoft.com/office/drawing/2014/main" id="{DCFA5D22-2C56-4574-B2B0-4F99E90A0228}"/>
                  </a:ext>
                </a:extLst>
              </p:cNvPr>
              <p:cNvSpPr/>
              <p:nvPr/>
            </p:nvSpPr>
            <p:spPr>
              <a:xfrm>
                <a:off x="1175" y="1386"/>
                <a:ext cx="4" cy="2"/>
              </a:xfrm>
              <a:custGeom>
                <a:avLst/>
                <a:gdLst/>
                <a:ahLst/>
                <a:cxnLst/>
                <a:rect l="l" t="t" r="r" b="b"/>
                <a:pathLst>
                  <a:path w="2" h="1" extrusionOk="0">
                    <a:moveTo>
                      <a:pt x="1" y="1"/>
                    </a:moveTo>
                    <a:cubicBezTo>
                      <a:pt x="2" y="1"/>
                      <a:pt x="1" y="0"/>
                      <a:pt x="1" y="0"/>
                    </a:cubicBezTo>
                    <a:cubicBezTo>
                      <a:pt x="0" y="0"/>
                      <a:pt x="1" y="1"/>
                      <a:pt x="1" y="1"/>
                    </a:cubicBezTo>
                    <a:cubicBezTo>
                      <a:pt x="2"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5" name="Google Shape;892;p25">
                <a:extLst>
                  <a:ext uri="{FF2B5EF4-FFF2-40B4-BE49-F238E27FC236}">
                    <a16:creationId xmlns:a16="http://schemas.microsoft.com/office/drawing/2014/main" id="{B0D02304-E13E-4C79-BAFC-6B008BAF79A9}"/>
                  </a:ext>
                </a:extLst>
              </p:cNvPr>
              <p:cNvSpPr/>
              <p:nvPr/>
            </p:nvSpPr>
            <p:spPr>
              <a:xfrm>
                <a:off x="1184" y="1391"/>
                <a:ext cx="2" cy="4"/>
              </a:xfrm>
              <a:custGeom>
                <a:avLst/>
                <a:gdLst/>
                <a:ahLst/>
                <a:cxnLst/>
                <a:rect l="l" t="t" r="r" b="b"/>
                <a:pathLst>
                  <a:path w="1" h="2" extrusionOk="0">
                    <a:moveTo>
                      <a:pt x="0" y="2"/>
                    </a:moveTo>
                    <a:cubicBezTo>
                      <a:pt x="0" y="2"/>
                      <a:pt x="1" y="1"/>
                      <a:pt x="1" y="1"/>
                    </a:cubicBezTo>
                    <a:cubicBezTo>
                      <a:pt x="0" y="1"/>
                      <a:pt x="1" y="0"/>
                      <a:pt x="0" y="0"/>
                    </a:cubicBezTo>
                    <a:cubicBezTo>
                      <a:pt x="0" y="1"/>
                      <a:pt x="0" y="1"/>
                      <a:pt x="0" y="1"/>
                    </a:cubicBezTo>
                    <a:cubicBezTo>
                      <a:pt x="0" y="1"/>
                      <a:pt x="0" y="1"/>
                      <a:pt x="0" y="2"/>
                    </a:cubicBezTo>
                    <a:cubicBezTo>
                      <a:pt x="0" y="2"/>
                      <a:pt x="0" y="1"/>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6" name="Google Shape;893;p25">
                <a:extLst>
                  <a:ext uri="{FF2B5EF4-FFF2-40B4-BE49-F238E27FC236}">
                    <a16:creationId xmlns:a16="http://schemas.microsoft.com/office/drawing/2014/main" id="{8DF1BCFB-15C9-4AE6-913F-4AB871C0242E}"/>
                  </a:ext>
                </a:extLst>
              </p:cNvPr>
              <p:cNvSpPr/>
              <p:nvPr/>
            </p:nvSpPr>
            <p:spPr>
              <a:xfrm>
                <a:off x="1182" y="1388"/>
                <a:ext cx="2" cy="3"/>
              </a:xfrm>
              <a:custGeom>
                <a:avLst/>
                <a:gdLst/>
                <a:ahLst/>
                <a:cxnLst/>
                <a:rect l="l" t="t" r="r" b="b"/>
                <a:pathLst>
                  <a:path w="1" h="1" extrusionOk="0">
                    <a:moveTo>
                      <a:pt x="1" y="1"/>
                    </a:moveTo>
                    <a:cubicBezTo>
                      <a:pt x="1" y="1"/>
                      <a:pt x="1" y="1"/>
                      <a:pt x="1" y="0"/>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7" name="Google Shape;894;p25">
                <a:extLst>
                  <a:ext uri="{FF2B5EF4-FFF2-40B4-BE49-F238E27FC236}">
                    <a16:creationId xmlns:a16="http://schemas.microsoft.com/office/drawing/2014/main" id="{E6F36719-B6B9-4FC2-9B3D-AA4B32DAE90E}"/>
                  </a:ext>
                </a:extLst>
              </p:cNvPr>
              <p:cNvSpPr/>
              <p:nvPr/>
            </p:nvSpPr>
            <p:spPr>
              <a:xfrm>
                <a:off x="1042" y="1568"/>
                <a:ext cx="5" cy="2"/>
              </a:xfrm>
              <a:custGeom>
                <a:avLst/>
                <a:gdLst/>
                <a:ahLst/>
                <a:cxnLst/>
                <a:rect l="l" t="t" r="r" b="b"/>
                <a:pathLst>
                  <a:path w="2" h="1" extrusionOk="0">
                    <a:moveTo>
                      <a:pt x="1" y="1"/>
                    </a:moveTo>
                    <a:cubicBezTo>
                      <a:pt x="2" y="1"/>
                      <a:pt x="2" y="1"/>
                      <a:pt x="2" y="0"/>
                    </a:cubicBezTo>
                    <a:cubicBezTo>
                      <a:pt x="2" y="1"/>
                      <a:pt x="1" y="0"/>
                      <a:pt x="0" y="0"/>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8" name="Google Shape;895;p25">
                <a:extLst>
                  <a:ext uri="{FF2B5EF4-FFF2-40B4-BE49-F238E27FC236}">
                    <a16:creationId xmlns:a16="http://schemas.microsoft.com/office/drawing/2014/main" id="{7555DA47-878E-4408-9439-9B24049FD1E8}"/>
                  </a:ext>
                </a:extLst>
              </p:cNvPr>
              <p:cNvSpPr/>
              <p:nvPr/>
            </p:nvSpPr>
            <p:spPr>
              <a:xfrm>
                <a:off x="1177" y="1386"/>
                <a:ext cx="7" cy="7"/>
              </a:xfrm>
              <a:custGeom>
                <a:avLst/>
                <a:gdLst/>
                <a:ahLst/>
                <a:cxnLst/>
                <a:rect l="l" t="t" r="r" b="b"/>
                <a:pathLst>
                  <a:path w="3" h="3" extrusionOk="0">
                    <a:moveTo>
                      <a:pt x="2" y="3"/>
                    </a:moveTo>
                    <a:cubicBezTo>
                      <a:pt x="2" y="3"/>
                      <a:pt x="3" y="1"/>
                      <a:pt x="2" y="1"/>
                    </a:cubicBezTo>
                    <a:cubicBezTo>
                      <a:pt x="2" y="1"/>
                      <a:pt x="2" y="0"/>
                      <a:pt x="1" y="1"/>
                    </a:cubicBezTo>
                    <a:cubicBezTo>
                      <a:pt x="0" y="2"/>
                      <a:pt x="1" y="2"/>
                      <a:pt x="2" y="3"/>
                    </a:cubicBezTo>
                    <a:cubicBezTo>
                      <a:pt x="2" y="3"/>
                      <a:pt x="2" y="3"/>
                      <a:pt x="2"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89" name="Google Shape;896;p25">
                <a:extLst>
                  <a:ext uri="{FF2B5EF4-FFF2-40B4-BE49-F238E27FC236}">
                    <a16:creationId xmlns:a16="http://schemas.microsoft.com/office/drawing/2014/main" id="{5CAB006A-9FB0-4F44-824F-70A68349F4C4}"/>
                  </a:ext>
                </a:extLst>
              </p:cNvPr>
              <p:cNvSpPr/>
              <p:nvPr/>
            </p:nvSpPr>
            <p:spPr>
              <a:xfrm>
                <a:off x="1182" y="1393"/>
                <a:ext cx="0" cy="2"/>
              </a:xfrm>
              <a:custGeom>
                <a:avLst/>
                <a:gdLst/>
                <a:ahLst/>
                <a:cxnLst/>
                <a:rect l="l" t="t" r="r" b="b"/>
                <a:pathLst>
                  <a:path w="120000" h="1" extrusionOk="0">
                    <a:moveTo>
                      <a:pt x="0" y="1"/>
                    </a:moveTo>
                    <a:cubicBezTo>
                      <a:pt x="0" y="1"/>
                      <a:pt x="0" y="1"/>
                      <a:pt x="0" y="1"/>
                    </a:cubicBezTo>
                    <a:cubicBezTo>
                      <a:pt x="0" y="0"/>
                      <a:pt x="0" y="0"/>
                      <a:pt x="0" y="0"/>
                    </a:cubicBezTo>
                    <a:cubicBezTo>
                      <a:pt x="0"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0" name="Google Shape;897;p25">
                <a:extLst>
                  <a:ext uri="{FF2B5EF4-FFF2-40B4-BE49-F238E27FC236}">
                    <a16:creationId xmlns:a16="http://schemas.microsoft.com/office/drawing/2014/main" id="{6004C306-4A21-45D3-AE3B-E8198CE6375F}"/>
                  </a:ext>
                </a:extLst>
              </p:cNvPr>
              <p:cNvSpPr/>
              <p:nvPr/>
            </p:nvSpPr>
            <p:spPr>
              <a:xfrm>
                <a:off x="1049" y="1561"/>
                <a:ext cx="2" cy="4"/>
              </a:xfrm>
              <a:custGeom>
                <a:avLst/>
                <a:gdLst/>
                <a:ahLst/>
                <a:cxnLst/>
                <a:rect l="l" t="t" r="r" b="b"/>
                <a:pathLst>
                  <a:path w="1" h="2" extrusionOk="0">
                    <a:moveTo>
                      <a:pt x="1" y="1"/>
                    </a:moveTo>
                    <a:cubicBezTo>
                      <a:pt x="1" y="0"/>
                      <a:pt x="0" y="1"/>
                      <a:pt x="0" y="2"/>
                    </a:cubicBezTo>
                    <a:cubicBezTo>
                      <a:pt x="0" y="1"/>
                      <a:pt x="1" y="2"/>
                      <a:pt x="1" y="1"/>
                    </a:cubicBezTo>
                    <a:cubicBezTo>
                      <a:pt x="1" y="1"/>
                      <a:pt x="1" y="2"/>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1" name="Google Shape;898;p25">
                <a:extLst>
                  <a:ext uri="{FF2B5EF4-FFF2-40B4-BE49-F238E27FC236}">
                    <a16:creationId xmlns:a16="http://schemas.microsoft.com/office/drawing/2014/main" id="{7A3D8443-DFCD-40EC-A826-5686DB56E53E}"/>
                  </a:ext>
                </a:extLst>
              </p:cNvPr>
              <p:cNvSpPr/>
              <p:nvPr/>
            </p:nvSpPr>
            <p:spPr>
              <a:xfrm>
                <a:off x="1038" y="1565"/>
                <a:ext cx="4" cy="3"/>
              </a:xfrm>
              <a:custGeom>
                <a:avLst/>
                <a:gdLst/>
                <a:ahLst/>
                <a:cxnLst/>
                <a:rect l="l" t="t" r="r" b="b"/>
                <a:pathLst>
                  <a:path w="2" h="1" extrusionOk="0">
                    <a:moveTo>
                      <a:pt x="1" y="1"/>
                    </a:moveTo>
                    <a:cubicBezTo>
                      <a:pt x="2" y="1"/>
                      <a:pt x="2" y="1"/>
                      <a:pt x="2" y="1"/>
                    </a:cubicBezTo>
                    <a:cubicBezTo>
                      <a:pt x="2" y="1"/>
                      <a:pt x="2" y="1"/>
                      <a:pt x="2" y="0"/>
                    </a:cubicBezTo>
                    <a:cubicBezTo>
                      <a:pt x="0" y="0"/>
                      <a:pt x="2" y="1"/>
                      <a:pt x="1" y="1"/>
                    </a:cubicBezTo>
                    <a:cubicBezTo>
                      <a:pt x="2" y="1"/>
                      <a:pt x="2"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2" name="Google Shape;899;p25">
                <a:extLst>
                  <a:ext uri="{FF2B5EF4-FFF2-40B4-BE49-F238E27FC236}">
                    <a16:creationId xmlns:a16="http://schemas.microsoft.com/office/drawing/2014/main" id="{F94AB1DE-46ED-4989-8329-B54647C678B8}"/>
                  </a:ext>
                </a:extLst>
              </p:cNvPr>
              <p:cNvSpPr/>
              <p:nvPr/>
            </p:nvSpPr>
            <p:spPr>
              <a:xfrm>
                <a:off x="1024" y="1588"/>
                <a:ext cx="3" cy="2"/>
              </a:xfrm>
              <a:custGeom>
                <a:avLst/>
                <a:gdLst/>
                <a:ahLst/>
                <a:cxnLst/>
                <a:rect l="l" t="t" r="r" b="b"/>
                <a:pathLst>
                  <a:path w="1" h="1" extrusionOk="0">
                    <a:moveTo>
                      <a:pt x="0" y="1"/>
                    </a:moveTo>
                    <a:cubicBezTo>
                      <a:pt x="0" y="1"/>
                      <a:pt x="0" y="1"/>
                      <a:pt x="1" y="1"/>
                    </a:cubicBezTo>
                    <a:cubicBezTo>
                      <a:pt x="1" y="0"/>
                      <a:pt x="1"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3" name="Google Shape;900;p25">
                <a:extLst>
                  <a:ext uri="{FF2B5EF4-FFF2-40B4-BE49-F238E27FC236}">
                    <a16:creationId xmlns:a16="http://schemas.microsoft.com/office/drawing/2014/main" id="{81824D9D-FF1D-43F0-8457-02A9A4DCB33C}"/>
                  </a:ext>
                </a:extLst>
              </p:cNvPr>
              <p:cNvSpPr/>
              <p:nvPr/>
            </p:nvSpPr>
            <p:spPr>
              <a:xfrm>
                <a:off x="1042" y="1563"/>
                <a:ext cx="2" cy="2"/>
              </a:xfrm>
              <a:custGeom>
                <a:avLst/>
                <a:gdLst/>
                <a:ahLst/>
                <a:cxnLst/>
                <a:rect l="l" t="t" r="r" b="b"/>
                <a:pathLst>
                  <a:path w="1" h="1" extrusionOk="0">
                    <a:moveTo>
                      <a:pt x="0" y="1"/>
                    </a:moveTo>
                    <a:cubicBezTo>
                      <a:pt x="0" y="1"/>
                      <a:pt x="1" y="0"/>
                      <a:pt x="1" y="0"/>
                    </a:cubicBezTo>
                    <a:cubicBezTo>
                      <a:pt x="1" y="0"/>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4" name="Google Shape;901;p25">
                <a:extLst>
                  <a:ext uri="{FF2B5EF4-FFF2-40B4-BE49-F238E27FC236}">
                    <a16:creationId xmlns:a16="http://schemas.microsoft.com/office/drawing/2014/main" id="{7CB50FED-43DA-4046-A0CF-B88F56DDD995}"/>
                  </a:ext>
                </a:extLst>
              </p:cNvPr>
              <p:cNvSpPr/>
              <p:nvPr/>
            </p:nvSpPr>
            <p:spPr>
              <a:xfrm>
                <a:off x="1044" y="1561"/>
                <a:ext cx="3" cy="2"/>
              </a:xfrm>
              <a:custGeom>
                <a:avLst/>
                <a:gdLst/>
                <a:ahLst/>
                <a:cxnLst/>
                <a:rect l="l" t="t" r="r" b="b"/>
                <a:pathLst>
                  <a:path w="1" h="1" extrusionOk="0">
                    <a:moveTo>
                      <a:pt x="0" y="0"/>
                    </a:moveTo>
                    <a:cubicBezTo>
                      <a:pt x="0" y="1"/>
                      <a:pt x="0" y="1"/>
                      <a:pt x="1" y="1"/>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5" name="Google Shape;902;p25">
                <a:extLst>
                  <a:ext uri="{FF2B5EF4-FFF2-40B4-BE49-F238E27FC236}">
                    <a16:creationId xmlns:a16="http://schemas.microsoft.com/office/drawing/2014/main" id="{BC899CC3-7620-4487-9787-E28AA008864F}"/>
                  </a:ext>
                </a:extLst>
              </p:cNvPr>
              <p:cNvSpPr/>
              <p:nvPr/>
            </p:nvSpPr>
            <p:spPr>
              <a:xfrm>
                <a:off x="1047" y="1563"/>
                <a:ext cx="1" cy="2"/>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6" name="Google Shape;903;p25">
                <a:extLst>
                  <a:ext uri="{FF2B5EF4-FFF2-40B4-BE49-F238E27FC236}">
                    <a16:creationId xmlns:a16="http://schemas.microsoft.com/office/drawing/2014/main" id="{C29FB19E-5626-40B4-9B20-E13A26CB8398}"/>
                  </a:ext>
                </a:extLst>
              </p:cNvPr>
              <p:cNvSpPr/>
              <p:nvPr/>
            </p:nvSpPr>
            <p:spPr>
              <a:xfrm>
                <a:off x="1111" y="1481"/>
                <a:ext cx="2" cy="0"/>
              </a:xfrm>
              <a:custGeom>
                <a:avLst/>
                <a:gdLst/>
                <a:ahLst/>
                <a:cxnLst/>
                <a:rect l="l" t="t" r="r" b="b"/>
                <a:pathLst>
                  <a:path w="1" h="120000" extrusionOk="0">
                    <a:moveTo>
                      <a:pt x="0" y="0"/>
                    </a:moveTo>
                    <a:cubicBezTo>
                      <a:pt x="0" y="0"/>
                      <a:pt x="0" y="0"/>
                      <a:pt x="1" y="0"/>
                    </a:cubicBezTo>
                    <a:cubicBezTo>
                      <a:pt x="1"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7" name="Google Shape;904;p25">
                <a:extLst>
                  <a:ext uri="{FF2B5EF4-FFF2-40B4-BE49-F238E27FC236}">
                    <a16:creationId xmlns:a16="http://schemas.microsoft.com/office/drawing/2014/main" id="{6EA47D35-BEE4-44B4-9381-0D5A6C19E649}"/>
                  </a:ext>
                </a:extLst>
              </p:cNvPr>
              <p:cNvSpPr/>
              <p:nvPr/>
            </p:nvSpPr>
            <p:spPr>
              <a:xfrm>
                <a:off x="1089" y="1652"/>
                <a:ext cx="4" cy="4"/>
              </a:xfrm>
              <a:custGeom>
                <a:avLst/>
                <a:gdLst/>
                <a:ahLst/>
                <a:cxnLst/>
                <a:rect l="l" t="t" r="r" b="b"/>
                <a:pathLst>
                  <a:path w="2" h="2" extrusionOk="0">
                    <a:moveTo>
                      <a:pt x="1" y="0"/>
                    </a:moveTo>
                    <a:cubicBezTo>
                      <a:pt x="1" y="0"/>
                      <a:pt x="2" y="2"/>
                      <a:pt x="2" y="1"/>
                    </a:cubicBezTo>
                    <a:cubicBezTo>
                      <a:pt x="2" y="0"/>
                      <a:pt x="2" y="0"/>
                      <a:pt x="1" y="0"/>
                    </a:cubicBezTo>
                    <a:cubicBezTo>
                      <a:pt x="1" y="0"/>
                      <a:pt x="1" y="0"/>
                      <a:pt x="1"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8" name="Google Shape;905;p25">
                <a:extLst>
                  <a:ext uri="{FF2B5EF4-FFF2-40B4-BE49-F238E27FC236}">
                    <a16:creationId xmlns:a16="http://schemas.microsoft.com/office/drawing/2014/main" id="{5F510B38-E38C-4EDF-84EC-236F1BC1BAB8}"/>
                  </a:ext>
                </a:extLst>
              </p:cNvPr>
              <p:cNvSpPr/>
              <p:nvPr/>
            </p:nvSpPr>
            <p:spPr>
              <a:xfrm>
                <a:off x="1036" y="1570"/>
                <a:ext cx="2" cy="2"/>
              </a:xfrm>
              <a:custGeom>
                <a:avLst/>
                <a:gdLst/>
                <a:ahLst/>
                <a:cxnLst/>
                <a:rect l="l" t="t" r="r" b="b"/>
                <a:pathLst>
                  <a:path w="1" h="1" extrusionOk="0">
                    <a:moveTo>
                      <a:pt x="1" y="1"/>
                    </a:moveTo>
                    <a:cubicBezTo>
                      <a:pt x="1" y="0"/>
                      <a:pt x="0" y="0"/>
                      <a:pt x="0" y="0"/>
                    </a:cubicBezTo>
                    <a:cubicBezTo>
                      <a:pt x="0"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99" name="Google Shape;906;p25">
                <a:extLst>
                  <a:ext uri="{FF2B5EF4-FFF2-40B4-BE49-F238E27FC236}">
                    <a16:creationId xmlns:a16="http://schemas.microsoft.com/office/drawing/2014/main" id="{417C0EAE-E590-4262-98A4-597BAA11DF32}"/>
                  </a:ext>
                </a:extLst>
              </p:cNvPr>
              <p:cNvSpPr/>
              <p:nvPr/>
            </p:nvSpPr>
            <p:spPr>
              <a:xfrm>
                <a:off x="1033" y="1568"/>
                <a:ext cx="3" cy="4"/>
              </a:xfrm>
              <a:custGeom>
                <a:avLst/>
                <a:gdLst/>
                <a:ahLst/>
                <a:cxnLst/>
                <a:rect l="l" t="t" r="r" b="b"/>
                <a:pathLst>
                  <a:path w="1" h="2" extrusionOk="0">
                    <a:moveTo>
                      <a:pt x="1" y="1"/>
                    </a:moveTo>
                    <a:cubicBezTo>
                      <a:pt x="1" y="0"/>
                      <a:pt x="0" y="1"/>
                      <a:pt x="0" y="1"/>
                    </a:cubicBezTo>
                    <a:cubicBezTo>
                      <a:pt x="1"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0" name="Google Shape;907;p25">
                <a:extLst>
                  <a:ext uri="{FF2B5EF4-FFF2-40B4-BE49-F238E27FC236}">
                    <a16:creationId xmlns:a16="http://schemas.microsoft.com/office/drawing/2014/main" id="{FF3FF38F-4683-48F3-842C-2851C2BA950E}"/>
                  </a:ext>
                </a:extLst>
              </p:cNvPr>
              <p:cNvSpPr/>
              <p:nvPr/>
            </p:nvSpPr>
            <p:spPr>
              <a:xfrm>
                <a:off x="1024" y="1579"/>
                <a:ext cx="5" cy="4"/>
              </a:xfrm>
              <a:custGeom>
                <a:avLst/>
                <a:gdLst/>
                <a:ahLst/>
                <a:cxnLst/>
                <a:rect l="l" t="t" r="r" b="b"/>
                <a:pathLst>
                  <a:path w="2" h="2" extrusionOk="0">
                    <a:moveTo>
                      <a:pt x="2" y="1"/>
                    </a:moveTo>
                    <a:cubicBezTo>
                      <a:pt x="2" y="1"/>
                      <a:pt x="2" y="1"/>
                      <a:pt x="2" y="1"/>
                    </a:cubicBezTo>
                    <a:cubicBezTo>
                      <a:pt x="2" y="1"/>
                      <a:pt x="1" y="0"/>
                      <a:pt x="1" y="0"/>
                    </a:cubicBezTo>
                    <a:cubicBezTo>
                      <a:pt x="0" y="0"/>
                      <a:pt x="0" y="1"/>
                      <a:pt x="0" y="1"/>
                    </a:cubicBezTo>
                    <a:cubicBezTo>
                      <a:pt x="0" y="1"/>
                      <a:pt x="0" y="1"/>
                      <a:pt x="0" y="2"/>
                    </a:cubicBezTo>
                    <a:cubicBezTo>
                      <a:pt x="0" y="2"/>
                      <a:pt x="1" y="2"/>
                      <a:pt x="2" y="1"/>
                    </a:cubicBezTo>
                    <a:cubicBezTo>
                      <a:pt x="2" y="1"/>
                      <a:pt x="1" y="2"/>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1" name="Google Shape;908;p25">
                <a:extLst>
                  <a:ext uri="{FF2B5EF4-FFF2-40B4-BE49-F238E27FC236}">
                    <a16:creationId xmlns:a16="http://schemas.microsoft.com/office/drawing/2014/main" id="{C446EA04-5AAC-44DC-9353-1666B112D0B7}"/>
                  </a:ext>
                </a:extLst>
              </p:cNvPr>
              <p:cNvSpPr/>
              <p:nvPr/>
            </p:nvSpPr>
            <p:spPr>
              <a:xfrm>
                <a:off x="1188" y="1382"/>
                <a:ext cx="2" cy="6"/>
              </a:xfrm>
              <a:custGeom>
                <a:avLst/>
                <a:gdLst/>
                <a:ahLst/>
                <a:cxnLst/>
                <a:rect l="l" t="t" r="r" b="b"/>
                <a:pathLst>
                  <a:path w="1" h="3" extrusionOk="0">
                    <a:moveTo>
                      <a:pt x="1" y="1"/>
                    </a:moveTo>
                    <a:cubicBezTo>
                      <a:pt x="1" y="3"/>
                      <a:pt x="1" y="0"/>
                      <a:pt x="0" y="0"/>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2" name="Google Shape;909;p25">
                <a:extLst>
                  <a:ext uri="{FF2B5EF4-FFF2-40B4-BE49-F238E27FC236}">
                    <a16:creationId xmlns:a16="http://schemas.microsoft.com/office/drawing/2014/main" id="{EC0C56C6-AA2F-4F5B-8810-3E51DBEF8A52}"/>
                  </a:ext>
                </a:extLst>
              </p:cNvPr>
              <p:cNvSpPr/>
              <p:nvPr/>
            </p:nvSpPr>
            <p:spPr>
              <a:xfrm>
                <a:off x="1040" y="1568"/>
                <a:ext cx="2" cy="4"/>
              </a:xfrm>
              <a:custGeom>
                <a:avLst/>
                <a:gdLst/>
                <a:ahLst/>
                <a:cxnLst/>
                <a:rect l="l" t="t" r="r" b="b"/>
                <a:pathLst>
                  <a:path w="1" h="2" extrusionOk="0">
                    <a:moveTo>
                      <a:pt x="0" y="1"/>
                    </a:moveTo>
                    <a:cubicBezTo>
                      <a:pt x="1" y="1"/>
                      <a:pt x="1" y="2"/>
                      <a:pt x="1" y="1"/>
                    </a:cubicBezTo>
                    <a:cubicBezTo>
                      <a:pt x="1" y="0"/>
                      <a:pt x="0" y="0"/>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3" name="Google Shape;910;p25">
                <a:extLst>
                  <a:ext uri="{FF2B5EF4-FFF2-40B4-BE49-F238E27FC236}">
                    <a16:creationId xmlns:a16="http://schemas.microsoft.com/office/drawing/2014/main" id="{928F6CF5-71F2-4F9B-BEF4-60C1DC8DDB41}"/>
                  </a:ext>
                </a:extLst>
              </p:cNvPr>
              <p:cNvSpPr/>
              <p:nvPr/>
            </p:nvSpPr>
            <p:spPr>
              <a:xfrm>
                <a:off x="1186" y="1382"/>
                <a:ext cx="2" cy="2"/>
              </a:xfrm>
              <a:custGeom>
                <a:avLst/>
                <a:gdLst/>
                <a:ahLst/>
                <a:cxnLst/>
                <a:rect l="l" t="t" r="r" b="b"/>
                <a:pathLst>
                  <a:path w="1" h="1" extrusionOk="0">
                    <a:moveTo>
                      <a:pt x="1" y="1"/>
                    </a:moveTo>
                    <a:cubicBezTo>
                      <a:pt x="1" y="1"/>
                      <a:pt x="1" y="1"/>
                      <a:pt x="1" y="0"/>
                    </a:cubicBezTo>
                    <a:cubicBezTo>
                      <a:pt x="1" y="0"/>
                      <a:pt x="0" y="1"/>
                      <a:pt x="0" y="1"/>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4" name="Google Shape;911;p25">
                <a:extLst>
                  <a:ext uri="{FF2B5EF4-FFF2-40B4-BE49-F238E27FC236}">
                    <a16:creationId xmlns:a16="http://schemas.microsoft.com/office/drawing/2014/main" id="{EBB3091E-C936-4D6A-A594-CDA55B4FCA74}"/>
                  </a:ext>
                </a:extLst>
              </p:cNvPr>
              <p:cNvSpPr/>
              <p:nvPr/>
            </p:nvSpPr>
            <p:spPr>
              <a:xfrm>
                <a:off x="1064" y="1665"/>
                <a:ext cx="3" cy="0"/>
              </a:xfrm>
              <a:custGeom>
                <a:avLst/>
                <a:gdLst/>
                <a:ahLst/>
                <a:cxnLst/>
                <a:rect l="l" t="t" r="r" b="b"/>
                <a:pathLst>
                  <a:path w="1" h="120000" extrusionOk="0">
                    <a:moveTo>
                      <a:pt x="1" y="0"/>
                    </a:moveTo>
                    <a:cubicBezTo>
                      <a:pt x="1" y="0"/>
                      <a:pt x="0" y="0"/>
                      <a:pt x="0"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5" name="Google Shape;912;p25">
                <a:extLst>
                  <a:ext uri="{FF2B5EF4-FFF2-40B4-BE49-F238E27FC236}">
                    <a16:creationId xmlns:a16="http://schemas.microsoft.com/office/drawing/2014/main" id="{A3B6665E-AB21-47DE-9207-B3D156EA04D4}"/>
                  </a:ext>
                </a:extLst>
              </p:cNvPr>
              <p:cNvSpPr/>
              <p:nvPr/>
            </p:nvSpPr>
            <p:spPr>
              <a:xfrm>
                <a:off x="1038" y="1568"/>
                <a:ext cx="2" cy="0"/>
              </a:xfrm>
              <a:custGeom>
                <a:avLst/>
                <a:gdLst/>
                <a:ahLst/>
                <a:cxnLst/>
                <a:rect l="l" t="t" r="r" b="b"/>
                <a:pathLst>
                  <a:path w="1" h="120000" extrusionOk="0">
                    <a:moveTo>
                      <a:pt x="1" y="0"/>
                    </a:moveTo>
                    <a:cubicBezTo>
                      <a:pt x="1" y="0"/>
                      <a:pt x="0" y="0"/>
                      <a:pt x="0"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6" name="Google Shape;913;p25">
                <a:extLst>
                  <a:ext uri="{FF2B5EF4-FFF2-40B4-BE49-F238E27FC236}">
                    <a16:creationId xmlns:a16="http://schemas.microsoft.com/office/drawing/2014/main" id="{90466527-C2E9-499E-80D7-BAAFF2B81F13}"/>
                  </a:ext>
                </a:extLst>
              </p:cNvPr>
              <p:cNvSpPr/>
              <p:nvPr/>
            </p:nvSpPr>
            <p:spPr>
              <a:xfrm>
                <a:off x="1040" y="1568"/>
                <a:ext cx="0" cy="2"/>
              </a:xfrm>
              <a:custGeom>
                <a:avLst/>
                <a:gdLst/>
                <a:ahLst/>
                <a:cxnLst/>
                <a:rect l="l" t="t" r="r" b="b"/>
                <a:pathLst>
                  <a:path w="120000" h="1" extrusionOk="0">
                    <a:moveTo>
                      <a:pt x="0" y="0"/>
                    </a:move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7" name="Google Shape;914;p25">
                <a:extLst>
                  <a:ext uri="{FF2B5EF4-FFF2-40B4-BE49-F238E27FC236}">
                    <a16:creationId xmlns:a16="http://schemas.microsoft.com/office/drawing/2014/main" id="{097258C9-A7BB-4475-BB34-20FF723E77A9}"/>
                  </a:ext>
                </a:extLst>
              </p:cNvPr>
              <p:cNvSpPr/>
              <p:nvPr/>
            </p:nvSpPr>
            <p:spPr>
              <a:xfrm>
                <a:off x="1102" y="1508"/>
                <a:ext cx="2" cy="4"/>
              </a:xfrm>
              <a:custGeom>
                <a:avLst/>
                <a:gdLst/>
                <a:ahLst/>
                <a:cxnLst/>
                <a:rect l="l" t="t" r="r" b="b"/>
                <a:pathLst>
                  <a:path w="1" h="2" extrusionOk="0">
                    <a:moveTo>
                      <a:pt x="0" y="2"/>
                    </a:moveTo>
                    <a:cubicBezTo>
                      <a:pt x="1" y="2"/>
                      <a:pt x="1" y="0"/>
                      <a:pt x="0" y="2"/>
                    </a:cubicBezTo>
                    <a:cubicBezTo>
                      <a:pt x="1" y="2"/>
                      <a:pt x="0" y="2"/>
                      <a:pt x="0" y="2"/>
                    </a:cubicBezTo>
                    <a:cubicBezTo>
                      <a:pt x="1" y="2"/>
                      <a:pt x="0" y="2"/>
                      <a:pt x="0"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8" name="Google Shape;915;p25">
                <a:extLst>
                  <a:ext uri="{FF2B5EF4-FFF2-40B4-BE49-F238E27FC236}">
                    <a16:creationId xmlns:a16="http://schemas.microsoft.com/office/drawing/2014/main" id="{7825EA14-1253-45D5-9440-29DE34E1CBF6}"/>
                  </a:ext>
                </a:extLst>
              </p:cNvPr>
              <p:cNvSpPr/>
              <p:nvPr/>
            </p:nvSpPr>
            <p:spPr>
              <a:xfrm>
                <a:off x="1175" y="1391"/>
                <a:ext cx="2" cy="2"/>
              </a:xfrm>
              <a:custGeom>
                <a:avLst/>
                <a:gdLst/>
                <a:ahLst/>
                <a:cxnLst/>
                <a:rect l="l" t="t" r="r" b="b"/>
                <a:pathLst>
                  <a:path w="1" h="1" extrusionOk="0">
                    <a:moveTo>
                      <a:pt x="0" y="1"/>
                    </a:move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09" name="Google Shape;916;p25">
                <a:extLst>
                  <a:ext uri="{FF2B5EF4-FFF2-40B4-BE49-F238E27FC236}">
                    <a16:creationId xmlns:a16="http://schemas.microsoft.com/office/drawing/2014/main" id="{EE9FFA90-1EB0-48C3-8089-B0DD81D46E99}"/>
                  </a:ext>
                </a:extLst>
              </p:cNvPr>
              <p:cNvSpPr/>
              <p:nvPr/>
            </p:nvSpPr>
            <p:spPr>
              <a:xfrm>
                <a:off x="1168" y="1388"/>
                <a:ext cx="3" cy="3"/>
              </a:xfrm>
              <a:custGeom>
                <a:avLst/>
                <a:gdLst/>
                <a:ahLst/>
                <a:cxnLst/>
                <a:rect l="l" t="t" r="r" b="b"/>
                <a:pathLst>
                  <a:path w="1" h="1" extrusionOk="0">
                    <a:moveTo>
                      <a:pt x="1" y="0"/>
                    </a:moveTo>
                    <a:cubicBezTo>
                      <a:pt x="0" y="0"/>
                      <a:pt x="0" y="1"/>
                      <a:pt x="0" y="1"/>
                    </a:cubicBezTo>
                    <a:cubicBezTo>
                      <a:pt x="1" y="1"/>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0" name="Google Shape;917;p25">
                <a:extLst>
                  <a:ext uri="{FF2B5EF4-FFF2-40B4-BE49-F238E27FC236}">
                    <a16:creationId xmlns:a16="http://schemas.microsoft.com/office/drawing/2014/main" id="{935DB680-14DA-4D8C-B0C0-289F00A79034}"/>
                  </a:ext>
                </a:extLst>
              </p:cNvPr>
              <p:cNvSpPr/>
              <p:nvPr/>
            </p:nvSpPr>
            <p:spPr>
              <a:xfrm>
                <a:off x="1024" y="1623"/>
                <a:ext cx="5" cy="5"/>
              </a:xfrm>
              <a:custGeom>
                <a:avLst/>
                <a:gdLst/>
                <a:ahLst/>
                <a:cxnLst/>
                <a:rect l="l" t="t" r="r" b="b"/>
                <a:pathLst>
                  <a:path w="2" h="2" extrusionOk="0">
                    <a:moveTo>
                      <a:pt x="0" y="0"/>
                    </a:moveTo>
                    <a:cubicBezTo>
                      <a:pt x="0" y="1"/>
                      <a:pt x="1" y="2"/>
                      <a:pt x="2" y="2"/>
                    </a:cubicBezTo>
                    <a:cubicBezTo>
                      <a:pt x="2" y="1"/>
                      <a:pt x="2" y="1"/>
                      <a:pt x="2" y="0"/>
                    </a:cubicBezTo>
                    <a:cubicBezTo>
                      <a:pt x="1" y="0"/>
                      <a:pt x="1" y="1"/>
                      <a:pt x="1" y="1"/>
                    </a:cubicBezTo>
                    <a:cubicBezTo>
                      <a:pt x="1"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1" name="Google Shape;918;p25">
                <a:extLst>
                  <a:ext uri="{FF2B5EF4-FFF2-40B4-BE49-F238E27FC236}">
                    <a16:creationId xmlns:a16="http://schemas.microsoft.com/office/drawing/2014/main" id="{524D3145-CBC4-4507-A5DA-2CDFB124CB1B}"/>
                  </a:ext>
                </a:extLst>
              </p:cNvPr>
              <p:cNvSpPr/>
              <p:nvPr/>
            </p:nvSpPr>
            <p:spPr>
              <a:xfrm>
                <a:off x="1164" y="1391"/>
                <a:ext cx="11" cy="8"/>
              </a:xfrm>
              <a:custGeom>
                <a:avLst/>
                <a:gdLst/>
                <a:ahLst/>
                <a:cxnLst/>
                <a:rect l="l" t="t" r="r" b="b"/>
                <a:pathLst>
                  <a:path w="5" h="4" extrusionOk="0">
                    <a:moveTo>
                      <a:pt x="2" y="2"/>
                    </a:moveTo>
                    <a:cubicBezTo>
                      <a:pt x="2" y="2"/>
                      <a:pt x="2" y="2"/>
                      <a:pt x="2" y="2"/>
                    </a:cubicBezTo>
                    <a:cubicBezTo>
                      <a:pt x="0" y="2"/>
                      <a:pt x="2" y="4"/>
                      <a:pt x="3" y="3"/>
                    </a:cubicBezTo>
                    <a:cubicBezTo>
                      <a:pt x="4" y="3"/>
                      <a:pt x="5" y="2"/>
                      <a:pt x="4" y="1"/>
                    </a:cubicBezTo>
                    <a:cubicBezTo>
                      <a:pt x="4" y="0"/>
                      <a:pt x="4" y="1"/>
                      <a:pt x="3" y="1"/>
                    </a:cubicBezTo>
                    <a:cubicBezTo>
                      <a:pt x="3" y="0"/>
                      <a:pt x="1" y="1"/>
                      <a:pt x="2" y="2"/>
                    </a:cubicBezTo>
                    <a:cubicBezTo>
                      <a:pt x="2" y="2"/>
                      <a:pt x="1" y="1"/>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2" name="Google Shape;919;p25">
                <a:extLst>
                  <a:ext uri="{FF2B5EF4-FFF2-40B4-BE49-F238E27FC236}">
                    <a16:creationId xmlns:a16="http://schemas.microsoft.com/office/drawing/2014/main" id="{3A7B3A9E-66D1-475C-B007-FDFD48936ED6}"/>
                  </a:ext>
                </a:extLst>
              </p:cNvPr>
              <p:cNvSpPr/>
              <p:nvPr/>
            </p:nvSpPr>
            <p:spPr>
              <a:xfrm>
                <a:off x="1171" y="1391"/>
                <a:ext cx="2" cy="0"/>
              </a:xfrm>
              <a:custGeom>
                <a:avLst/>
                <a:gdLst/>
                <a:ahLst/>
                <a:cxnLst/>
                <a:rect l="l" t="t" r="r" b="b"/>
                <a:pathLst>
                  <a:path w="1" h="120000" extrusionOk="0">
                    <a:moveTo>
                      <a:pt x="1" y="0"/>
                    </a:moveTo>
                    <a:cubicBezTo>
                      <a:pt x="0" y="0"/>
                      <a:pt x="0" y="0"/>
                      <a:pt x="0"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3" name="Google Shape;920;p25">
                <a:extLst>
                  <a:ext uri="{FF2B5EF4-FFF2-40B4-BE49-F238E27FC236}">
                    <a16:creationId xmlns:a16="http://schemas.microsoft.com/office/drawing/2014/main" id="{09BAEC9F-D008-43B8-90B0-A5249402FAD9}"/>
                  </a:ext>
                </a:extLst>
              </p:cNvPr>
              <p:cNvSpPr/>
              <p:nvPr/>
            </p:nvSpPr>
            <p:spPr>
              <a:xfrm>
                <a:off x="1024" y="1645"/>
                <a:ext cx="5" cy="2"/>
              </a:xfrm>
              <a:custGeom>
                <a:avLst/>
                <a:gdLst/>
                <a:ahLst/>
                <a:cxnLst/>
                <a:rect l="l" t="t" r="r" b="b"/>
                <a:pathLst>
                  <a:path w="2" h="1" extrusionOk="0">
                    <a:moveTo>
                      <a:pt x="2" y="1"/>
                    </a:moveTo>
                    <a:cubicBezTo>
                      <a:pt x="2" y="1"/>
                      <a:pt x="2" y="1"/>
                      <a:pt x="2" y="0"/>
                    </a:cubicBezTo>
                    <a:cubicBezTo>
                      <a:pt x="2" y="0"/>
                      <a:pt x="1" y="0"/>
                      <a:pt x="1" y="0"/>
                    </a:cubicBezTo>
                    <a:cubicBezTo>
                      <a:pt x="0" y="1"/>
                      <a:pt x="1" y="1"/>
                      <a:pt x="2" y="1"/>
                    </a:cubicBezTo>
                    <a:cubicBezTo>
                      <a:pt x="2" y="1"/>
                      <a:pt x="1"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4" name="Google Shape;921;p25">
                <a:extLst>
                  <a:ext uri="{FF2B5EF4-FFF2-40B4-BE49-F238E27FC236}">
                    <a16:creationId xmlns:a16="http://schemas.microsoft.com/office/drawing/2014/main" id="{34A84198-33E8-4DAD-B986-139572B10F6D}"/>
                  </a:ext>
                </a:extLst>
              </p:cNvPr>
              <p:cNvSpPr/>
              <p:nvPr/>
            </p:nvSpPr>
            <p:spPr>
              <a:xfrm>
                <a:off x="1173" y="1386"/>
                <a:ext cx="4" cy="7"/>
              </a:xfrm>
              <a:custGeom>
                <a:avLst/>
                <a:gdLst/>
                <a:ahLst/>
                <a:cxnLst/>
                <a:rect l="l" t="t" r="r" b="b"/>
                <a:pathLst>
                  <a:path w="2" h="3" extrusionOk="0">
                    <a:moveTo>
                      <a:pt x="0" y="1"/>
                    </a:moveTo>
                    <a:cubicBezTo>
                      <a:pt x="0" y="1"/>
                      <a:pt x="0" y="2"/>
                      <a:pt x="1" y="3"/>
                    </a:cubicBezTo>
                    <a:cubicBezTo>
                      <a:pt x="1" y="3"/>
                      <a:pt x="2" y="2"/>
                      <a:pt x="2" y="2"/>
                    </a:cubicBezTo>
                    <a:cubicBezTo>
                      <a:pt x="2" y="2"/>
                      <a:pt x="0" y="1"/>
                      <a:pt x="0" y="1"/>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5" name="Google Shape;922;p25">
                <a:extLst>
                  <a:ext uri="{FF2B5EF4-FFF2-40B4-BE49-F238E27FC236}">
                    <a16:creationId xmlns:a16="http://schemas.microsoft.com/office/drawing/2014/main" id="{94657145-8305-4F97-962D-E89734987501}"/>
                  </a:ext>
                </a:extLst>
              </p:cNvPr>
              <p:cNvSpPr/>
              <p:nvPr/>
            </p:nvSpPr>
            <p:spPr>
              <a:xfrm>
                <a:off x="1173" y="1393"/>
                <a:ext cx="2" cy="4"/>
              </a:xfrm>
              <a:custGeom>
                <a:avLst/>
                <a:gdLst/>
                <a:ahLst/>
                <a:cxnLst/>
                <a:rect l="l" t="t" r="r" b="b"/>
                <a:pathLst>
                  <a:path w="1" h="2" extrusionOk="0">
                    <a:moveTo>
                      <a:pt x="1" y="1"/>
                    </a:moveTo>
                    <a:cubicBezTo>
                      <a:pt x="1" y="1"/>
                      <a:pt x="0" y="2"/>
                      <a:pt x="0" y="2"/>
                    </a:cubicBezTo>
                    <a:cubicBezTo>
                      <a:pt x="1" y="2"/>
                      <a:pt x="1" y="1"/>
                      <a:pt x="1" y="0"/>
                    </a:cubicBezTo>
                    <a:cubicBezTo>
                      <a:pt x="1" y="0"/>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6" name="Google Shape;923;p25">
                <a:extLst>
                  <a:ext uri="{FF2B5EF4-FFF2-40B4-BE49-F238E27FC236}">
                    <a16:creationId xmlns:a16="http://schemas.microsoft.com/office/drawing/2014/main" id="{36FADF80-C4C0-41B9-B6B7-9F563FD9E4AD}"/>
                  </a:ext>
                </a:extLst>
              </p:cNvPr>
              <p:cNvSpPr/>
              <p:nvPr/>
            </p:nvSpPr>
            <p:spPr>
              <a:xfrm>
                <a:off x="1166" y="139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7" name="Google Shape;924;p25">
                <a:extLst>
                  <a:ext uri="{FF2B5EF4-FFF2-40B4-BE49-F238E27FC236}">
                    <a16:creationId xmlns:a16="http://schemas.microsoft.com/office/drawing/2014/main" id="{8954B060-B22D-462A-BF85-E27A64557EB4}"/>
                  </a:ext>
                </a:extLst>
              </p:cNvPr>
              <p:cNvSpPr/>
              <p:nvPr/>
            </p:nvSpPr>
            <p:spPr>
              <a:xfrm>
                <a:off x="1164" y="1391"/>
                <a:ext cx="4" cy="4"/>
              </a:xfrm>
              <a:custGeom>
                <a:avLst/>
                <a:gdLst/>
                <a:ahLst/>
                <a:cxnLst/>
                <a:rect l="l" t="t" r="r" b="b"/>
                <a:pathLst>
                  <a:path w="2" h="2" extrusionOk="0">
                    <a:moveTo>
                      <a:pt x="1" y="2"/>
                    </a:moveTo>
                    <a:cubicBezTo>
                      <a:pt x="1" y="1"/>
                      <a:pt x="2" y="1"/>
                      <a:pt x="2" y="1"/>
                    </a:cubicBezTo>
                    <a:cubicBezTo>
                      <a:pt x="2" y="1"/>
                      <a:pt x="2" y="0"/>
                      <a:pt x="1" y="0"/>
                    </a:cubicBezTo>
                    <a:cubicBezTo>
                      <a:pt x="1" y="0"/>
                      <a:pt x="0" y="2"/>
                      <a:pt x="1" y="2"/>
                    </a:cubicBezTo>
                    <a:cubicBezTo>
                      <a:pt x="1" y="1"/>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8" name="Google Shape;925;p25">
                <a:extLst>
                  <a:ext uri="{FF2B5EF4-FFF2-40B4-BE49-F238E27FC236}">
                    <a16:creationId xmlns:a16="http://schemas.microsoft.com/office/drawing/2014/main" id="{66534A55-F14F-41D2-9ABC-94BA4C38711A}"/>
                  </a:ext>
                </a:extLst>
              </p:cNvPr>
              <p:cNvSpPr/>
              <p:nvPr/>
            </p:nvSpPr>
            <p:spPr>
              <a:xfrm>
                <a:off x="1159" y="1397"/>
                <a:ext cx="12" cy="9"/>
              </a:xfrm>
              <a:custGeom>
                <a:avLst/>
                <a:gdLst/>
                <a:ahLst/>
                <a:cxnLst/>
                <a:rect l="l" t="t" r="r" b="b"/>
                <a:pathLst>
                  <a:path w="5" h="4" extrusionOk="0">
                    <a:moveTo>
                      <a:pt x="1" y="3"/>
                    </a:moveTo>
                    <a:cubicBezTo>
                      <a:pt x="1" y="4"/>
                      <a:pt x="3" y="3"/>
                      <a:pt x="4" y="3"/>
                    </a:cubicBezTo>
                    <a:cubicBezTo>
                      <a:pt x="4" y="3"/>
                      <a:pt x="4" y="2"/>
                      <a:pt x="4" y="2"/>
                    </a:cubicBezTo>
                    <a:cubicBezTo>
                      <a:pt x="4" y="2"/>
                      <a:pt x="5" y="1"/>
                      <a:pt x="5" y="1"/>
                    </a:cubicBezTo>
                    <a:cubicBezTo>
                      <a:pt x="4" y="0"/>
                      <a:pt x="3" y="0"/>
                      <a:pt x="3" y="0"/>
                    </a:cubicBezTo>
                    <a:cubicBezTo>
                      <a:pt x="3" y="1"/>
                      <a:pt x="4" y="1"/>
                      <a:pt x="3" y="2"/>
                    </a:cubicBezTo>
                    <a:cubicBezTo>
                      <a:pt x="3" y="2"/>
                      <a:pt x="2" y="2"/>
                      <a:pt x="1" y="2"/>
                    </a:cubicBezTo>
                    <a:cubicBezTo>
                      <a:pt x="1" y="2"/>
                      <a:pt x="2" y="3"/>
                      <a:pt x="2" y="3"/>
                    </a:cubicBezTo>
                    <a:cubicBezTo>
                      <a:pt x="1" y="3"/>
                      <a:pt x="0" y="2"/>
                      <a:pt x="1" y="3"/>
                    </a:cubicBezTo>
                    <a:cubicBezTo>
                      <a:pt x="1" y="4"/>
                      <a:pt x="1"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19" name="Google Shape;926;p25">
                <a:extLst>
                  <a:ext uri="{FF2B5EF4-FFF2-40B4-BE49-F238E27FC236}">
                    <a16:creationId xmlns:a16="http://schemas.microsoft.com/office/drawing/2014/main" id="{0633E670-241E-4AC4-AEDE-1A4079557FDE}"/>
                  </a:ext>
                </a:extLst>
              </p:cNvPr>
              <p:cNvSpPr/>
              <p:nvPr/>
            </p:nvSpPr>
            <p:spPr>
              <a:xfrm>
                <a:off x="1157" y="1404"/>
                <a:ext cx="2" cy="2"/>
              </a:xfrm>
              <a:custGeom>
                <a:avLst/>
                <a:gdLst/>
                <a:ahLst/>
                <a:cxnLst/>
                <a:rect l="l" t="t" r="r" b="b"/>
                <a:pathLst>
                  <a:path w="1" h="1" extrusionOk="0">
                    <a:moveTo>
                      <a:pt x="0" y="1"/>
                    </a:moveTo>
                    <a:cubicBezTo>
                      <a:pt x="1" y="1"/>
                      <a:pt x="1" y="0"/>
                      <a:pt x="1" y="0"/>
                    </a:cubicBezTo>
                    <a:cubicBezTo>
                      <a:pt x="1"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0" name="Google Shape;927;p25">
                <a:extLst>
                  <a:ext uri="{FF2B5EF4-FFF2-40B4-BE49-F238E27FC236}">
                    <a16:creationId xmlns:a16="http://schemas.microsoft.com/office/drawing/2014/main" id="{E94AB750-6C8F-4CAC-9951-EA408F74EB61}"/>
                  </a:ext>
                </a:extLst>
              </p:cNvPr>
              <p:cNvSpPr/>
              <p:nvPr/>
            </p:nvSpPr>
            <p:spPr>
              <a:xfrm>
                <a:off x="1155" y="1419"/>
                <a:ext cx="2" cy="5"/>
              </a:xfrm>
              <a:custGeom>
                <a:avLst/>
                <a:gdLst/>
                <a:ahLst/>
                <a:cxnLst/>
                <a:rect l="l" t="t" r="r" b="b"/>
                <a:pathLst>
                  <a:path w="1" h="2" extrusionOk="0">
                    <a:moveTo>
                      <a:pt x="1" y="1"/>
                    </a:moveTo>
                    <a:cubicBezTo>
                      <a:pt x="0" y="0"/>
                      <a:pt x="0" y="1"/>
                      <a:pt x="0" y="1"/>
                    </a:cubicBezTo>
                    <a:cubicBezTo>
                      <a:pt x="0" y="2"/>
                      <a:pt x="1" y="2"/>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1" name="Google Shape;928;p25">
                <a:extLst>
                  <a:ext uri="{FF2B5EF4-FFF2-40B4-BE49-F238E27FC236}">
                    <a16:creationId xmlns:a16="http://schemas.microsoft.com/office/drawing/2014/main" id="{A07E5F95-9214-40A6-B905-A6824FE84886}"/>
                  </a:ext>
                </a:extLst>
              </p:cNvPr>
              <p:cNvSpPr/>
              <p:nvPr/>
            </p:nvSpPr>
            <p:spPr>
              <a:xfrm>
                <a:off x="1151" y="1404"/>
                <a:ext cx="11" cy="15"/>
              </a:xfrm>
              <a:custGeom>
                <a:avLst/>
                <a:gdLst/>
                <a:ahLst/>
                <a:cxnLst/>
                <a:rect l="l" t="t" r="r" b="b"/>
                <a:pathLst>
                  <a:path w="5" h="7" extrusionOk="0">
                    <a:moveTo>
                      <a:pt x="0" y="6"/>
                    </a:moveTo>
                    <a:cubicBezTo>
                      <a:pt x="2" y="7"/>
                      <a:pt x="1" y="6"/>
                      <a:pt x="2" y="6"/>
                    </a:cubicBezTo>
                    <a:cubicBezTo>
                      <a:pt x="2" y="6"/>
                      <a:pt x="1" y="7"/>
                      <a:pt x="2" y="7"/>
                    </a:cubicBezTo>
                    <a:cubicBezTo>
                      <a:pt x="3" y="6"/>
                      <a:pt x="2" y="5"/>
                      <a:pt x="3" y="5"/>
                    </a:cubicBezTo>
                    <a:cubicBezTo>
                      <a:pt x="3" y="5"/>
                      <a:pt x="4" y="5"/>
                      <a:pt x="5" y="5"/>
                    </a:cubicBezTo>
                    <a:cubicBezTo>
                      <a:pt x="5" y="5"/>
                      <a:pt x="5" y="2"/>
                      <a:pt x="5" y="2"/>
                    </a:cubicBezTo>
                    <a:cubicBezTo>
                      <a:pt x="5" y="2"/>
                      <a:pt x="4" y="3"/>
                      <a:pt x="4" y="3"/>
                    </a:cubicBezTo>
                    <a:cubicBezTo>
                      <a:pt x="4" y="2"/>
                      <a:pt x="5" y="1"/>
                      <a:pt x="4" y="1"/>
                    </a:cubicBezTo>
                    <a:cubicBezTo>
                      <a:pt x="4" y="1"/>
                      <a:pt x="5" y="1"/>
                      <a:pt x="4" y="1"/>
                    </a:cubicBezTo>
                    <a:cubicBezTo>
                      <a:pt x="4" y="1"/>
                      <a:pt x="4" y="1"/>
                      <a:pt x="4" y="1"/>
                    </a:cubicBezTo>
                    <a:cubicBezTo>
                      <a:pt x="4" y="1"/>
                      <a:pt x="4" y="1"/>
                      <a:pt x="4" y="0"/>
                    </a:cubicBezTo>
                    <a:cubicBezTo>
                      <a:pt x="4" y="0"/>
                      <a:pt x="4" y="1"/>
                      <a:pt x="4" y="1"/>
                    </a:cubicBezTo>
                    <a:cubicBezTo>
                      <a:pt x="4" y="1"/>
                      <a:pt x="4" y="1"/>
                      <a:pt x="4" y="1"/>
                    </a:cubicBezTo>
                    <a:cubicBezTo>
                      <a:pt x="3" y="1"/>
                      <a:pt x="3" y="0"/>
                      <a:pt x="3" y="0"/>
                    </a:cubicBezTo>
                    <a:cubicBezTo>
                      <a:pt x="3" y="1"/>
                      <a:pt x="3" y="2"/>
                      <a:pt x="3" y="2"/>
                    </a:cubicBezTo>
                    <a:cubicBezTo>
                      <a:pt x="3" y="1"/>
                      <a:pt x="3" y="1"/>
                      <a:pt x="2" y="1"/>
                    </a:cubicBezTo>
                    <a:cubicBezTo>
                      <a:pt x="2" y="2"/>
                      <a:pt x="2" y="1"/>
                      <a:pt x="2" y="1"/>
                    </a:cubicBezTo>
                    <a:cubicBezTo>
                      <a:pt x="1" y="2"/>
                      <a:pt x="3" y="2"/>
                      <a:pt x="3" y="3"/>
                    </a:cubicBezTo>
                    <a:cubicBezTo>
                      <a:pt x="3" y="3"/>
                      <a:pt x="2" y="3"/>
                      <a:pt x="2" y="2"/>
                    </a:cubicBezTo>
                    <a:cubicBezTo>
                      <a:pt x="2" y="2"/>
                      <a:pt x="1" y="2"/>
                      <a:pt x="1" y="3"/>
                    </a:cubicBezTo>
                    <a:cubicBezTo>
                      <a:pt x="1" y="3"/>
                      <a:pt x="2" y="3"/>
                      <a:pt x="2" y="4"/>
                    </a:cubicBezTo>
                    <a:cubicBezTo>
                      <a:pt x="1" y="3"/>
                      <a:pt x="1" y="3"/>
                      <a:pt x="1" y="3"/>
                    </a:cubicBezTo>
                    <a:cubicBezTo>
                      <a:pt x="1" y="4"/>
                      <a:pt x="2" y="3"/>
                      <a:pt x="2" y="4"/>
                    </a:cubicBezTo>
                    <a:cubicBezTo>
                      <a:pt x="1" y="4"/>
                      <a:pt x="1" y="4"/>
                      <a:pt x="1" y="4"/>
                    </a:cubicBezTo>
                    <a:cubicBezTo>
                      <a:pt x="0" y="5"/>
                      <a:pt x="1" y="4"/>
                      <a:pt x="2" y="5"/>
                    </a:cubicBezTo>
                    <a:cubicBezTo>
                      <a:pt x="2" y="5"/>
                      <a:pt x="0" y="6"/>
                      <a:pt x="0" y="6"/>
                    </a:cubicBezTo>
                    <a:cubicBezTo>
                      <a:pt x="1" y="6"/>
                      <a:pt x="0" y="6"/>
                      <a:pt x="0" y="6"/>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2" name="Google Shape;929;p25">
                <a:extLst>
                  <a:ext uri="{FF2B5EF4-FFF2-40B4-BE49-F238E27FC236}">
                    <a16:creationId xmlns:a16="http://schemas.microsoft.com/office/drawing/2014/main" id="{E61D36A0-F9FE-43C6-97F0-9583CF6A7F60}"/>
                  </a:ext>
                </a:extLst>
              </p:cNvPr>
              <p:cNvSpPr/>
              <p:nvPr/>
            </p:nvSpPr>
            <p:spPr>
              <a:xfrm>
                <a:off x="1162" y="1402"/>
                <a:ext cx="0" cy="2"/>
              </a:xfrm>
              <a:custGeom>
                <a:avLst/>
                <a:gdLst/>
                <a:ahLst/>
                <a:cxnLst/>
                <a:rect l="l" t="t" r="r" b="b"/>
                <a:pathLst>
                  <a:path w="120000" h="1" extrusionOk="0">
                    <a:moveTo>
                      <a:pt x="0" y="0"/>
                    </a:moveTo>
                    <a:cubicBezTo>
                      <a:pt x="0" y="0"/>
                      <a:pt x="0" y="0"/>
                      <a:pt x="0" y="0"/>
                    </a:cubicBezTo>
                    <a:cubicBezTo>
                      <a:pt x="0" y="0"/>
                      <a:pt x="0"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3" name="Google Shape;930;p25">
                <a:extLst>
                  <a:ext uri="{FF2B5EF4-FFF2-40B4-BE49-F238E27FC236}">
                    <a16:creationId xmlns:a16="http://schemas.microsoft.com/office/drawing/2014/main" id="{CDFCED5D-18DC-48CE-9EAA-31B4D781247B}"/>
                  </a:ext>
                </a:extLst>
              </p:cNvPr>
              <p:cNvSpPr/>
              <p:nvPr/>
            </p:nvSpPr>
            <p:spPr>
              <a:xfrm>
                <a:off x="1164" y="1397"/>
                <a:ext cx="2" cy="2"/>
              </a:xfrm>
              <a:custGeom>
                <a:avLst/>
                <a:gdLst/>
                <a:ahLst/>
                <a:cxnLst/>
                <a:rect l="l" t="t" r="r" b="b"/>
                <a:pathLst>
                  <a:path w="1" h="1" extrusionOk="0">
                    <a:moveTo>
                      <a:pt x="0" y="0"/>
                    </a:moveTo>
                    <a:cubicBezTo>
                      <a:pt x="0" y="0"/>
                      <a:pt x="0" y="0"/>
                      <a:pt x="0" y="1"/>
                    </a:cubicBezTo>
                    <a:cubicBezTo>
                      <a:pt x="1" y="1"/>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4" name="Google Shape;931;p25">
                <a:extLst>
                  <a:ext uri="{FF2B5EF4-FFF2-40B4-BE49-F238E27FC236}">
                    <a16:creationId xmlns:a16="http://schemas.microsoft.com/office/drawing/2014/main" id="{C556B0EC-6BFE-4067-A4B7-FF5790E1F51E}"/>
                  </a:ext>
                </a:extLst>
              </p:cNvPr>
              <p:cNvSpPr/>
              <p:nvPr/>
            </p:nvSpPr>
            <p:spPr>
              <a:xfrm>
                <a:off x="1164" y="1399"/>
                <a:ext cx="2" cy="3"/>
              </a:xfrm>
              <a:custGeom>
                <a:avLst/>
                <a:gdLst/>
                <a:ahLst/>
                <a:cxnLst/>
                <a:rect l="l" t="t" r="r" b="b"/>
                <a:pathLst>
                  <a:path w="1" h="1" extrusionOk="0">
                    <a:moveTo>
                      <a:pt x="0" y="1"/>
                    </a:moveTo>
                    <a:cubicBezTo>
                      <a:pt x="0" y="1"/>
                      <a:pt x="1" y="0"/>
                      <a:pt x="1" y="0"/>
                    </a:cubicBezTo>
                    <a:cubicBezTo>
                      <a:pt x="1" y="0"/>
                      <a:pt x="0" y="0"/>
                      <a:pt x="0" y="0"/>
                    </a:cubicBezTo>
                    <a:cubicBezTo>
                      <a:pt x="0" y="0"/>
                      <a:pt x="0" y="0"/>
                      <a:pt x="0" y="0"/>
                    </a:cubicBezTo>
                    <a:cubicBezTo>
                      <a:pt x="0" y="0"/>
                      <a:pt x="0" y="1"/>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5" name="Google Shape;932;p25">
                <a:extLst>
                  <a:ext uri="{FF2B5EF4-FFF2-40B4-BE49-F238E27FC236}">
                    <a16:creationId xmlns:a16="http://schemas.microsoft.com/office/drawing/2014/main" id="{5A8E0890-EB69-4C6D-BDA5-0A4E424C3B97}"/>
                  </a:ext>
                </a:extLst>
              </p:cNvPr>
              <p:cNvSpPr/>
              <p:nvPr/>
            </p:nvSpPr>
            <p:spPr>
              <a:xfrm>
                <a:off x="1109" y="1499"/>
                <a:ext cx="4" cy="9"/>
              </a:xfrm>
              <a:custGeom>
                <a:avLst/>
                <a:gdLst/>
                <a:ahLst/>
                <a:cxnLst/>
                <a:rect l="l" t="t" r="r" b="b"/>
                <a:pathLst>
                  <a:path w="2" h="4" extrusionOk="0">
                    <a:moveTo>
                      <a:pt x="1" y="0"/>
                    </a:moveTo>
                    <a:cubicBezTo>
                      <a:pt x="1" y="0"/>
                      <a:pt x="0" y="2"/>
                      <a:pt x="1" y="2"/>
                    </a:cubicBezTo>
                    <a:cubicBezTo>
                      <a:pt x="1" y="3"/>
                      <a:pt x="0" y="3"/>
                      <a:pt x="0" y="4"/>
                    </a:cubicBezTo>
                    <a:cubicBezTo>
                      <a:pt x="2" y="4"/>
                      <a:pt x="2" y="1"/>
                      <a:pt x="1" y="0"/>
                    </a:cubicBezTo>
                    <a:cubicBezTo>
                      <a:pt x="1" y="0"/>
                      <a:pt x="2"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6" name="Google Shape;933;p25">
                <a:extLst>
                  <a:ext uri="{FF2B5EF4-FFF2-40B4-BE49-F238E27FC236}">
                    <a16:creationId xmlns:a16="http://schemas.microsoft.com/office/drawing/2014/main" id="{CA1E601E-8BC1-4392-8971-0BC39A473E9C}"/>
                  </a:ext>
                </a:extLst>
              </p:cNvPr>
              <p:cNvSpPr/>
              <p:nvPr/>
            </p:nvSpPr>
            <p:spPr>
              <a:xfrm>
                <a:off x="1053" y="1563"/>
                <a:ext cx="2" cy="2"/>
              </a:xfrm>
              <a:custGeom>
                <a:avLst/>
                <a:gdLst/>
                <a:ahLst/>
                <a:cxnLst/>
                <a:rect l="l" t="t" r="r" b="b"/>
                <a:pathLst>
                  <a:path w="1" h="1" extrusionOk="0">
                    <a:moveTo>
                      <a:pt x="0" y="1"/>
                    </a:moveTo>
                    <a:cubicBezTo>
                      <a:pt x="0" y="1"/>
                      <a:pt x="1" y="1"/>
                      <a:pt x="1" y="1"/>
                    </a:cubicBezTo>
                    <a:cubicBezTo>
                      <a:pt x="1" y="1"/>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7" name="Google Shape;934;p25">
                <a:extLst>
                  <a:ext uri="{FF2B5EF4-FFF2-40B4-BE49-F238E27FC236}">
                    <a16:creationId xmlns:a16="http://schemas.microsoft.com/office/drawing/2014/main" id="{419ED6F4-FB25-47C6-8904-213E4853087A}"/>
                  </a:ext>
                </a:extLst>
              </p:cNvPr>
              <p:cNvSpPr txBox="1"/>
              <p:nvPr/>
            </p:nvSpPr>
            <p:spPr>
              <a:xfrm>
                <a:off x="1053" y="1565"/>
                <a:ext cx="1" cy="1"/>
              </a:xfrm>
              <a:prstGeom prst="rect">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8" name="Google Shape;935;p25">
                <a:extLst>
                  <a:ext uri="{FF2B5EF4-FFF2-40B4-BE49-F238E27FC236}">
                    <a16:creationId xmlns:a16="http://schemas.microsoft.com/office/drawing/2014/main" id="{6F837BE8-E824-47E9-B4D9-D67DCB66B166}"/>
                  </a:ext>
                </a:extLst>
              </p:cNvPr>
              <p:cNvSpPr/>
              <p:nvPr/>
            </p:nvSpPr>
            <p:spPr>
              <a:xfrm>
                <a:off x="1027" y="1585"/>
                <a:ext cx="2" cy="3"/>
              </a:xfrm>
              <a:custGeom>
                <a:avLst/>
                <a:gdLst/>
                <a:ahLst/>
                <a:cxnLst/>
                <a:rect l="l" t="t" r="r" b="b"/>
                <a:pathLst>
                  <a:path w="1" h="1" extrusionOk="0">
                    <a:moveTo>
                      <a:pt x="1" y="1"/>
                    </a:moveTo>
                    <a:cubicBezTo>
                      <a:pt x="1" y="0"/>
                      <a:pt x="0" y="1"/>
                      <a:pt x="0" y="1"/>
                    </a:cubicBezTo>
                    <a:cubicBezTo>
                      <a:pt x="0"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29" name="Google Shape;936;p25">
                <a:extLst>
                  <a:ext uri="{FF2B5EF4-FFF2-40B4-BE49-F238E27FC236}">
                    <a16:creationId xmlns:a16="http://schemas.microsoft.com/office/drawing/2014/main" id="{4A7F4504-F014-487E-BD78-DA6585F85116}"/>
                  </a:ext>
                </a:extLst>
              </p:cNvPr>
              <p:cNvSpPr/>
              <p:nvPr/>
            </p:nvSpPr>
            <p:spPr>
              <a:xfrm>
                <a:off x="1097" y="1521"/>
                <a:ext cx="3" cy="2"/>
              </a:xfrm>
              <a:custGeom>
                <a:avLst/>
                <a:gdLst/>
                <a:ahLst/>
                <a:cxnLst/>
                <a:rect l="l" t="t" r="r" b="b"/>
                <a:pathLst>
                  <a:path w="1" h="1" extrusionOk="0">
                    <a:moveTo>
                      <a:pt x="0" y="0"/>
                    </a:moveTo>
                    <a:cubicBezTo>
                      <a:pt x="0" y="0"/>
                      <a:pt x="0" y="1"/>
                      <a:pt x="0" y="1"/>
                    </a:cubicBezTo>
                    <a:cubicBezTo>
                      <a:pt x="0" y="1"/>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0" name="Google Shape;937;p25">
                <a:extLst>
                  <a:ext uri="{FF2B5EF4-FFF2-40B4-BE49-F238E27FC236}">
                    <a16:creationId xmlns:a16="http://schemas.microsoft.com/office/drawing/2014/main" id="{28BBDCB3-99AD-4918-ABF0-B982CE9F373D}"/>
                  </a:ext>
                </a:extLst>
              </p:cNvPr>
              <p:cNvSpPr/>
              <p:nvPr/>
            </p:nvSpPr>
            <p:spPr>
              <a:xfrm>
                <a:off x="1080" y="1652"/>
                <a:ext cx="2" cy="2"/>
              </a:xfrm>
              <a:custGeom>
                <a:avLst/>
                <a:gdLst/>
                <a:ahLst/>
                <a:cxnLst/>
                <a:rect l="l" t="t" r="r" b="b"/>
                <a:pathLst>
                  <a:path w="1" h="1" extrusionOk="0">
                    <a:moveTo>
                      <a:pt x="0" y="1"/>
                    </a:moveTo>
                    <a:cubicBezTo>
                      <a:pt x="1" y="1"/>
                      <a:pt x="1" y="1"/>
                      <a:pt x="1" y="1"/>
                    </a:cubicBezTo>
                    <a:cubicBezTo>
                      <a:pt x="1" y="1"/>
                      <a:pt x="1" y="1"/>
                      <a:pt x="1" y="1"/>
                    </a:cubicBezTo>
                    <a:cubicBezTo>
                      <a:pt x="1" y="0"/>
                      <a:pt x="0" y="1"/>
                      <a:pt x="0" y="1"/>
                    </a:cubicBezTo>
                    <a:cubicBezTo>
                      <a:pt x="0" y="1"/>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1" name="Google Shape;938;p25">
                <a:extLst>
                  <a:ext uri="{FF2B5EF4-FFF2-40B4-BE49-F238E27FC236}">
                    <a16:creationId xmlns:a16="http://schemas.microsoft.com/office/drawing/2014/main" id="{4382F675-71A1-478A-A612-4D8F3D5B3309}"/>
                  </a:ext>
                </a:extLst>
              </p:cNvPr>
              <p:cNvSpPr/>
              <p:nvPr/>
            </p:nvSpPr>
            <p:spPr>
              <a:xfrm>
                <a:off x="1097" y="1521"/>
                <a:ext cx="5" cy="2"/>
              </a:xfrm>
              <a:custGeom>
                <a:avLst/>
                <a:gdLst/>
                <a:ahLst/>
                <a:cxnLst/>
                <a:rect l="l" t="t" r="r" b="b"/>
                <a:pathLst>
                  <a:path w="2" h="1" extrusionOk="0">
                    <a:moveTo>
                      <a:pt x="1" y="0"/>
                    </a:moveTo>
                    <a:cubicBezTo>
                      <a:pt x="1" y="0"/>
                      <a:pt x="1" y="0"/>
                      <a:pt x="0" y="0"/>
                    </a:cubicBezTo>
                    <a:cubicBezTo>
                      <a:pt x="0" y="1"/>
                      <a:pt x="2"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2" name="Google Shape;939;p25">
                <a:extLst>
                  <a:ext uri="{FF2B5EF4-FFF2-40B4-BE49-F238E27FC236}">
                    <a16:creationId xmlns:a16="http://schemas.microsoft.com/office/drawing/2014/main" id="{7E5D9A27-5B23-4009-BB0C-08447DD56410}"/>
                  </a:ext>
                </a:extLst>
              </p:cNvPr>
              <p:cNvSpPr/>
              <p:nvPr/>
            </p:nvSpPr>
            <p:spPr>
              <a:xfrm>
                <a:off x="1027" y="1590"/>
                <a:ext cx="2" cy="0"/>
              </a:xfrm>
              <a:custGeom>
                <a:avLst/>
                <a:gdLst/>
                <a:ahLst/>
                <a:cxnLst/>
                <a:rect l="l" t="t" r="r" b="b"/>
                <a:pathLst>
                  <a:path w="1" h="120000" extrusionOk="0">
                    <a:moveTo>
                      <a:pt x="0" y="0"/>
                    </a:moveTo>
                    <a:cubicBezTo>
                      <a:pt x="0" y="0"/>
                      <a:pt x="0"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3" name="Google Shape;940;p25">
                <a:extLst>
                  <a:ext uri="{FF2B5EF4-FFF2-40B4-BE49-F238E27FC236}">
                    <a16:creationId xmlns:a16="http://schemas.microsoft.com/office/drawing/2014/main" id="{5D1F71BB-9C3F-4C9F-A070-6EBA5885503C}"/>
                  </a:ext>
                </a:extLst>
              </p:cNvPr>
              <p:cNvSpPr/>
              <p:nvPr/>
            </p:nvSpPr>
            <p:spPr>
              <a:xfrm>
                <a:off x="1022" y="1612"/>
                <a:ext cx="5" cy="4"/>
              </a:xfrm>
              <a:custGeom>
                <a:avLst/>
                <a:gdLst/>
                <a:ahLst/>
                <a:cxnLst/>
                <a:rect l="l" t="t" r="r" b="b"/>
                <a:pathLst>
                  <a:path w="2" h="2" extrusionOk="0">
                    <a:moveTo>
                      <a:pt x="1" y="1"/>
                    </a:moveTo>
                    <a:cubicBezTo>
                      <a:pt x="1" y="2"/>
                      <a:pt x="2" y="0"/>
                      <a:pt x="0" y="0"/>
                    </a:cubicBezTo>
                    <a:cubicBezTo>
                      <a:pt x="0" y="1"/>
                      <a:pt x="1" y="0"/>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4" name="Google Shape;941;p25">
                <a:extLst>
                  <a:ext uri="{FF2B5EF4-FFF2-40B4-BE49-F238E27FC236}">
                    <a16:creationId xmlns:a16="http://schemas.microsoft.com/office/drawing/2014/main" id="{C819F762-D879-49D3-863D-19096A754529}"/>
                  </a:ext>
                </a:extLst>
              </p:cNvPr>
              <p:cNvSpPr/>
              <p:nvPr/>
            </p:nvSpPr>
            <p:spPr>
              <a:xfrm>
                <a:off x="1126" y="1464"/>
                <a:ext cx="2" cy="0"/>
              </a:xfrm>
              <a:custGeom>
                <a:avLst/>
                <a:gdLst/>
                <a:ahLst/>
                <a:cxnLst/>
                <a:rect l="l" t="t" r="r" b="b"/>
                <a:pathLst>
                  <a:path w="1" h="120000" extrusionOk="0">
                    <a:moveTo>
                      <a:pt x="0" y="0"/>
                    </a:moveTo>
                    <a:cubicBezTo>
                      <a:pt x="0" y="0"/>
                      <a:pt x="0"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5" name="Google Shape;942;p25">
                <a:extLst>
                  <a:ext uri="{FF2B5EF4-FFF2-40B4-BE49-F238E27FC236}">
                    <a16:creationId xmlns:a16="http://schemas.microsoft.com/office/drawing/2014/main" id="{9A8FD2D8-A399-4C80-B707-08936695A8A8}"/>
                  </a:ext>
                </a:extLst>
              </p:cNvPr>
              <p:cNvSpPr/>
              <p:nvPr/>
            </p:nvSpPr>
            <p:spPr>
              <a:xfrm>
                <a:off x="1031" y="1621"/>
                <a:ext cx="5" cy="4"/>
              </a:xfrm>
              <a:custGeom>
                <a:avLst/>
                <a:gdLst/>
                <a:ahLst/>
                <a:cxnLst/>
                <a:rect l="l" t="t" r="r" b="b"/>
                <a:pathLst>
                  <a:path w="2" h="2" extrusionOk="0">
                    <a:moveTo>
                      <a:pt x="1" y="2"/>
                    </a:moveTo>
                    <a:cubicBezTo>
                      <a:pt x="1" y="2"/>
                      <a:pt x="2" y="0"/>
                      <a:pt x="1" y="1"/>
                    </a:cubicBezTo>
                    <a:cubicBezTo>
                      <a:pt x="1" y="1"/>
                      <a:pt x="0" y="1"/>
                      <a:pt x="1" y="2"/>
                    </a:cubicBezTo>
                    <a:cubicBezTo>
                      <a:pt x="1" y="1"/>
                      <a:pt x="0" y="1"/>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6" name="Google Shape;943;p25">
                <a:extLst>
                  <a:ext uri="{FF2B5EF4-FFF2-40B4-BE49-F238E27FC236}">
                    <a16:creationId xmlns:a16="http://schemas.microsoft.com/office/drawing/2014/main" id="{324761C1-BA50-421B-9B61-0748C24AA0F7}"/>
                  </a:ext>
                </a:extLst>
              </p:cNvPr>
              <p:cNvSpPr/>
              <p:nvPr/>
            </p:nvSpPr>
            <p:spPr>
              <a:xfrm>
                <a:off x="1146" y="1430"/>
                <a:ext cx="5" cy="3"/>
              </a:xfrm>
              <a:custGeom>
                <a:avLst/>
                <a:gdLst/>
                <a:ahLst/>
                <a:cxnLst/>
                <a:rect l="l" t="t" r="r" b="b"/>
                <a:pathLst>
                  <a:path w="2" h="1" extrusionOk="0">
                    <a:moveTo>
                      <a:pt x="1" y="0"/>
                    </a:moveTo>
                    <a:cubicBezTo>
                      <a:pt x="0" y="0"/>
                      <a:pt x="0" y="1"/>
                      <a:pt x="0" y="1"/>
                    </a:cubicBezTo>
                    <a:cubicBezTo>
                      <a:pt x="1" y="1"/>
                      <a:pt x="1" y="1"/>
                      <a:pt x="1" y="1"/>
                    </a:cubicBezTo>
                    <a:cubicBezTo>
                      <a:pt x="2" y="0"/>
                      <a:pt x="1" y="0"/>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7" name="Google Shape;944;p25">
                <a:extLst>
                  <a:ext uri="{FF2B5EF4-FFF2-40B4-BE49-F238E27FC236}">
                    <a16:creationId xmlns:a16="http://schemas.microsoft.com/office/drawing/2014/main" id="{C7EB011D-BADD-4FA5-850F-DCB071C532A4}"/>
                  </a:ext>
                </a:extLst>
              </p:cNvPr>
              <p:cNvSpPr/>
              <p:nvPr/>
            </p:nvSpPr>
            <p:spPr>
              <a:xfrm>
                <a:off x="1137" y="1450"/>
                <a:ext cx="3" cy="0"/>
              </a:xfrm>
              <a:custGeom>
                <a:avLst/>
                <a:gdLst/>
                <a:ahLst/>
                <a:cxnLst/>
                <a:rect l="l" t="t" r="r" b="b"/>
                <a:pathLst>
                  <a:path w="1" h="120000" extrusionOk="0">
                    <a:moveTo>
                      <a:pt x="0" y="0"/>
                    </a:moveTo>
                    <a:cubicBezTo>
                      <a:pt x="0" y="0"/>
                      <a:pt x="0" y="0"/>
                      <a:pt x="1"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8" name="Google Shape;945;p25">
                <a:extLst>
                  <a:ext uri="{FF2B5EF4-FFF2-40B4-BE49-F238E27FC236}">
                    <a16:creationId xmlns:a16="http://schemas.microsoft.com/office/drawing/2014/main" id="{73573BAD-5C8E-4DC1-8E98-B6645E0157CF}"/>
                  </a:ext>
                </a:extLst>
              </p:cNvPr>
              <p:cNvSpPr/>
              <p:nvPr/>
            </p:nvSpPr>
            <p:spPr>
              <a:xfrm>
                <a:off x="1190" y="139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39" name="Google Shape;946;p25">
                <a:extLst>
                  <a:ext uri="{FF2B5EF4-FFF2-40B4-BE49-F238E27FC236}">
                    <a16:creationId xmlns:a16="http://schemas.microsoft.com/office/drawing/2014/main" id="{C0C00FFE-D2C8-461B-9974-9DED7E4D2A33}"/>
                  </a:ext>
                </a:extLst>
              </p:cNvPr>
              <p:cNvSpPr/>
              <p:nvPr/>
            </p:nvSpPr>
            <p:spPr>
              <a:xfrm>
                <a:off x="1095" y="1512"/>
                <a:ext cx="5" cy="5"/>
              </a:xfrm>
              <a:custGeom>
                <a:avLst/>
                <a:gdLst/>
                <a:ahLst/>
                <a:cxnLst/>
                <a:rect l="l" t="t" r="r" b="b"/>
                <a:pathLst>
                  <a:path w="2" h="2" extrusionOk="0">
                    <a:moveTo>
                      <a:pt x="2" y="1"/>
                    </a:moveTo>
                    <a:cubicBezTo>
                      <a:pt x="2" y="1"/>
                      <a:pt x="1" y="1"/>
                      <a:pt x="1" y="1"/>
                    </a:cubicBezTo>
                    <a:cubicBezTo>
                      <a:pt x="1" y="1"/>
                      <a:pt x="2" y="1"/>
                      <a:pt x="2" y="0"/>
                    </a:cubicBezTo>
                    <a:cubicBezTo>
                      <a:pt x="1" y="0"/>
                      <a:pt x="1" y="0"/>
                      <a:pt x="1" y="1"/>
                    </a:cubicBezTo>
                    <a:cubicBezTo>
                      <a:pt x="0" y="1"/>
                      <a:pt x="1" y="0"/>
                      <a:pt x="0" y="1"/>
                    </a:cubicBezTo>
                    <a:cubicBezTo>
                      <a:pt x="0" y="1"/>
                      <a:pt x="0" y="2"/>
                      <a:pt x="0" y="2"/>
                    </a:cubicBezTo>
                    <a:cubicBezTo>
                      <a:pt x="0" y="2"/>
                      <a:pt x="0" y="2"/>
                      <a:pt x="1" y="1"/>
                    </a:cubicBezTo>
                    <a:cubicBezTo>
                      <a:pt x="1" y="2"/>
                      <a:pt x="1" y="2"/>
                      <a:pt x="1" y="2"/>
                    </a:cubicBezTo>
                    <a:cubicBezTo>
                      <a:pt x="1" y="2"/>
                      <a:pt x="2"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0" name="Google Shape;947;p25">
                <a:extLst>
                  <a:ext uri="{FF2B5EF4-FFF2-40B4-BE49-F238E27FC236}">
                    <a16:creationId xmlns:a16="http://schemas.microsoft.com/office/drawing/2014/main" id="{777CB3AB-25CD-4060-BC69-A757DFC57FAF}"/>
                  </a:ext>
                </a:extLst>
              </p:cNvPr>
              <p:cNvSpPr/>
              <p:nvPr/>
            </p:nvSpPr>
            <p:spPr>
              <a:xfrm>
                <a:off x="1124" y="147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1" name="Google Shape;948;p25">
                <a:extLst>
                  <a:ext uri="{FF2B5EF4-FFF2-40B4-BE49-F238E27FC236}">
                    <a16:creationId xmlns:a16="http://schemas.microsoft.com/office/drawing/2014/main" id="{B4E440DB-38E8-4B4B-88F8-B2A73B5B9DAA}"/>
                  </a:ext>
                </a:extLst>
              </p:cNvPr>
              <p:cNvSpPr/>
              <p:nvPr/>
            </p:nvSpPr>
            <p:spPr>
              <a:xfrm>
                <a:off x="1153" y="1422"/>
                <a:ext cx="2" cy="4"/>
              </a:xfrm>
              <a:custGeom>
                <a:avLst/>
                <a:gdLst/>
                <a:ahLst/>
                <a:cxnLst/>
                <a:rect l="l" t="t" r="r" b="b"/>
                <a:pathLst>
                  <a:path w="1" h="2" extrusionOk="0">
                    <a:moveTo>
                      <a:pt x="1" y="1"/>
                    </a:moveTo>
                    <a:cubicBezTo>
                      <a:pt x="1" y="0"/>
                      <a:pt x="0" y="1"/>
                      <a:pt x="0" y="1"/>
                    </a:cubicBezTo>
                    <a:cubicBezTo>
                      <a:pt x="0" y="1"/>
                      <a:pt x="1" y="2"/>
                      <a:pt x="1" y="1"/>
                    </a:cubicBezTo>
                    <a:cubicBezTo>
                      <a:pt x="1" y="1"/>
                      <a:pt x="1"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2" name="Google Shape;949;p25">
                <a:extLst>
                  <a:ext uri="{FF2B5EF4-FFF2-40B4-BE49-F238E27FC236}">
                    <a16:creationId xmlns:a16="http://schemas.microsoft.com/office/drawing/2014/main" id="{14AC72DF-2207-4594-95E3-71C8D79D8B8C}"/>
                  </a:ext>
                </a:extLst>
              </p:cNvPr>
              <p:cNvSpPr/>
              <p:nvPr/>
            </p:nvSpPr>
            <p:spPr>
              <a:xfrm>
                <a:off x="1111" y="1497"/>
                <a:ext cx="2" cy="2"/>
              </a:xfrm>
              <a:custGeom>
                <a:avLst/>
                <a:gdLst/>
                <a:ahLst/>
                <a:cxnLst/>
                <a:rect l="l" t="t" r="r" b="b"/>
                <a:pathLst>
                  <a:path w="1" h="1" extrusionOk="0">
                    <a:moveTo>
                      <a:pt x="0" y="0"/>
                    </a:moveTo>
                    <a:cubicBezTo>
                      <a:pt x="0" y="0"/>
                      <a:pt x="0" y="1"/>
                      <a:pt x="0" y="1"/>
                    </a:cubicBezTo>
                    <a:cubicBezTo>
                      <a:pt x="0" y="1"/>
                      <a:pt x="1" y="0"/>
                      <a:pt x="1" y="0"/>
                    </a:cubicBezTo>
                    <a:cubicBezTo>
                      <a:pt x="0" y="0"/>
                      <a:pt x="0"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3" name="Google Shape;950;p25">
                <a:extLst>
                  <a:ext uri="{FF2B5EF4-FFF2-40B4-BE49-F238E27FC236}">
                    <a16:creationId xmlns:a16="http://schemas.microsoft.com/office/drawing/2014/main" id="{C2670E55-C8FF-47BF-A92F-9C8A94E30A7F}"/>
                  </a:ext>
                </a:extLst>
              </p:cNvPr>
              <p:cNvSpPr/>
              <p:nvPr/>
            </p:nvSpPr>
            <p:spPr>
              <a:xfrm>
                <a:off x="1060" y="1557"/>
                <a:ext cx="2" cy="2"/>
              </a:xfrm>
              <a:custGeom>
                <a:avLst/>
                <a:gdLst/>
                <a:ahLst/>
                <a:cxnLst/>
                <a:rect l="l" t="t" r="r" b="b"/>
                <a:pathLst>
                  <a:path w="1" h="1" extrusionOk="0">
                    <a:moveTo>
                      <a:pt x="0" y="0"/>
                    </a:moveTo>
                    <a:cubicBezTo>
                      <a:pt x="1" y="0"/>
                      <a:pt x="1" y="0"/>
                      <a:pt x="1" y="0"/>
                    </a:cubicBezTo>
                    <a:cubicBezTo>
                      <a:pt x="0" y="0"/>
                      <a:pt x="0" y="0"/>
                      <a:pt x="0" y="0"/>
                    </a:cubicBezTo>
                    <a:cubicBezTo>
                      <a:pt x="1"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4" name="Google Shape;951;p25">
                <a:extLst>
                  <a:ext uri="{FF2B5EF4-FFF2-40B4-BE49-F238E27FC236}">
                    <a16:creationId xmlns:a16="http://schemas.microsoft.com/office/drawing/2014/main" id="{2DF88794-E46F-40D4-B346-D5106F948053}"/>
                  </a:ext>
                </a:extLst>
              </p:cNvPr>
              <p:cNvSpPr/>
              <p:nvPr/>
            </p:nvSpPr>
            <p:spPr>
              <a:xfrm>
                <a:off x="1111" y="1486"/>
                <a:ext cx="2" cy="2"/>
              </a:xfrm>
              <a:custGeom>
                <a:avLst/>
                <a:gdLst/>
                <a:ahLst/>
                <a:cxnLst/>
                <a:rect l="l" t="t" r="r" b="b"/>
                <a:pathLst>
                  <a:path w="1" h="1" extrusionOk="0">
                    <a:moveTo>
                      <a:pt x="0" y="0"/>
                    </a:moveTo>
                    <a:cubicBezTo>
                      <a:pt x="0" y="0"/>
                      <a:pt x="0" y="1"/>
                      <a:pt x="0" y="1"/>
                    </a:cubicBezTo>
                    <a:cubicBezTo>
                      <a:pt x="1" y="0"/>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5" name="Google Shape;952;p25">
                <a:extLst>
                  <a:ext uri="{FF2B5EF4-FFF2-40B4-BE49-F238E27FC236}">
                    <a16:creationId xmlns:a16="http://schemas.microsoft.com/office/drawing/2014/main" id="{624DFC3B-AEF9-4326-9212-D442D5CA3643}"/>
                  </a:ext>
                </a:extLst>
              </p:cNvPr>
              <p:cNvSpPr/>
              <p:nvPr/>
            </p:nvSpPr>
            <p:spPr>
              <a:xfrm>
                <a:off x="1027" y="1588"/>
                <a:ext cx="0" cy="2"/>
              </a:xfrm>
              <a:custGeom>
                <a:avLst/>
                <a:gdLst/>
                <a:ahLst/>
                <a:cxnLst/>
                <a:rect l="l" t="t" r="r" b="b"/>
                <a:pathLst>
                  <a:path w="120000" h="1" extrusionOk="0">
                    <a:moveTo>
                      <a:pt x="0" y="0"/>
                    </a:moveTo>
                    <a:cubicBezTo>
                      <a:pt x="0" y="0"/>
                      <a:pt x="0" y="0"/>
                      <a:pt x="0" y="0"/>
                    </a:cubicBezTo>
                    <a:cubicBezTo>
                      <a:pt x="0" y="0"/>
                      <a:pt x="0" y="1"/>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6" name="Google Shape;953;p25">
                <a:extLst>
                  <a:ext uri="{FF2B5EF4-FFF2-40B4-BE49-F238E27FC236}">
                    <a16:creationId xmlns:a16="http://schemas.microsoft.com/office/drawing/2014/main" id="{74D641AE-D583-4E5E-89BE-285B81145D93}"/>
                  </a:ext>
                </a:extLst>
              </p:cNvPr>
              <p:cNvSpPr/>
              <p:nvPr/>
            </p:nvSpPr>
            <p:spPr>
              <a:xfrm>
                <a:off x="1024" y="1596"/>
                <a:ext cx="3" cy="3"/>
              </a:xfrm>
              <a:custGeom>
                <a:avLst/>
                <a:gdLst/>
                <a:ahLst/>
                <a:cxnLst/>
                <a:rect l="l" t="t" r="r" b="b"/>
                <a:pathLst>
                  <a:path w="1" h="1" extrusionOk="0">
                    <a:moveTo>
                      <a:pt x="0" y="1"/>
                    </a:moveTo>
                    <a:cubicBezTo>
                      <a:pt x="0" y="1"/>
                      <a:pt x="0" y="1"/>
                      <a:pt x="0" y="1"/>
                    </a:cubicBezTo>
                    <a:cubicBezTo>
                      <a:pt x="1" y="1"/>
                      <a:pt x="1" y="1"/>
                      <a:pt x="1" y="1"/>
                    </a:cubicBezTo>
                    <a:cubicBezTo>
                      <a:pt x="1" y="1"/>
                      <a:pt x="1" y="0"/>
                      <a:pt x="0" y="1"/>
                    </a:cubicBezTo>
                    <a:cubicBezTo>
                      <a:pt x="0" y="1"/>
                      <a:pt x="1"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7" name="Google Shape;954;p25">
                <a:extLst>
                  <a:ext uri="{FF2B5EF4-FFF2-40B4-BE49-F238E27FC236}">
                    <a16:creationId xmlns:a16="http://schemas.microsoft.com/office/drawing/2014/main" id="{B7554328-72B0-44C3-B628-A07C7181C3A4}"/>
                  </a:ext>
                </a:extLst>
              </p:cNvPr>
              <p:cNvSpPr/>
              <p:nvPr/>
            </p:nvSpPr>
            <p:spPr>
              <a:xfrm>
                <a:off x="1097" y="1519"/>
                <a:ext cx="3" cy="0"/>
              </a:xfrm>
              <a:custGeom>
                <a:avLst/>
                <a:gdLst/>
                <a:ahLst/>
                <a:cxnLst/>
                <a:rect l="l" t="t" r="r" b="b"/>
                <a:pathLst>
                  <a:path w="1" h="120000" extrusionOk="0">
                    <a:moveTo>
                      <a:pt x="0" y="0"/>
                    </a:moveTo>
                    <a:cubicBezTo>
                      <a:pt x="0" y="0"/>
                      <a:pt x="1" y="0"/>
                      <a:pt x="1" y="0"/>
                    </a:cubicBezTo>
                    <a:cubicBezTo>
                      <a:pt x="1"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8" name="Google Shape;955;p25">
                <a:extLst>
                  <a:ext uri="{FF2B5EF4-FFF2-40B4-BE49-F238E27FC236}">
                    <a16:creationId xmlns:a16="http://schemas.microsoft.com/office/drawing/2014/main" id="{E2AF3DD3-5DCB-4013-939E-9563F11E30E3}"/>
                  </a:ext>
                </a:extLst>
              </p:cNvPr>
              <p:cNvSpPr/>
              <p:nvPr/>
            </p:nvSpPr>
            <p:spPr>
              <a:xfrm>
                <a:off x="1133" y="1501"/>
                <a:ext cx="0" cy="2"/>
              </a:xfrm>
              <a:custGeom>
                <a:avLst/>
                <a:gdLst/>
                <a:ahLst/>
                <a:cxnLst/>
                <a:rect l="l" t="t" r="r" b="b"/>
                <a:pathLst>
                  <a:path w="120000" h="1" extrusionOk="0">
                    <a:moveTo>
                      <a:pt x="0" y="0"/>
                    </a:moveTo>
                    <a:cubicBezTo>
                      <a:pt x="0" y="0"/>
                      <a:pt x="0" y="1"/>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49" name="Google Shape;956;p25">
                <a:extLst>
                  <a:ext uri="{FF2B5EF4-FFF2-40B4-BE49-F238E27FC236}">
                    <a16:creationId xmlns:a16="http://schemas.microsoft.com/office/drawing/2014/main" id="{E6435238-2105-4492-8265-A79E562CCC22}"/>
                  </a:ext>
                </a:extLst>
              </p:cNvPr>
              <p:cNvSpPr/>
              <p:nvPr/>
            </p:nvSpPr>
            <p:spPr>
              <a:xfrm>
                <a:off x="1117" y="1477"/>
                <a:ext cx="0" cy="2"/>
              </a:xfrm>
              <a:custGeom>
                <a:avLst/>
                <a:gdLst/>
                <a:ahLst/>
                <a:cxnLst/>
                <a:rect l="l" t="t" r="r" b="b"/>
                <a:pathLst>
                  <a:path w="120000" h="1" extrusionOk="0">
                    <a:moveTo>
                      <a:pt x="0" y="1"/>
                    </a:moveTo>
                    <a:cubicBezTo>
                      <a:pt x="0" y="1"/>
                      <a:pt x="0"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0" name="Google Shape;957;p25">
                <a:extLst>
                  <a:ext uri="{FF2B5EF4-FFF2-40B4-BE49-F238E27FC236}">
                    <a16:creationId xmlns:a16="http://schemas.microsoft.com/office/drawing/2014/main" id="{5958E7AC-A645-46D3-9D4A-4D4F10C9D15C}"/>
                  </a:ext>
                </a:extLst>
              </p:cNvPr>
              <p:cNvSpPr/>
              <p:nvPr/>
            </p:nvSpPr>
            <p:spPr>
              <a:xfrm>
                <a:off x="1186" y="1388"/>
                <a:ext cx="2" cy="3"/>
              </a:xfrm>
              <a:custGeom>
                <a:avLst/>
                <a:gdLst/>
                <a:ahLst/>
                <a:cxnLst/>
                <a:rect l="l" t="t" r="r" b="b"/>
                <a:pathLst>
                  <a:path w="1" h="1" extrusionOk="0">
                    <a:moveTo>
                      <a:pt x="0" y="0"/>
                    </a:moveTo>
                    <a:cubicBezTo>
                      <a:pt x="0" y="1"/>
                      <a:pt x="0" y="1"/>
                      <a:pt x="0" y="1"/>
                    </a:cubicBezTo>
                    <a:cubicBezTo>
                      <a:pt x="1"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1" name="Google Shape;958;p25">
                <a:extLst>
                  <a:ext uri="{FF2B5EF4-FFF2-40B4-BE49-F238E27FC236}">
                    <a16:creationId xmlns:a16="http://schemas.microsoft.com/office/drawing/2014/main" id="{7423E7E5-60A1-4B3F-AC4B-752F9D13E34A}"/>
                  </a:ext>
                </a:extLst>
              </p:cNvPr>
              <p:cNvSpPr/>
              <p:nvPr/>
            </p:nvSpPr>
            <p:spPr>
              <a:xfrm>
                <a:off x="949" y="1342"/>
                <a:ext cx="13" cy="6"/>
              </a:xfrm>
              <a:custGeom>
                <a:avLst/>
                <a:gdLst/>
                <a:ahLst/>
                <a:cxnLst/>
                <a:rect l="l" t="t" r="r" b="b"/>
                <a:pathLst>
                  <a:path w="6" h="3" extrusionOk="0">
                    <a:moveTo>
                      <a:pt x="2" y="2"/>
                    </a:moveTo>
                    <a:cubicBezTo>
                      <a:pt x="3" y="2"/>
                      <a:pt x="5" y="2"/>
                      <a:pt x="5" y="1"/>
                    </a:cubicBezTo>
                    <a:cubicBezTo>
                      <a:pt x="6" y="0"/>
                      <a:pt x="5" y="0"/>
                      <a:pt x="4" y="0"/>
                    </a:cubicBezTo>
                    <a:cubicBezTo>
                      <a:pt x="4" y="0"/>
                      <a:pt x="3" y="1"/>
                      <a:pt x="3" y="1"/>
                    </a:cubicBezTo>
                    <a:cubicBezTo>
                      <a:pt x="2" y="1"/>
                      <a:pt x="0" y="1"/>
                      <a:pt x="1" y="3"/>
                    </a:cubicBezTo>
                    <a:cubicBezTo>
                      <a:pt x="1" y="3"/>
                      <a:pt x="2" y="2"/>
                      <a:pt x="2" y="2"/>
                    </a:cubicBezTo>
                    <a:cubicBezTo>
                      <a:pt x="2" y="2"/>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2" name="Google Shape;959;p25">
                <a:extLst>
                  <a:ext uri="{FF2B5EF4-FFF2-40B4-BE49-F238E27FC236}">
                    <a16:creationId xmlns:a16="http://schemas.microsoft.com/office/drawing/2014/main" id="{6A9655ED-FF11-4AAE-88D9-D4E2A7B552D8}"/>
                  </a:ext>
                </a:extLst>
              </p:cNvPr>
              <p:cNvSpPr/>
              <p:nvPr/>
            </p:nvSpPr>
            <p:spPr>
              <a:xfrm>
                <a:off x="1111" y="1484"/>
                <a:ext cx="4" cy="6"/>
              </a:xfrm>
              <a:custGeom>
                <a:avLst/>
                <a:gdLst/>
                <a:ahLst/>
                <a:cxnLst/>
                <a:rect l="l" t="t" r="r" b="b"/>
                <a:pathLst>
                  <a:path w="2" h="3" extrusionOk="0">
                    <a:moveTo>
                      <a:pt x="1" y="1"/>
                    </a:moveTo>
                    <a:cubicBezTo>
                      <a:pt x="1" y="1"/>
                      <a:pt x="1" y="1"/>
                      <a:pt x="1" y="2"/>
                    </a:cubicBezTo>
                    <a:cubicBezTo>
                      <a:pt x="1" y="2"/>
                      <a:pt x="0" y="2"/>
                      <a:pt x="0" y="3"/>
                    </a:cubicBezTo>
                    <a:cubicBezTo>
                      <a:pt x="1" y="3"/>
                      <a:pt x="2" y="2"/>
                      <a:pt x="2" y="1"/>
                    </a:cubicBezTo>
                    <a:cubicBezTo>
                      <a:pt x="2" y="1"/>
                      <a:pt x="1"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3" name="Google Shape;960;p25">
                <a:extLst>
                  <a:ext uri="{FF2B5EF4-FFF2-40B4-BE49-F238E27FC236}">
                    <a16:creationId xmlns:a16="http://schemas.microsoft.com/office/drawing/2014/main" id="{EAF33101-2F7F-4DB5-88EE-9E793B857CFB}"/>
                  </a:ext>
                </a:extLst>
              </p:cNvPr>
              <p:cNvSpPr/>
              <p:nvPr/>
            </p:nvSpPr>
            <p:spPr>
              <a:xfrm>
                <a:off x="1111" y="1490"/>
                <a:ext cx="6" cy="5"/>
              </a:xfrm>
              <a:custGeom>
                <a:avLst/>
                <a:gdLst/>
                <a:ahLst/>
                <a:cxnLst/>
                <a:rect l="l" t="t" r="r" b="b"/>
                <a:pathLst>
                  <a:path w="3" h="2" extrusionOk="0">
                    <a:moveTo>
                      <a:pt x="1" y="0"/>
                    </a:moveTo>
                    <a:cubicBezTo>
                      <a:pt x="1" y="1"/>
                      <a:pt x="0" y="1"/>
                      <a:pt x="0" y="1"/>
                    </a:cubicBezTo>
                    <a:cubicBezTo>
                      <a:pt x="1" y="1"/>
                      <a:pt x="1" y="1"/>
                      <a:pt x="1" y="1"/>
                    </a:cubicBezTo>
                    <a:cubicBezTo>
                      <a:pt x="1" y="2"/>
                      <a:pt x="1" y="2"/>
                      <a:pt x="1" y="2"/>
                    </a:cubicBezTo>
                    <a:cubicBezTo>
                      <a:pt x="1" y="2"/>
                      <a:pt x="2" y="1"/>
                      <a:pt x="2" y="1"/>
                    </a:cubicBezTo>
                    <a:cubicBezTo>
                      <a:pt x="2" y="1"/>
                      <a:pt x="3" y="0"/>
                      <a:pt x="3" y="0"/>
                    </a:cubicBezTo>
                    <a:cubicBezTo>
                      <a:pt x="3" y="0"/>
                      <a:pt x="2" y="0"/>
                      <a:pt x="2" y="0"/>
                    </a:cubicBezTo>
                    <a:cubicBezTo>
                      <a:pt x="1" y="0"/>
                      <a:pt x="1" y="0"/>
                      <a:pt x="1" y="0"/>
                    </a:cubicBezTo>
                    <a:cubicBezTo>
                      <a:pt x="1" y="0"/>
                      <a:pt x="2"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4" name="Google Shape;961;p25">
                <a:extLst>
                  <a:ext uri="{FF2B5EF4-FFF2-40B4-BE49-F238E27FC236}">
                    <a16:creationId xmlns:a16="http://schemas.microsoft.com/office/drawing/2014/main" id="{FC1C68DA-AEF0-4649-838D-70D79B1FA52B}"/>
                  </a:ext>
                </a:extLst>
              </p:cNvPr>
              <p:cNvSpPr/>
              <p:nvPr/>
            </p:nvSpPr>
            <p:spPr>
              <a:xfrm>
                <a:off x="1219" y="1379"/>
                <a:ext cx="0" cy="3"/>
              </a:xfrm>
              <a:custGeom>
                <a:avLst/>
                <a:gdLst/>
                <a:ahLst/>
                <a:cxnLst/>
                <a:rect l="l" t="t" r="r" b="b"/>
                <a:pathLst>
                  <a:path w="120000" h="1" extrusionOk="0">
                    <a:moveTo>
                      <a:pt x="0" y="1"/>
                    </a:moveTo>
                    <a:cubicBezTo>
                      <a:pt x="0" y="1"/>
                      <a:pt x="0" y="0"/>
                      <a:pt x="0"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5" name="Google Shape;962;p25">
                <a:extLst>
                  <a:ext uri="{FF2B5EF4-FFF2-40B4-BE49-F238E27FC236}">
                    <a16:creationId xmlns:a16="http://schemas.microsoft.com/office/drawing/2014/main" id="{2B1097A7-D697-4836-A285-772A954FEA42}"/>
                  </a:ext>
                </a:extLst>
              </p:cNvPr>
              <p:cNvSpPr/>
              <p:nvPr/>
            </p:nvSpPr>
            <p:spPr>
              <a:xfrm>
                <a:off x="1115" y="1484"/>
                <a:ext cx="2" cy="2"/>
              </a:xfrm>
              <a:custGeom>
                <a:avLst/>
                <a:gdLst/>
                <a:ahLst/>
                <a:cxnLst/>
                <a:rect l="l" t="t" r="r" b="b"/>
                <a:pathLst>
                  <a:path w="1" h="1" extrusionOk="0">
                    <a:moveTo>
                      <a:pt x="1" y="0"/>
                    </a:moveTo>
                    <a:cubicBezTo>
                      <a:pt x="0" y="0"/>
                      <a:pt x="0" y="0"/>
                      <a:pt x="1" y="1"/>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6" name="Google Shape;963;p25">
                <a:extLst>
                  <a:ext uri="{FF2B5EF4-FFF2-40B4-BE49-F238E27FC236}">
                    <a16:creationId xmlns:a16="http://schemas.microsoft.com/office/drawing/2014/main" id="{567A75DB-B36C-4CFA-AD90-216AE380DE20}"/>
                  </a:ext>
                </a:extLst>
              </p:cNvPr>
              <p:cNvSpPr/>
              <p:nvPr/>
            </p:nvSpPr>
            <p:spPr>
              <a:xfrm>
                <a:off x="1113" y="1481"/>
                <a:ext cx="2" cy="3"/>
              </a:xfrm>
              <a:custGeom>
                <a:avLst/>
                <a:gdLst/>
                <a:ahLst/>
                <a:cxnLst/>
                <a:rect l="l" t="t" r="r" b="b"/>
                <a:pathLst>
                  <a:path w="1" h="1" extrusionOk="0">
                    <a:moveTo>
                      <a:pt x="1" y="0"/>
                    </a:moveTo>
                    <a:cubicBezTo>
                      <a:pt x="1" y="0"/>
                      <a:pt x="0" y="0"/>
                      <a:pt x="0" y="1"/>
                    </a:cubicBezTo>
                    <a:cubicBezTo>
                      <a:pt x="1" y="1"/>
                      <a:pt x="1" y="0"/>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7" name="Google Shape;964;p25">
                <a:extLst>
                  <a:ext uri="{FF2B5EF4-FFF2-40B4-BE49-F238E27FC236}">
                    <a16:creationId xmlns:a16="http://schemas.microsoft.com/office/drawing/2014/main" id="{37E07083-D248-49CE-BFF8-BC120671EDDF}"/>
                  </a:ext>
                </a:extLst>
              </p:cNvPr>
              <p:cNvSpPr/>
              <p:nvPr/>
            </p:nvSpPr>
            <p:spPr>
              <a:xfrm>
                <a:off x="1111" y="1495"/>
                <a:ext cx="4" cy="2"/>
              </a:xfrm>
              <a:custGeom>
                <a:avLst/>
                <a:gdLst/>
                <a:ahLst/>
                <a:cxnLst/>
                <a:rect l="l" t="t" r="r" b="b"/>
                <a:pathLst>
                  <a:path w="2" h="1" extrusionOk="0">
                    <a:moveTo>
                      <a:pt x="0" y="1"/>
                    </a:moveTo>
                    <a:cubicBezTo>
                      <a:pt x="1" y="1"/>
                      <a:pt x="2" y="0"/>
                      <a:pt x="1" y="0"/>
                    </a:cubicBezTo>
                    <a:cubicBezTo>
                      <a:pt x="1" y="0"/>
                      <a:pt x="1" y="0"/>
                      <a:pt x="0" y="1"/>
                    </a:cubicBezTo>
                    <a:cubicBezTo>
                      <a:pt x="1" y="1"/>
                      <a:pt x="1"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8" name="Google Shape;965;p25">
                <a:extLst>
                  <a:ext uri="{FF2B5EF4-FFF2-40B4-BE49-F238E27FC236}">
                    <a16:creationId xmlns:a16="http://schemas.microsoft.com/office/drawing/2014/main" id="{7937B2B1-FCB7-44E0-93FF-8FA76B358015}"/>
                  </a:ext>
                </a:extLst>
              </p:cNvPr>
              <p:cNvSpPr/>
              <p:nvPr/>
            </p:nvSpPr>
            <p:spPr>
              <a:xfrm>
                <a:off x="1115" y="1450"/>
                <a:ext cx="2" cy="0"/>
              </a:xfrm>
              <a:custGeom>
                <a:avLst/>
                <a:gdLst/>
                <a:ahLst/>
                <a:cxnLst/>
                <a:rect l="l" t="t" r="r" b="b"/>
                <a:pathLst>
                  <a:path w="1" h="120000" extrusionOk="0">
                    <a:moveTo>
                      <a:pt x="1" y="0"/>
                    </a:moveTo>
                    <a:cubicBezTo>
                      <a:pt x="1" y="0"/>
                      <a:pt x="1" y="0"/>
                      <a:pt x="1" y="0"/>
                    </a:cubicBezTo>
                    <a:cubicBezTo>
                      <a:pt x="0" y="0"/>
                      <a:pt x="0" y="0"/>
                      <a:pt x="0" y="0"/>
                    </a:cubicBezTo>
                    <a:cubicBezTo>
                      <a:pt x="0" y="0"/>
                      <a:pt x="0" y="0"/>
                      <a:pt x="1" y="0"/>
                    </a:cubicBezTo>
                    <a:cubicBezTo>
                      <a:pt x="1"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59" name="Google Shape;966;p25">
                <a:extLst>
                  <a:ext uri="{FF2B5EF4-FFF2-40B4-BE49-F238E27FC236}">
                    <a16:creationId xmlns:a16="http://schemas.microsoft.com/office/drawing/2014/main" id="{9BFDC5A0-3822-4937-BA18-F190AFE80EB1}"/>
                  </a:ext>
                </a:extLst>
              </p:cNvPr>
              <p:cNvSpPr/>
              <p:nvPr/>
            </p:nvSpPr>
            <p:spPr>
              <a:xfrm>
                <a:off x="1115" y="1477"/>
                <a:ext cx="0" cy="2"/>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cubicBezTo>
                      <a:pt x="0" y="0"/>
                      <a:pt x="0"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0" name="Google Shape;967;p25">
                <a:extLst>
                  <a:ext uri="{FF2B5EF4-FFF2-40B4-BE49-F238E27FC236}">
                    <a16:creationId xmlns:a16="http://schemas.microsoft.com/office/drawing/2014/main" id="{05886C6E-6F92-46E6-A462-475D292F438B}"/>
                  </a:ext>
                </a:extLst>
              </p:cNvPr>
              <p:cNvSpPr/>
              <p:nvPr/>
            </p:nvSpPr>
            <p:spPr>
              <a:xfrm>
                <a:off x="1113" y="1477"/>
                <a:ext cx="2" cy="0"/>
              </a:xfrm>
              <a:custGeom>
                <a:avLst/>
                <a:gdLst/>
                <a:ahLst/>
                <a:cxnLst/>
                <a:rect l="l" t="t" r="r" b="b"/>
                <a:pathLst>
                  <a:path w="1" h="120000" extrusionOk="0">
                    <a:moveTo>
                      <a:pt x="1" y="0"/>
                    </a:moveTo>
                    <a:cubicBezTo>
                      <a:pt x="0" y="0"/>
                      <a:pt x="1" y="0"/>
                      <a:pt x="1" y="0"/>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1" name="Google Shape;968;p25">
                <a:extLst>
                  <a:ext uri="{FF2B5EF4-FFF2-40B4-BE49-F238E27FC236}">
                    <a16:creationId xmlns:a16="http://schemas.microsoft.com/office/drawing/2014/main" id="{A1B94309-ACC4-4AAD-86E4-229D05579377}"/>
                  </a:ext>
                </a:extLst>
              </p:cNvPr>
              <p:cNvSpPr/>
              <p:nvPr/>
            </p:nvSpPr>
            <p:spPr>
              <a:xfrm>
                <a:off x="1151" y="1419"/>
                <a:ext cx="2" cy="3"/>
              </a:xfrm>
              <a:custGeom>
                <a:avLst/>
                <a:gdLst/>
                <a:ahLst/>
                <a:cxnLst/>
                <a:rect l="l" t="t" r="r" b="b"/>
                <a:pathLst>
                  <a:path w="1" h="1" extrusionOk="0">
                    <a:moveTo>
                      <a:pt x="1" y="1"/>
                    </a:moveTo>
                    <a:cubicBezTo>
                      <a:pt x="1" y="0"/>
                      <a:pt x="1" y="0"/>
                      <a:pt x="0" y="0"/>
                    </a:cubicBezTo>
                    <a:cubicBezTo>
                      <a:pt x="0" y="0"/>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2" name="Google Shape;969;p25">
                <a:extLst>
                  <a:ext uri="{FF2B5EF4-FFF2-40B4-BE49-F238E27FC236}">
                    <a16:creationId xmlns:a16="http://schemas.microsoft.com/office/drawing/2014/main" id="{609BEC8C-3CAE-4938-B869-5AEBF9BA3495}"/>
                  </a:ext>
                </a:extLst>
              </p:cNvPr>
              <p:cNvSpPr/>
              <p:nvPr/>
            </p:nvSpPr>
            <p:spPr>
              <a:xfrm>
                <a:off x="1135" y="1419"/>
                <a:ext cx="0" cy="3"/>
              </a:xfrm>
              <a:custGeom>
                <a:avLst/>
                <a:gdLst/>
                <a:ahLst/>
                <a:cxnLst/>
                <a:rect l="l" t="t" r="r" b="b"/>
                <a:pathLst>
                  <a:path w="120000" h="1" extrusionOk="0">
                    <a:moveTo>
                      <a:pt x="0" y="0"/>
                    </a:moveTo>
                    <a:cubicBezTo>
                      <a:pt x="0" y="0"/>
                      <a:pt x="0" y="1"/>
                      <a:pt x="0" y="1"/>
                    </a:cubicBezTo>
                    <a:cubicBezTo>
                      <a:pt x="0" y="1"/>
                      <a:pt x="0"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3" name="Google Shape;970;p25">
                <a:extLst>
                  <a:ext uri="{FF2B5EF4-FFF2-40B4-BE49-F238E27FC236}">
                    <a16:creationId xmlns:a16="http://schemas.microsoft.com/office/drawing/2014/main" id="{D497662A-05B6-4A51-A600-D6587F615F91}"/>
                  </a:ext>
                </a:extLst>
              </p:cNvPr>
              <p:cNvSpPr/>
              <p:nvPr/>
            </p:nvSpPr>
            <p:spPr>
              <a:xfrm>
                <a:off x="1131" y="1419"/>
                <a:ext cx="9" cy="14"/>
              </a:xfrm>
              <a:custGeom>
                <a:avLst/>
                <a:gdLst/>
                <a:ahLst/>
                <a:cxnLst/>
                <a:rect l="l" t="t" r="r" b="b"/>
                <a:pathLst>
                  <a:path w="4" h="6" extrusionOk="0">
                    <a:moveTo>
                      <a:pt x="0" y="4"/>
                    </a:moveTo>
                    <a:cubicBezTo>
                      <a:pt x="1" y="5"/>
                      <a:pt x="2" y="3"/>
                      <a:pt x="3" y="3"/>
                    </a:cubicBezTo>
                    <a:cubicBezTo>
                      <a:pt x="4" y="3"/>
                      <a:pt x="2" y="4"/>
                      <a:pt x="2" y="4"/>
                    </a:cubicBezTo>
                    <a:cubicBezTo>
                      <a:pt x="2" y="4"/>
                      <a:pt x="2" y="4"/>
                      <a:pt x="2" y="4"/>
                    </a:cubicBezTo>
                    <a:cubicBezTo>
                      <a:pt x="2" y="5"/>
                      <a:pt x="2" y="5"/>
                      <a:pt x="1" y="4"/>
                    </a:cubicBezTo>
                    <a:cubicBezTo>
                      <a:pt x="1" y="5"/>
                      <a:pt x="1" y="4"/>
                      <a:pt x="1" y="5"/>
                    </a:cubicBezTo>
                    <a:cubicBezTo>
                      <a:pt x="1" y="5"/>
                      <a:pt x="3" y="6"/>
                      <a:pt x="2" y="5"/>
                    </a:cubicBezTo>
                    <a:cubicBezTo>
                      <a:pt x="2" y="5"/>
                      <a:pt x="4" y="4"/>
                      <a:pt x="4" y="4"/>
                    </a:cubicBezTo>
                    <a:cubicBezTo>
                      <a:pt x="4" y="3"/>
                      <a:pt x="4" y="2"/>
                      <a:pt x="4" y="2"/>
                    </a:cubicBezTo>
                    <a:cubicBezTo>
                      <a:pt x="4" y="1"/>
                      <a:pt x="3" y="1"/>
                      <a:pt x="3" y="0"/>
                    </a:cubicBezTo>
                    <a:cubicBezTo>
                      <a:pt x="3" y="0"/>
                      <a:pt x="3" y="0"/>
                      <a:pt x="3" y="1"/>
                    </a:cubicBezTo>
                    <a:cubicBezTo>
                      <a:pt x="3" y="2"/>
                      <a:pt x="3" y="2"/>
                      <a:pt x="2" y="1"/>
                    </a:cubicBezTo>
                    <a:cubicBezTo>
                      <a:pt x="2" y="2"/>
                      <a:pt x="2" y="3"/>
                      <a:pt x="1" y="3"/>
                    </a:cubicBezTo>
                    <a:cubicBezTo>
                      <a:pt x="1" y="2"/>
                      <a:pt x="2" y="2"/>
                      <a:pt x="1" y="2"/>
                    </a:cubicBezTo>
                    <a:cubicBezTo>
                      <a:pt x="1" y="2"/>
                      <a:pt x="1" y="2"/>
                      <a:pt x="1" y="2"/>
                    </a:cubicBezTo>
                    <a:cubicBezTo>
                      <a:pt x="1" y="2"/>
                      <a:pt x="1" y="2"/>
                      <a:pt x="1" y="2"/>
                    </a:cubicBezTo>
                    <a:cubicBezTo>
                      <a:pt x="1" y="2"/>
                      <a:pt x="0" y="4"/>
                      <a:pt x="0" y="4"/>
                    </a:cubicBezTo>
                    <a:cubicBezTo>
                      <a:pt x="1" y="4"/>
                      <a:pt x="0" y="4"/>
                      <a:pt x="0"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4" name="Google Shape;971;p25">
                <a:extLst>
                  <a:ext uri="{FF2B5EF4-FFF2-40B4-BE49-F238E27FC236}">
                    <a16:creationId xmlns:a16="http://schemas.microsoft.com/office/drawing/2014/main" id="{32501A05-521A-4B1B-844C-6C3D5C590811}"/>
                  </a:ext>
                </a:extLst>
              </p:cNvPr>
              <p:cNvSpPr/>
              <p:nvPr/>
            </p:nvSpPr>
            <p:spPr>
              <a:xfrm>
                <a:off x="1117" y="1430"/>
                <a:ext cx="20" cy="18"/>
              </a:xfrm>
              <a:custGeom>
                <a:avLst/>
                <a:gdLst/>
                <a:ahLst/>
                <a:cxnLst/>
                <a:rect l="l" t="t" r="r" b="b"/>
                <a:pathLst>
                  <a:path w="9" h="8" extrusionOk="0">
                    <a:moveTo>
                      <a:pt x="0" y="7"/>
                    </a:moveTo>
                    <a:cubicBezTo>
                      <a:pt x="0" y="7"/>
                      <a:pt x="1" y="7"/>
                      <a:pt x="1" y="6"/>
                    </a:cubicBezTo>
                    <a:cubicBezTo>
                      <a:pt x="1" y="6"/>
                      <a:pt x="2" y="5"/>
                      <a:pt x="2" y="5"/>
                    </a:cubicBezTo>
                    <a:cubicBezTo>
                      <a:pt x="2" y="6"/>
                      <a:pt x="2" y="5"/>
                      <a:pt x="3" y="5"/>
                    </a:cubicBezTo>
                    <a:cubicBezTo>
                      <a:pt x="3" y="5"/>
                      <a:pt x="3" y="5"/>
                      <a:pt x="4" y="5"/>
                    </a:cubicBezTo>
                    <a:cubicBezTo>
                      <a:pt x="4" y="5"/>
                      <a:pt x="4" y="4"/>
                      <a:pt x="5" y="4"/>
                    </a:cubicBezTo>
                    <a:cubicBezTo>
                      <a:pt x="5" y="3"/>
                      <a:pt x="8" y="4"/>
                      <a:pt x="7" y="3"/>
                    </a:cubicBezTo>
                    <a:cubicBezTo>
                      <a:pt x="8" y="3"/>
                      <a:pt x="9" y="2"/>
                      <a:pt x="9" y="1"/>
                    </a:cubicBezTo>
                    <a:cubicBezTo>
                      <a:pt x="9" y="1"/>
                      <a:pt x="9" y="1"/>
                      <a:pt x="9" y="1"/>
                    </a:cubicBezTo>
                    <a:cubicBezTo>
                      <a:pt x="8" y="1"/>
                      <a:pt x="8" y="1"/>
                      <a:pt x="8" y="2"/>
                    </a:cubicBezTo>
                    <a:cubicBezTo>
                      <a:pt x="8" y="1"/>
                      <a:pt x="8" y="1"/>
                      <a:pt x="8" y="1"/>
                    </a:cubicBezTo>
                    <a:cubicBezTo>
                      <a:pt x="8" y="1"/>
                      <a:pt x="7" y="1"/>
                      <a:pt x="7" y="1"/>
                    </a:cubicBezTo>
                    <a:cubicBezTo>
                      <a:pt x="8" y="0"/>
                      <a:pt x="6" y="3"/>
                      <a:pt x="6" y="3"/>
                    </a:cubicBezTo>
                    <a:cubicBezTo>
                      <a:pt x="6" y="3"/>
                      <a:pt x="6" y="2"/>
                      <a:pt x="6" y="2"/>
                    </a:cubicBezTo>
                    <a:cubicBezTo>
                      <a:pt x="5" y="2"/>
                      <a:pt x="5" y="3"/>
                      <a:pt x="5" y="3"/>
                    </a:cubicBezTo>
                    <a:cubicBezTo>
                      <a:pt x="5" y="2"/>
                      <a:pt x="5" y="2"/>
                      <a:pt x="4" y="2"/>
                    </a:cubicBezTo>
                    <a:cubicBezTo>
                      <a:pt x="4" y="2"/>
                      <a:pt x="4" y="3"/>
                      <a:pt x="4" y="3"/>
                    </a:cubicBezTo>
                    <a:cubicBezTo>
                      <a:pt x="4" y="3"/>
                      <a:pt x="4" y="2"/>
                      <a:pt x="3" y="3"/>
                    </a:cubicBezTo>
                    <a:cubicBezTo>
                      <a:pt x="2" y="3"/>
                      <a:pt x="3" y="3"/>
                      <a:pt x="3" y="3"/>
                    </a:cubicBezTo>
                    <a:cubicBezTo>
                      <a:pt x="3" y="4"/>
                      <a:pt x="2" y="5"/>
                      <a:pt x="1" y="5"/>
                    </a:cubicBezTo>
                    <a:cubicBezTo>
                      <a:pt x="1" y="4"/>
                      <a:pt x="1" y="5"/>
                      <a:pt x="1" y="5"/>
                    </a:cubicBezTo>
                    <a:cubicBezTo>
                      <a:pt x="0" y="6"/>
                      <a:pt x="0" y="7"/>
                      <a:pt x="0" y="8"/>
                    </a:cubicBezTo>
                    <a:cubicBezTo>
                      <a:pt x="0" y="8"/>
                      <a:pt x="0" y="7"/>
                      <a:pt x="0" y="7"/>
                    </a:cubicBezTo>
                    <a:cubicBezTo>
                      <a:pt x="0" y="7"/>
                      <a:pt x="0" y="7"/>
                      <a:pt x="0" y="7"/>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5" name="Google Shape;972;p25">
                <a:extLst>
                  <a:ext uri="{FF2B5EF4-FFF2-40B4-BE49-F238E27FC236}">
                    <a16:creationId xmlns:a16="http://schemas.microsoft.com/office/drawing/2014/main" id="{27FC6C67-5E32-4008-B743-E780DA4E85A4}"/>
                  </a:ext>
                </a:extLst>
              </p:cNvPr>
              <p:cNvSpPr/>
              <p:nvPr/>
            </p:nvSpPr>
            <p:spPr>
              <a:xfrm>
                <a:off x="1135" y="1437"/>
                <a:ext cx="2" cy="2"/>
              </a:xfrm>
              <a:custGeom>
                <a:avLst/>
                <a:gdLst/>
                <a:ahLst/>
                <a:cxnLst/>
                <a:rect l="l" t="t" r="r" b="b"/>
                <a:pathLst>
                  <a:path w="1" h="1" extrusionOk="0">
                    <a:moveTo>
                      <a:pt x="0" y="0"/>
                    </a:moveTo>
                    <a:cubicBezTo>
                      <a:pt x="0" y="1"/>
                      <a:pt x="0" y="1"/>
                      <a:pt x="0" y="1"/>
                    </a:cubicBezTo>
                    <a:cubicBezTo>
                      <a:pt x="0" y="1"/>
                      <a:pt x="1" y="0"/>
                      <a:pt x="0" y="0"/>
                    </a:cubicBezTo>
                    <a:cubicBezTo>
                      <a:pt x="0" y="0"/>
                      <a:pt x="0" y="0"/>
                      <a:pt x="0" y="0"/>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6" name="Google Shape;973;p25">
                <a:extLst>
                  <a:ext uri="{FF2B5EF4-FFF2-40B4-BE49-F238E27FC236}">
                    <a16:creationId xmlns:a16="http://schemas.microsoft.com/office/drawing/2014/main" id="{1812E616-76A4-48D7-A72D-1B395B250742}"/>
                  </a:ext>
                </a:extLst>
              </p:cNvPr>
              <p:cNvSpPr/>
              <p:nvPr/>
            </p:nvSpPr>
            <p:spPr>
              <a:xfrm>
                <a:off x="1148" y="1419"/>
                <a:ext cx="3" cy="0"/>
              </a:xfrm>
              <a:custGeom>
                <a:avLst/>
                <a:gdLst/>
                <a:ahLst/>
                <a:cxnLst/>
                <a:rect l="l" t="t" r="r" b="b"/>
                <a:pathLst>
                  <a:path w="1" h="120000" extrusionOk="0">
                    <a:moveTo>
                      <a:pt x="1" y="0"/>
                    </a:moveTo>
                    <a:cubicBezTo>
                      <a:pt x="1" y="0"/>
                      <a:pt x="0" y="0"/>
                      <a:pt x="0" y="0"/>
                    </a:cubicBezTo>
                    <a:cubicBezTo>
                      <a:pt x="0"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7" name="Google Shape;974;p25">
                <a:extLst>
                  <a:ext uri="{FF2B5EF4-FFF2-40B4-BE49-F238E27FC236}">
                    <a16:creationId xmlns:a16="http://schemas.microsoft.com/office/drawing/2014/main" id="{AD8931CF-01A7-40B8-A891-0707A774C592}"/>
                  </a:ext>
                </a:extLst>
              </p:cNvPr>
              <p:cNvSpPr/>
              <p:nvPr/>
            </p:nvSpPr>
            <p:spPr>
              <a:xfrm>
                <a:off x="1131" y="1455"/>
                <a:ext cx="2" cy="4"/>
              </a:xfrm>
              <a:custGeom>
                <a:avLst/>
                <a:gdLst/>
                <a:ahLst/>
                <a:cxnLst/>
                <a:rect l="l" t="t" r="r" b="b"/>
                <a:pathLst>
                  <a:path w="1" h="2" extrusionOk="0">
                    <a:moveTo>
                      <a:pt x="0" y="1"/>
                    </a:moveTo>
                    <a:cubicBezTo>
                      <a:pt x="0" y="1"/>
                      <a:pt x="1" y="2"/>
                      <a:pt x="1" y="0"/>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8" name="Google Shape;975;p25">
                <a:extLst>
                  <a:ext uri="{FF2B5EF4-FFF2-40B4-BE49-F238E27FC236}">
                    <a16:creationId xmlns:a16="http://schemas.microsoft.com/office/drawing/2014/main" id="{6CE46EA8-9DAE-4443-86E0-9C160B57D4F2}"/>
                  </a:ext>
                </a:extLst>
              </p:cNvPr>
              <p:cNvSpPr/>
              <p:nvPr/>
            </p:nvSpPr>
            <p:spPr>
              <a:xfrm>
                <a:off x="1157" y="1417"/>
                <a:ext cx="0" cy="2"/>
              </a:xfrm>
              <a:custGeom>
                <a:avLst/>
                <a:gdLst/>
                <a:ahLst/>
                <a:cxnLst/>
                <a:rect l="l" t="t" r="r" b="b"/>
                <a:pathLst>
                  <a:path w="120000" h="1" extrusionOk="0">
                    <a:moveTo>
                      <a:pt x="0" y="0"/>
                    </a:moveTo>
                    <a:cubicBezTo>
                      <a:pt x="0" y="0"/>
                      <a:pt x="0" y="0"/>
                      <a:pt x="0" y="0"/>
                    </a:cubicBezTo>
                    <a:cubicBezTo>
                      <a:pt x="0" y="0"/>
                      <a:pt x="0" y="1"/>
                      <a:pt x="0" y="1"/>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69" name="Google Shape;976;p25">
                <a:extLst>
                  <a:ext uri="{FF2B5EF4-FFF2-40B4-BE49-F238E27FC236}">
                    <a16:creationId xmlns:a16="http://schemas.microsoft.com/office/drawing/2014/main" id="{C1999A8D-64CC-488D-B63B-3FE93FBBD91F}"/>
                  </a:ext>
                </a:extLst>
              </p:cNvPr>
              <p:cNvSpPr/>
              <p:nvPr/>
            </p:nvSpPr>
            <p:spPr>
              <a:xfrm>
                <a:off x="1115" y="1479"/>
                <a:ext cx="2" cy="5"/>
              </a:xfrm>
              <a:custGeom>
                <a:avLst/>
                <a:gdLst/>
                <a:ahLst/>
                <a:cxnLst/>
                <a:rect l="l" t="t" r="r" b="b"/>
                <a:pathLst>
                  <a:path w="1" h="2" extrusionOk="0">
                    <a:moveTo>
                      <a:pt x="1" y="0"/>
                    </a:moveTo>
                    <a:cubicBezTo>
                      <a:pt x="1" y="0"/>
                      <a:pt x="1" y="0"/>
                      <a:pt x="1" y="0"/>
                    </a:cubicBezTo>
                    <a:cubicBezTo>
                      <a:pt x="0" y="0"/>
                      <a:pt x="1" y="2"/>
                      <a:pt x="1" y="1"/>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0" name="Google Shape;977;p25">
                <a:extLst>
                  <a:ext uri="{FF2B5EF4-FFF2-40B4-BE49-F238E27FC236}">
                    <a16:creationId xmlns:a16="http://schemas.microsoft.com/office/drawing/2014/main" id="{EF71EAC5-A622-4230-9432-82BB4E77F106}"/>
                  </a:ext>
                </a:extLst>
              </p:cNvPr>
              <p:cNvSpPr/>
              <p:nvPr/>
            </p:nvSpPr>
            <p:spPr>
              <a:xfrm>
                <a:off x="1140" y="1413"/>
                <a:ext cx="6" cy="9"/>
              </a:xfrm>
              <a:custGeom>
                <a:avLst/>
                <a:gdLst/>
                <a:ahLst/>
                <a:cxnLst/>
                <a:rect l="l" t="t" r="r" b="b"/>
                <a:pathLst>
                  <a:path w="3" h="4" extrusionOk="0">
                    <a:moveTo>
                      <a:pt x="1" y="4"/>
                    </a:moveTo>
                    <a:cubicBezTo>
                      <a:pt x="0" y="3"/>
                      <a:pt x="1" y="3"/>
                      <a:pt x="2" y="3"/>
                    </a:cubicBezTo>
                    <a:cubicBezTo>
                      <a:pt x="2" y="2"/>
                      <a:pt x="2" y="2"/>
                      <a:pt x="3" y="2"/>
                    </a:cubicBezTo>
                    <a:cubicBezTo>
                      <a:pt x="3" y="1"/>
                      <a:pt x="3" y="0"/>
                      <a:pt x="3" y="0"/>
                    </a:cubicBezTo>
                    <a:cubicBezTo>
                      <a:pt x="2" y="0"/>
                      <a:pt x="2" y="0"/>
                      <a:pt x="1" y="1"/>
                    </a:cubicBezTo>
                    <a:cubicBezTo>
                      <a:pt x="1" y="2"/>
                      <a:pt x="1" y="2"/>
                      <a:pt x="0" y="2"/>
                    </a:cubicBezTo>
                    <a:cubicBezTo>
                      <a:pt x="0" y="3"/>
                      <a:pt x="0" y="4"/>
                      <a:pt x="1" y="4"/>
                    </a:cubicBezTo>
                    <a:cubicBezTo>
                      <a:pt x="1" y="4"/>
                      <a:pt x="0" y="4"/>
                      <a:pt x="1"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1" name="Google Shape;978;p25">
                <a:extLst>
                  <a:ext uri="{FF2B5EF4-FFF2-40B4-BE49-F238E27FC236}">
                    <a16:creationId xmlns:a16="http://schemas.microsoft.com/office/drawing/2014/main" id="{3484E10E-B5FB-4B70-8023-82969F7BD2EA}"/>
                  </a:ext>
                </a:extLst>
              </p:cNvPr>
              <p:cNvSpPr/>
              <p:nvPr/>
            </p:nvSpPr>
            <p:spPr>
              <a:xfrm>
                <a:off x="1146" y="1419"/>
                <a:ext cx="5" cy="3"/>
              </a:xfrm>
              <a:custGeom>
                <a:avLst/>
                <a:gdLst/>
                <a:ahLst/>
                <a:cxnLst/>
                <a:rect l="l" t="t" r="r" b="b"/>
                <a:pathLst>
                  <a:path w="2" h="1" extrusionOk="0">
                    <a:moveTo>
                      <a:pt x="2" y="1"/>
                    </a:moveTo>
                    <a:cubicBezTo>
                      <a:pt x="2" y="0"/>
                      <a:pt x="0" y="0"/>
                      <a:pt x="0" y="0"/>
                    </a:cubicBezTo>
                    <a:cubicBezTo>
                      <a:pt x="1" y="0"/>
                      <a:pt x="1" y="1"/>
                      <a:pt x="2" y="1"/>
                    </a:cubicBezTo>
                    <a:cubicBezTo>
                      <a:pt x="2" y="1"/>
                      <a:pt x="1"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2" name="Google Shape;979;p25">
                <a:extLst>
                  <a:ext uri="{FF2B5EF4-FFF2-40B4-BE49-F238E27FC236}">
                    <a16:creationId xmlns:a16="http://schemas.microsoft.com/office/drawing/2014/main" id="{1B8D36C9-7833-4157-898E-5DEF5F38FCFF}"/>
                  </a:ext>
                </a:extLst>
              </p:cNvPr>
              <p:cNvSpPr/>
              <p:nvPr/>
            </p:nvSpPr>
            <p:spPr>
              <a:xfrm>
                <a:off x="1126" y="1459"/>
                <a:ext cx="2" cy="2"/>
              </a:xfrm>
              <a:custGeom>
                <a:avLst/>
                <a:gdLst/>
                <a:ahLst/>
                <a:cxnLst/>
                <a:rect l="l" t="t" r="r" b="b"/>
                <a:pathLst>
                  <a:path w="1" h="1" extrusionOk="0">
                    <a:moveTo>
                      <a:pt x="0" y="1"/>
                    </a:moveTo>
                    <a:cubicBezTo>
                      <a:pt x="1" y="1"/>
                      <a:pt x="1" y="0"/>
                      <a:pt x="1" y="0"/>
                    </a:cubicBezTo>
                    <a:cubicBezTo>
                      <a:pt x="1" y="0"/>
                      <a:pt x="0" y="0"/>
                      <a:pt x="0"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3" name="Google Shape;980;p25">
                <a:extLst>
                  <a:ext uri="{FF2B5EF4-FFF2-40B4-BE49-F238E27FC236}">
                    <a16:creationId xmlns:a16="http://schemas.microsoft.com/office/drawing/2014/main" id="{83CBDE30-6139-42D9-8CC4-7E7AD29E5C93}"/>
                  </a:ext>
                </a:extLst>
              </p:cNvPr>
              <p:cNvSpPr/>
              <p:nvPr/>
            </p:nvSpPr>
            <p:spPr>
              <a:xfrm>
                <a:off x="1117" y="1475"/>
                <a:ext cx="3" cy="2"/>
              </a:xfrm>
              <a:custGeom>
                <a:avLst/>
                <a:gdLst/>
                <a:ahLst/>
                <a:cxnLst/>
                <a:rect l="l" t="t" r="r" b="b"/>
                <a:pathLst>
                  <a:path w="1" h="1" extrusionOk="0">
                    <a:moveTo>
                      <a:pt x="1" y="0"/>
                    </a:moveTo>
                    <a:cubicBezTo>
                      <a:pt x="1" y="0"/>
                      <a:pt x="1" y="0"/>
                      <a:pt x="0" y="0"/>
                    </a:cubicBezTo>
                    <a:cubicBezTo>
                      <a:pt x="0"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4" name="Google Shape;981;p25">
                <a:extLst>
                  <a:ext uri="{FF2B5EF4-FFF2-40B4-BE49-F238E27FC236}">
                    <a16:creationId xmlns:a16="http://schemas.microsoft.com/office/drawing/2014/main" id="{5C4BBD3B-EF2F-4A54-A71B-DECD51B9A8F8}"/>
                  </a:ext>
                </a:extLst>
              </p:cNvPr>
              <p:cNvSpPr/>
              <p:nvPr/>
            </p:nvSpPr>
            <p:spPr>
              <a:xfrm>
                <a:off x="1120" y="1475"/>
                <a:ext cx="1" cy="1"/>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5" name="Google Shape;982;p25">
                <a:extLst>
                  <a:ext uri="{FF2B5EF4-FFF2-40B4-BE49-F238E27FC236}">
                    <a16:creationId xmlns:a16="http://schemas.microsoft.com/office/drawing/2014/main" id="{57B847D3-8BE1-4E3A-B3B6-7AD31626B20B}"/>
                  </a:ext>
                </a:extLst>
              </p:cNvPr>
              <p:cNvSpPr/>
              <p:nvPr/>
            </p:nvSpPr>
            <p:spPr>
              <a:xfrm>
                <a:off x="1126" y="1464"/>
                <a:ext cx="0" cy="2"/>
              </a:xfrm>
              <a:custGeom>
                <a:avLst/>
                <a:gdLst/>
                <a:ahLst/>
                <a:cxnLst/>
                <a:rect l="l" t="t" r="r" b="b"/>
                <a:pathLst>
                  <a:path w="120000" h="1" extrusionOk="0">
                    <a:moveTo>
                      <a:pt x="0" y="0"/>
                    </a:moveTo>
                    <a:cubicBezTo>
                      <a:pt x="0" y="0"/>
                      <a:pt x="0" y="0"/>
                      <a:pt x="0" y="1"/>
                    </a:cubicBezTo>
                    <a:cubicBezTo>
                      <a:pt x="0" y="1"/>
                      <a:pt x="0" y="1"/>
                      <a:pt x="0" y="0"/>
                    </a:cubicBezTo>
                    <a:cubicBezTo>
                      <a:pt x="0" y="0"/>
                      <a:pt x="0"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6" name="Google Shape;983;p25">
                <a:extLst>
                  <a:ext uri="{FF2B5EF4-FFF2-40B4-BE49-F238E27FC236}">
                    <a16:creationId xmlns:a16="http://schemas.microsoft.com/office/drawing/2014/main" id="{8D614B4D-87DF-468E-B247-8E49D330B653}"/>
                  </a:ext>
                </a:extLst>
              </p:cNvPr>
              <p:cNvSpPr/>
              <p:nvPr/>
            </p:nvSpPr>
            <p:spPr>
              <a:xfrm>
                <a:off x="1117" y="1475"/>
                <a:ext cx="3" cy="2"/>
              </a:xfrm>
              <a:custGeom>
                <a:avLst/>
                <a:gdLst/>
                <a:ahLst/>
                <a:cxnLst/>
                <a:rect l="l" t="t" r="r" b="b"/>
                <a:pathLst>
                  <a:path w="1" h="1" extrusionOk="0">
                    <a:moveTo>
                      <a:pt x="1" y="1"/>
                    </a:moveTo>
                    <a:cubicBezTo>
                      <a:pt x="1" y="1"/>
                      <a:pt x="1" y="1"/>
                      <a:pt x="1" y="0"/>
                    </a:cubicBezTo>
                    <a:cubicBezTo>
                      <a:pt x="1" y="0"/>
                      <a:pt x="0" y="1"/>
                      <a:pt x="0"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7" name="Google Shape;984;p25">
                <a:extLst>
                  <a:ext uri="{FF2B5EF4-FFF2-40B4-BE49-F238E27FC236}">
                    <a16:creationId xmlns:a16="http://schemas.microsoft.com/office/drawing/2014/main" id="{D2DA6BDC-26B4-46BC-98D9-E76A16E415B2}"/>
                  </a:ext>
                </a:extLst>
              </p:cNvPr>
              <p:cNvSpPr/>
              <p:nvPr/>
            </p:nvSpPr>
            <p:spPr>
              <a:xfrm>
                <a:off x="1122" y="1468"/>
                <a:ext cx="2" cy="2"/>
              </a:xfrm>
              <a:custGeom>
                <a:avLst/>
                <a:gdLst/>
                <a:ahLst/>
                <a:cxnLst/>
                <a:rect l="l" t="t" r="r" b="b"/>
                <a:pathLst>
                  <a:path w="1" h="1" extrusionOk="0">
                    <a:moveTo>
                      <a:pt x="0" y="1"/>
                    </a:moveTo>
                    <a:cubicBezTo>
                      <a:pt x="1" y="1"/>
                      <a:pt x="1" y="1"/>
                      <a:pt x="1"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8" name="Google Shape;985;p25">
                <a:extLst>
                  <a:ext uri="{FF2B5EF4-FFF2-40B4-BE49-F238E27FC236}">
                    <a16:creationId xmlns:a16="http://schemas.microsoft.com/office/drawing/2014/main" id="{204E754F-51E8-4CAC-A165-3BD0ECBD3068}"/>
                  </a:ext>
                </a:extLst>
              </p:cNvPr>
              <p:cNvSpPr/>
              <p:nvPr/>
            </p:nvSpPr>
            <p:spPr>
              <a:xfrm>
                <a:off x="1000" y="1783"/>
                <a:ext cx="5" cy="2"/>
              </a:xfrm>
              <a:custGeom>
                <a:avLst/>
                <a:gdLst/>
                <a:ahLst/>
                <a:cxnLst/>
                <a:rect l="l" t="t" r="r" b="b"/>
                <a:pathLst>
                  <a:path w="2" h="1" extrusionOk="0">
                    <a:moveTo>
                      <a:pt x="1" y="1"/>
                    </a:moveTo>
                    <a:cubicBezTo>
                      <a:pt x="1" y="1"/>
                      <a:pt x="2" y="1"/>
                      <a:pt x="2" y="0"/>
                    </a:cubicBezTo>
                    <a:cubicBezTo>
                      <a:pt x="2" y="0"/>
                      <a:pt x="0"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79" name="Google Shape;986;p25">
                <a:extLst>
                  <a:ext uri="{FF2B5EF4-FFF2-40B4-BE49-F238E27FC236}">
                    <a16:creationId xmlns:a16="http://schemas.microsoft.com/office/drawing/2014/main" id="{41E90575-9545-4B32-998B-70F2AE05EB98}"/>
                  </a:ext>
                </a:extLst>
              </p:cNvPr>
              <p:cNvSpPr/>
              <p:nvPr/>
            </p:nvSpPr>
            <p:spPr>
              <a:xfrm>
                <a:off x="998" y="1785"/>
                <a:ext cx="4" cy="4"/>
              </a:xfrm>
              <a:custGeom>
                <a:avLst/>
                <a:gdLst/>
                <a:ahLst/>
                <a:cxnLst/>
                <a:rect l="l" t="t" r="r" b="b"/>
                <a:pathLst>
                  <a:path w="2" h="2" extrusionOk="0">
                    <a:moveTo>
                      <a:pt x="2" y="1"/>
                    </a:moveTo>
                    <a:cubicBezTo>
                      <a:pt x="2" y="0"/>
                      <a:pt x="0" y="1"/>
                      <a:pt x="0" y="2"/>
                    </a:cubicBezTo>
                    <a:cubicBezTo>
                      <a:pt x="1" y="2"/>
                      <a:pt x="2" y="2"/>
                      <a:pt x="2" y="1"/>
                    </a:cubicBezTo>
                    <a:cubicBezTo>
                      <a:pt x="2" y="1"/>
                      <a:pt x="2" y="2"/>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0" name="Google Shape;987;p25">
                <a:extLst>
                  <a:ext uri="{FF2B5EF4-FFF2-40B4-BE49-F238E27FC236}">
                    <a16:creationId xmlns:a16="http://schemas.microsoft.com/office/drawing/2014/main" id="{766DAEAF-33C1-4520-A8C3-908E19573378}"/>
                  </a:ext>
                </a:extLst>
              </p:cNvPr>
              <p:cNvSpPr/>
              <p:nvPr/>
            </p:nvSpPr>
            <p:spPr>
              <a:xfrm>
                <a:off x="982" y="1814"/>
                <a:ext cx="9" cy="8"/>
              </a:xfrm>
              <a:custGeom>
                <a:avLst/>
                <a:gdLst/>
                <a:ahLst/>
                <a:cxnLst/>
                <a:rect l="l" t="t" r="r" b="b"/>
                <a:pathLst>
                  <a:path w="4" h="4" extrusionOk="0">
                    <a:moveTo>
                      <a:pt x="1" y="2"/>
                    </a:moveTo>
                    <a:cubicBezTo>
                      <a:pt x="2" y="2"/>
                      <a:pt x="1" y="3"/>
                      <a:pt x="2" y="3"/>
                    </a:cubicBezTo>
                    <a:cubicBezTo>
                      <a:pt x="3" y="4"/>
                      <a:pt x="4" y="3"/>
                      <a:pt x="4" y="3"/>
                    </a:cubicBezTo>
                    <a:cubicBezTo>
                      <a:pt x="4" y="3"/>
                      <a:pt x="3" y="3"/>
                      <a:pt x="3" y="2"/>
                    </a:cubicBezTo>
                    <a:cubicBezTo>
                      <a:pt x="2" y="2"/>
                      <a:pt x="1" y="0"/>
                      <a:pt x="0" y="2"/>
                    </a:cubicBezTo>
                    <a:cubicBezTo>
                      <a:pt x="0" y="2"/>
                      <a:pt x="1"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1" name="Google Shape;988;p25">
                <a:extLst>
                  <a:ext uri="{FF2B5EF4-FFF2-40B4-BE49-F238E27FC236}">
                    <a16:creationId xmlns:a16="http://schemas.microsoft.com/office/drawing/2014/main" id="{6D058D16-EE94-49A5-AC21-A2A958E4B1F5}"/>
                  </a:ext>
                </a:extLst>
              </p:cNvPr>
              <p:cNvSpPr/>
              <p:nvPr/>
            </p:nvSpPr>
            <p:spPr>
              <a:xfrm>
                <a:off x="978" y="1820"/>
                <a:ext cx="4" cy="2"/>
              </a:xfrm>
              <a:custGeom>
                <a:avLst/>
                <a:gdLst/>
                <a:ahLst/>
                <a:cxnLst/>
                <a:rect l="l" t="t" r="r" b="b"/>
                <a:pathLst>
                  <a:path w="2" h="1" extrusionOk="0">
                    <a:moveTo>
                      <a:pt x="0" y="1"/>
                    </a:moveTo>
                    <a:cubicBezTo>
                      <a:pt x="1" y="1"/>
                      <a:pt x="2" y="1"/>
                      <a:pt x="2" y="1"/>
                    </a:cubicBezTo>
                    <a:cubicBezTo>
                      <a:pt x="2"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2" name="Google Shape;989;p25">
                <a:extLst>
                  <a:ext uri="{FF2B5EF4-FFF2-40B4-BE49-F238E27FC236}">
                    <a16:creationId xmlns:a16="http://schemas.microsoft.com/office/drawing/2014/main" id="{F7286981-0B82-4182-8875-D5C3494CA6DC}"/>
                  </a:ext>
                </a:extLst>
              </p:cNvPr>
              <p:cNvSpPr/>
              <p:nvPr/>
            </p:nvSpPr>
            <p:spPr>
              <a:xfrm>
                <a:off x="978" y="1818"/>
                <a:ext cx="9" cy="7"/>
              </a:xfrm>
              <a:custGeom>
                <a:avLst/>
                <a:gdLst/>
                <a:ahLst/>
                <a:cxnLst/>
                <a:rect l="l" t="t" r="r" b="b"/>
                <a:pathLst>
                  <a:path w="4" h="3" extrusionOk="0">
                    <a:moveTo>
                      <a:pt x="1" y="1"/>
                    </a:moveTo>
                    <a:cubicBezTo>
                      <a:pt x="2" y="1"/>
                      <a:pt x="4" y="3"/>
                      <a:pt x="3" y="1"/>
                    </a:cubicBezTo>
                    <a:cubicBezTo>
                      <a:pt x="3" y="0"/>
                      <a:pt x="1" y="0"/>
                      <a:pt x="1" y="0"/>
                    </a:cubicBezTo>
                    <a:cubicBezTo>
                      <a:pt x="0" y="0"/>
                      <a:pt x="1" y="0"/>
                      <a:pt x="1" y="1"/>
                    </a:cubicBezTo>
                    <a:cubicBezTo>
                      <a:pt x="1" y="1"/>
                      <a:pt x="1"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3" name="Google Shape;990;p25">
                <a:extLst>
                  <a:ext uri="{FF2B5EF4-FFF2-40B4-BE49-F238E27FC236}">
                    <a16:creationId xmlns:a16="http://schemas.microsoft.com/office/drawing/2014/main" id="{529431A9-22C5-46EC-8CE4-1E914471EE0F}"/>
                  </a:ext>
                </a:extLst>
              </p:cNvPr>
              <p:cNvSpPr/>
              <p:nvPr/>
            </p:nvSpPr>
            <p:spPr>
              <a:xfrm>
                <a:off x="1022" y="1778"/>
                <a:ext cx="2" cy="2"/>
              </a:xfrm>
              <a:custGeom>
                <a:avLst/>
                <a:gdLst/>
                <a:ahLst/>
                <a:cxnLst/>
                <a:rect l="l" t="t" r="r" b="b"/>
                <a:pathLst>
                  <a:path w="1" h="1" extrusionOk="0">
                    <a:moveTo>
                      <a:pt x="1" y="0"/>
                    </a:moveTo>
                    <a:cubicBezTo>
                      <a:pt x="1" y="0"/>
                      <a:pt x="0" y="1"/>
                      <a:pt x="1" y="1"/>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4" name="Google Shape;991;p25">
                <a:extLst>
                  <a:ext uri="{FF2B5EF4-FFF2-40B4-BE49-F238E27FC236}">
                    <a16:creationId xmlns:a16="http://schemas.microsoft.com/office/drawing/2014/main" id="{1F6FB3C4-3A8E-42A7-A581-FEBBD430ACD2}"/>
                  </a:ext>
                </a:extLst>
              </p:cNvPr>
              <p:cNvSpPr/>
              <p:nvPr/>
            </p:nvSpPr>
            <p:spPr>
              <a:xfrm>
                <a:off x="1020" y="1778"/>
                <a:ext cx="2" cy="2"/>
              </a:xfrm>
              <a:custGeom>
                <a:avLst/>
                <a:gdLst/>
                <a:ahLst/>
                <a:cxnLst/>
                <a:rect l="l" t="t" r="r" b="b"/>
                <a:pathLst>
                  <a:path w="1" h="1" extrusionOk="0">
                    <a:moveTo>
                      <a:pt x="1" y="1"/>
                    </a:moveTo>
                    <a:cubicBezTo>
                      <a:pt x="1" y="1"/>
                      <a:pt x="1" y="1"/>
                      <a:pt x="1" y="1"/>
                    </a:cubicBezTo>
                    <a:cubicBezTo>
                      <a:pt x="1" y="0"/>
                      <a:pt x="0" y="1"/>
                      <a:pt x="0" y="1"/>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5" name="Google Shape;992;p25">
                <a:extLst>
                  <a:ext uri="{FF2B5EF4-FFF2-40B4-BE49-F238E27FC236}">
                    <a16:creationId xmlns:a16="http://schemas.microsoft.com/office/drawing/2014/main" id="{8826FF7C-96A8-411E-956C-E137CD8A00FF}"/>
                  </a:ext>
                </a:extLst>
              </p:cNvPr>
              <p:cNvSpPr/>
              <p:nvPr/>
            </p:nvSpPr>
            <p:spPr>
              <a:xfrm>
                <a:off x="1027" y="1778"/>
                <a:ext cx="0" cy="2"/>
              </a:xfrm>
              <a:custGeom>
                <a:avLst/>
                <a:gdLst/>
                <a:ahLst/>
                <a:cxnLst/>
                <a:rect l="l" t="t" r="r" b="b"/>
                <a:pathLst>
                  <a:path w="120000" h="1" extrusionOk="0">
                    <a:moveTo>
                      <a:pt x="0" y="0"/>
                    </a:moveTo>
                    <a:cubicBezTo>
                      <a:pt x="0" y="1"/>
                      <a:pt x="0" y="1"/>
                      <a:pt x="0" y="1"/>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6" name="Google Shape;993;p25">
                <a:extLst>
                  <a:ext uri="{FF2B5EF4-FFF2-40B4-BE49-F238E27FC236}">
                    <a16:creationId xmlns:a16="http://schemas.microsoft.com/office/drawing/2014/main" id="{57180F6B-ADC4-455C-AE12-4CA55A5CBEC8}"/>
                  </a:ext>
                </a:extLst>
              </p:cNvPr>
              <p:cNvSpPr/>
              <p:nvPr/>
            </p:nvSpPr>
            <p:spPr>
              <a:xfrm>
                <a:off x="1011" y="1778"/>
                <a:ext cx="7" cy="5"/>
              </a:xfrm>
              <a:custGeom>
                <a:avLst/>
                <a:gdLst/>
                <a:ahLst/>
                <a:cxnLst/>
                <a:rect l="l" t="t" r="r" b="b"/>
                <a:pathLst>
                  <a:path w="3" h="2" extrusionOk="0">
                    <a:moveTo>
                      <a:pt x="2" y="1"/>
                    </a:moveTo>
                    <a:cubicBezTo>
                      <a:pt x="2" y="1"/>
                      <a:pt x="3" y="2"/>
                      <a:pt x="3" y="1"/>
                    </a:cubicBezTo>
                    <a:cubicBezTo>
                      <a:pt x="2" y="1"/>
                      <a:pt x="1" y="0"/>
                      <a:pt x="1" y="1"/>
                    </a:cubicBezTo>
                    <a:cubicBezTo>
                      <a:pt x="0"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7" name="Google Shape;994;p25">
                <a:extLst>
                  <a:ext uri="{FF2B5EF4-FFF2-40B4-BE49-F238E27FC236}">
                    <a16:creationId xmlns:a16="http://schemas.microsoft.com/office/drawing/2014/main" id="{1777A267-25E5-4DC3-B9B0-DF82DA8727B7}"/>
                  </a:ext>
                </a:extLst>
              </p:cNvPr>
              <p:cNvSpPr/>
              <p:nvPr/>
            </p:nvSpPr>
            <p:spPr>
              <a:xfrm>
                <a:off x="1005" y="1778"/>
                <a:ext cx="8" cy="5"/>
              </a:xfrm>
              <a:custGeom>
                <a:avLst/>
                <a:gdLst/>
                <a:ahLst/>
                <a:cxnLst/>
                <a:rect l="l" t="t" r="r" b="b"/>
                <a:pathLst>
                  <a:path w="4" h="2" extrusionOk="0">
                    <a:moveTo>
                      <a:pt x="1" y="2"/>
                    </a:moveTo>
                    <a:cubicBezTo>
                      <a:pt x="2" y="1"/>
                      <a:pt x="3" y="1"/>
                      <a:pt x="3" y="1"/>
                    </a:cubicBezTo>
                    <a:cubicBezTo>
                      <a:pt x="4" y="0"/>
                      <a:pt x="1" y="2"/>
                      <a:pt x="0" y="2"/>
                    </a:cubicBezTo>
                    <a:cubicBezTo>
                      <a:pt x="0" y="2"/>
                      <a:pt x="1"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8" name="Google Shape;995;p25">
                <a:extLst>
                  <a:ext uri="{FF2B5EF4-FFF2-40B4-BE49-F238E27FC236}">
                    <a16:creationId xmlns:a16="http://schemas.microsoft.com/office/drawing/2014/main" id="{40F9EAFF-8864-482C-B7EF-42E9958A56BD}"/>
                  </a:ext>
                </a:extLst>
              </p:cNvPr>
              <p:cNvSpPr/>
              <p:nvPr/>
            </p:nvSpPr>
            <p:spPr>
              <a:xfrm>
                <a:off x="1155" y="2137"/>
                <a:ext cx="2" cy="2"/>
              </a:xfrm>
              <a:custGeom>
                <a:avLst/>
                <a:gdLst/>
                <a:ahLst/>
                <a:cxnLst/>
                <a:rect l="l" t="t" r="r" b="b"/>
                <a:pathLst>
                  <a:path w="1" h="1" extrusionOk="0">
                    <a:moveTo>
                      <a:pt x="1" y="0"/>
                    </a:moveTo>
                    <a:cubicBezTo>
                      <a:pt x="1" y="0"/>
                      <a:pt x="0" y="0"/>
                      <a:pt x="1" y="1"/>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89" name="Google Shape;996;p25">
                <a:extLst>
                  <a:ext uri="{FF2B5EF4-FFF2-40B4-BE49-F238E27FC236}">
                    <a16:creationId xmlns:a16="http://schemas.microsoft.com/office/drawing/2014/main" id="{4798D655-E15D-4E8D-A423-064E5A764EFA}"/>
                  </a:ext>
                </a:extLst>
              </p:cNvPr>
              <p:cNvSpPr/>
              <p:nvPr/>
            </p:nvSpPr>
            <p:spPr>
              <a:xfrm>
                <a:off x="1104" y="2152"/>
                <a:ext cx="2" cy="3"/>
              </a:xfrm>
              <a:custGeom>
                <a:avLst/>
                <a:gdLst/>
                <a:ahLst/>
                <a:cxnLst/>
                <a:rect l="l" t="t" r="r" b="b"/>
                <a:pathLst>
                  <a:path w="1" h="1" extrusionOk="0">
                    <a:moveTo>
                      <a:pt x="1" y="0"/>
                    </a:moveTo>
                    <a:cubicBezTo>
                      <a:pt x="1" y="0"/>
                      <a:pt x="0" y="1"/>
                      <a:pt x="1" y="1"/>
                    </a:cubicBezTo>
                    <a:cubicBezTo>
                      <a:pt x="1" y="0"/>
                      <a:pt x="1" y="1"/>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0" name="Google Shape;997;p25">
                <a:extLst>
                  <a:ext uri="{FF2B5EF4-FFF2-40B4-BE49-F238E27FC236}">
                    <a16:creationId xmlns:a16="http://schemas.microsoft.com/office/drawing/2014/main" id="{6DCCD18F-8129-4902-94BC-CB8C8E4A87AC}"/>
                  </a:ext>
                </a:extLst>
              </p:cNvPr>
              <p:cNvSpPr/>
              <p:nvPr/>
            </p:nvSpPr>
            <p:spPr>
              <a:xfrm>
                <a:off x="1104" y="2155"/>
                <a:ext cx="2" cy="2"/>
              </a:xfrm>
              <a:custGeom>
                <a:avLst/>
                <a:gdLst/>
                <a:ahLst/>
                <a:cxnLst/>
                <a:rect l="l" t="t" r="r" b="b"/>
                <a:pathLst>
                  <a:path w="1" h="1" extrusionOk="0">
                    <a:moveTo>
                      <a:pt x="1" y="0"/>
                    </a:moveTo>
                    <a:cubicBezTo>
                      <a:pt x="1" y="1"/>
                      <a:pt x="1" y="1"/>
                      <a:pt x="1" y="0"/>
                    </a:cubicBezTo>
                    <a:cubicBezTo>
                      <a:pt x="1" y="0"/>
                      <a:pt x="1" y="0"/>
                      <a:pt x="0" y="0"/>
                    </a:cubicBezTo>
                    <a:cubicBezTo>
                      <a:pt x="0" y="0"/>
                      <a:pt x="1" y="0"/>
                      <a:pt x="1" y="0"/>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1" name="Google Shape;998;p25">
                <a:extLst>
                  <a:ext uri="{FF2B5EF4-FFF2-40B4-BE49-F238E27FC236}">
                    <a16:creationId xmlns:a16="http://schemas.microsoft.com/office/drawing/2014/main" id="{8238F7EC-A7A7-4E5C-B06B-BEB1FB389E44}"/>
                  </a:ext>
                </a:extLst>
              </p:cNvPr>
              <p:cNvSpPr/>
              <p:nvPr/>
            </p:nvSpPr>
            <p:spPr>
              <a:xfrm>
                <a:off x="1111" y="2212"/>
                <a:ext cx="4" cy="2"/>
              </a:xfrm>
              <a:custGeom>
                <a:avLst/>
                <a:gdLst/>
                <a:ahLst/>
                <a:cxnLst/>
                <a:rect l="l" t="t" r="r" b="b"/>
                <a:pathLst>
                  <a:path w="2" h="1" extrusionOk="0">
                    <a:moveTo>
                      <a:pt x="1" y="0"/>
                    </a:moveTo>
                    <a:cubicBezTo>
                      <a:pt x="0" y="0"/>
                      <a:pt x="0" y="0"/>
                      <a:pt x="0" y="0"/>
                    </a:cubicBezTo>
                    <a:cubicBezTo>
                      <a:pt x="0" y="1"/>
                      <a:pt x="2"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2" name="Google Shape;999;p25">
                <a:extLst>
                  <a:ext uri="{FF2B5EF4-FFF2-40B4-BE49-F238E27FC236}">
                    <a16:creationId xmlns:a16="http://schemas.microsoft.com/office/drawing/2014/main" id="{3F05759D-8499-4218-B8B0-900226D0A015}"/>
                  </a:ext>
                </a:extLst>
              </p:cNvPr>
              <p:cNvSpPr/>
              <p:nvPr/>
            </p:nvSpPr>
            <p:spPr>
              <a:xfrm>
                <a:off x="1100" y="2152"/>
                <a:ext cx="2" cy="3"/>
              </a:xfrm>
              <a:custGeom>
                <a:avLst/>
                <a:gdLst/>
                <a:ahLst/>
                <a:cxnLst/>
                <a:rect l="l" t="t" r="r" b="b"/>
                <a:pathLst>
                  <a:path w="1" h="1" extrusionOk="0">
                    <a:moveTo>
                      <a:pt x="0" y="0"/>
                    </a:moveTo>
                    <a:cubicBezTo>
                      <a:pt x="0" y="1"/>
                      <a:pt x="1" y="1"/>
                      <a:pt x="1" y="1"/>
                    </a:cubicBezTo>
                    <a:cubicBezTo>
                      <a:pt x="1"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3" name="Google Shape;1000;p25">
                <a:extLst>
                  <a:ext uri="{FF2B5EF4-FFF2-40B4-BE49-F238E27FC236}">
                    <a16:creationId xmlns:a16="http://schemas.microsoft.com/office/drawing/2014/main" id="{2A76CAEE-133D-4EE1-9E64-BB1ABFC86FB7}"/>
                  </a:ext>
                </a:extLst>
              </p:cNvPr>
              <p:cNvSpPr/>
              <p:nvPr/>
            </p:nvSpPr>
            <p:spPr>
              <a:xfrm>
                <a:off x="1140" y="2093"/>
                <a:ext cx="0" cy="2"/>
              </a:xfrm>
              <a:custGeom>
                <a:avLst/>
                <a:gdLst/>
                <a:ahLst/>
                <a:cxnLst/>
                <a:rect l="l" t="t" r="r" b="b"/>
                <a:pathLst>
                  <a:path w="120000" h="1" extrusionOk="0">
                    <a:moveTo>
                      <a:pt x="0" y="1"/>
                    </a:moveTo>
                    <a:cubicBezTo>
                      <a:pt x="0" y="0"/>
                      <a:pt x="0" y="0"/>
                      <a:pt x="0" y="0"/>
                    </a:cubicBezTo>
                    <a:cubicBezTo>
                      <a:pt x="0" y="0"/>
                      <a:pt x="0" y="0"/>
                      <a:pt x="0" y="0"/>
                    </a:cubicBezTo>
                    <a:cubicBezTo>
                      <a:pt x="0" y="0"/>
                      <a:pt x="0" y="1"/>
                      <a:pt x="0" y="1"/>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4" name="Google Shape;1001;p25">
                <a:extLst>
                  <a:ext uri="{FF2B5EF4-FFF2-40B4-BE49-F238E27FC236}">
                    <a16:creationId xmlns:a16="http://schemas.microsoft.com/office/drawing/2014/main" id="{660D18C5-39A9-44E4-A5BE-8E2B367BB7FA}"/>
                  </a:ext>
                </a:extLst>
              </p:cNvPr>
              <p:cNvSpPr/>
              <p:nvPr/>
            </p:nvSpPr>
            <p:spPr>
              <a:xfrm>
                <a:off x="1106" y="2146"/>
                <a:ext cx="62" cy="40"/>
              </a:xfrm>
              <a:custGeom>
                <a:avLst/>
                <a:gdLst/>
                <a:ahLst/>
                <a:cxnLst/>
                <a:rect l="l" t="t" r="r" b="b"/>
                <a:pathLst>
                  <a:path w="28" h="18" extrusionOk="0">
                    <a:moveTo>
                      <a:pt x="28" y="0"/>
                    </a:moveTo>
                    <a:cubicBezTo>
                      <a:pt x="28" y="0"/>
                      <a:pt x="28" y="0"/>
                      <a:pt x="28" y="0"/>
                    </a:cubicBezTo>
                    <a:cubicBezTo>
                      <a:pt x="27" y="0"/>
                      <a:pt x="27" y="0"/>
                      <a:pt x="26" y="0"/>
                    </a:cubicBezTo>
                    <a:cubicBezTo>
                      <a:pt x="26" y="0"/>
                      <a:pt x="25" y="0"/>
                      <a:pt x="25" y="0"/>
                    </a:cubicBezTo>
                    <a:cubicBezTo>
                      <a:pt x="25" y="1"/>
                      <a:pt x="25" y="0"/>
                      <a:pt x="24" y="0"/>
                    </a:cubicBezTo>
                    <a:cubicBezTo>
                      <a:pt x="24" y="2"/>
                      <a:pt x="23" y="1"/>
                      <a:pt x="22" y="1"/>
                    </a:cubicBezTo>
                    <a:cubicBezTo>
                      <a:pt x="21" y="1"/>
                      <a:pt x="20" y="1"/>
                      <a:pt x="20" y="1"/>
                    </a:cubicBezTo>
                    <a:cubicBezTo>
                      <a:pt x="20" y="1"/>
                      <a:pt x="20" y="2"/>
                      <a:pt x="19" y="2"/>
                    </a:cubicBezTo>
                    <a:cubicBezTo>
                      <a:pt x="17" y="3"/>
                      <a:pt x="15" y="3"/>
                      <a:pt x="13" y="3"/>
                    </a:cubicBezTo>
                    <a:cubicBezTo>
                      <a:pt x="13" y="3"/>
                      <a:pt x="12" y="4"/>
                      <a:pt x="11" y="3"/>
                    </a:cubicBezTo>
                    <a:cubicBezTo>
                      <a:pt x="11" y="3"/>
                      <a:pt x="11" y="2"/>
                      <a:pt x="10" y="2"/>
                    </a:cubicBezTo>
                    <a:cubicBezTo>
                      <a:pt x="10" y="2"/>
                      <a:pt x="8" y="1"/>
                      <a:pt x="7" y="1"/>
                    </a:cubicBezTo>
                    <a:cubicBezTo>
                      <a:pt x="7" y="1"/>
                      <a:pt x="6" y="1"/>
                      <a:pt x="6" y="2"/>
                    </a:cubicBezTo>
                    <a:cubicBezTo>
                      <a:pt x="5" y="2"/>
                      <a:pt x="6" y="3"/>
                      <a:pt x="5" y="3"/>
                    </a:cubicBezTo>
                    <a:cubicBezTo>
                      <a:pt x="3" y="2"/>
                      <a:pt x="4" y="0"/>
                      <a:pt x="3" y="2"/>
                    </a:cubicBezTo>
                    <a:cubicBezTo>
                      <a:pt x="1" y="2"/>
                      <a:pt x="0" y="5"/>
                      <a:pt x="1" y="6"/>
                    </a:cubicBezTo>
                    <a:cubicBezTo>
                      <a:pt x="1" y="7"/>
                      <a:pt x="1" y="7"/>
                      <a:pt x="2" y="7"/>
                    </a:cubicBezTo>
                    <a:cubicBezTo>
                      <a:pt x="3" y="8"/>
                      <a:pt x="3" y="8"/>
                      <a:pt x="4" y="8"/>
                    </a:cubicBezTo>
                    <a:cubicBezTo>
                      <a:pt x="5" y="8"/>
                      <a:pt x="5" y="9"/>
                      <a:pt x="6" y="9"/>
                    </a:cubicBezTo>
                    <a:cubicBezTo>
                      <a:pt x="6" y="9"/>
                      <a:pt x="7" y="9"/>
                      <a:pt x="7" y="9"/>
                    </a:cubicBezTo>
                    <a:cubicBezTo>
                      <a:pt x="8" y="10"/>
                      <a:pt x="8" y="10"/>
                      <a:pt x="8" y="11"/>
                    </a:cubicBezTo>
                    <a:cubicBezTo>
                      <a:pt x="9" y="11"/>
                      <a:pt x="9" y="11"/>
                      <a:pt x="10" y="11"/>
                    </a:cubicBezTo>
                    <a:cubicBezTo>
                      <a:pt x="10" y="11"/>
                      <a:pt x="10" y="11"/>
                      <a:pt x="11" y="12"/>
                    </a:cubicBezTo>
                    <a:cubicBezTo>
                      <a:pt x="11" y="12"/>
                      <a:pt x="11" y="12"/>
                      <a:pt x="11" y="12"/>
                    </a:cubicBezTo>
                    <a:cubicBezTo>
                      <a:pt x="11" y="12"/>
                      <a:pt x="12" y="12"/>
                      <a:pt x="12" y="13"/>
                    </a:cubicBezTo>
                    <a:cubicBezTo>
                      <a:pt x="14" y="13"/>
                      <a:pt x="16" y="13"/>
                      <a:pt x="17" y="15"/>
                    </a:cubicBezTo>
                    <a:cubicBezTo>
                      <a:pt x="18" y="16"/>
                      <a:pt x="18" y="16"/>
                      <a:pt x="20" y="17"/>
                    </a:cubicBezTo>
                    <a:cubicBezTo>
                      <a:pt x="21" y="17"/>
                      <a:pt x="22" y="17"/>
                      <a:pt x="23" y="17"/>
                    </a:cubicBezTo>
                    <a:cubicBezTo>
                      <a:pt x="23" y="17"/>
                      <a:pt x="23" y="18"/>
                      <a:pt x="24" y="17"/>
                    </a:cubicBezTo>
                    <a:cubicBezTo>
                      <a:pt x="24" y="17"/>
                      <a:pt x="23" y="16"/>
                      <a:pt x="24" y="15"/>
                    </a:cubicBezTo>
                    <a:cubicBezTo>
                      <a:pt x="24" y="15"/>
                      <a:pt x="25" y="14"/>
                      <a:pt x="25" y="14"/>
                    </a:cubicBezTo>
                    <a:cubicBezTo>
                      <a:pt x="25" y="13"/>
                      <a:pt x="25" y="13"/>
                      <a:pt x="25" y="12"/>
                    </a:cubicBezTo>
                    <a:cubicBezTo>
                      <a:pt x="24" y="11"/>
                      <a:pt x="24" y="12"/>
                      <a:pt x="25" y="11"/>
                    </a:cubicBezTo>
                    <a:cubicBezTo>
                      <a:pt x="24" y="11"/>
                      <a:pt x="23" y="10"/>
                      <a:pt x="23" y="10"/>
                    </a:cubicBezTo>
                    <a:cubicBezTo>
                      <a:pt x="23" y="9"/>
                      <a:pt x="23" y="8"/>
                      <a:pt x="24" y="8"/>
                    </a:cubicBezTo>
                    <a:cubicBezTo>
                      <a:pt x="24" y="7"/>
                      <a:pt x="24" y="7"/>
                      <a:pt x="24" y="6"/>
                    </a:cubicBezTo>
                    <a:cubicBezTo>
                      <a:pt x="24" y="6"/>
                      <a:pt x="24" y="6"/>
                      <a:pt x="25" y="5"/>
                    </a:cubicBezTo>
                    <a:cubicBezTo>
                      <a:pt x="25" y="5"/>
                      <a:pt x="25" y="4"/>
                      <a:pt x="25" y="4"/>
                    </a:cubicBezTo>
                    <a:cubicBezTo>
                      <a:pt x="26" y="4"/>
                      <a:pt x="26" y="3"/>
                      <a:pt x="26" y="3"/>
                    </a:cubicBezTo>
                    <a:cubicBezTo>
                      <a:pt x="27" y="2"/>
                      <a:pt x="28" y="0"/>
                      <a:pt x="28" y="0"/>
                    </a:cubicBezTo>
                    <a:cubicBezTo>
                      <a:pt x="28" y="0"/>
                      <a:pt x="28" y="0"/>
                      <a:pt x="28"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5" name="Google Shape;1002;p25">
                <a:extLst>
                  <a:ext uri="{FF2B5EF4-FFF2-40B4-BE49-F238E27FC236}">
                    <a16:creationId xmlns:a16="http://schemas.microsoft.com/office/drawing/2014/main" id="{36969059-54E8-4D3F-92F1-39E15DC94C41}"/>
                  </a:ext>
                </a:extLst>
              </p:cNvPr>
              <p:cNvSpPr/>
              <p:nvPr/>
            </p:nvSpPr>
            <p:spPr>
              <a:xfrm>
                <a:off x="1133" y="2088"/>
                <a:ext cx="4" cy="2"/>
              </a:xfrm>
              <a:custGeom>
                <a:avLst/>
                <a:gdLst/>
                <a:ahLst/>
                <a:cxnLst/>
                <a:rect l="l" t="t" r="r" b="b"/>
                <a:pathLst>
                  <a:path w="2" h="1" extrusionOk="0">
                    <a:moveTo>
                      <a:pt x="0" y="1"/>
                    </a:moveTo>
                    <a:cubicBezTo>
                      <a:pt x="1" y="1"/>
                      <a:pt x="2" y="0"/>
                      <a:pt x="1" y="0"/>
                    </a:cubicBezTo>
                    <a:cubicBezTo>
                      <a:pt x="0" y="0"/>
                      <a:pt x="0" y="0"/>
                      <a:pt x="0" y="0"/>
                    </a:cubicBezTo>
                    <a:cubicBezTo>
                      <a:pt x="0" y="1"/>
                      <a:pt x="0" y="0"/>
                      <a:pt x="0"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6" name="Google Shape;1003;p25">
                <a:extLst>
                  <a:ext uri="{FF2B5EF4-FFF2-40B4-BE49-F238E27FC236}">
                    <a16:creationId xmlns:a16="http://schemas.microsoft.com/office/drawing/2014/main" id="{B335C122-4179-490A-86F5-0CE18516D852}"/>
                  </a:ext>
                </a:extLst>
              </p:cNvPr>
              <p:cNvSpPr/>
              <p:nvPr/>
            </p:nvSpPr>
            <p:spPr>
              <a:xfrm>
                <a:off x="1122" y="2135"/>
                <a:ext cx="0" cy="2"/>
              </a:xfrm>
              <a:custGeom>
                <a:avLst/>
                <a:gdLst/>
                <a:ahLst/>
                <a:cxnLst/>
                <a:rect l="l" t="t" r="r" b="b"/>
                <a:pathLst>
                  <a:path w="120000" h="1" extrusionOk="0">
                    <a:moveTo>
                      <a:pt x="0" y="1"/>
                    </a:moveTo>
                    <a:cubicBezTo>
                      <a:pt x="0" y="1"/>
                      <a:pt x="0" y="1"/>
                      <a:pt x="0" y="1"/>
                    </a:cubicBezTo>
                    <a:cubicBezTo>
                      <a:pt x="0" y="1"/>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7" name="Google Shape;1004;p25">
                <a:extLst>
                  <a:ext uri="{FF2B5EF4-FFF2-40B4-BE49-F238E27FC236}">
                    <a16:creationId xmlns:a16="http://schemas.microsoft.com/office/drawing/2014/main" id="{863CBFC4-E43F-47B2-869E-D12D61CE6D54}"/>
                  </a:ext>
                </a:extLst>
              </p:cNvPr>
              <p:cNvSpPr/>
              <p:nvPr/>
            </p:nvSpPr>
            <p:spPr>
              <a:xfrm>
                <a:off x="1115" y="2084"/>
                <a:ext cx="0" cy="2"/>
              </a:xfrm>
              <a:custGeom>
                <a:avLst/>
                <a:gdLst/>
                <a:ahLst/>
                <a:cxnLst/>
                <a:rect l="l" t="t" r="r" b="b"/>
                <a:pathLst>
                  <a:path w="120000" h="1" extrusionOk="0">
                    <a:moveTo>
                      <a:pt x="0" y="0"/>
                    </a:moveTo>
                    <a:cubicBezTo>
                      <a:pt x="0" y="0"/>
                      <a:pt x="0" y="1"/>
                      <a:pt x="0" y="1"/>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8" name="Google Shape;1005;p25">
                <a:extLst>
                  <a:ext uri="{FF2B5EF4-FFF2-40B4-BE49-F238E27FC236}">
                    <a16:creationId xmlns:a16="http://schemas.microsoft.com/office/drawing/2014/main" id="{3CDCC178-7862-4A01-9A0A-B8312CC0933F}"/>
                  </a:ext>
                </a:extLst>
              </p:cNvPr>
              <p:cNvSpPr/>
              <p:nvPr/>
            </p:nvSpPr>
            <p:spPr>
              <a:xfrm>
                <a:off x="1115" y="2084"/>
                <a:ext cx="2" cy="4"/>
              </a:xfrm>
              <a:custGeom>
                <a:avLst/>
                <a:gdLst/>
                <a:ahLst/>
                <a:cxnLst/>
                <a:rect l="l" t="t" r="r" b="b"/>
                <a:pathLst>
                  <a:path w="1" h="2" extrusionOk="0">
                    <a:moveTo>
                      <a:pt x="1" y="0"/>
                    </a:moveTo>
                    <a:cubicBezTo>
                      <a:pt x="0" y="0"/>
                      <a:pt x="1" y="2"/>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99" name="Google Shape;1006;p25">
                <a:extLst>
                  <a:ext uri="{FF2B5EF4-FFF2-40B4-BE49-F238E27FC236}">
                    <a16:creationId xmlns:a16="http://schemas.microsoft.com/office/drawing/2014/main" id="{A27B1A85-6E44-4322-943F-5747FE6B7CF7}"/>
                  </a:ext>
                </a:extLst>
              </p:cNvPr>
              <p:cNvSpPr/>
              <p:nvPr/>
            </p:nvSpPr>
            <p:spPr>
              <a:xfrm>
                <a:off x="1084" y="2050"/>
                <a:ext cx="0" cy="3"/>
              </a:xfrm>
              <a:custGeom>
                <a:avLst/>
                <a:gdLst/>
                <a:ahLst/>
                <a:cxnLst/>
                <a:rect l="l" t="t" r="r" b="b"/>
                <a:pathLst>
                  <a:path w="120000" h="1" extrusionOk="0">
                    <a:moveTo>
                      <a:pt x="0" y="1"/>
                    </a:moveTo>
                    <a:cubicBezTo>
                      <a:pt x="0" y="1"/>
                      <a:pt x="0" y="1"/>
                      <a:pt x="0" y="1"/>
                    </a:cubicBezTo>
                    <a:cubicBezTo>
                      <a:pt x="0" y="0"/>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0" name="Google Shape;1007;p25">
                <a:extLst>
                  <a:ext uri="{FF2B5EF4-FFF2-40B4-BE49-F238E27FC236}">
                    <a16:creationId xmlns:a16="http://schemas.microsoft.com/office/drawing/2014/main" id="{AE679499-AAF1-4E18-B85F-2917D2C76CB5}"/>
                  </a:ext>
                </a:extLst>
              </p:cNvPr>
              <p:cNvSpPr/>
              <p:nvPr/>
            </p:nvSpPr>
            <p:spPr>
              <a:xfrm>
                <a:off x="1117" y="2084"/>
                <a:ext cx="3" cy="0"/>
              </a:xfrm>
              <a:custGeom>
                <a:avLst/>
                <a:gdLst/>
                <a:ahLst/>
                <a:cxnLst/>
                <a:rect l="l" t="t" r="r" b="b"/>
                <a:pathLst>
                  <a:path w="1" h="120000" extrusionOk="0">
                    <a:moveTo>
                      <a:pt x="0" y="0"/>
                    </a:moveTo>
                    <a:cubicBezTo>
                      <a:pt x="0" y="0"/>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1" name="Google Shape;1008;p25">
                <a:extLst>
                  <a:ext uri="{FF2B5EF4-FFF2-40B4-BE49-F238E27FC236}">
                    <a16:creationId xmlns:a16="http://schemas.microsoft.com/office/drawing/2014/main" id="{AF9F6565-909F-4083-9F4C-F0FF98B679C4}"/>
                  </a:ext>
                </a:extLst>
              </p:cNvPr>
              <p:cNvSpPr/>
              <p:nvPr/>
            </p:nvSpPr>
            <p:spPr>
              <a:xfrm>
                <a:off x="1120" y="208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2" name="Google Shape;1009;p25">
                <a:extLst>
                  <a:ext uri="{FF2B5EF4-FFF2-40B4-BE49-F238E27FC236}">
                    <a16:creationId xmlns:a16="http://schemas.microsoft.com/office/drawing/2014/main" id="{A035E2ED-6785-4F88-9236-3B5D5525F6E7}"/>
                  </a:ext>
                </a:extLst>
              </p:cNvPr>
              <p:cNvSpPr/>
              <p:nvPr/>
            </p:nvSpPr>
            <p:spPr>
              <a:xfrm>
                <a:off x="1097" y="2181"/>
                <a:ext cx="5" cy="5"/>
              </a:xfrm>
              <a:custGeom>
                <a:avLst/>
                <a:gdLst/>
                <a:ahLst/>
                <a:cxnLst/>
                <a:rect l="l" t="t" r="r" b="b"/>
                <a:pathLst>
                  <a:path w="2" h="2" extrusionOk="0">
                    <a:moveTo>
                      <a:pt x="1" y="1"/>
                    </a:moveTo>
                    <a:cubicBezTo>
                      <a:pt x="1" y="0"/>
                      <a:pt x="0" y="0"/>
                      <a:pt x="0" y="1"/>
                    </a:cubicBezTo>
                    <a:cubicBezTo>
                      <a:pt x="1" y="2"/>
                      <a:pt x="2"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3" name="Google Shape;1010;p25">
                <a:extLst>
                  <a:ext uri="{FF2B5EF4-FFF2-40B4-BE49-F238E27FC236}">
                    <a16:creationId xmlns:a16="http://schemas.microsoft.com/office/drawing/2014/main" id="{8EAB07C7-920A-4464-8593-3D07E76DAC15}"/>
                  </a:ext>
                </a:extLst>
              </p:cNvPr>
              <p:cNvSpPr/>
              <p:nvPr/>
            </p:nvSpPr>
            <p:spPr>
              <a:xfrm>
                <a:off x="1029" y="2075"/>
                <a:ext cx="33" cy="57"/>
              </a:xfrm>
              <a:custGeom>
                <a:avLst/>
                <a:gdLst/>
                <a:ahLst/>
                <a:cxnLst/>
                <a:rect l="l" t="t" r="r" b="b"/>
                <a:pathLst>
                  <a:path w="15" h="26" extrusionOk="0">
                    <a:moveTo>
                      <a:pt x="15" y="8"/>
                    </a:moveTo>
                    <a:cubicBezTo>
                      <a:pt x="15" y="8"/>
                      <a:pt x="14" y="7"/>
                      <a:pt x="14" y="6"/>
                    </a:cubicBezTo>
                    <a:cubicBezTo>
                      <a:pt x="14" y="6"/>
                      <a:pt x="14" y="6"/>
                      <a:pt x="14" y="6"/>
                    </a:cubicBezTo>
                    <a:cubicBezTo>
                      <a:pt x="14" y="5"/>
                      <a:pt x="13" y="4"/>
                      <a:pt x="12" y="4"/>
                    </a:cubicBezTo>
                    <a:cubicBezTo>
                      <a:pt x="12" y="4"/>
                      <a:pt x="13" y="3"/>
                      <a:pt x="13" y="3"/>
                    </a:cubicBezTo>
                    <a:cubicBezTo>
                      <a:pt x="12" y="2"/>
                      <a:pt x="13" y="2"/>
                      <a:pt x="13" y="2"/>
                    </a:cubicBezTo>
                    <a:cubicBezTo>
                      <a:pt x="12" y="2"/>
                      <a:pt x="12" y="2"/>
                      <a:pt x="12" y="2"/>
                    </a:cubicBezTo>
                    <a:cubicBezTo>
                      <a:pt x="12" y="1"/>
                      <a:pt x="11" y="1"/>
                      <a:pt x="11" y="1"/>
                    </a:cubicBezTo>
                    <a:cubicBezTo>
                      <a:pt x="10" y="0"/>
                      <a:pt x="11" y="0"/>
                      <a:pt x="10" y="0"/>
                    </a:cubicBezTo>
                    <a:cubicBezTo>
                      <a:pt x="9" y="0"/>
                      <a:pt x="10" y="0"/>
                      <a:pt x="9" y="1"/>
                    </a:cubicBezTo>
                    <a:cubicBezTo>
                      <a:pt x="9" y="1"/>
                      <a:pt x="9" y="1"/>
                      <a:pt x="9" y="1"/>
                    </a:cubicBezTo>
                    <a:cubicBezTo>
                      <a:pt x="9" y="1"/>
                      <a:pt x="8" y="1"/>
                      <a:pt x="8" y="1"/>
                    </a:cubicBezTo>
                    <a:cubicBezTo>
                      <a:pt x="8" y="2"/>
                      <a:pt x="7" y="2"/>
                      <a:pt x="7" y="2"/>
                    </a:cubicBezTo>
                    <a:cubicBezTo>
                      <a:pt x="7" y="3"/>
                      <a:pt x="6" y="3"/>
                      <a:pt x="6" y="4"/>
                    </a:cubicBezTo>
                    <a:cubicBezTo>
                      <a:pt x="5" y="3"/>
                      <a:pt x="5" y="3"/>
                      <a:pt x="5" y="4"/>
                    </a:cubicBezTo>
                    <a:cubicBezTo>
                      <a:pt x="5" y="4"/>
                      <a:pt x="5" y="4"/>
                      <a:pt x="5" y="4"/>
                    </a:cubicBezTo>
                    <a:cubicBezTo>
                      <a:pt x="5" y="4"/>
                      <a:pt x="4" y="5"/>
                      <a:pt x="4" y="5"/>
                    </a:cubicBezTo>
                    <a:cubicBezTo>
                      <a:pt x="2" y="5"/>
                      <a:pt x="2" y="3"/>
                      <a:pt x="1" y="3"/>
                    </a:cubicBezTo>
                    <a:cubicBezTo>
                      <a:pt x="2" y="4"/>
                      <a:pt x="0" y="6"/>
                      <a:pt x="1" y="7"/>
                    </a:cubicBezTo>
                    <a:cubicBezTo>
                      <a:pt x="1" y="7"/>
                      <a:pt x="2" y="7"/>
                      <a:pt x="2" y="8"/>
                    </a:cubicBezTo>
                    <a:cubicBezTo>
                      <a:pt x="3" y="8"/>
                      <a:pt x="2" y="9"/>
                      <a:pt x="3" y="10"/>
                    </a:cubicBezTo>
                    <a:cubicBezTo>
                      <a:pt x="3" y="10"/>
                      <a:pt x="3" y="10"/>
                      <a:pt x="3" y="11"/>
                    </a:cubicBezTo>
                    <a:cubicBezTo>
                      <a:pt x="3" y="11"/>
                      <a:pt x="3" y="12"/>
                      <a:pt x="3" y="12"/>
                    </a:cubicBezTo>
                    <a:cubicBezTo>
                      <a:pt x="3" y="13"/>
                      <a:pt x="3" y="12"/>
                      <a:pt x="3" y="13"/>
                    </a:cubicBezTo>
                    <a:cubicBezTo>
                      <a:pt x="3" y="13"/>
                      <a:pt x="3" y="13"/>
                      <a:pt x="3" y="13"/>
                    </a:cubicBezTo>
                    <a:cubicBezTo>
                      <a:pt x="3" y="14"/>
                      <a:pt x="2" y="14"/>
                      <a:pt x="3" y="14"/>
                    </a:cubicBezTo>
                    <a:cubicBezTo>
                      <a:pt x="3" y="15"/>
                      <a:pt x="3" y="14"/>
                      <a:pt x="3" y="15"/>
                    </a:cubicBezTo>
                    <a:cubicBezTo>
                      <a:pt x="4" y="15"/>
                      <a:pt x="3" y="16"/>
                      <a:pt x="4" y="16"/>
                    </a:cubicBezTo>
                    <a:cubicBezTo>
                      <a:pt x="4" y="17"/>
                      <a:pt x="3" y="15"/>
                      <a:pt x="3" y="15"/>
                    </a:cubicBezTo>
                    <a:cubicBezTo>
                      <a:pt x="3" y="16"/>
                      <a:pt x="3" y="17"/>
                      <a:pt x="3" y="18"/>
                    </a:cubicBezTo>
                    <a:cubicBezTo>
                      <a:pt x="3" y="18"/>
                      <a:pt x="2" y="18"/>
                      <a:pt x="2" y="19"/>
                    </a:cubicBezTo>
                    <a:cubicBezTo>
                      <a:pt x="2" y="19"/>
                      <a:pt x="2" y="20"/>
                      <a:pt x="2" y="20"/>
                    </a:cubicBezTo>
                    <a:cubicBezTo>
                      <a:pt x="2" y="20"/>
                      <a:pt x="2" y="21"/>
                      <a:pt x="2" y="21"/>
                    </a:cubicBezTo>
                    <a:cubicBezTo>
                      <a:pt x="2" y="21"/>
                      <a:pt x="2" y="21"/>
                      <a:pt x="2" y="22"/>
                    </a:cubicBezTo>
                    <a:cubicBezTo>
                      <a:pt x="2" y="22"/>
                      <a:pt x="2" y="22"/>
                      <a:pt x="2" y="23"/>
                    </a:cubicBezTo>
                    <a:cubicBezTo>
                      <a:pt x="3" y="23"/>
                      <a:pt x="3" y="23"/>
                      <a:pt x="4" y="24"/>
                    </a:cubicBezTo>
                    <a:cubicBezTo>
                      <a:pt x="4" y="25"/>
                      <a:pt x="4" y="25"/>
                      <a:pt x="4" y="26"/>
                    </a:cubicBezTo>
                    <a:cubicBezTo>
                      <a:pt x="5" y="26"/>
                      <a:pt x="5" y="25"/>
                      <a:pt x="5" y="25"/>
                    </a:cubicBezTo>
                    <a:cubicBezTo>
                      <a:pt x="5" y="25"/>
                      <a:pt x="6" y="25"/>
                      <a:pt x="6" y="25"/>
                    </a:cubicBezTo>
                    <a:cubicBezTo>
                      <a:pt x="6" y="25"/>
                      <a:pt x="7" y="25"/>
                      <a:pt x="7" y="24"/>
                    </a:cubicBezTo>
                    <a:cubicBezTo>
                      <a:pt x="8" y="24"/>
                      <a:pt x="7" y="23"/>
                      <a:pt x="7" y="23"/>
                    </a:cubicBezTo>
                    <a:cubicBezTo>
                      <a:pt x="8" y="22"/>
                      <a:pt x="8" y="22"/>
                      <a:pt x="9" y="22"/>
                    </a:cubicBezTo>
                    <a:cubicBezTo>
                      <a:pt x="10" y="22"/>
                      <a:pt x="9" y="22"/>
                      <a:pt x="10" y="22"/>
                    </a:cubicBezTo>
                    <a:cubicBezTo>
                      <a:pt x="10" y="22"/>
                      <a:pt x="11" y="23"/>
                      <a:pt x="11" y="23"/>
                    </a:cubicBezTo>
                    <a:cubicBezTo>
                      <a:pt x="11" y="23"/>
                      <a:pt x="11" y="23"/>
                      <a:pt x="12" y="23"/>
                    </a:cubicBezTo>
                    <a:cubicBezTo>
                      <a:pt x="12" y="23"/>
                      <a:pt x="12" y="22"/>
                      <a:pt x="12" y="21"/>
                    </a:cubicBezTo>
                    <a:cubicBezTo>
                      <a:pt x="12" y="21"/>
                      <a:pt x="13" y="21"/>
                      <a:pt x="13" y="21"/>
                    </a:cubicBezTo>
                    <a:cubicBezTo>
                      <a:pt x="13" y="21"/>
                      <a:pt x="12" y="21"/>
                      <a:pt x="12" y="21"/>
                    </a:cubicBezTo>
                    <a:cubicBezTo>
                      <a:pt x="12" y="20"/>
                      <a:pt x="13" y="20"/>
                      <a:pt x="13" y="20"/>
                    </a:cubicBezTo>
                    <a:cubicBezTo>
                      <a:pt x="13" y="19"/>
                      <a:pt x="13" y="19"/>
                      <a:pt x="13" y="19"/>
                    </a:cubicBezTo>
                    <a:cubicBezTo>
                      <a:pt x="13" y="19"/>
                      <a:pt x="13" y="17"/>
                      <a:pt x="13" y="17"/>
                    </a:cubicBezTo>
                    <a:cubicBezTo>
                      <a:pt x="13" y="16"/>
                      <a:pt x="13" y="15"/>
                      <a:pt x="13" y="14"/>
                    </a:cubicBezTo>
                    <a:cubicBezTo>
                      <a:pt x="13" y="14"/>
                      <a:pt x="14" y="13"/>
                      <a:pt x="13" y="13"/>
                    </a:cubicBezTo>
                    <a:cubicBezTo>
                      <a:pt x="13" y="12"/>
                      <a:pt x="13" y="12"/>
                      <a:pt x="13" y="11"/>
                    </a:cubicBezTo>
                    <a:cubicBezTo>
                      <a:pt x="13" y="11"/>
                      <a:pt x="13" y="10"/>
                      <a:pt x="14" y="10"/>
                    </a:cubicBezTo>
                    <a:cubicBezTo>
                      <a:pt x="14" y="9"/>
                      <a:pt x="15" y="9"/>
                      <a:pt x="15" y="8"/>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4" name="Google Shape;1011;p25">
                <a:extLst>
                  <a:ext uri="{FF2B5EF4-FFF2-40B4-BE49-F238E27FC236}">
                    <a16:creationId xmlns:a16="http://schemas.microsoft.com/office/drawing/2014/main" id="{CFACA829-9A0B-4D09-8909-120C2C0C69A4}"/>
                  </a:ext>
                </a:extLst>
              </p:cNvPr>
              <p:cNvSpPr/>
              <p:nvPr/>
            </p:nvSpPr>
            <p:spPr>
              <a:xfrm>
                <a:off x="1053" y="2075"/>
                <a:ext cx="0" cy="2"/>
              </a:xfrm>
              <a:custGeom>
                <a:avLst/>
                <a:gdLst/>
                <a:ahLst/>
                <a:cxnLst/>
                <a:rect l="l" t="t" r="r" b="b"/>
                <a:pathLst>
                  <a:path w="120000" h="1" extrusionOk="0">
                    <a:moveTo>
                      <a:pt x="0" y="0"/>
                    </a:moveTo>
                    <a:cubicBezTo>
                      <a:pt x="0" y="0"/>
                      <a:pt x="0" y="0"/>
                      <a:pt x="0" y="1"/>
                    </a:cubicBezTo>
                    <a:cubicBezTo>
                      <a:pt x="0" y="1"/>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5" name="Google Shape;1012;p25">
                <a:extLst>
                  <a:ext uri="{FF2B5EF4-FFF2-40B4-BE49-F238E27FC236}">
                    <a16:creationId xmlns:a16="http://schemas.microsoft.com/office/drawing/2014/main" id="{46980AF8-6B34-48E8-8952-2336775FB033}"/>
                  </a:ext>
                </a:extLst>
              </p:cNvPr>
              <p:cNvSpPr/>
              <p:nvPr/>
            </p:nvSpPr>
            <p:spPr>
              <a:xfrm>
                <a:off x="1031" y="2077"/>
                <a:ext cx="5" cy="2"/>
              </a:xfrm>
              <a:custGeom>
                <a:avLst/>
                <a:gdLst/>
                <a:ahLst/>
                <a:cxnLst/>
                <a:rect l="l" t="t" r="r" b="b"/>
                <a:pathLst>
                  <a:path w="2" h="1" extrusionOk="0">
                    <a:moveTo>
                      <a:pt x="1" y="1"/>
                    </a:moveTo>
                    <a:cubicBezTo>
                      <a:pt x="1" y="1"/>
                      <a:pt x="2" y="1"/>
                      <a:pt x="2" y="0"/>
                    </a:cubicBezTo>
                    <a:cubicBezTo>
                      <a:pt x="1" y="0"/>
                      <a:pt x="0"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6" name="Google Shape;1013;p25">
                <a:extLst>
                  <a:ext uri="{FF2B5EF4-FFF2-40B4-BE49-F238E27FC236}">
                    <a16:creationId xmlns:a16="http://schemas.microsoft.com/office/drawing/2014/main" id="{BE8F2FD6-FBA5-4FBB-A422-12F1E90DF30B}"/>
                  </a:ext>
                </a:extLst>
              </p:cNvPr>
              <p:cNvSpPr/>
              <p:nvPr/>
            </p:nvSpPr>
            <p:spPr>
              <a:xfrm>
                <a:off x="1033" y="2126"/>
                <a:ext cx="3" cy="4"/>
              </a:xfrm>
              <a:custGeom>
                <a:avLst/>
                <a:gdLst/>
                <a:ahLst/>
                <a:cxnLst/>
                <a:rect l="l" t="t" r="r" b="b"/>
                <a:pathLst>
                  <a:path w="1" h="2" extrusionOk="0">
                    <a:moveTo>
                      <a:pt x="0" y="0"/>
                    </a:moveTo>
                    <a:cubicBezTo>
                      <a:pt x="0" y="0"/>
                      <a:pt x="0" y="2"/>
                      <a:pt x="1" y="1"/>
                    </a:cubicBezTo>
                    <a:cubicBezTo>
                      <a:pt x="1" y="1"/>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7" name="Google Shape;1014;p25">
                <a:extLst>
                  <a:ext uri="{FF2B5EF4-FFF2-40B4-BE49-F238E27FC236}">
                    <a16:creationId xmlns:a16="http://schemas.microsoft.com/office/drawing/2014/main" id="{449C0140-A425-4D0E-AC8F-EF1F13AD64D6}"/>
                  </a:ext>
                </a:extLst>
              </p:cNvPr>
              <p:cNvSpPr/>
              <p:nvPr/>
            </p:nvSpPr>
            <p:spPr>
              <a:xfrm>
                <a:off x="1031" y="2124"/>
                <a:ext cx="2" cy="2"/>
              </a:xfrm>
              <a:custGeom>
                <a:avLst/>
                <a:gdLst/>
                <a:ahLst/>
                <a:cxnLst/>
                <a:rect l="l" t="t" r="r" b="b"/>
                <a:pathLst>
                  <a:path w="1" h="1" extrusionOk="0">
                    <a:moveTo>
                      <a:pt x="0" y="0"/>
                    </a:moveTo>
                    <a:cubicBezTo>
                      <a:pt x="0" y="0"/>
                      <a:pt x="0" y="1"/>
                      <a:pt x="0" y="1"/>
                    </a:cubicBezTo>
                    <a:cubicBezTo>
                      <a:pt x="1" y="1"/>
                      <a:pt x="1" y="0"/>
                      <a:pt x="1"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8" name="Google Shape;1015;p25">
                <a:extLst>
                  <a:ext uri="{FF2B5EF4-FFF2-40B4-BE49-F238E27FC236}">
                    <a16:creationId xmlns:a16="http://schemas.microsoft.com/office/drawing/2014/main" id="{D7316BC4-D205-448A-9632-6B51C2401979}"/>
                  </a:ext>
                </a:extLst>
              </p:cNvPr>
              <p:cNvSpPr/>
              <p:nvPr/>
            </p:nvSpPr>
            <p:spPr>
              <a:xfrm>
                <a:off x="1058" y="2084"/>
                <a:ext cx="2" cy="0"/>
              </a:xfrm>
              <a:custGeom>
                <a:avLst/>
                <a:gdLst/>
                <a:ahLst/>
                <a:cxnLst/>
                <a:rect l="l" t="t" r="r" b="b"/>
                <a:pathLst>
                  <a:path w="1" h="120000" extrusionOk="0">
                    <a:moveTo>
                      <a:pt x="0" y="0"/>
                    </a:moveTo>
                    <a:cubicBezTo>
                      <a:pt x="0" y="0"/>
                      <a:pt x="1" y="0"/>
                      <a:pt x="1" y="0"/>
                    </a:cubicBez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09" name="Google Shape;1016;p25">
                <a:extLst>
                  <a:ext uri="{FF2B5EF4-FFF2-40B4-BE49-F238E27FC236}">
                    <a16:creationId xmlns:a16="http://schemas.microsoft.com/office/drawing/2014/main" id="{DEAF2C5A-39CB-45DD-9934-2EDBB47E0F36}"/>
                  </a:ext>
                </a:extLst>
              </p:cNvPr>
              <p:cNvSpPr/>
              <p:nvPr/>
            </p:nvSpPr>
            <p:spPr>
              <a:xfrm>
                <a:off x="1071" y="2048"/>
                <a:ext cx="2" cy="5"/>
              </a:xfrm>
              <a:custGeom>
                <a:avLst/>
                <a:gdLst/>
                <a:ahLst/>
                <a:cxnLst/>
                <a:rect l="l" t="t" r="r" b="b"/>
                <a:pathLst>
                  <a:path w="1" h="2" extrusionOk="0">
                    <a:moveTo>
                      <a:pt x="0" y="1"/>
                    </a:moveTo>
                    <a:cubicBezTo>
                      <a:pt x="0" y="1"/>
                      <a:pt x="0" y="1"/>
                      <a:pt x="0" y="1"/>
                    </a:cubicBezTo>
                    <a:cubicBezTo>
                      <a:pt x="1" y="2"/>
                      <a:pt x="0" y="0"/>
                      <a:pt x="0" y="1"/>
                    </a:cubicBez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0" name="Google Shape;1017;p25">
                <a:extLst>
                  <a:ext uri="{FF2B5EF4-FFF2-40B4-BE49-F238E27FC236}">
                    <a16:creationId xmlns:a16="http://schemas.microsoft.com/office/drawing/2014/main" id="{01CD556A-835A-4F5D-9705-B43F0E8F461E}"/>
                  </a:ext>
                </a:extLst>
              </p:cNvPr>
              <p:cNvSpPr/>
              <p:nvPr/>
            </p:nvSpPr>
            <p:spPr>
              <a:xfrm>
                <a:off x="1067" y="2044"/>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1" name="Google Shape;1018;p25">
                <a:extLst>
                  <a:ext uri="{FF2B5EF4-FFF2-40B4-BE49-F238E27FC236}">
                    <a16:creationId xmlns:a16="http://schemas.microsoft.com/office/drawing/2014/main" id="{F6F34C68-1621-4B75-A3B2-8DD9A32E5767}"/>
                  </a:ext>
                </a:extLst>
              </p:cNvPr>
              <p:cNvSpPr/>
              <p:nvPr/>
            </p:nvSpPr>
            <p:spPr>
              <a:xfrm>
                <a:off x="1080" y="2048"/>
                <a:ext cx="2" cy="2"/>
              </a:xfrm>
              <a:custGeom>
                <a:avLst/>
                <a:gdLst/>
                <a:ahLst/>
                <a:cxnLst/>
                <a:rect l="l" t="t" r="r" b="b"/>
                <a:pathLst>
                  <a:path w="1" h="1" extrusionOk="0">
                    <a:moveTo>
                      <a:pt x="1" y="1"/>
                    </a:moveTo>
                    <a:cubicBezTo>
                      <a:pt x="1" y="0"/>
                      <a:pt x="0" y="0"/>
                      <a:pt x="0" y="1"/>
                    </a:cubicBezTo>
                    <a:cubicBezTo>
                      <a:pt x="0" y="1"/>
                      <a:pt x="0" y="1"/>
                      <a:pt x="1" y="1"/>
                    </a:cubicBezTo>
                    <a:cubicBezTo>
                      <a:pt x="1" y="1"/>
                      <a:pt x="1" y="1"/>
                      <a:pt x="1" y="1"/>
                    </a:cubicBezTo>
                    <a:cubicBezTo>
                      <a:pt x="1" y="0"/>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2" name="Google Shape;1019;p25">
                <a:extLst>
                  <a:ext uri="{FF2B5EF4-FFF2-40B4-BE49-F238E27FC236}">
                    <a16:creationId xmlns:a16="http://schemas.microsoft.com/office/drawing/2014/main" id="{97809842-DA91-4210-9A32-01ACE4DE22FF}"/>
                  </a:ext>
                </a:extLst>
              </p:cNvPr>
              <p:cNvSpPr/>
              <p:nvPr/>
            </p:nvSpPr>
            <p:spPr>
              <a:xfrm>
                <a:off x="1067" y="2037"/>
                <a:ext cx="6" cy="5"/>
              </a:xfrm>
              <a:custGeom>
                <a:avLst/>
                <a:gdLst/>
                <a:ahLst/>
                <a:cxnLst/>
                <a:rect l="l" t="t" r="r" b="b"/>
                <a:pathLst>
                  <a:path w="3" h="2" extrusionOk="0">
                    <a:moveTo>
                      <a:pt x="3" y="0"/>
                    </a:moveTo>
                    <a:cubicBezTo>
                      <a:pt x="3" y="0"/>
                      <a:pt x="2" y="1"/>
                      <a:pt x="1" y="1"/>
                    </a:cubicBezTo>
                    <a:cubicBezTo>
                      <a:pt x="1" y="0"/>
                      <a:pt x="0" y="0"/>
                      <a:pt x="0" y="1"/>
                    </a:cubicBezTo>
                    <a:cubicBezTo>
                      <a:pt x="0" y="1"/>
                      <a:pt x="1" y="2"/>
                      <a:pt x="1" y="2"/>
                    </a:cubicBezTo>
                    <a:cubicBezTo>
                      <a:pt x="1" y="2"/>
                      <a:pt x="2" y="2"/>
                      <a:pt x="2" y="2"/>
                    </a:cubicBezTo>
                    <a:cubicBezTo>
                      <a:pt x="2" y="2"/>
                      <a:pt x="2" y="2"/>
                      <a:pt x="3" y="2"/>
                    </a:cubicBezTo>
                    <a:cubicBezTo>
                      <a:pt x="3" y="2"/>
                      <a:pt x="3" y="1"/>
                      <a:pt x="3" y="0"/>
                    </a:cubicBezTo>
                    <a:cubicBezTo>
                      <a:pt x="2" y="0"/>
                      <a:pt x="3" y="0"/>
                      <a:pt x="3"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3" name="Google Shape;1020;p25">
                <a:extLst>
                  <a:ext uri="{FF2B5EF4-FFF2-40B4-BE49-F238E27FC236}">
                    <a16:creationId xmlns:a16="http://schemas.microsoft.com/office/drawing/2014/main" id="{091ADAC6-04A0-4D60-99E0-0629F303E37C}"/>
                  </a:ext>
                </a:extLst>
              </p:cNvPr>
              <p:cNvSpPr/>
              <p:nvPr/>
            </p:nvSpPr>
            <p:spPr>
              <a:xfrm>
                <a:off x="1060" y="2081"/>
                <a:ext cx="0" cy="3"/>
              </a:xfrm>
              <a:custGeom>
                <a:avLst/>
                <a:gdLst/>
                <a:ahLst/>
                <a:cxnLst/>
                <a:rect l="l" t="t" r="r" b="b"/>
                <a:pathLst>
                  <a:path w="120000" h="1" extrusionOk="0">
                    <a:moveTo>
                      <a:pt x="0" y="1"/>
                    </a:moveTo>
                    <a:cubicBezTo>
                      <a:pt x="0"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4" name="Google Shape;1021;p25">
                <a:extLst>
                  <a:ext uri="{FF2B5EF4-FFF2-40B4-BE49-F238E27FC236}">
                    <a16:creationId xmlns:a16="http://schemas.microsoft.com/office/drawing/2014/main" id="{5FCDEAF9-931A-4471-8A27-94FA1022A22B}"/>
                  </a:ext>
                </a:extLst>
              </p:cNvPr>
              <p:cNvSpPr/>
              <p:nvPr/>
            </p:nvSpPr>
            <p:spPr>
              <a:xfrm>
                <a:off x="1058" y="2084"/>
                <a:ext cx="2" cy="2"/>
              </a:xfrm>
              <a:custGeom>
                <a:avLst/>
                <a:gdLst/>
                <a:ahLst/>
                <a:cxnLst/>
                <a:rect l="l" t="t" r="r" b="b"/>
                <a:pathLst>
                  <a:path w="1" h="1" extrusionOk="0">
                    <a:moveTo>
                      <a:pt x="1" y="0"/>
                    </a:moveTo>
                    <a:cubicBezTo>
                      <a:pt x="0" y="0"/>
                      <a:pt x="1" y="1"/>
                      <a:pt x="1" y="1"/>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5" name="Google Shape;1022;p25">
                <a:extLst>
                  <a:ext uri="{FF2B5EF4-FFF2-40B4-BE49-F238E27FC236}">
                    <a16:creationId xmlns:a16="http://schemas.microsoft.com/office/drawing/2014/main" id="{B9D7FF4E-5EB9-437A-94A7-EC390356CC62}"/>
                  </a:ext>
                </a:extLst>
              </p:cNvPr>
              <p:cNvSpPr/>
              <p:nvPr/>
            </p:nvSpPr>
            <p:spPr>
              <a:xfrm>
                <a:off x="1062" y="2033"/>
                <a:ext cx="2" cy="2"/>
              </a:xfrm>
              <a:custGeom>
                <a:avLst/>
                <a:gdLst/>
                <a:ahLst/>
                <a:cxnLst/>
                <a:rect l="l" t="t" r="r" b="b"/>
                <a:pathLst>
                  <a:path w="1" h="1" extrusionOk="0">
                    <a:moveTo>
                      <a:pt x="0" y="1"/>
                    </a:moveTo>
                    <a:cubicBezTo>
                      <a:pt x="0" y="1"/>
                      <a:pt x="0" y="0"/>
                      <a:pt x="1" y="0"/>
                    </a:cubicBezTo>
                    <a:cubicBezTo>
                      <a:pt x="0" y="0"/>
                      <a:pt x="0" y="0"/>
                      <a:pt x="0"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6" name="Google Shape;1023;p25">
                <a:extLst>
                  <a:ext uri="{FF2B5EF4-FFF2-40B4-BE49-F238E27FC236}">
                    <a16:creationId xmlns:a16="http://schemas.microsoft.com/office/drawing/2014/main" id="{71E4702F-D6A7-4259-AF22-BCC78A562A6A}"/>
                  </a:ext>
                </a:extLst>
              </p:cNvPr>
              <p:cNvSpPr/>
              <p:nvPr/>
            </p:nvSpPr>
            <p:spPr>
              <a:xfrm>
                <a:off x="1053" y="2075"/>
                <a:ext cx="2" cy="2"/>
              </a:xfrm>
              <a:custGeom>
                <a:avLst/>
                <a:gdLst/>
                <a:ahLst/>
                <a:cxnLst/>
                <a:rect l="l" t="t" r="r" b="b"/>
                <a:pathLst>
                  <a:path w="1" h="1" extrusionOk="0">
                    <a:moveTo>
                      <a:pt x="0" y="1"/>
                    </a:moveTo>
                    <a:cubicBezTo>
                      <a:pt x="0" y="1"/>
                      <a:pt x="1" y="1"/>
                      <a:pt x="1" y="1"/>
                    </a:cubicBezTo>
                    <a:cubicBezTo>
                      <a:pt x="1" y="1"/>
                      <a:pt x="1" y="1"/>
                      <a:pt x="1" y="0"/>
                    </a:cubicBezTo>
                    <a:cubicBezTo>
                      <a:pt x="1" y="0"/>
                      <a:pt x="1" y="1"/>
                      <a:pt x="1" y="1"/>
                    </a:cubicBezTo>
                    <a:cubicBezTo>
                      <a:pt x="1" y="0"/>
                      <a:pt x="1" y="0"/>
                      <a:pt x="1" y="0"/>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7" name="Google Shape;1024;p25">
                <a:extLst>
                  <a:ext uri="{FF2B5EF4-FFF2-40B4-BE49-F238E27FC236}">
                    <a16:creationId xmlns:a16="http://schemas.microsoft.com/office/drawing/2014/main" id="{E25CDF54-FBC9-4203-848E-9032870F5AE8}"/>
                  </a:ext>
                </a:extLst>
              </p:cNvPr>
              <p:cNvSpPr/>
              <p:nvPr/>
            </p:nvSpPr>
            <p:spPr>
              <a:xfrm>
                <a:off x="1142" y="2139"/>
                <a:ext cx="2" cy="2"/>
              </a:xfrm>
              <a:custGeom>
                <a:avLst/>
                <a:gdLst/>
                <a:ahLst/>
                <a:cxnLst/>
                <a:rect l="l" t="t" r="r" b="b"/>
                <a:pathLst>
                  <a:path w="1" h="1" extrusionOk="0">
                    <a:moveTo>
                      <a:pt x="1" y="0"/>
                    </a:moveTo>
                    <a:cubicBezTo>
                      <a:pt x="1" y="0"/>
                      <a:pt x="1" y="0"/>
                      <a:pt x="0" y="0"/>
                    </a:cubicBezTo>
                    <a:cubicBezTo>
                      <a:pt x="1"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8" name="Google Shape;1025;p25">
                <a:extLst>
                  <a:ext uri="{FF2B5EF4-FFF2-40B4-BE49-F238E27FC236}">
                    <a16:creationId xmlns:a16="http://schemas.microsoft.com/office/drawing/2014/main" id="{B08A4276-F4DD-4022-8D6C-D1BD4559DE67}"/>
                  </a:ext>
                </a:extLst>
              </p:cNvPr>
              <p:cNvSpPr/>
              <p:nvPr/>
            </p:nvSpPr>
            <p:spPr>
              <a:xfrm>
                <a:off x="1157" y="2132"/>
                <a:ext cx="2" cy="3"/>
              </a:xfrm>
              <a:custGeom>
                <a:avLst/>
                <a:gdLst/>
                <a:ahLst/>
                <a:cxnLst/>
                <a:rect l="l" t="t" r="r" b="b"/>
                <a:pathLst>
                  <a:path w="1" h="1" extrusionOk="0">
                    <a:moveTo>
                      <a:pt x="1" y="0"/>
                    </a:moveTo>
                    <a:cubicBezTo>
                      <a:pt x="1" y="0"/>
                      <a:pt x="0" y="0"/>
                      <a:pt x="1" y="1"/>
                    </a:cubicBezTo>
                    <a:cubicBezTo>
                      <a:pt x="1" y="1"/>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19" name="Google Shape;1026;p25">
                <a:extLst>
                  <a:ext uri="{FF2B5EF4-FFF2-40B4-BE49-F238E27FC236}">
                    <a16:creationId xmlns:a16="http://schemas.microsoft.com/office/drawing/2014/main" id="{700FCAF2-4BE6-4905-90CC-1FA7151398AE}"/>
                  </a:ext>
                </a:extLst>
              </p:cNvPr>
              <p:cNvSpPr/>
              <p:nvPr/>
            </p:nvSpPr>
            <p:spPr>
              <a:xfrm>
                <a:off x="1151" y="2137"/>
                <a:ext cx="4" cy="4"/>
              </a:xfrm>
              <a:custGeom>
                <a:avLst/>
                <a:gdLst/>
                <a:ahLst/>
                <a:cxnLst/>
                <a:rect l="l" t="t" r="r" b="b"/>
                <a:pathLst>
                  <a:path w="2" h="2" extrusionOk="0">
                    <a:moveTo>
                      <a:pt x="1" y="1"/>
                    </a:moveTo>
                    <a:cubicBezTo>
                      <a:pt x="0" y="1"/>
                      <a:pt x="0" y="1"/>
                      <a:pt x="0" y="1"/>
                    </a:cubicBezTo>
                    <a:cubicBezTo>
                      <a:pt x="0" y="2"/>
                      <a:pt x="2"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0" name="Google Shape;1027;p25">
                <a:extLst>
                  <a:ext uri="{FF2B5EF4-FFF2-40B4-BE49-F238E27FC236}">
                    <a16:creationId xmlns:a16="http://schemas.microsoft.com/office/drawing/2014/main" id="{27B0D17C-91FA-4D74-A910-7095CE1DA18F}"/>
                  </a:ext>
                </a:extLst>
              </p:cNvPr>
              <p:cNvSpPr/>
              <p:nvPr/>
            </p:nvSpPr>
            <p:spPr>
              <a:xfrm>
                <a:off x="1146" y="2137"/>
                <a:ext cx="2" cy="4"/>
              </a:xfrm>
              <a:custGeom>
                <a:avLst/>
                <a:gdLst/>
                <a:ahLst/>
                <a:cxnLst/>
                <a:rect l="l" t="t" r="r" b="b"/>
                <a:pathLst>
                  <a:path w="1" h="2" extrusionOk="0">
                    <a:moveTo>
                      <a:pt x="0" y="1"/>
                    </a:moveTo>
                    <a:cubicBezTo>
                      <a:pt x="1" y="2"/>
                      <a:pt x="1" y="1"/>
                      <a:pt x="1" y="1"/>
                    </a:cubicBezTo>
                    <a:cubicBezTo>
                      <a:pt x="0"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1" name="Google Shape;1028;p25">
                <a:extLst>
                  <a:ext uri="{FF2B5EF4-FFF2-40B4-BE49-F238E27FC236}">
                    <a16:creationId xmlns:a16="http://schemas.microsoft.com/office/drawing/2014/main" id="{ABE3777D-8A6E-48E3-9861-722A0AE7BD6C}"/>
                  </a:ext>
                </a:extLst>
              </p:cNvPr>
              <p:cNvSpPr/>
              <p:nvPr/>
            </p:nvSpPr>
            <p:spPr>
              <a:xfrm>
                <a:off x="1153" y="2139"/>
                <a:ext cx="2" cy="4"/>
              </a:xfrm>
              <a:custGeom>
                <a:avLst/>
                <a:gdLst/>
                <a:ahLst/>
                <a:cxnLst/>
                <a:rect l="l" t="t" r="r" b="b"/>
                <a:pathLst>
                  <a:path w="1" h="2" extrusionOk="0">
                    <a:moveTo>
                      <a:pt x="0" y="0"/>
                    </a:moveTo>
                    <a:cubicBezTo>
                      <a:pt x="0" y="1"/>
                      <a:pt x="0" y="1"/>
                      <a:pt x="1" y="2"/>
                    </a:cubicBezTo>
                    <a:cubicBezTo>
                      <a:pt x="1" y="2"/>
                      <a:pt x="1" y="2"/>
                      <a:pt x="1" y="2"/>
                    </a:cubicBezTo>
                    <a:cubicBezTo>
                      <a:pt x="1" y="1"/>
                      <a:pt x="1" y="0"/>
                      <a:pt x="0" y="0"/>
                    </a:cubicBezTo>
                    <a:cubicBezTo>
                      <a:pt x="0"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2" name="Google Shape;1029;p25">
                <a:extLst>
                  <a:ext uri="{FF2B5EF4-FFF2-40B4-BE49-F238E27FC236}">
                    <a16:creationId xmlns:a16="http://schemas.microsoft.com/office/drawing/2014/main" id="{50BAF695-7660-4B32-B5D9-F7A356EB2E68}"/>
                  </a:ext>
                </a:extLst>
              </p:cNvPr>
              <p:cNvSpPr/>
              <p:nvPr/>
            </p:nvSpPr>
            <p:spPr>
              <a:xfrm>
                <a:off x="1042" y="1776"/>
                <a:ext cx="5" cy="0"/>
              </a:xfrm>
              <a:custGeom>
                <a:avLst/>
                <a:gdLst/>
                <a:ahLst/>
                <a:cxnLst/>
                <a:rect l="l" t="t" r="r" b="b"/>
                <a:pathLst>
                  <a:path w="2" h="120000" extrusionOk="0">
                    <a:moveTo>
                      <a:pt x="1" y="0"/>
                    </a:moveTo>
                    <a:cubicBezTo>
                      <a:pt x="1" y="0"/>
                      <a:pt x="1" y="0"/>
                      <a:pt x="1" y="0"/>
                    </a:cubicBezTo>
                    <a:cubicBezTo>
                      <a:pt x="1" y="0"/>
                      <a:pt x="0" y="0"/>
                      <a:pt x="0" y="0"/>
                    </a:cubicBezTo>
                    <a:cubicBezTo>
                      <a:pt x="0" y="0"/>
                      <a:pt x="1" y="0"/>
                      <a:pt x="1" y="0"/>
                    </a:cubicBezTo>
                    <a:cubicBezTo>
                      <a:pt x="1" y="0"/>
                      <a:pt x="2" y="0"/>
                      <a:pt x="2" y="0"/>
                    </a:cubicBezTo>
                    <a:cubicBezTo>
                      <a:pt x="2" y="0"/>
                      <a:pt x="2"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3" name="Google Shape;1030;p25">
                <a:extLst>
                  <a:ext uri="{FF2B5EF4-FFF2-40B4-BE49-F238E27FC236}">
                    <a16:creationId xmlns:a16="http://schemas.microsoft.com/office/drawing/2014/main" id="{CC33D0E3-99AE-46F7-AD3C-47C6E59B56D2}"/>
                  </a:ext>
                </a:extLst>
              </p:cNvPr>
              <p:cNvSpPr/>
              <p:nvPr/>
            </p:nvSpPr>
            <p:spPr>
              <a:xfrm>
                <a:off x="1053" y="1760"/>
                <a:ext cx="2" cy="3"/>
              </a:xfrm>
              <a:custGeom>
                <a:avLst/>
                <a:gdLst/>
                <a:ahLst/>
                <a:cxnLst/>
                <a:rect l="l" t="t" r="r" b="b"/>
                <a:pathLst>
                  <a:path w="1" h="1" extrusionOk="0">
                    <a:moveTo>
                      <a:pt x="1" y="1"/>
                    </a:moveTo>
                    <a:cubicBezTo>
                      <a:pt x="1" y="0"/>
                      <a:pt x="0" y="0"/>
                      <a:pt x="0" y="0"/>
                    </a:cubicBezTo>
                    <a:cubicBezTo>
                      <a:pt x="0" y="1"/>
                      <a:pt x="0" y="1"/>
                      <a:pt x="1" y="1"/>
                    </a:cubicBezTo>
                    <a:cubicBezTo>
                      <a:pt x="1"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4" name="Google Shape;1031;p25">
                <a:extLst>
                  <a:ext uri="{FF2B5EF4-FFF2-40B4-BE49-F238E27FC236}">
                    <a16:creationId xmlns:a16="http://schemas.microsoft.com/office/drawing/2014/main" id="{0C013809-B410-4644-8FDD-3EA1AEC02C8B}"/>
                  </a:ext>
                </a:extLst>
              </p:cNvPr>
              <p:cNvSpPr/>
              <p:nvPr/>
            </p:nvSpPr>
            <p:spPr>
              <a:xfrm>
                <a:off x="1038" y="1776"/>
                <a:ext cx="4" cy="2"/>
              </a:xfrm>
              <a:custGeom>
                <a:avLst/>
                <a:gdLst/>
                <a:ahLst/>
                <a:cxnLst/>
                <a:rect l="l" t="t" r="r" b="b"/>
                <a:pathLst>
                  <a:path w="2" h="1" extrusionOk="0">
                    <a:moveTo>
                      <a:pt x="1" y="0"/>
                    </a:moveTo>
                    <a:cubicBezTo>
                      <a:pt x="0" y="0"/>
                      <a:pt x="0" y="0"/>
                      <a:pt x="0" y="0"/>
                    </a:cubicBezTo>
                    <a:cubicBezTo>
                      <a:pt x="1" y="1"/>
                      <a:pt x="1" y="1"/>
                      <a:pt x="2" y="1"/>
                    </a:cubicBezTo>
                    <a:cubicBezTo>
                      <a:pt x="2" y="0"/>
                      <a:pt x="1" y="0"/>
                      <a:pt x="1" y="0"/>
                    </a:cubicBezTo>
                    <a:cubicBezTo>
                      <a:pt x="0"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5" name="Google Shape;1032;p25">
                <a:extLst>
                  <a:ext uri="{FF2B5EF4-FFF2-40B4-BE49-F238E27FC236}">
                    <a16:creationId xmlns:a16="http://schemas.microsoft.com/office/drawing/2014/main" id="{EE562986-2012-445A-A915-CFC132A3791E}"/>
                  </a:ext>
                </a:extLst>
              </p:cNvPr>
              <p:cNvSpPr/>
              <p:nvPr/>
            </p:nvSpPr>
            <p:spPr>
              <a:xfrm>
                <a:off x="1053" y="1754"/>
                <a:ext cx="5" cy="2"/>
              </a:xfrm>
              <a:custGeom>
                <a:avLst/>
                <a:gdLst/>
                <a:ahLst/>
                <a:cxnLst/>
                <a:rect l="l" t="t" r="r" b="b"/>
                <a:pathLst>
                  <a:path w="2" h="1" extrusionOk="0">
                    <a:moveTo>
                      <a:pt x="2" y="1"/>
                    </a:moveTo>
                    <a:cubicBezTo>
                      <a:pt x="2" y="0"/>
                      <a:pt x="1" y="0"/>
                      <a:pt x="0" y="0"/>
                    </a:cubicBezTo>
                    <a:cubicBezTo>
                      <a:pt x="0" y="1"/>
                      <a:pt x="1" y="1"/>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6" name="Google Shape;1033;p25">
                <a:extLst>
                  <a:ext uri="{FF2B5EF4-FFF2-40B4-BE49-F238E27FC236}">
                    <a16:creationId xmlns:a16="http://schemas.microsoft.com/office/drawing/2014/main" id="{8A78BADB-1CEA-4608-B15C-BA0D5A2EB5D9}"/>
                  </a:ext>
                </a:extLst>
              </p:cNvPr>
              <p:cNvSpPr/>
              <p:nvPr/>
            </p:nvSpPr>
            <p:spPr>
              <a:xfrm>
                <a:off x="1033" y="1776"/>
                <a:ext cx="5" cy="2"/>
              </a:xfrm>
              <a:custGeom>
                <a:avLst/>
                <a:gdLst/>
                <a:ahLst/>
                <a:cxnLst/>
                <a:rect l="l" t="t" r="r" b="b"/>
                <a:pathLst>
                  <a:path w="2" h="1" extrusionOk="0">
                    <a:moveTo>
                      <a:pt x="1" y="1"/>
                    </a:moveTo>
                    <a:cubicBezTo>
                      <a:pt x="1" y="1"/>
                      <a:pt x="1" y="1"/>
                      <a:pt x="2" y="0"/>
                    </a:cubicBezTo>
                    <a:cubicBezTo>
                      <a:pt x="1" y="0"/>
                      <a:pt x="0" y="0"/>
                      <a:pt x="0" y="1"/>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7" name="Google Shape;1034;p25">
                <a:extLst>
                  <a:ext uri="{FF2B5EF4-FFF2-40B4-BE49-F238E27FC236}">
                    <a16:creationId xmlns:a16="http://schemas.microsoft.com/office/drawing/2014/main" id="{AD843443-01F8-4B4F-A895-F78F10A482AC}"/>
                  </a:ext>
                </a:extLst>
              </p:cNvPr>
              <p:cNvSpPr/>
              <p:nvPr/>
            </p:nvSpPr>
            <p:spPr>
              <a:xfrm>
                <a:off x="1027" y="1778"/>
                <a:ext cx="2" cy="2"/>
              </a:xfrm>
              <a:custGeom>
                <a:avLst/>
                <a:gdLst/>
                <a:ahLst/>
                <a:cxnLst/>
                <a:rect l="l" t="t" r="r" b="b"/>
                <a:pathLst>
                  <a:path w="1" h="1" extrusionOk="0">
                    <a:moveTo>
                      <a:pt x="1" y="1"/>
                    </a:moveTo>
                    <a:cubicBezTo>
                      <a:pt x="1" y="0"/>
                      <a:pt x="1" y="0"/>
                      <a:pt x="0" y="0"/>
                    </a:cubicBezTo>
                    <a:cubicBezTo>
                      <a:pt x="0" y="1"/>
                      <a:pt x="0" y="1"/>
                      <a:pt x="0" y="1"/>
                    </a:cubicBezTo>
                    <a:cubicBezTo>
                      <a:pt x="1" y="1"/>
                      <a:pt x="0" y="1"/>
                      <a:pt x="1" y="1"/>
                    </a:cubicBezTo>
                    <a:cubicBezTo>
                      <a:pt x="1" y="0"/>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8" name="Google Shape;1035;p25">
                <a:extLst>
                  <a:ext uri="{FF2B5EF4-FFF2-40B4-BE49-F238E27FC236}">
                    <a16:creationId xmlns:a16="http://schemas.microsoft.com/office/drawing/2014/main" id="{CA48383C-928D-4022-82BF-69BE86EC357E}"/>
                  </a:ext>
                </a:extLst>
              </p:cNvPr>
              <p:cNvSpPr/>
              <p:nvPr/>
            </p:nvSpPr>
            <p:spPr>
              <a:xfrm>
                <a:off x="1029" y="1776"/>
                <a:ext cx="4" cy="2"/>
              </a:xfrm>
              <a:custGeom>
                <a:avLst/>
                <a:gdLst/>
                <a:ahLst/>
                <a:cxnLst/>
                <a:rect l="l" t="t" r="r" b="b"/>
                <a:pathLst>
                  <a:path w="2" h="1" extrusionOk="0">
                    <a:moveTo>
                      <a:pt x="1" y="1"/>
                    </a:moveTo>
                    <a:cubicBezTo>
                      <a:pt x="1" y="0"/>
                      <a:pt x="1" y="1"/>
                      <a:pt x="0" y="1"/>
                    </a:cubicBezTo>
                    <a:cubicBezTo>
                      <a:pt x="1" y="1"/>
                      <a:pt x="1" y="1"/>
                      <a:pt x="1" y="1"/>
                    </a:cubicBezTo>
                    <a:cubicBezTo>
                      <a:pt x="1" y="1"/>
                      <a:pt x="2" y="1"/>
                      <a:pt x="1" y="1"/>
                    </a:cubicBezTo>
                    <a:cubicBezTo>
                      <a:pt x="1" y="0"/>
                      <a:pt x="2"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29" name="Google Shape;1036;p25">
                <a:extLst>
                  <a:ext uri="{FF2B5EF4-FFF2-40B4-BE49-F238E27FC236}">
                    <a16:creationId xmlns:a16="http://schemas.microsoft.com/office/drawing/2014/main" id="{B6440761-CDC7-414F-AAE5-470D4BEFC6FF}"/>
                  </a:ext>
                </a:extLst>
              </p:cNvPr>
              <p:cNvSpPr/>
              <p:nvPr/>
            </p:nvSpPr>
            <p:spPr>
              <a:xfrm>
                <a:off x="1047" y="1776"/>
                <a:ext cx="2" cy="2"/>
              </a:xfrm>
              <a:custGeom>
                <a:avLst/>
                <a:gdLst/>
                <a:ahLst/>
                <a:cxnLst/>
                <a:rect l="l" t="t" r="r" b="b"/>
                <a:pathLst>
                  <a:path w="1" h="1" extrusionOk="0">
                    <a:moveTo>
                      <a:pt x="1" y="1"/>
                    </a:moveTo>
                    <a:cubicBezTo>
                      <a:pt x="1" y="1"/>
                      <a:pt x="1" y="1"/>
                      <a:pt x="1" y="1"/>
                    </a:cubicBezTo>
                    <a:cubicBezTo>
                      <a:pt x="1" y="1"/>
                      <a:pt x="1" y="0"/>
                      <a:pt x="0"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0" name="Google Shape;1037;p25">
                <a:extLst>
                  <a:ext uri="{FF2B5EF4-FFF2-40B4-BE49-F238E27FC236}">
                    <a16:creationId xmlns:a16="http://schemas.microsoft.com/office/drawing/2014/main" id="{369AEA8E-5CDC-4447-A22A-95054E105B1D}"/>
                  </a:ext>
                </a:extLst>
              </p:cNvPr>
              <p:cNvSpPr/>
              <p:nvPr/>
            </p:nvSpPr>
            <p:spPr>
              <a:xfrm>
                <a:off x="1117" y="1758"/>
                <a:ext cx="9" cy="9"/>
              </a:xfrm>
              <a:custGeom>
                <a:avLst/>
                <a:gdLst/>
                <a:ahLst/>
                <a:cxnLst/>
                <a:rect l="l" t="t" r="r" b="b"/>
                <a:pathLst>
                  <a:path w="4" h="4" extrusionOk="0">
                    <a:moveTo>
                      <a:pt x="0" y="3"/>
                    </a:moveTo>
                    <a:cubicBezTo>
                      <a:pt x="0" y="3"/>
                      <a:pt x="0" y="3"/>
                      <a:pt x="0" y="3"/>
                    </a:cubicBezTo>
                    <a:cubicBezTo>
                      <a:pt x="1" y="3"/>
                      <a:pt x="0" y="4"/>
                      <a:pt x="2" y="4"/>
                    </a:cubicBezTo>
                    <a:cubicBezTo>
                      <a:pt x="2" y="4"/>
                      <a:pt x="2" y="3"/>
                      <a:pt x="3" y="3"/>
                    </a:cubicBezTo>
                    <a:cubicBezTo>
                      <a:pt x="3" y="3"/>
                      <a:pt x="3" y="4"/>
                      <a:pt x="4" y="4"/>
                    </a:cubicBezTo>
                    <a:cubicBezTo>
                      <a:pt x="4" y="4"/>
                      <a:pt x="4" y="4"/>
                      <a:pt x="4" y="3"/>
                    </a:cubicBezTo>
                    <a:cubicBezTo>
                      <a:pt x="4" y="3"/>
                      <a:pt x="4" y="2"/>
                      <a:pt x="3" y="2"/>
                    </a:cubicBezTo>
                    <a:cubicBezTo>
                      <a:pt x="3" y="2"/>
                      <a:pt x="3" y="2"/>
                      <a:pt x="3" y="1"/>
                    </a:cubicBezTo>
                    <a:cubicBezTo>
                      <a:pt x="3" y="0"/>
                      <a:pt x="4" y="1"/>
                      <a:pt x="3" y="1"/>
                    </a:cubicBezTo>
                    <a:cubicBezTo>
                      <a:pt x="3" y="1"/>
                      <a:pt x="2" y="0"/>
                      <a:pt x="2" y="0"/>
                    </a:cubicBezTo>
                    <a:cubicBezTo>
                      <a:pt x="2" y="0"/>
                      <a:pt x="2" y="1"/>
                      <a:pt x="2" y="2"/>
                    </a:cubicBezTo>
                    <a:cubicBezTo>
                      <a:pt x="2" y="2"/>
                      <a:pt x="1" y="0"/>
                      <a:pt x="1" y="2"/>
                    </a:cubicBezTo>
                    <a:cubicBezTo>
                      <a:pt x="1" y="2"/>
                      <a:pt x="1" y="3"/>
                      <a:pt x="1" y="3"/>
                    </a:cubicBezTo>
                    <a:cubicBezTo>
                      <a:pt x="1" y="3"/>
                      <a:pt x="1" y="3"/>
                      <a:pt x="0" y="3"/>
                    </a:cubicBezTo>
                    <a:cubicBezTo>
                      <a:pt x="0" y="3"/>
                      <a:pt x="1" y="3"/>
                      <a:pt x="0"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1" name="Google Shape;1038;p25">
                <a:extLst>
                  <a:ext uri="{FF2B5EF4-FFF2-40B4-BE49-F238E27FC236}">
                    <a16:creationId xmlns:a16="http://schemas.microsoft.com/office/drawing/2014/main" id="{9F55C0DE-080E-4AA1-9F87-97571C16E05C}"/>
                  </a:ext>
                </a:extLst>
              </p:cNvPr>
              <p:cNvSpPr/>
              <p:nvPr/>
            </p:nvSpPr>
            <p:spPr>
              <a:xfrm>
                <a:off x="1117" y="1756"/>
                <a:ext cx="5" cy="4"/>
              </a:xfrm>
              <a:custGeom>
                <a:avLst/>
                <a:gdLst/>
                <a:ahLst/>
                <a:cxnLst/>
                <a:rect l="l" t="t" r="r" b="b"/>
                <a:pathLst>
                  <a:path w="2" h="2" extrusionOk="0">
                    <a:moveTo>
                      <a:pt x="2" y="2"/>
                    </a:moveTo>
                    <a:cubicBezTo>
                      <a:pt x="2" y="2"/>
                      <a:pt x="2" y="0"/>
                      <a:pt x="1" y="1"/>
                    </a:cubicBezTo>
                    <a:cubicBezTo>
                      <a:pt x="0" y="2"/>
                      <a:pt x="2" y="2"/>
                      <a:pt x="2" y="2"/>
                    </a:cubicBezTo>
                    <a:cubicBezTo>
                      <a:pt x="2" y="2"/>
                      <a:pt x="2" y="2"/>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2" name="Google Shape;1039;p25">
                <a:extLst>
                  <a:ext uri="{FF2B5EF4-FFF2-40B4-BE49-F238E27FC236}">
                    <a16:creationId xmlns:a16="http://schemas.microsoft.com/office/drawing/2014/main" id="{54B8F2D1-592D-41CA-970F-6B00AC8D9BEB}"/>
                  </a:ext>
                </a:extLst>
              </p:cNvPr>
              <p:cNvSpPr/>
              <p:nvPr/>
            </p:nvSpPr>
            <p:spPr>
              <a:xfrm>
                <a:off x="1126" y="1769"/>
                <a:ext cx="9" cy="9"/>
              </a:xfrm>
              <a:custGeom>
                <a:avLst/>
                <a:gdLst/>
                <a:ahLst/>
                <a:cxnLst/>
                <a:rect l="l" t="t" r="r" b="b"/>
                <a:pathLst>
                  <a:path w="4" h="4" extrusionOk="0">
                    <a:moveTo>
                      <a:pt x="4" y="2"/>
                    </a:moveTo>
                    <a:cubicBezTo>
                      <a:pt x="4" y="2"/>
                      <a:pt x="1" y="1"/>
                      <a:pt x="0" y="0"/>
                    </a:cubicBezTo>
                    <a:cubicBezTo>
                      <a:pt x="0" y="1"/>
                      <a:pt x="0" y="1"/>
                      <a:pt x="0" y="2"/>
                    </a:cubicBezTo>
                    <a:cubicBezTo>
                      <a:pt x="1" y="2"/>
                      <a:pt x="1" y="1"/>
                      <a:pt x="1" y="2"/>
                    </a:cubicBezTo>
                    <a:cubicBezTo>
                      <a:pt x="1" y="2"/>
                      <a:pt x="2" y="1"/>
                      <a:pt x="2" y="2"/>
                    </a:cubicBezTo>
                    <a:cubicBezTo>
                      <a:pt x="2" y="2"/>
                      <a:pt x="1" y="2"/>
                      <a:pt x="1" y="2"/>
                    </a:cubicBezTo>
                    <a:cubicBezTo>
                      <a:pt x="1" y="2"/>
                      <a:pt x="1" y="3"/>
                      <a:pt x="1" y="3"/>
                    </a:cubicBezTo>
                    <a:cubicBezTo>
                      <a:pt x="2" y="4"/>
                      <a:pt x="4" y="3"/>
                      <a:pt x="3" y="3"/>
                    </a:cubicBezTo>
                    <a:cubicBezTo>
                      <a:pt x="3" y="3"/>
                      <a:pt x="4" y="2"/>
                      <a:pt x="4" y="2"/>
                    </a:cubicBezTo>
                    <a:cubicBezTo>
                      <a:pt x="4" y="2"/>
                      <a:pt x="4" y="2"/>
                      <a:pt x="4"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3" name="Google Shape;1040;p25">
                <a:extLst>
                  <a:ext uri="{FF2B5EF4-FFF2-40B4-BE49-F238E27FC236}">
                    <a16:creationId xmlns:a16="http://schemas.microsoft.com/office/drawing/2014/main" id="{AC22EC21-6969-4922-9AE0-6A409EC5BB11}"/>
                  </a:ext>
                </a:extLst>
              </p:cNvPr>
              <p:cNvSpPr/>
              <p:nvPr/>
            </p:nvSpPr>
            <p:spPr>
              <a:xfrm>
                <a:off x="1051" y="1756"/>
                <a:ext cx="2" cy="2"/>
              </a:xfrm>
              <a:custGeom>
                <a:avLst/>
                <a:gdLst/>
                <a:ahLst/>
                <a:cxnLst/>
                <a:rect l="l" t="t" r="r" b="b"/>
                <a:pathLst>
                  <a:path w="1" h="1" extrusionOk="0">
                    <a:moveTo>
                      <a:pt x="1" y="0"/>
                    </a:moveTo>
                    <a:cubicBezTo>
                      <a:pt x="1" y="0"/>
                      <a:pt x="1" y="1"/>
                      <a:pt x="1" y="1"/>
                    </a:cubicBezTo>
                    <a:cubicBezTo>
                      <a:pt x="1" y="1"/>
                      <a:pt x="1" y="0"/>
                      <a:pt x="1" y="0"/>
                    </a:cubicBezTo>
                    <a:cubicBezTo>
                      <a:pt x="1" y="0"/>
                      <a:pt x="0"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4" name="Google Shape;1041;p25">
                <a:extLst>
                  <a:ext uri="{FF2B5EF4-FFF2-40B4-BE49-F238E27FC236}">
                    <a16:creationId xmlns:a16="http://schemas.microsoft.com/office/drawing/2014/main" id="{F3FD3DF7-F708-49A1-B5C3-4B68DBCEBF3D}"/>
                  </a:ext>
                </a:extLst>
              </p:cNvPr>
              <p:cNvSpPr/>
              <p:nvPr/>
            </p:nvSpPr>
            <p:spPr>
              <a:xfrm>
                <a:off x="1089" y="1760"/>
                <a:ext cx="4" cy="5"/>
              </a:xfrm>
              <a:custGeom>
                <a:avLst/>
                <a:gdLst/>
                <a:ahLst/>
                <a:cxnLst/>
                <a:rect l="l" t="t" r="r" b="b"/>
                <a:pathLst>
                  <a:path w="2" h="2" extrusionOk="0">
                    <a:moveTo>
                      <a:pt x="1" y="1"/>
                    </a:moveTo>
                    <a:cubicBezTo>
                      <a:pt x="1" y="2"/>
                      <a:pt x="2" y="2"/>
                      <a:pt x="2" y="2"/>
                    </a:cubicBezTo>
                    <a:cubicBezTo>
                      <a:pt x="2" y="1"/>
                      <a:pt x="1" y="0"/>
                      <a:pt x="1" y="0"/>
                    </a:cubicBezTo>
                    <a:cubicBezTo>
                      <a:pt x="0" y="0"/>
                      <a:pt x="0" y="2"/>
                      <a:pt x="1" y="1"/>
                    </a:cubicBezTo>
                    <a:cubicBezTo>
                      <a:pt x="1" y="2"/>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5" name="Google Shape;1042;p25">
                <a:extLst>
                  <a:ext uri="{FF2B5EF4-FFF2-40B4-BE49-F238E27FC236}">
                    <a16:creationId xmlns:a16="http://schemas.microsoft.com/office/drawing/2014/main" id="{7F006033-B47E-46E6-8086-C8A3BB7B6C34}"/>
                  </a:ext>
                </a:extLst>
              </p:cNvPr>
              <p:cNvSpPr/>
              <p:nvPr/>
            </p:nvSpPr>
            <p:spPr>
              <a:xfrm>
                <a:off x="1115" y="1758"/>
                <a:ext cx="2" cy="5"/>
              </a:xfrm>
              <a:custGeom>
                <a:avLst/>
                <a:gdLst/>
                <a:ahLst/>
                <a:cxnLst/>
                <a:rect l="l" t="t" r="r" b="b"/>
                <a:pathLst>
                  <a:path w="1" h="2" extrusionOk="0">
                    <a:moveTo>
                      <a:pt x="1" y="2"/>
                    </a:moveTo>
                    <a:cubicBezTo>
                      <a:pt x="1" y="2"/>
                      <a:pt x="1" y="1"/>
                      <a:pt x="1" y="0"/>
                    </a:cubicBezTo>
                    <a:cubicBezTo>
                      <a:pt x="0" y="0"/>
                      <a:pt x="1"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6" name="Google Shape;1043;p25">
                <a:extLst>
                  <a:ext uri="{FF2B5EF4-FFF2-40B4-BE49-F238E27FC236}">
                    <a16:creationId xmlns:a16="http://schemas.microsoft.com/office/drawing/2014/main" id="{DE289D8B-9B10-443C-A9DD-942923ED5F98}"/>
                  </a:ext>
                </a:extLst>
              </p:cNvPr>
              <p:cNvSpPr/>
              <p:nvPr/>
            </p:nvSpPr>
            <p:spPr>
              <a:xfrm>
                <a:off x="1055" y="1758"/>
                <a:ext cx="3" cy="2"/>
              </a:xfrm>
              <a:custGeom>
                <a:avLst/>
                <a:gdLst/>
                <a:ahLst/>
                <a:cxnLst/>
                <a:rect l="l" t="t" r="r" b="b"/>
                <a:pathLst>
                  <a:path w="1" h="1" extrusionOk="0">
                    <a:moveTo>
                      <a:pt x="1" y="1"/>
                    </a:moveTo>
                    <a:cubicBezTo>
                      <a:pt x="1" y="1"/>
                      <a:pt x="1" y="1"/>
                      <a:pt x="1" y="0"/>
                    </a:cubicBezTo>
                    <a:cubicBezTo>
                      <a:pt x="0" y="0"/>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7" name="Google Shape;1044;p25">
                <a:extLst>
                  <a:ext uri="{FF2B5EF4-FFF2-40B4-BE49-F238E27FC236}">
                    <a16:creationId xmlns:a16="http://schemas.microsoft.com/office/drawing/2014/main" id="{F2A136F1-348E-4528-A0D4-FCF9068C8D47}"/>
                  </a:ext>
                </a:extLst>
              </p:cNvPr>
              <p:cNvSpPr/>
              <p:nvPr/>
            </p:nvSpPr>
            <p:spPr>
              <a:xfrm>
                <a:off x="834" y="1871"/>
                <a:ext cx="5" cy="2"/>
              </a:xfrm>
              <a:custGeom>
                <a:avLst/>
                <a:gdLst/>
                <a:ahLst/>
                <a:cxnLst/>
                <a:rect l="l" t="t" r="r" b="b"/>
                <a:pathLst>
                  <a:path w="2" h="1" extrusionOk="0">
                    <a:moveTo>
                      <a:pt x="1" y="0"/>
                    </a:moveTo>
                    <a:cubicBezTo>
                      <a:pt x="0" y="1"/>
                      <a:pt x="2" y="1"/>
                      <a:pt x="2" y="0"/>
                    </a:cubicBezTo>
                    <a:cubicBezTo>
                      <a:pt x="2" y="0"/>
                      <a:pt x="1" y="0"/>
                      <a:pt x="1" y="0"/>
                    </a:cubicBezTo>
                    <a:cubicBezTo>
                      <a:pt x="0"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8" name="Google Shape;1045;p25">
                <a:extLst>
                  <a:ext uri="{FF2B5EF4-FFF2-40B4-BE49-F238E27FC236}">
                    <a16:creationId xmlns:a16="http://schemas.microsoft.com/office/drawing/2014/main" id="{A730E5C7-68CB-4D14-9E80-7AEB784F55B1}"/>
                  </a:ext>
                </a:extLst>
              </p:cNvPr>
              <p:cNvSpPr/>
              <p:nvPr/>
            </p:nvSpPr>
            <p:spPr>
              <a:xfrm>
                <a:off x="856" y="1895"/>
                <a:ext cx="2" cy="3"/>
              </a:xfrm>
              <a:custGeom>
                <a:avLst/>
                <a:gdLst/>
                <a:ahLst/>
                <a:cxnLst/>
                <a:rect l="l" t="t" r="r" b="b"/>
                <a:pathLst>
                  <a:path w="1" h="1" extrusionOk="0">
                    <a:moveTo>
                      <a:pt x="0" y="0"/>
                    </a:moveTo>
                    <a:cubicBezTo>
                      <a:pt x="0" y="1"/>
                      <a:pt x="1" y="1"/>
                      <a:pt x="1" y="1"/>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39" name="Google Shape;1046;p25">
                <a:extLst>
                  <a:ext uri="{FF2B5EF4-FFF2-40B4-BE49-F238E27FC236}">
                    <a16:creationId xmlns:a16="http://schemas.microsoft.com/office/drawing/2014/main" id="{63F3E17F-1E6D-427D-AC27-0753EC155B00}"/>
                  </a:ext>
                </a:extLst>
              </p:cNvPr>
              <p:cNvSpPr/>
              <p:nvPr/>
            </p:nvSpPr>
            <p:spPr>
              <a:xfrm>
                <a:off x="1002" y="2028"/>
                <a:ext cx="5" cy="3"/>
              </a:xfrm>
              <a:custGeom>
                <a:avLst/>
                <a:gdLst/>
                <a:ahLst/>
                <a:cxnLst/>
                <a:rect l="l" t="t" r="r" b="b"/>
                <a:pathLst>
                  <a:path w="2" h="1" extrusionOk="0">
                    <a:moveTo>
                      <a:pt x="1" y="1"/>
                    </a:moveTo>
                    <a:cubicBezTo>
                      <a:pt x="1" y="1"/>
                      <a:pt x="0" y="1"/>
                      <a:pt x="0" y="1"/>
                    </a:cubicBezTo>
                    <a:cubicBezTo>
                      <a:pt x="1" y="1"/>
                      <a:pt x="2" y="1"/>
                      <a:pt x="2" y="1"/>
                    </a:cubicBezTo>
                    <a:cubicBezTo>
                      <a:pt x="2" y="0"/>
                      <a:pt x="2" y="0"/>
                      <a:pt x="1" y="1"/>
                    </a:cubicBezTo>
                    <a:cubicBezTo>
                      <a:pt x="1" y="1"/>
                      <a:pt x="1"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40" name="Google Shape;1047;p25">
                <a:extLst>
                  <a:ext uri="{FF2B5EF4-FFF2-40B4-BE49-F238E27FC236}">
                    <a16:creationId xmlns:a16="http://schemas.microsoft.com/office/drawing/2014/main" id="{55521AE6-A8C0-454B-AA33-ED083852E69C}"/>
                  </a:ext>
                </a:extLst>
              </p:cNvPr>
              <p:cNvSpPr/>
              <p:nvPr/>
            </p:nvSpPr>
            <p:spPr>
              <a:xfrm>
                <a:off x="872" y="1913"/>
                <a:ext cx="2" cy="5"/>
              </a:xfrm>
              <a:custGeom>
                <a:avLst/>
                <a:gdLst/>
                <a:ahLst/>
                <a:cxnLst/>
                <a:rect l="l" t="t" r="r" b="b"/>
                <a:pathLst>
                  <a:path w="1" h="2" extrusionOk="0">
                    <a:moveTo>
                      <a:pt x="1" y="1"/>
                    </a:moveTo>
                    <a:cubicBezTo>
                      <a:pt x="1" y="0"/>
                      <a:pt x="0" y="1"/>
                      <a:pt x="0" y="1"/>
                    </a:cubicBezTo>
                    <a:cubicBezTo>
                      <a:pt x="0" y="1"/>
                      <a:pt x="1" y="2"/>
                      <a:pt x="1" y="2"/>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sp>
          <p:nvSpPr>
            <p:cNvPr id="971" name="Google Shape;1048;p25">
              <a:extLst>
                <a:ext uri="{FF2B5EF4-FFF2-40B4-BE49-F238E27FC236}">
                  <a16:creationId xmlns:a16="http://schemas.microsoft.com/office/drawing/2014/main" id="{7A6A7A94-C159-467D-89C2-BB0931852DD4}"/>
                </a:ext>
              </a:extLst>
            </p:cNvPr>
            <p:cNvSpPr/>
            <p:nvPr/>
          </p:nvSpPr>
          <p:spPr>
            <a:xfrm>
              <a:off x="1362075" y="3019425"/>
              <a:ext cx="7938" cy="11113"/>
            </a:xfrm>
            <a:custGeom>
              <a:avLst/>
              <a:gdLst/>
              <a:ahLst/>
              <a:cxnLst/>
              <a:rect l="l" t="t" r="r" b="b"/>
              <a:pathLst>
                <a:path w="2" h="3" extrusionOk="0">
                  <a:moveTo>
                    <a:pt x="0" y="1"/>
                  </a:moveTo>
                  <a:cubicBezTo>
                    <a:pt x="1" y="2"/>
                    <a:pt x="1" y="3"/>
                    <a:pt x="2" y="2"/>
                  </a:cubicBezTo>
                  <a:cubicBezTo>
                    <a:pt x="1" y="1"/>
                    <a:pt x="1" y="0"/>
                    <a:pt x="0" y="0"/>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2" name="Google Shape;1049;p25">
              <a:extLst>
                <a:ext uri="{FF2B5EF4-FFF2-40B4-BE49-F238E27FC236}">
                  <a16:creationId xmlns:a16="http://schemas.microsoft.com/office/drawing/2014/main" id="{65388EF1-E892-4F80-BDA3-1949A917B6CD}"/>
                </a:ext>
              </a:extLst>
            </p:cNvPr>
            <p:cNvSpPr/>
            <p:nvPr/>
          </p:nvSpPr>
          <p:spPr>
            <a:xfrm>
              <a:off x="1381125" y="3048000"/>
              <a:ext cx="3175" cy="6350"/>
            </a:xfrm>
            <a:custGeom>
              <a:avLst/>
              <a:gdLst/>
              <a:ahLst/>
              <a:cxnLst/>
              <a:rect l="l" t="t" r="r" b="b"/>
              <a:pathLst>
                <a:path w="1" h="2" extrusionOk="0">
                  <a:moveTo>
                    <a:pt x="1" y="0"/>
                  </a:moveTo>
                  <a:cubicBezTo>
                    <a:pt x="0" y="1"/>
                    <a:pt x="0" y="0"/>
                    <a:pt x="0" y="0"/>
                  </a:cubicBezTo>
                  <a:cubicBezTo>
                    <a:pt x="0" y="1"/>
                    <a:pt x="1" y="2"/>
                    <a:pt x="1" y="1"/>
                  </a:cubicBezTo>
                  <a:cubicBezTo>
                    <a:pt x="1" y="1"/>
                    <a:pt x="1" y="1"/>
                    <a:pt x="1" y="0"/>
                  </a:cubicBezTo>
                  <a:cubicBezTo>
                    <a:pt x="0" y="1"/>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3" name="Google Shape;1050;p25">
              <a:extLst>
                <a:ext uri="{FF2B5EF4-FFF2-40B4-BE49-F238E27FC236}">
                  <a16:creationId xmlns:a16="http://schemas.microsoft.com/office/drawing/2014/main" id="{5402076B-767D-4F30-8C8F-DEDB1F0C7D62}"/>
                </a:ext>
              </a:extLst>
            </p:cNvPr>
            <p:cNvSpPr/>
            <p:nvPr/>
          </p:nvSpPr>
          <p:spPr>
            <a:xfrm>
              <a:off x="1398588" y="3079750"/>
              <a:ext cx="9525" cy="9525"/>
            </a:xfrm>
            <a:custGeom>
              <a:avLst/>
              <a:gdLst/>
              <a:ahLst/>
              <a:cxnLst/>
              <a:rect l="l" t="t" r="r" b="b"/>
              <a:pathLst>
                <a:path w="3" h="3" extrusionOk="0">
                  <a:moveTo>
                    <a:pt x="2" y="1"/>
                  </a:moveTo>
                  <a:cubicBezTo>
                    <a:pt x="2" y="1"/>
                    <a:pt x="2" y="0"/>
                    <a:pt x="1" y="0"/>
                  </a:cubicBezTo>
                  <a:cubicBezTo>
                    <a:pt x="0" y="0"/>
                    <a:pt x="1" y="1"/>
                    <a:pt x="1" y="1"/>
                  </a:cubicBezTo>
                  <a:cubicBezTo>
                    <a:pt x="1" y="1"/>
                    <a:pt x="2" y="2"/>
                    <a:pt x="2" y="3"/>
                  </a:cubicBezTo>
                  <a:cubicBezTo>
                    <a:pt x="3" y="3"/>
                    <a:pt x="2" y="2"/>
                    <a:pt x="2" y="1"/>
                  </a:cubicBezTo>
                  <a:cubicBezTo>
                    <a:pt x="2" y="1"/>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4" name="Google Shape;1051;p25">
              <a:extLst>
                <a:ext uri="{FF2B5EF4-FFF2-40B4-BE49-F238E27FC236}">
                  <a16:creationId xmlns:a16="http://schemas.microsoft.com/office/drawing/2014/main" id="{2076FABF-69E9-4604-9252-3E2BD8C954F7}"/>
                </a:ext>
              </a:extLst>
            </p:cNvPr>
            <p:cNvSpPr/>
            <p:nvPr/>
          </p:nvSpPr>
          <p:spPr>
            <a:xfrm>
              <a:off x="1651000" y="3224213"/>
              <a:ext cx="28575" cy="66675"/>
            </a:xfrm>
            <a:custGeom>
              <a:avLst/>
              <a:gdLst/>
              <a:ahLst/>
              <a:cxnLst/>
              <a:rect l="l" t="t" r="r" b="b"/>
              <a:pathLst>
                <a:path w="8" h="19" extrusionOk="0">
                  <a:moveTo>
                    <a:pt x="0" y="10"/>
                  </a:moveTo>
                  <a:cubicBezTo>
                    <a:pt x="0" y="10"/>
                    <a:pt x="1" y="11"/>
                    <a:pt x="1" y="11"/>
                  </a:cubicBezTo>
                  <a:cubicBezTo>
                    <a:pt x="1" y="11"/>
                    <a:pt x="1" y="11"/>
                    <a:pt x="1" y="11"/>
                  </a:cubicBezTo>
                  <a:cubicBezTo>
                    <a:pt x="2" y="12"/>
                    <a:pt x="0" y="12"/>
                    <a:pt x="0" y="13"/>
                  </a:cubicBezTo>
                  <a:cubicBezTo>
                    <a:pt x="0" y="13"/>
                    <a:pt x="2" y="13"/>
                    <a:pt x="2" y="13"/>
                  </a:cubicBezTo>
                  <a:cubicBezTo>
                    <a:pt x="2" y="14"/>
                    <a:pt x="1" y="14"/>
                    <a:pt x="1" y="15"/>
                  </a:cubicBezTo>
                  <a:cubicBezTo>
                    <a:pt x="1" y="15"/>
                    <a:pt x="3" y="15"/>
                    <a:pt x="3" y="16"/>
                  </a:cubicBezTo>
                  <a:cubicBezTo>
                    <a:pt x="2" y="15"/>
                    <a:pt x="2" y="16"/>
                    <a:pt x="2" y="17"/>
                  </a:cubicBezTo>
                  <a:cubicBezTo>
                    <a:pt x="3" y="17"/>
                    <a:pt x="4" y="17"/>
                    <a:pt x="4" y="18"/>
                  </a:cubicBezTo>
                  <a:cubicBezTo>
                    <a:pt x="4" y="18"/>
                    <a:pt x="4" y="18"/>
                    <a:pt x="5" y="19"/>
                  </a:cubicBezTo>
                  <a:cubicBezTo>
                    <a:pt x="5" y="19"/>
                    <a:pt x="6" y="18"/>
                    <a:pt x="6" y="18"/>
                  </a:cubicBezTo>
                  <a:cubicBezTo>
                    <a:pt x="6" y="18"/>
                    <a:pt x="6" y="17"/>
                    <a:pt x="6" y="17"/>
                  </a:cubicBezTo>
                  <a:cubicBezTo>
                    <a:pt x="7" y="16"/>
                    <a:pt x="6" y="17"/>
                    <a:pt x="6" y="16"/>
                  </a:cubicBezTo>
                  <a:cubicBezTo>
                    <a:pt x="8" y="15"/>
                    <a:pt x="7" y="15"/>
                    <a:pt x="7" y="14"/>
                  </a:cubicBezTo>
                  <a:cubicBezTo>
                    <a:pt x="7" y="13"/>
                    <a:pt x="7" y="13"/>
                    <a:pt x="7" y="13"/>
                  </a:cubicBezTo>
                  <a:cubicBezTo>
                    <a:pt x="8" y="11"/>
                    <a:pt x="8" y="10"/>
                    <a:pt x="8" y="8"/>
                  </a:cubicBezTo>
                  <a:cubicBezTo>
                    <a:pt x="8" y="8"/>
                    <a:pt x="8" y="7"/>
                    <a:pt x="8" y="6"/>
                  </a:cubicBezTo>
                  <a:cubicBezTo>
                    <a:pt x="8" y="6"/>
                    <a:pt x="8" y="5"/>
                    <a:pt x="8" y="5"/>
                  </a:cubicBezTo>
                  <a:cubicBezTo>
                    <a:pt x="7" y="4"/>
                    <a:pt x="8" y="4"/>
                    <a:pt x="8" y="3"/>
                  </a:cubicBezTo>
                  <a:cubicBezTo>
                    <a:pt x="8" y="2"/>
                    <a:pt x="7" y="0"/>
                    <a:pt x="6" y="2"/>
                  </a:cubicBezTo>
                  <a:cubicBezTo>
                    <a:pt x="6" y="2"/>
                    <a:pt x="7" y="4"/>
                    <a:pt x="6" y="4"/>
                  </a:cubicBezTo>
                  <a:cubicBezTo>
                    <a:pt x="6" y="5"/>
                    <a:pt x="6" y="4"/>
                    <a:pt x="5" y="4"/>
                  </a:cubicBezTo>
                  <a:cubicBezTo>
                    <a:pt x="5" y="4"/>
                    <a:pt x="5" y="4"/>
                    <a:pt x="4" y="5"/>
                  </a:cubicBezTo>
                  <a:cubicBezTo>
                    <a:pt x="4" y="5"/>
                    <a:pt x="3" y="5"/>
                    <a:pt x="2" y="6"/>
                  </a:cubicBezTo>
                  <a:cubicBezTo>
                    <a:pt x="2" y="6"/>
                    <a:pt x="2" y="6"/>
                    <a:pt x="1" y="6"/>
                  </a:cubicBezTo>
                  <a:cubicBezTo>
                    <a:pt x="1" y="7"/>
                    <a:pt x="1" y="7"/>
                    <a:pt x="1" y="7"/>
                  </a:cubicBezTo>
                  <a:cubicBezTo>
                    <a:pt x="1" y="8"/>
                    <a:pt x="0" y="8"/>
                    <a:pt x="0" y="8"/>
                  </a:cubicBezTo>
                  <a:cubicBezTo>
                    <a:pt x="0" y="8"/>
                    <a:pt x="1" y="9"/>
                    <a:pt x="1" y="9"/>
                  </a:cubicBezTo>
                  <a:cubicBezTo>
                    <a:pt x="2" y="9"/>
                    <a:pt x="0" y="10"/>
                    <a:pt x="0" y="10"/>
                  </a:cubicBezTo>
                  <a:cubicBezTo>
                    <a:pt x="0" y="10"/>
                    <a:pt x="0" y="9"/>
                    <a:pt x="0" y="1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5" name="Google Shape;1052;p25">
              <a:extLst>
                <a:ext uri="{FF2B5EF4-FFF2-40B4-BE49-F238E27FC236}">
                  <a16:creationId xmlns:a16="http://schemas.microsoft.com/office/drawing/2014/main" id="{67A9BB17-3CB1-436F-9E1F-2AB47F5D4670}"/>
                </a:ext>
              </a:extLst>
            </p:cNvPr>
            <p:cNvSpPr/>
            <p:nvPr/>
          </p:nvSpPr>
          <p:spPr>
            <a:xfrm>
              <a:off x="1398588" y="3071813"/>
              <a:ext cx="9525" cy="4763"/>
            </a:xfrm>
            <a:custGeom>
              <a:avLst/>
              <a:gdLst/>
              <a:ahLst/>
              <a:cxnLst/>
              <a:rect l="l" t="t" r="r" b="b"/>
              <a:pathLst>
                <a:path w="3" h="1" extrusionOk="0">
                  <a:moveTo>
                    <a:pt x="1" y="0"/>
                  </a:moveTo>
                  <a:cubicBezTo>
                    <a:pt x="1" y="0"/>
                    <a:pt x="1" y="1"/>
                    <a:pt x="2" y="1"/>
                  </a:cubicBezTo>
                  <a:cubicBezTo>
                    <a:pt x="3" y="1"/>
                    <a:pt x="2" y="0"/>
                    <a:pt x="1" y="0"/>
                  </a:cubicBezTo>
                  <a:cubicBezTo>
                    <a:pt x="1" y="0"/>
                    <a:pt x="1" y="0"/>
                    <a:pt x="0" y="0"/>
                  </a:cubicBezTo>
                  <a:cubicBezTo>
                    <a:pt x="0" y="0"/>
                    <a:pt x="0" y="1"/>
                    <a:pt x="1" y="0"/>
                  </a:cubicBezTo>
                  <a:cubicBezTo>
                    <a:pt x="1" y="0"/>
                    <a:pt x="0"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6" name="Google Shape;1053;p25">
              <a:extLst>
                <a:ext uri="{FF2B5EF4-FFF2-40B4-BE49-F238E27FC236}">
                  <a16:creationId xmlns:a16="http://schemas.microsoft.com/office/drawing/2014/main" id="{6710BFDD-79FC-45FD-A3D5-88DAF6D210B2}"/>
                </a:ext>
              </a:extLst>
            </p:cNvPr>
            <p:cNvSpPr/>
            <p:nvPr/>
          </p:nvSpPr>
          <p:spPr>
            <a:xfrm>
              <a:off x="1376363" y="2611438"/>
              <a:ext cx="4763" cy="3175"/>
            </a:xfrm>
            <a:custGeom>
              <a:avLst/>
              <a:gdLst/>
              <a:ahLst/>
              <a:cxnLst/>
              <a:rect l="l" t="t" r="r" b="b"/>
              <a:pathLst>
                <a:path w="1" h="1" extrusionOk="0">
                  <a:moveTo>
                    <a:pt x="0" y="0"/>
                  </a:moveTo>
                  <a:cubicBezTo>
                    <a:pt x="0" y="0"/>
                    <a:pt x="0" y="1"/>
                    <a:pt x="0" y="1"/>
                  </a:cubicBezTo>
                  <a:cubicBezTo>
                    <a:pt x="0" y="1"/>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7" name="Google Shape;1054;p25">
              <a:extLst>
                <a:ext uri="{FF2B5EF4-FFF2-40B4-BE49-F238E27FC236}">
                  <a16:creationId xmlns:a16="http://schemas.microsoft.com/office/drawing/2014/main" id="{FED59F21-B6C8-43A8-9C26-EC29EC1164AE}"/>
                </a:ext>
              </a:extLst>
            </p:cNvPr>
            <p:cNvSpPr/>
            <p:nvPr/>
          </p:nvSpPr>
          <p:spPr>
            <a:xfrm>
              <a:off x="1373188" y="2614613"/>
              <a:ext cx="3175" cy="0"/>
            </a:xfrm>
            <a:custGeom>
              <a:avLst/>
              <a:gdLst/>
              <a:ahLst/>
              <a:cxnLst/>
              <a:rect l="l" t="t" r="r" b="b"/>
              <a:pathLst>
                <a:path w="1" h="120000" extrusionOk="0">
                  <a:moveTo>
                    <a:pt x="0" y="0"/>
                  </a:moveTo>
                  <a:cubicBezTo>
                    <a:pt x="0" y="0"/>
                    <a:pt x="0" y="0"/>
                    <a:pt x="1" y="0"/>
                  </a:cubicBezTo>
                  <a:cubicBezTo>
                    <a:pt x="1" y="0"/>
                    <a:pt x="1"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8" name="Google Shape;1055;p25">
              <a:extLst>
                <a:ext uri="{FF2B5EF4-FFF2-40B4-BE49-F238E27FC236}">
                  <a16:creationId xmlns:a16="http://schemas.microsoft.com/office/drawing/2014/main" id="{C7ACF3F2-A106-4631-B98F-126CA0C0D7B6}"/>
                </a:ext>
              </a:extLst>
            </p:cNvPr>
            <p:cNvSpPr/>
            <p:nvPr/>
          </p:nvSpPr>
          <p:spPr>
            <a:xfrm>
              <a:off x="1373188" y="26146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79" name="Google Shape;1056;p25">
              <a:extLst>
                <a:ext uri="{FF2B5EF4-FFF2-40B4-BE49-F238E27FC236}">
                  <a16:creationId xmlns:a16="http://schemas.microsoft.com/office/drawing/2014/main" id="{A46B4E11-5D9A-4C7B-8B5C-D2183FFF275B}"/>
                </a:ext>
              </a:extLst>
            </p:cNvPr>
            <p:cNvSpPr/>
            <p:nvPr/>
          </p:nvSpPr>
          <p:spPr>
            <a:xfrm>
              <a:off x="1373188" y="2614613"/>
              <a:ext cx="0" cy="4763"/>
            </a:xfrm>
            <a:custGeom>
              <a:avLst/>
              <a:gdLst/>
              <a:ahLst/>
              <a:cxnLst/>
              <a:rect l="l" t="t" r="r" b="b"/>
              <a:pathLst>
                <a:path w="120000" h="1" extrusionOk="0">
                  <a:moveTo>
                    <a:pt x="0" y="1"/>
                  </a:moveTo>
                  <a:cubicBezTo>
                    <a:pt x="0" y="1"/>
                    <a:pt x="0" y="1"/>
                    <a:pt x="0" y="1"/>
                  </a:cubicBezTo>
                  <a:cubicBezTo>
                    <a:pt x="0" y="1"/>
                    <a:pt x="0" y="0"/>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0" name="Google Shape;1057;p25">
              <a:extLst>
                <a:ext uri="{FF2B5EF4-FFF2-40B4-BE49-F238E27FC236}">
                  <a16:creationId xmlns:a16="http://schemas.microsoft.com/office/drawing/2014/main" id="{802DE6C0-30D0-44F0-AE0F-9147A201E6E7}"/>
                </a:ext>
              </a:extLst>
            </p:cNvPr>
            <p:cNvSpPr/>
            <p:nvPr/>
          </p:nvSpPr>
          <p:spPr>
            <a:xfrm>
              <a:off x="1460500" y="2597150"/>
              <a:ext cx="4763" cy="4763"/>
            </a:xfrm>
            <a:custGeom>
              <a:avLst/>
              <a:gdLst/>
              <a:ahLst/>
              <a:cxnLst/>
              <a:rect l="l" t="t" r="r" b="b"/>
              <a:pathLst>
                <a:path w="1" h="1" extrusionOk="0">
                  <a:moveTo>
                    <a:pt x="0" y="1"/>
                  </a:moveTo>
                  <a:cubicBezTo>
                    <a:pt x="0" y="0"/>
                    <a:pt x="1" y="0"/>
                    <a:pt x="1" y="0"/>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1" name="Google Shape;1058;p25">
              <a:extLst>
                <a:ext uri="{FF2B5EF4-FFF2-40B4-BE49-F238E27FC236}">
                  <a16:creationId xmlns:a16="http://schemas.microsoft.com/office/drawing/2014/main" id="{AEFAF673-D774-4B8B-ACA5-AEC8E301ED8A}"/>
                </a:ext>
              </a:extLst>
            </p:cNvPr>
            <p:cNvSpPr/>
            <p:nvPr/>
          </p:nvSpPr>
          <p:spPr>
            <a:xfrm>
              <a:off x="1376363" y="2593975"/>
              <a:ext cx="25400" cy="25400"/>
            </a:xfrm>
            <a:custGeom>
              <a:avLst/>
              <a:gdLst/>
              <a:ahLst/>
              <a:cxnLst/>
              <a:rect l="l" t="t" r="r" b="b"/>
              <a:pathLst>
                <a:path w="7" h="7" extrusionOk="0">
                  <a:moveTo>
                    <a:pt x="1" y="5"/>
                  </a:moveTo>
                  <a:cubicBezTo>
                    <a:pt x="1" y="5"/>
                    <a:pt x="1" y="5"/>
                    <a:pt x="1" y="6"/>
                  </a:cubicBezTo>
                  <a:cubicBezTo>
                    <a:pt x="1" y="6"/>
                    <a:pt x="1" y="5"/>
                    <a:pt x="1" y="5"/>
                  </a:cubicBezTo>
                  <a:cubicBezTo>
                    <a:pt x="1" y="6"/>
                    <a:pt x="0" y="6"/>
                    <a:pt x="0" y="7"/>
                  </a:cubicBezTo>
                  <a:cubicBezTo>
                    <a:pt x="0" y="7"/>
                    <a:pt x="0" y="7"/>
                    <a:pt x="1" y="7"/>
                  </a:cubicBezTo>
                  <a:cubicBezTo>
                    <a:pt x="2" y="6"/>
                    <a:pt x="1" y="6"/>
                    <a:pt x="2" y="5"/>
                  </a:cubicBezTo>
                  <a:cubicBezTo>
                    <a:pt x="2" y="6"/>
                    <a:pt x="3" y="6"/>
                    <a:pt x="3" y="6"/>
                  </a:cubicBezTo>
                  <a:cubicBezTo>
                    <a:pt x="4" y="5"/>
                    <a:pt x="4" y="6"/>
                    <a:pt x="3" y="5"/>
                  </a:cubicBezTo>
                  <a:cubicBezTo>
                    <a:pt x="3" y="5"/>
                    <a:pt x="4" y="5"/>
                    <a:pt x="4" y="5"/>
                  </a:cubicBezTo>
                  <a:cubicBezTo>
                    <a:pt x="5" y="4"/>
                    <a:pt x="4" y="4"/>
                    <a:pt x="4" y="4"/>
                  </a:cubicBezTo>
                  <a:cubicBezTo>
                    <a:pt x="4" y="4"/>
                    <a:pt x="4" y="4"/>
                    <a:pt x="5" y="3"/>
                  </a:cubicBezTo>
                  <a:cubicBezTo>
                    <a:pt x="5" y="3"/>
                    <a:pt x="6" y="2"/>
                    <a:pt x="6" y="2"/>
                  </a:cubicBezTo>
                  <a:cubicBezTo>
                    <a:pt x="7" y="1"/>
                    <a:pt x="7" y="1"/>
                    <a:pt x="6" y="1"/>
                  </a:cubicBezTo>
                  <a:cubicBezTo>
                    <a:pt x="6" y="0"/>
                    <a:pt x="5" y="1"/>
                    <a:pt x="5" y="1"/>
                  </a:cubicBezTo>
                  <a:cubicBezTo>
                    <a:pt x="4" y="1"/>
                    <a:pt x="4" y="1"/>
                    <a:pt x="3" y="1"/>
                  </a:cubicBezTo>
                  <a:cubicBezTo>
                    <a:pt x="3" y="2"/>
                    <a:pt x="3" y="2"/>
                    <a:pt x="3" y="2"/>
                  </a:cubicBezTo>
                  <a:cubicBezTo>
                    <a:pt x="2" y="2"/>
                    <a:pt x="4" y="3"/>
                    <a:pt x="2" y="3"/>
                  </a:cubicBezTo>
                  <a:cubicBezTo>
                    <a:pt x="2" y="3"/>
                    <a:pt x="2" y="3"/>
                    <a:pt x="2" y="3"/>
                  </a:cubicBezTo>
                  <a:cubicBezTo>
                    <a:pt x="2" y="2"/>
                    <a:pt x="2" y="1"/>
                    <a:pt x="1" y="2"/>
                  </a:cubicBezTo>
                  <a:cubicBezTo>
                    <a:pt x="0" y="3"/>
                    <a:pt x="1" y="3"/>
                    <a:pt x="0" y="3"/>
                  </a:cubicBezTo>
                  <a:cubicBezTo>
                    <a:pt x="0" y="3"/>
                    <a:pt x="1" y="4"/>
                    <a:pt x="1" y="4"/>
                  </a:cubicBezTo>
                  <a:cubicBezTo>
                    <a:pt x="1" y="4"/>
                    <a:pt x="0" y="4"/>
                    <a:pt x="0" y="4"/>
                  </a:cubicBezTo>
                  <a:cubicBezTo>
                    <a:pt x="0" y="4"/>
                    <a:pt x="1" y="5"/>
                    <a:pt x="1" y="5"/>
                  </a:cubicBezTo>
                  <a:cubicBezTo>
                    <a:pt x="1" y="5"/>
                    <a:pt x="1" y="5"/>
                    <a:pt x="1" y="5"/>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2" name="Google Shape;1059;p25">
              <a:extLst>
                <a:ext uri="{FF2B5EF4-FFF2-40B4-BE49-F238E27FC236}">
                  <a16:creationId xmlns:a16="http://schemas.microsoft.com/office/drawing/2014/main" id="{FC2AD89A-754A-42E5-843D-9FB86647F666}"/>
                </a:ext>
              </a:extLst>
            </p:cNvPr>
            <p:cNvSpPr/>
            <p:nvPr/>
          </p:nvSpPr>
          <p:spPr>
            <a:xfrm>
              <a:off x="1460500" y="2597150"/>
              <a:ext cx="0" cy="4763"/>
            </a:xfrm>
            <a:custGeom>
              <a:avLst/>
              <a:gdLst/>
              <a:ahLst/>
              <a:cxnLst/>
              <a:rect l="l" t="t" r="r" b="b"/>
              <a:pathLst>
                <a:path w="120000" h="1" extrusionOk="0">
                  <a:moveTo>
                    <a:pt x="0" y="1"/>
                  </a:moveTo>
                  <a:cubicBezTo>
                    <a:pt x="0" y="1"/>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3" name="Google Shape;1060;p25">
              <a:extLst>
                <a:ext uri="{FF2B5EF4-FFF2-40B4-BE49-F238E27FC236}">
                  <a16:creationId xmlns:a16="http://schemas.microsoft.com/office/drawing/2014/main" id="{6F4448B8-3276-4FB8-8503-65D6865425B7}"/>
                </a:ext>
              </a:extLst>
            </p:cNvPr>
            <p:cNvSpPr/>
            <p:nvPr/>
          </p:nvSpPr>
          <p:spPr>
            <a:xfrm>
              <a:off x="1460500" y="2597150"/>
              <a:ext cx="7938" cy="7938"/>
            </a:xfrm>
            <a:custGeom>
              <a:avLst/>
              <a:gdLst/>
              <a:ahLst/>
              <a:cxnLst/>
              <a:rect l="l" t="t" r="r" b="b"/>
              <a:pathLst>
                <a:path w="2" h="2" extrusionOk="0">
                  <a:moveTo>
                    <a:pt x="2" y="0"/>
                  </a:moveTo>
                  <a:cubicBezTo>
                    <a:pt x="1" y="0"/>
                    <a:pt x="1" y="0"/>
                    <a:pt x="1" y="1"/>
                  </a:cubicBezTo>
                  <a:cubicBezTo>
                    <a:pt x="1" y="1"/>
                    <a:pt x="0" y="2"/>
                    <a:pt x="1" y="1"/>
                  </a:cubicBezTo>
                  <a:cubicBezTo>
                    <a:pt x="1" y="1"/>
                    <a:pt x="2" y="0"/>
                    <a:pt x="2" y="0"/>
                  </a:cubicBezTo>
                  <a:cubicBezTo>
                    <a:pt x="1" y="0"/>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4" name="Google Shape;1061;p25">
              <a:extLst>
                <a:ext uri="{FF2B5EF4-FFF2-40B4-BE49-F238E27FC236}">
                  <a16:creationId xmlns:a16="http://schemas.microsoft.com/office/drawing/2014/main" id="{2FA730AF-F91D-4272-9D26-23A356033234}"/>
                </a:ext>
              </a:extLst>
            </p:cNvPr>
            <p:cNvSpPr/>
            <p:nvPr/>
          </p:nvSpPr>
          <p:spPr>
            <a:xfrm>
              <a:off x="1465263" y="2590800"/>
              <a:ext cx="3175" cy="0"/>
            </a:xfrm>
            <a:custGeom>
              <a:avLst/>
              <a:gdLst/>
              <a:ahLst/>
              <a:cxnLst/>
              <a:rect l="l" t="t" r="r" b="b"/>
              <a:pathLst>
                <a:path w="1" h="120000" extrusionOk="0">
                  <a:moveTo>
                    <a:pt x="0" y="0"/>
                  </a:moveTo>
                  <a:cubicBezTo>
                    <a:pt x="1" y="0"/>
                    <a:pt x="1" y="0"/>
                    <a:pt x="1" y="0"/>
                  </a:cubicBezTo>
                  <a:cubicBezTo>
                    <a:pt x="1" y="0"/>
                    <a:pt x="1" y="0"/>
                    <a:pt x="0" y="0"/>
                  </a:cubicBezTo>
                  <a:cubicBezTo>
                    <a:pt x="1"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5" name="Google Shape;1062;p25">
              <a:extLst>
                <a:ext uri="{FF2B5EF4-FFF2-40B4-BE49-F238E27FC236}">
                  <a16:creationId xmlns:a16="http://schemas.microsoft.com/office/drawing/2014/main" id="{359A14A8-B576-4139-91B8-06EA21552D0B}"/>
                </a:ext>
              </a:extLst>
            </p:cNvPr>
            <p:cNvSpPr/>
            <p:nvPr/>
          </p:nvSpPr>
          <p:spPr>
            <a:xfrm>
              <a:off x="1465263" y="2584450"/>
              <a:ext cx="3175" cy="6350"/>
            </a:xfrm>
            <a:custGeom>
              <a:avLst/>
              <a:gdLst/>
              <a:ahLst/>
              <a:cxnLst/>
              <a:rect l="l" t="t" r="r" b="b"/>
              <a:pathLst>
                <a:path w="1" h="2" extrusionOk="0">
                  <a:moveTo>
                    <a:pt x="1" y="1"/>
                  </a:moveTo>
                  <a:cubicBezTo>
                    <a:pt x="1" y="1"/>
                    <a:pt x="0" y="0"/>
                    <a:pt x="0" y="1"/>
                  </a:cubicBezTo>
                  <a:cubicBezTo>
                    <a:pt x="0" y="1"/>
                    <a:pt x="1" y="1"/>
                    <a:pt x="1" y="1"/>
                  </a:cubicBezTo>
                  <a:cubicBezTo>
                    <a:pt x="1" y="1"/>
                    <a:pt x="0" y="2"/>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6" name="Google Shape;1063;p25">
              <a:extLst>
                <a:ext uri="{FF2B5EF4-FFF2-40B4-BE49-F238E27FC236}">
                  <a16:creationId xmlns:a16="http://schemas.microsoft.com/office/drawing/2014/main" id="{12670E58-798B-4C5A-9087-30DD4DB3F8B7}"/>
                </a:ext>
              </a:extLst>
            </p:cNvPr>
            <p:cNvSpPr/>
            <p:nvPr/>
          </p:nvSpPr>
          <p:spPr>
            <a:xfrm>
              <a:off x="1457325" y="2584450"/>
              <a:ext cx="14288" cy="12700"/>
            </a:xfrm>
            <a:custGeom>
              <a:avLst/>
              <a:gdLst/>
              <a:ahLst/>
              <a:cxnLst/>
              <a:rect l="l" t="t" r="r" b="b"/>
              <a:pathLst>
                <a:path w="4" h="4" extrusionOk="0">
                  <a:moveTo>
                    <a:pt x="1" y="3"/>
                  </a:moveTo>
                  <a:cubicBezTo>
                    <a:pt x="1" y="3"/>
                    <a:pt x="1" y="3"/>
                    <a:pt x="1" y="3"/>
                  </a:cubicBezTo>
                  <a:cubicBezTo>
                    <a:pt x="1" y="4"/>
                    <a:pt x="2" y="3"/>
                    <a:pt x="2" y="3"/>
                  </a:cubicBezTo>
                  <a:cubicBezTo>
                    <a:pt x="2" y="4"/>
                    <a:pt x="3" y="4"/>
                    <a:pt x="3" y="4"/>
                  </a:cubicBezTo>
                  <a:cubicBezTo>
                    <a:pt x="3" y="4"/>
                    <a:pt x="4" y="4"/>
                    <a:pt x="4" y="3"/>
                  </a:cubicBezTo>
                  <a:cubicBezTo>
                    <a:pt x="4" y="3"/>
                    <a:pt x="3" y="4"/>
                    <a:pt x="3" y="3"/>
                  </a:cubicBezTo>
                  <a:cubicBezTo>
                    <a:pt x="3" y="3"/>
                    <a:pt x="4" y="3"/>
                    <a:pt x="4" y="3"/>
                  </a:cubicBezTo>
                  <a:cubicBezTo>
                    <a:pt x="3" y="3"/>
                    <a:pt x="3" y="3"/>
                    <a:pt x="3" y="3"/>
                  </a:cubicBezTo>
                  <a:cubicBezTo>
                    <a:pt x="4" y="3"/>
                    <a:pt x="4" y="2"/>
                    <a:pt x="3" y="2"/>
                  </a:cubicBezTo>
                  <a:cubicBezTo>
                    <a:pt x="3" y="2"/>
                    <a:pt x="2" y="3"/>
                    <a:pt x="2" y="2"/>
                  </a:cubicBezTo>
                  <a:cubicBezTo>
                    <a:pt x="2" y="2"/>
                    <a:pt x="2" y="0"/>
                    <a:pt x="1" y="1"/>
                  </a:cubicBezTo>
                  <a:cubicBezTo>
                    <a:pt x="0" y="2"/>
                    <a:pt x="1" y="3"/>
                    <a:pt x="1" y="3"/>
                  </a:cubicBezTo>
                  <a:cubicBezTo>
                    <a:pt x="1" y="3"/>
                    <a:pt x="1"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7" name="Google Shape;1064;p25">
              <a:extLst>
                <a:ext uri="{FF2B5EF4-FFF2-40B4-BE49-F238E27FC236}">
                  <a16:creationId xmlns:a16="http://schemas.microsoft.com/office/drawing/2014/main" id="{6C0221B7-FFB6-42D9-8AB4-232EE8DDB763}"/>
                </a:ext>
              </a:extLst>
            </p:cNvPr>
            <p:cNvSpPr/>
            <p:nvPr/>
          </p:nvSpPr>
          <p:spPr>
            <a:xfrm>
              <a:off x="1454150" y="2590800"/>
              <a:ext cx="6350" cy="11113"/>
            </a:xfrm>
            <a:custGeom>
              <a:avLst/>
              <a:gdLst/>
              <a:ahLst/>
              <a:cxnLst/>
              <a:rect l="l" t="t" r="r" b="b"/>
              <a:pathLst>
                <a:path w="2" h="3" extrusionOk="0">
                  <a:moveTo>
                    <a:pt x="1" y="2"/>
                  </a:moveTo>
                  <a:cubicBezTo>
                    <a:pt x="1" y="3"/>
                    <a:pt x="2" y="3"/>
                    <a:pt x="2" y="2"/>
                  </a:cubicBezTo>
                  <a:cubicBezTo>
                    <a:pt x="1" y="0"/>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8" name="Google Shape;1065;p25">
              <a:extLst>
                <a:ext uri="{FF2B5EF4-FFF2-40B4-BE49-F238E27FC236}">
                  <a16:creationId xmlns:a16="http://schemas.microsoft.com/office/drawing/2014/main" id="{C4FEC9F4-04AE-4290-AAD0-C0F37AFA6B2E}"/>
                </a:ext>
              </a:extLst>
            </p:cNvPr>
            <p:cNvSpPr/>
            <p:nvPr/>
          </p:nvSpPr>
          <p:spPr>
            <a:xfrm>
              <a:off x="1509713" y="2538413"/>
              <a:ext cx="7938" cy="6350"/>
            </a:xfrm>
            <a:custGeom>
              <a:avLst/>
              <a:gdLst/>
              <a:ahLst/>
              <a:cxnLst/>
              <a:rect l="l" t="t" r="r" b="b"/>
              <a:pathLst>
                <a:path w="2" h="2" extrusionOk="0">
                  <a:moveTo>
                    <a:pt x="2" y="0"/>
                  </a:moveTo>
                  <a:cubicBezTo>
                    <a:pt x="1" y="0"/>
                    <a:pt x="0" y="2"/>
                    <a:pt x="2" y="2"/>
                  </a:cubicBezTo>
                  <a:cubicBezTo>
                    <a:pt x="1" y="1"/>
                    <a:pt x="2" y="0"/>
                    <a:pt x="2" y="0"/>
                  </a:cubicBezTo>
                  <a:cubicBezTo>
                    <a:pt x="2" y="0"/>
                    <a:pt x="2" y="1"/>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89" name="Google Shape;1066;p25">
              <a:extLst>
                <a:ext uri="{FF2B5EF4-FFF2-40B4-BE49-F238E27FC236}">
                  <a16:creationId xmlns:a16="http://schemas.microsoft.com/office/drawing/2014/main" id="{AE1E4B45-EBE9-40DD-B8FC-0656DABC17F2}"/>
                </a:ext>
              </a:extLst>
            </p:cNvPr>
            <p:cNvSpPr/>
            <p:nvPr/>
          </p:nvSpPr>
          <p:spPr>
            <a:xfrm>
              <a:off x="1398588" y="2949575"/>
              <a:ext cx="3175" cy="3175"/>
            </a:xfrm>
            <a:custGeom>
              <a:avLst/>
              <a:gdLst/>
              <a:ahLst/>
              <a:cxnLst/>
              <a:rect l="l" t="t" r="r" b="b"/>
              <a:pathLst>
                <a:path w="1" h="1" extrusionOk="0">
                  <a:moveTo>
                    <a:pt x="1" y="1"/>
                  </a:moveTo>
                  <a:cubicBezTo>
                    <a:pt x="1" y="0"/>
                    <a:pt x="1" y="0"/>
                    <a:pt x="1" y="0"/>
                  </a:cubicBezTo>
                  <a:cubicBezTo>
                    <a:pt x="1" y="0"/>
                    <a:pt x="0" y="0"/>
                    <a:pt x="0" y="0"/>
                  </a:cubicBezTo>
                  <a:cubicBezTo>
                    <a:pt x="0" y="1"/>
                    <a:pt x="0" y="0"/>
                    <a:pt x="1" y="1"/>
                  </a:cubicBezTo>
                  <a:cubicBezTo>
                    <a:pt x="1" y="0"/>
                    <a:pt x="0"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0" name="Google Shape;1067;p25">
              <a:extLst>
                <a:ext uri="{FF2B5EF4-FFF2-40B4-BE49-F238E27FC236}">
                  <a16:creationId xmlns:a16="http://schemas.microsoft.com/office/drawing/2014/main" id="{725B2823-95AD-444B-B5E5-E3A8B08493EE}"/>
                </a:ext>
              </a:extLst>
            </p:cNvPr>
            <p:cNvSpPr/>
            <p:nvPr/>
          </p:nvSpPr>
          <p:spPr>
            <a:xfrm>
              <a:off x="1390650" y="2946400"/>
              <a:ext cx="7938" cy="6350"/>
            </a:xfrm>
            <a:custGeom>
              <a:avLst/>
              <a:gdLst/>
              <a:ahLst/>
              <a:cxnLst/>
              <a:rect l="l" t="t" r="r" b="b"/>
              <a:pathLst>
                <a:path w="2" h="2" extrusionOk="0">
                  <a:moveTo>
                    <a:pt x="1" y="1"/>
                  </a:moveTo>
                  <a:cubicBezTo>
                    <a:pt x="1" y="1"/>
                    <a:pt x="2" y="0"/>
                    <a:pt x="2" y="0"/>
                  </a:cubicBezTo>
                  <a:cubicBezTo>
                    <a:pt x="1" y="1"/>
                    <a:pt x="0" y="0"/>
                    <a:pt x="0" y="1"/>
                  </a:cubicBezTo>
                  <a:cubicBezTo>
                    <a:pt x="0" y="1"/>
                    <a:pt x="1" y="1"/>
                    <a:pt x="1" y="1"/>
                  </a:cubicBezTo>
                  <a:cubicBezTo>
                    <a:pt x="1" y="2"/>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1" name="Google Shape;1068;p25">
              <a:extLst>
                <a:ext uri="{FF2B5EF4-FFF2-40B4-BE49-F238E27FC236}">
                  <a16:creationId xmlns:a16="http://schemas.microsoft.com/office/drawing/2014/main" id="{D0C2404A-0B75-4139-BC70-9036A490C48A}"/>
                </a:ext>
              </a:extLst>
            </p:cNvPr>
            <p:cNvSpPr/>
            <p:nvPr/>
          </p:nvSpPr>
          <p:spPr>
            <a:xfrm>
              <a:off x="1439863" y="2903538"/>
              <a:ext cx="3175" cy="3175"/>
            </a:xfrm>
            <a:custGeom>
              <a:avLst/>
              <a:gdLst/>
              <a:ahLst/>
              <a:cxnLst/>
              <a:rect l="l" t="t" r="r" b="b"/>
              <a:pathLst>
                <a:path w="1" h="1" extrusionOk="0">
                  <a:moveTo>
                    <a:pt x="0" y="1"/>
                  </a:moveTo>
                  <a:cubicBezTo>
                    <a:pt x="1" y="1"/>
                    <a:pt x="1" y="1"/>
                    <a:pt x="1" y="1"/>
                  </a:cubicBezTo>
                  <a:cubicBezTo>
                    <a:pt x="1" y="0"/>
                    <a:pt x="0" y="0"/>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2" name="Google Shape;1069;p25">
              <a:extLst>
                <a:ext uri="{FF2B5EF4-FFF2-40B4-BE49-F238E27FC236}">
                  <a16:creationId xmlns:a16="http://schemas.microsoft.com/office/drawing/2014/main" id="{F4A85BFB-7941-4647-BAD9-46B85078F4B0}"/>
                </a:ext>
              </a:extLst>
            </p:cNvPr>
            <p:cNvSpPr/>
            <p:nvPr/>
          </p:nvSpPr>
          <p:spPr>
            <a:xfrm>
              <a:off x="1303338" y="2909888"/>
              <a:ext cx="3175" cy="4763"/>
            </a:xfrm>
            <a:custGeom>
              <a:avLst/>
              <a:gdLst/>
              <a:ahLst/>
              <a:cxnLst/>
              <a:rect l="l" t="t" r="r" b="b"/>
              <a:pathLst>
                <a:path w="1" h="1" extrusionOk="0">
                  <a:moveTo>
                    <a:pt x="0" y="0"/>
                  </a:moveTo>
                  <a:cubicBezTo>
                    <a:pt x="0" y="0"/>
                    <a:pt x="0" y="1"/>
                    <a:pt x="1" y="1"/>
                  </a:cubicBezTo>
                  <a:cubicBezTo>
                    <a:pt x="0" y="0"/>
                    <a:pt x="1"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3" name="Google Shape;1070;p25">
              <a:extLst>
                <a:ext uri="{FF2B5EF4-FFF2-40B4-BE49-F238E27FC236}">
                  <a16:creationId xmlns:a16="http://schemas.microsoft.com/office/drawing/2014/main" id="{3BE4B2B3-35C9-453C-A6AB-5E25E3617B10}"/>
                </a:ext>
              </a:extLst>
            </p:cNvPr>
            <p:cNvSpPr/>
            <p:nvPr/>
          </p:nvSpPr>
          <p:spPr>
            <a:xfrm>
              <a:off x="1323975" y="2597150"/>
              <a:ext cx="193675" cy="317500"/>
            </a:xfrm>
            <a:custGeom>
              <a:avLst/>
              <a:gdLst/>
              <a:ahLst/>
              <a:cxnLst/>
              <a:rect l="l" t="t" r="r" b="b"/>
              <a:pathLst>
                <a:path w="55" h="90" extrusionOk="0">
                  <a:moveTo>
                    <a:pt x="21" y="8"/>
                  </a:moveTo>
                  <a:cubicBezTo>
                    <a:pt x="21" y="8"/>
                    <a:pt x="22" y="8"/>
                    <a:pt x="22" y="8"/>
                  </a:cubicBezTo>
                  <a:cubicBezTo>
                    <a:pt x="22" y="8"/>
                    <a:pt x="21" y="9"/>
                    <a:pt x="21" y="9"/>
                  </a:cubicBezTo>
                  <a:cubicBezTo>
                    <a:pt x="22" y="10"/>
                    <a:pt x="23" y="10"/>
                    <a:pt x="23" y="10"/>
                  </a:cubicBezTo>
                  <a:cubicBezTo>
                    <a:pt x="22" y="10"/>
                    <a:pt x="22" y="10"/>
                    <a:pt x="21" y="10"/>
                  </a:cubicBezTo>
                  <a:cubicBezTo>
                    <a:pt x="21" y="10"/>
                    <a:pt x="21" y="9"/>
                    <a:pt x="21" y="10"/>
                  </a:cubicBezTo>
                  <a:cubicBezTo>
                    <a:pt x="20" y="10"/>
                    <a:pt x="20" y="12"/>
                    <a:pt x="21" y="12"/>
                  </a:cubicBezTo>
                  <a:cubicBezTo>
                    <a:pt x="21" y="12"/>
                    <a:pt x="21" y="12"/>
                    <a:pt x="22" y="12"/>
                  </a:cubicBezTo>
                  <a:cubicBezTo>
                    <a:pt x="22" y="12"/>
                    <a:pt x="21" y="12"/>
                    <a:pt x="21" y="13"/>
                  </a:cubicBezTo>
                  <a:cubicBezTo>
                    <a:pt x="21" y="13"/>
                    <a:pt x="22" y="13"/>
                    <a:pt x="22" y="13"/>
                  </a:cubicBezTo>
                  <a:cubicBezTo>
                    <a:pt x="21" y="13"/>
                    <a:pt x="20" y="13"/>
                    <a:pt x="20" y="14"/>
                  </a:cubicBezTo>
                  <a:cubicBezTo>
                    <a:pt x="21" y="14"/>
                    <a:pt x="21" y="15"/>
                    <a:pt x="21" y="15"/>
                  </a:cubicBezTo>
                  <a:cubicBezTo>
                    <a:pt x="21" y="15"/>
                    <a:pt x="20" y="14"/>
                    <a:pt x="20" y="15"/>
                  </a:cubicBezTo>
                  <a:cubicBezTo>
                    <a:pt x="20" y="16"/>
                    <a:pt x="21" y="16"/>
                    <a:pt x="21" y="16"/>
                  </a:cubicBezTo>
                  <a:cubicBezTo>
                    <a:pt x="21" y="16"/>
                    <a:pt x="21" y="16"/>
                    <a:pt x="20" y="16"/>
                  </a:cubicBezTo>
                  <a:cubicBezTo>
                    <a:pt x="20" y="16"/>
                    <a:pt x="20" y="16"/>
                    <a:pt x="20" y="16"/>
                  </a:cubicBezTo>
                  <a:cubicBezTo>
                    <a:pt x="20" y="16"/>
                    <a:pt x="20" y="15"/>
                    <a:pt x="19" y="15"/>
                  </a:cubicBezTo>
                  <a:cubicBezTo>
                    <a:pt x="19" y="15"/>
                    <a:pt x="18" y="16"/>
                    <a:pt x="18" y="16"/>
                  </a:cubicBezTo>
                  <a:cubicBezTo>
                    <a:pt x="18" y="16"/>
                    <a:pt x="20" y="17"/>
                    <a:pt x="20" y="17"/>
                  </a:cubicBezTo>
                  <a:cubicBezTo>
                    <a:pt x="19" y="17"/>
                    <a:pt x="19" y="18"/>
                    <a:pt x="18" y="18"/>
                  </a:cubicBezTo>
                  <a:cubicBezTo>
                    <a:pt x="18" y="18"/>
                    <a:pt x="17" y="17"/>
                    <a:pt x="16" y="18"/>
                  </a:cubicBezTo>
                  <a:cubicBezTo>
                    <a:pt x="17" y="18"/>
                    <a:pt x="17" y="19"/>
                    <a:pt x="17" y="19"/>
                  </a:cubicBezTo>
                  <a:cubicBezTo>
                    <a:pt x="18" y="20"/>
                    <a:pt x="18" y="20"/>
                    <a:pt x="18" y="20"/>
                  </a:cubicBezTo>
                  <a:cubicBezTo>
                    <a:pt x="18" y="20"/>
                    <a:pt x="18" y="20"/>
                    <a:pt x="18" y="21"/>
                  </a:cubicBezTo>
                  <a:cubicBezTo>
                    <a:pt x="19" y="21"/>
                    <a:pt x="19" y="20"/>
                    <a:pt x="20" y="20"/>
                  </a:cubicBezTo>
                  <a:cubicBezTo>
                    <a:pt x="20" y="20"/>
                    <a:pt x="21" y="19"/>
                    <a:pt x="21" y="19"/>
                  </a:cubicBezTo>
                  <a:cubicBezTo>
                    <a:pt x="22" y="19"/>
                    <a:pt x="21" y="20"/>
                    <a:pt x="21" y="20"/>
                  </a:cubicBezTo>
                  <a:cubicBezTo>
                    <a:pt x="20" y="21"/>
                    <a:pt x="20" y="21"/>
                    <a:pt x="20" y="22"/>
                  </a:cubicBezTo>
                  <a:cubicBezTo>
                    <a:pt x="20" y="22"/>
                    <a:pt x="19" y="22"/>
                    <a:pt x="19" y="22"/>
                  </a:cubicBezTo>
                  <a:cubicBezTo>
                    <a:pt x="19" y="23"/>
                    <a:pt x="17" y="24"/>
                    <a:pt x="17" y="24"/>
                  </a:cubicBezTo>
                  <a:cubicBezTo>
                    <a:pt x="17" y="25"/>
                    <a:pt x="18" y="24"/>
                    <a:pt x="18" y="24"/>
                  </a:cubicBezTo>
                  <a:cubicBezTo>
                    <a:pt x="19" y="24"/>
                    <a:pt x="18" y="24"/>
                    <a:pt x="18" y="25"/>
                  </a:cubicBezTo>
                  <a:cubicBezTo>
                    <a:pt x="18" y="25"/>
                    <a:pt x="18" y="25"/>
                    <a:pt x="18" y="25"/>
                  </a:cubicBezTo>
                  <a:cubicBezTo>
                    <a:pt x="18" y="25"/>
                    <a:pt x="17" y="26"/>
                    <a:pt x="18" y="26"/>
                  </a:cubicBezTo>
                  <a:cubicBezTo>
                    <a:pt x="18" y="26"/>
                    <a:pt x="18" y="26"/>
                    <a:pt x="18" y="26"/>
                  </a:cubicBezTo>
                  <a:cubicBezTo>
                    <a:pt x="17" y="26"/>
                    <a:pt x="17" y="27"/>
                    <a:pt x="17" y="29"/>
                  </a:cubicBezTo>
                  <a:cubicBezTo>
                    <a:pt x="17" y="29"/>
                    <a:pt x="18" y="28"/>
                    <a:pt x="18" y="29"/>
                  </a:cubicBezTo>
                  <a:cubicBezTo>
                    <a:pt x="18" y="29"/>
                    <a:pt x="16" y="30"/>
                    <a:pt x="16" y="30"/>
                  </a:cubicBezTo>
                  <a:cubicBezTo>
                    <a:pt x="16" y="31"/>
                    <a:pt x="15" y="33"/>
                    <a:pt x="15" y="33"/>
                  </a:cubicBezTo>
                  <a:cubicBezTo>
                    <a:pt x="17" y="33"/>
                    <a:pt x="16" y="33"/>
                    <a:pt x="17" y="32"/>
                  </a:cubicBezTo>
                  <a:cubicBezTo>
                    <a:pt x="17" y="31"/>
                    <a:pt x="18" y="30"/>
                    <a:pt x="18" y="30"/>
                  </a:cubicBezTo>
                  <a:cubicBezTo>
                    <a:pt x="18" y="29"/>
                    <a:pt x="19" y="29"/>
                    <a:pt x="19" y="29"/>
                  </a:cubicBezTo>
                  <a:cubicBezTo>
                    <a:pt x="19" y="29"/>
                    <a:pt x="19" y="29"/>
                    <a:pt x="19" y="29"/>
                  </a:cubicBezTo>
                  <a:cubicBezTo>
                    <a:pt x="19" y="29"/>
                    <a:pt x="18" y="27"/>
                    <a:pt x="18" y="26"/>
                  </a:cubicBezTo>
                  <a:cubicBezTo>
                    <a:pt x="19" y="26"/>
                    <a:pt x="19" y="26"/>
                    <a:pt x="20" y="26"/>
                  </a:cubicBezTo>
                  <a:cubicBezTo>
                    <a:pt x="20" y="26"/>
                    <a:pt x="20" y="25"/>
                    <a:pt x="20" y="25"/>
                  </a:cubicBezTo>
                  <a:cubicBezTo>
                    <a:pt x="19" y="27"/>
                    <a:pt x="19" y="28"/>
                    <a:pt x="20" y="29"/>
                  </a:cubicBezTo>
                  <a:cubicBezTo>
                    <a:pt x="20" y="29"/>
                    <a:pt x="20" y="30"/>
                    <a:pt x="21" y="30"/>
                  </a:cubicBezTo>
                  <a:cubicBezTo>
                    <a:pt x="21" y="30"/>
                    <a:pt x="20" y="28"/>
                    <a:pt x="21" y="28"/>
                  </a:cubicBezTo>
                  <a:cubicBezTo>
                    <a:pt x="21" y="28"/>
                    <a:pt x="21" y="29"/>
                    <a:pt x="21" y="28"/>
                  </a:cubicBezTo>
                  <a:cubicBezTo>
                    <a:pt x="22" y="28"/>
                    <a:pt x="22" y="27"/>
                    <a:pt x="22" y="27"/>
                  </a:cubicBezTo>
                  <a:cubicBezTo>
                    <a:pt x="22" y="27"/>
                    <a:pt x="22" y="26"/>
                    <a:pt x="23" y="26"/>
                  </a:cubicBezTo>
                  <a:cubicBezTo>
                    <a:pt x="23" y="27"/>
                    <a:pt x="22" y="27"/>
                    <a:pt x="22" y="28"/>
                  </a:cubicBezTo>
                  <a:cubicBezTo>
                    <a:pt x="23" y="28"/>
                    <a:pt x="23" y="28"/>
                    <a:pt x="23" y="29"/>
                  </a:cubicBezTo>
                  <a:cubicBezTo>
                    <a:pt x="22" y="28"/>
                    <a:pt x="22" y="27"/>
                    <a:pt x="21" y="29"/>
                  </a:cubicBezTo>
                  <a:cubicBezTo>
                    <a:pt x="21" y="30"/>
                    <a:pt x="21" y="30"/>
                    <a:pt x="21" y="31"/>
                  </a:cubicBezTo>
                  <a:cubicBezTo>
                    <a:pt x="21" y="32"/>
                    <a:pt x="22" y="32"/>
                    <a:pt x="22" y="33"/>
                  </a:cubicBezTo>
                  <a:cubicBezTo>
                    <a:pt x="22" y="33"/>
                    <a:pt x="21" y="34"/>
                    <a:pt x="20" y="34"/>
                  </a:cubicBezTo>
                  <a:cubicBezTo>
                    <a:pt x="20" y="35"/>
                    <a:pt x="20" y="35"/>
                    <a:pt x="19" y="36"/>
                  </a:cubicBezTo>
                  <a:cubicBezTo>
                    <a:pt x="19" y="36"/>
                    <a:pt x="19" y="36"/>
                    <a:pt x="18" y="36"/>
                  </a:cubicBezTo>
                  <a:cubicBezTo>
                    <a:pt x="18" y="37"/>
                    <a:pt x="19" y="39"/>
                    <a:pt x="18" y="38"/>
                  </a:cubicBezTo>
                  <a:cubicBezTo>
                    <a:pt x="18" y="37"/>
                    <a:pt x="18" y="37"/>
                    <a:pt x="17" y="38"/>
                  </a:cubicBezTo>
                  <a:cubicBezTo>
                    <a:pt x="17" y="39"/>
                    <a:pt x="17" y="39"/>
                    <a:pt x="18" y="40"/>
                  </a:cubicBezTo>
                  <a:cubicBezTo>
                    <a:pt x="18" y="40"/>
                    <a:pt x="18" y="42"/>
                    <a:pt x="18" y="42"/>
                  </a:cubicBezTo>
                  <a:cubicBezTo>
                    <a:pt x="19" y="41"/>
                    <a:pt x="18" y="40"/>
                    <a:pt x="19" y="40"/>
                  </a:cubicBezTo>
                  <a:cubicBezTo>
                    <a:pt x="19" y="39"/>
                    <a:pt x="20" y="41"/>
                    <a:pt x="20" y="41"/>
                  </a:cubicBezTo>
                  <a:cubicBezTo>
                    <a:pt x="21" y="42"/>
                    <a:pt x="22" y="42"/>
                    <a:pt x="22" y="41"/>
                  </a:cubicBezTo>
                  <a:cubicBezTo>
                    <a:pt x="22" y="40"/>
                    <a:pt x="21" y="40"/>
                    <a:pt x="22" y="39"/>
                  </a:cubicBezTo>
                  <a:cubicBezTo>
                    <a:pt x="22" y="40"/>
                    <a:pt x="23" y="41"/>
                    <a:pt x="24" y="41"/>
                  </a:cubicBezTo>
                  <a:cubicBezTo>
                    <a:pt x="24" y="42"/>
                    <a:pt x="25" y="41"/>
                    <a:pt x="25" y="41"/>
                  </a:cubicBezTo>
                  <a:cubicBezTo>
                    <a:pt x="25" y="41"/>
                    <a:pt x="26" y="41"/>
                    <a:pt x="26" y="41"/>
                  </a:cubicBezTo>
                  <a:cubicBezTo>
                    <a:pt x="27" y="41"/>
                    <a:pt x="27" y="40"/>
                    <a:pt x="27" y="40"/>
                  </a:cubicBezTo>
                  <a:cubicBezTo>
                    <a:pt x="27" y="40"/>
                    <a:pt x="29" y="40"/>
                    <a:pt x="29" y="41"/>
                  </a:cubicBezTo>
                  <a:cubicBezTo>
                    <a:pt x="28" y="40"/>
                    <a:pt x="28" y="42"/>
                    <a:pt x="27" y="42"/>
                  </a:cubicBezTo>
                  <a:cubicBezTo>
                    <a:pt x="27" y="43"/>
                    <a:pt x="26" y="43"/>
                    <a:pt x="26" y="44"/>
                  </a:cubicBezTo>
                  <a:cubicBezTo>
                    <a:pt x="26" y="45"/>
                    <a:pt x="26" y="47"/>
                    <a:pt x="26" y="47"/>
                  </a:cubicBezTo>
                  <a:cubicBezTo>
                    <a:pt x="27" y="48"/>
                    <a:pt x="26" y="48"/>
                    <a:pt x="27" y="48"/>
                  </a:cubicBezTo>
                  <a:cubicBezTo>
                    <a:pt x="27" y="48"/>
                    <a:pt x="27" y="49"/>
                    <a:pt x="27" y="50"/>
                  </a:cubicBezTo>
                  <a:cubicBezTo>
                    <a:pt x="28" y="50"/>
                    <a:pt x="28" y="49"/>
                    <a:pt x="28" y="49"/>
                  </a:cubicBezTo>
                  <a:cubicBezTo>
                    <a:pt x="28" y="50"/>
                    <a:pt x="29" y="49"/>
                    <a:pt x="29" y="50"/>
                  </a:cubicBezTo>
                  <a:cubicBezTo>
                    <a:pt x="29" y="50"/>
                    <a:pt x="28" y="52"/>
                    <a:pt x="28" y="51"/>
                  </a:cubicBezTo>
                  <a:cubicBezTo>
                    <a:pt x="28" y="51"/>
                    <a:pt x="28" y="52"/>
                    <a:pt x="28" y="52"/>
                  </a:cubicBezTo>
                  <a:cubicBezTo>
                    <a:pt x="28" y="52"/>
                    <a:pt x="27" y="52"/>
                    <a:pt x="28" y="52"/>
                  </a:cubicBezTo>
                  <a:cubicBezTo>
                    <a:pt x="26" y="53"/>
                    <a:pt x="27" y="53"/>
                    <a:pt x="28" y="54"/>
                  </a:cubicBezTo>
                  <a:cubicBezTo>
                    <a:pt x="27" y="54"/>
                    <a:pt x="26" y="55"/>
                    <a:pt x="26" y="56"/>
                  </a:cubicBezTo>
                  <a:cubicBezTo>
                    <a:pt x="26" y="57"/>
                    <a:pt x="27" y="57"/>
                    <a:pt x="27" y="58"/>
                  </a:cubicBezTo>
                  <a:cubicBezTo>
                    <a:pt x="27" y="58"/>
                    <a:pt x="28" y="58"/>
                    <a:pt x="28" y="58"/>
                  </a:cubicBezTo>
                  <a:cubicBezTo>
                    <a:pt x="27" y="59"/>
                    <a:pt x="27" y="58"/>
                    <a:pt x="26" y="57"/>
                  </a:cubicBezTo>
                  <a:cubicBezTo>
                    <a:pt x="26" y="57"/>
                    <a:pt x="26" y="57"/>
                    <a:pt x="26" y="57"/>
                  </a:cubicBezTo>
                  <a:cubicBezTo>
                    <a:pt x="25" y="57"/>
                    <a:pt x="26" y="58"/>
                    <a:pt x="25" y="58"/>
                  </a:cubicBezTo>
                  <a:cubicBezTo>
                    <a:pt x="25" y="58"/>
                    <a:pt x="25" y="57"/>
                    <a:pt x="25" y="57"/>
                  </a:cubicBezTo>
                  <a:cubicBezTo>
                    <a:pt x="24" y="57"/>
                    <a:pt x="23" y="57"/>
                    <a:pt x="23" y="57"/>
                  </a:cubicBezTo>
                  <a:cubicBezTo>
                    <a:pt x="22" y="57"/>
                    <a:pt x="21" y="57"/>
                    <a:pt x="21" y="57"/>
                  </a:cubicBezTo>
                  <a:cubicBezTo>
                    <a:pt x="21" y="58"/>
                    <a:pt x="20" y="57"/>
                    <a:pt x="19" y="57"/>
                  </a:cubicBezTo>
                  <a:cubicBezTo>
                    <a:pt x="19" y="57"/>
                    <a:pt x="19" y="58"/>
                    <a:pt x="18" y="58"/>
                  </a:cubicBezTo>
                  <a:cubicBezTo>
                    <a:pt x="18" y="58"/>
                    <a:pt x="18" y="58"/>
                    <a:pt x="18" y="58"/>
                  </a:cubicBezTo>
                  <a:cubicBezTo>
                    <a:pt x="17" y="58"/>
                    <a:pt x="17" y="58"/>
                    <a:pt x="17" y="59"/>
                  </a:cubicBezTo>
                  <a:cubicBezTo>
                    <a:pt x="17" y="59"/>
                    <a:pt x="17" y="59"/>
                    <a:pt x="17" y="59"/>
                  </a:cubicBezTo>
                  <a:cubicBezTo>
                    <a:pt x="16" y="60"/>
                    <a:pt x="14" y="60"/>
                    <a:pt x="14" y="61"/>
                  </a:cubicBezTo>
                  <a:cubicBezTo>
                    <a:pt x="15" y="61"/>
                    <a:pt x="15" y="62"/>
                    <a:pt x="16" y="61"/>
                  </a:cubicBezTo>
                  <a:cubicBezTo>
                    <a:pt x="17" y="61"/>
                    <a:pt x="18" y="60"/>
                    <a:pt x="18" y="61"/>
                  </a:cubicBezTo>
                  <a:cubicBezTo>
                    <a:pt x="18" y="61"/>
                    <a:pt x="18" y="62"/>
                    <a:pt x="18" y="62"/>
                  </a:cubicBezTo>
                  <a:cubicBezTo>
                    <a:pt x="18" y="62"/>
                    <a:pt x="18" y="63"/>
                    <a:pt x="18" y="63"/>
                  </a:cubicBezTo>
                  <a:cubicBezTo>
                    <a:pt x="18" y="63"/>
                    <a:pt x="18" y="63"/>
                    <a:pt x="18" y="64"/>
                  </a:cubicBezTo>
                  <a:cubicBezTo>
                    <a:pt x="17" y="64"/>
                    <a:pt x="18" y="64"/>
                    <a:pt x="18" y="65"/>
                  </a:cubicBezTo>
                  <a:cubicBezTo>
                    <a:pt x="17" y="67"/>
                    <a:pt x="15" y="68"/>
                    <a:pt x="14" y="68"/>
                  </a:cubicBezTo>
                  <a:cubicBezTo>
                    <a:pt x="14" y="68"/>
                    <a:pt x="13" y="68"/>
                    <a:pt x="12" y="69"/>
                  </a:cubicBezTo>
                  <a:cubicBezTo>
                    <a:pt x="12" y="69"/>
                    <a:pt x="11" y="69"/>
                    <a:pt x="11" y="69"/>
                  </a:cubicBezTo>
                  <a:cubicBezTo>
                    <a:pt x="11" y="69"/>
                    <a:pt x="11" y="69"/>
                    <a:pt x="10" y="69"/>
                  </a:cubicBezTo>
                  <a:cubicBezTo>
                    <a:pt x="10" y="69"/>
                    <a:pt x="9" y="69"/>
                    <a:pt x="9" y="70"/>
                  </a:cubicBezTo>
                  <a:cubicBezTo>
                    <a:pt x="8" y="71"/>
                    <a:pt x="9" y="70"/>
                    <a:pt x="9" y="71"/>
                  </a:cubicBezTo>
                  <a:cubicBezTo>
                    <a:pt x="9" y="71"/>
                    <a:pt x="9" y="71"/>
                    <a:pt x="8" y="72"/>
                  </a:cubicBezTo>
                  <a:cubicBezTo>
                    <a:pt x="8" y="72"/>
                    <a:pt x="8" y="72"/>
                    <a:pt x="9" y="72"/>
                  </a:cubicBezTo>
                  <a:cubicBezTo>
                    <a:pt x="9" y="72"/>
                    <a:pt x="10" y="72"/>
                    <a:pt x="10" y="72"/>
                  </a:cubicBezTo>
                  <a:cubicBezTo>
                    <a:pt x="10" y="72"/>
                    <a:pt x="10" y="72"/>
                    <a:pt x="11" y="72"/>
                  </a:cubicBezTo>
                  <a:cubicBezTo>
                    <a:pt x="11" y="73"/>
                    <a:pt x="8" y="73"/>
                    <a:pt x="10" y="73"/>
                  </a:cubicBezTo>
                  <a:cubicBezTo>
                    <a:pt x="11" y="74"/>
                    <a:pt x="13" y="73"/>
                    <a:pt x="14" y="73"/>
                  </a:cubicBezTo>
                  <a:cubicBezTo>
                    <a:pt x="14" y="73"/>
                    <a:pt x="14" y="73"/>
                    <a:pt x="14" y="74"/>
                  </a:cubicBezTo>
                  <a:cubicBezTo>
                    <a:pt x="14" y="74"/>
                    <a:pt x="16" y="74"/>
                    <a:pt x="16" y="74"/>
                  </a:cubicBezTo>
                  <a:cubicBezTo>
                    <a:pt x="15" y="75"/>
                    <a:pt x="15" y="74"/>
                    <a:pt x="14" y="74"/>
                  </a:cubicBezTo>
                  <a:cubicBezTo>
                    <a:pt x="14" y="75"/>
                    <a:pt x="14" y="75"/>
                    <a:pt x="15" y="75"/>
                  </a:cubicBezTo>
                  <a:cubicBezTo>
                    <a:pt x="15" y="75"/>
                    <a:pt x="16" y="75"/>
                    <a:pt x="16" y="75"/>
                  </a:cubicBezTo>
                  <a:cubicBezTo>
                    <a:pt x="17" y="75"/>
                    <a:pt x="16" y="75"/>
                    <a:pt x="17" y="75"/>
                  </a:cubicBezTo>
                  <a:cubicBezTo>
                    <a:pt x="17" y="76"/>
                    <a:pt x="17" y="76"/>
                    <a:pt x="17" y="77"/>
                  </a:cubicBezTo>
                  <a:cubicBezTo>
                    <a:pt x="18" y="78"/>
                    <a:pt x="19" y="79"/>
                    <a:pt x="21" y="78"/>
                  </a:cubicBezTo>
                  <a:cubicBezTo>
                    <a:pt x="21" y="78"/>
                    <a:pt x="22" y="77"/>
                    <a:pt x="23" y="77"/>
                  </a:cubicBezTo>
                  <a:cubicBezTo>
                    <a:pt x="23" y="77"/>
                    <a:pt x="24" y="77"/>
                    <a:pt x="25" y="77"/>
                  </a:cubicBezTo>
                  <a:cubicBezTo>
                    <a:pt x="25" y="77"/>
                    <a:pt x="24" y="78"/>
                    <a:pt x="23" y="78"/>
                  </a:cubicBezTo>
                  <a:cubicBezTo>
                    <a:pt x="22" y="78"/>
                    <a:pt x="22" y="79"/>
                    <a:pt x="21" y="79"/>
                  </a:cubicBezTo>
                  <a:cubicBezTo>
                    <a:pt x="21" y="79"/>
                    <a:pt x="22" y="80"/>
                    <a:pt x="21" y="80"/>
                  </a:cubicBezTo>
                  <a:cubicBezTo>
                    <a:pt x="21" y="80"/>
                    <a:pt x="19" y="80"/>
                    <a:pt x="19" y="80"/>
                  </a:cubicBezTo>
                  <a:cubicBezTo>
                    <a:pt x="18" y="79"/>
                    <a:pt x="18" y="79"/>
                    <a:pt x="17" y="79"/>
                  </a:cubicBezTo>
                  <a:cubicBezTo>
                    <a:pt x="16" y="79"/>
                    <a:pt x="16" y="79"/>
                    <a:pt x="15" y="79"/>
                  </a:cubicBezTo>
                  <a:cubicBezTo>
                    <a:pt x="15" y="79"/>
                    <a:pt x="14" y="79"/>
                    <a:pt x="14" y="79"/>
                  </a:cubicBezTo>
                  <a:cubicBezTo>
                    <a:pt x="13" y="79"/>
                    <a:pt x="13" y="79"/>
                    <a:pt x="13" y="79"/>
                  </a:cubicBezTo>
                  <a:cubicBezTo>
                    <a:pt x="13" y="80"/>
                    <a:pt x="13" y="80"/>
                    <a:pt x="13" y="80"/>
                  </a:cubicBezTo>
                  <a:cubicBezTo>
                    <a:pt x="12" y="81"/>
                    <a:pt x="12" y="80"/>
                    <a:pt x="11" y="80"/>
                  </a:cubicBezTo>
                  <a:cubicBezTo>
                    <a:pt x="11" y="81"/>
                    <a:pt x="10" y="82"/>
                    <a:pt x="9" y="83"/>
                  </a:cubicBezTo>
                  <a:cubicBezTo>
                    <a:pt x="9" y="83"/>
                    <a:pt x="8" y="83"/>
                    <a:pt x="8" y="83"/>
                  </a:cubicBezTo>
                  <a:cubicBezTo>
                    <a:pt x="8" y="84"/>
                    <a:pt x="8" y="85"/>
                    <a:pt x="7" y="85"/>
                  </a:cubicBezTo>
                  <a:cubicBezTo>
                    <a:pt x="7" y="84"/>
                    <a:pt x="6" y="86"/>
                    <a:pt x="5" y="86"/>
                  </a:cubicBezTo>
                  <a:cubicBezTo>
                    <a:pt x="4" y="87"/>
                    <a:pt x="4" y="87"/>
                    <a:pt x="3" y="87"/>
                  </a:cubicBezTo>
                  <a:cubicBezTo>
                    <a:pt x="2" y="87"/>
                    <a:pt x="0" y="88"/>
                    <a:pt x="1" y="89"/>
                  </a:cubicBezTo>
                  <a:cubicBezTo>
                    <a:pt x="1" y="89"/>
                    <a:pt x="2" y="88"/>
                    <a:pt x="2" y="88"/>
                  </a:cubicBezTo>
                  <a:cubicBezTo>
                    <a:pt x="2" y="88"/>
                    <a:pt x="3" y="89"/>
                    <a:pt x="3" y="89"/>
                  </a:cubicBezTo>
                  <a:cubicBezTo>
                    <a:pt x="3" y="89"/>
                    <a:pt x="3" y="89"/>
                    <a:pt x="3" y="90"/>
                  </a:cubicBezTo>
                  <a:cubicBezTo>
                    <a:pt x="4" y="90"/>
                    <a:pt x="4" y="90"/>
                    <a:pt x="5" y="90"/>
                  </a:cubicBezTo>
                  <a:cubicBezTo>
                    <a:pt x="5" y="89"/>
                    <a:pt x="5" y="90"/>
                    <a:pt x="5" y="89"/>
                  </a:cubicBezTo>
                  <a:cubicBezTo>
                    <a:pt x="6" y="89"/>
                    <a:pt x="5" y="88"/>
                    <a:pt x="6" y="88"/>
                  </a:cubicBezTo>
                  <a:cubicBezTo>
                    <a:pt x="6" y="89"/>
                    <a:pt x="6" y="88"/>
                    <a:pt x="7" y="88"/>
                  </a:cubicBezTo>
                  <a:cubicBezTo>
                    <a:pt x="7" y="88"/>
                    <a:pt x="7" y="88"/>
                    <a:pt x="8" y="88"/>
                  </a:cubicBezTo>
                  <a:cubicBezTo>
                    <a:pt x="8" y="88"/>
                    <a:pt x="8" y="87"/>
                    <a:pt x="8" y="87"/>
                  </a:cubicBezTo>
                  <a:cubicBezTo>
                    <a:pt x="8" y="87"/>
                    <a:pt x="9" y="87"/>
                    <a:pt x="9" y="87"/>
                  </a:cubicBezTo>
                  <a:cubicBezTo>
                    <a:pt x="10" y="87"/>
                    <a:pt x="10" y="88"/>
                    <a:pt x="11" y="88"/>
                  </a:cubicBezTo>
                  <a:cubicBezTo>
                    <a:pt x="11" y="88"/>
                    <a:pt x="11" y="88"/>
                    <a:pt x="12" y="88"/>
                  </a:cubicBezTo>
                  <a:cubicBezTo>
                    <a:pt x="12" y="88"/>
                    <a:pt x="11" y="87"/>
                    <a:pt x="12" y="87"/>
                  </a:cubicBezTo>
                  <a:cubicBezTo>
                    <a:pt x="12" y="86"/>
                    <a:pt x="13" y="89"/>
                    <a:pt x="12" y="88"/>
                  </a:cubicBezTo>
                  <a:cubicBezTo>
                    <a:pt x="12" y="89"/>
                    <a:pt x="13" y="88"/>
                    <a:pt x="13" y="89"/>
                  </a:cubicBezTo>
                  <a:cubicBezTo>
                    <a:pt x="13" y="89"/>
                    <a:pt x="13" y="89"/>
                    <a:pt x="13" y="89"/>
                  </a:cubicBezTo>
                  <a:cubicBezTo>
                    <a:pt x="14" y="89"/>
                    <a:pt x="14" y="89"/>
                    <a:pt x="14" y="90"/>
                  </a:cubicBezTo>
                  <a:cubicBezTo>
                    <a:pt x="14" y="90"/>
                    <a:pt x="15" y="90"/>
                    <a:pt x="15" y="90"/>
                  </a:cubicBezTo>
                  <a:cubicBezTo>
                    <a:pt x="15" y="89"/>
                    <a:pt x="15" y="89"/>
                    <a:pt x="16" y="89"/>
                  </a:cubicBezTo>
                  <a:cubicBezTo>
                    <a:pt x="16" y="88"/>
                    <a:pt x="16" y="88"/>
                    <a:pt x="16" y="88"/>
                  </a:cubicBezTo>
                  <a:cubicBezTo>
                    <a:pt x="16" y="87"/>
                    <a:pt x="17" y="87"/>
                    <a:pt x="17" y="87"/>
                  </a:cubicBezTo>
                  <a:cubicBezTo>
                    <a:pt x="17" y="87"/>
                    <a:pt x="16" y="87"/>
                    <a:pt x="16" y="87"/>
                  </a:cubicBezTo>
                  <a:cubicBezTo>
                    <a:pt x="18" y="87"/>
                    <a:pt x="17" y="86"/>
                    <a:pt x="17" y="85"/>
                  </a:cubicBezTo>
                  <a:cubicBezTo>
                    <a:pt x="18" y="85"/>
                    <a:pt x="17" y="86"/>
                    <a:pt x="18" y="86"/>
                  </a:cubicBezTo>
                  <a:cubicBezTo>
                    <a:pt x="18" y="86"/>
                    <a:pt x="19" y="86"/>
                    <a:pt x="20" y="86"/>
                  </a:cubicBezTo>
                  <a:cubicBezTo>
                    <a:pt x="21" y="86"/>
                    <a:pt x="21" y="86"/>
                    <a:pt x="22" y="86"/>
                  </a:cubicBezTo>
                  <a:cubicBezTo>
                    <a:pt x="22" y="87"/>
                    <a:pt x="23" y="89"/>
                    <a:pt x="24" y="89"/>
                  </a:cubicBezTo>
                  <a:cubicBezTo>
                    <a:pt x="23" y="86"/>
                    <a:pt x="26" y="89"/>
                    <a:pt x="26" y="89"/>
                  </a:cubicBezTo>
                  <a:cubicBezTo>
                    <a:pt x="27" y="88"/>
                    <a:pt x="26" y="88"/>
                    <a:pt x="26" y="87"/>
                  </a:cubicBezTo>
                  <a:cubicBezTo>
                    <a:pt x="26" y="87"/>
                    <a:pt x="29" y="88"/>
                    <a:pt x="29" y="88"/>
                  </a:cubicBezTo>
                  <a:cubicBezTo>
                    <a:pt x="29" y="88"/>
                    <a:pt x="31" y="87"/>
                    <a:pt x="31" y="87"/>
                  </a:cubicBezTo>
                  <a:cubicBezTo>
                    <a:pt x="31" y="87"/>
                    <a:pt x="31" y="86"/>
                    <a:pt x="32" y="86"/>
                  </a:cubicBezTo>
                  <a:cubicBezTo>
                    <a:pt x="31" y="88"/>
                    <a:pt x="32" y="87"/>
                    <a:pt x="33" y="87"/>
                  </a:cubicBezTo>
                  <a:cubicBezTo>
                    <a:pt x="33" y="87"/>
                    <a:pt x="33" y="87"/>
                    <a:pt x="33" y="88"/>
                  </a:cubicBezTo>
                  <a:cubicBezTo>
                    <a:pt x="34" y="88"/>
                    <a:pt x="33" y="87"/>
                    <a:pt x="34" y="87"/>
                  </a:cubicBezTo>
                  <a:cubicBezTo>
                    <a:pt x="34" y="88"/>
                    <a:pt x="34" y="89"/>
                    <a:pt x="35" y="89"/>
                  </a:cubicBezTo>
                  <a:cubicBezTo>
                    <a:pt x="35" y="88"/>
                    <a:pt x="39" y="89"/>
                    <a:pt x="40" y="89"/>
                  </a:cubicBezTo>
                  <a:cubicBezTo>
                    <a:pt x="41" y="90"/>
                    <a:pt x="41" y="90"/>
                    <a:pt x="42" y="89"/>
                  </a:cubicBezTo>
                  <a:cubicBezTo>
                    <a:pt x="43" y="89"/>
                    <a:pt x="44" y="89"/>
                    <a:pt x="45" y="89"/>
                  </a:cubicBezTo>
                  <a:cubicBezTo>
                    <a:pt x="46" y="88"/>
                    <a:pt x="47" y="88"/>
                    <a:pt x="47" y="88"/>
                  </a:cubicBezTo>
                  <a:cubicBezTo>
                    <a:pt x="47" y="88"/>
                    <a:pt x="48" y="87"/>
                    <a:pt x="48" y="87"/>
                  </a:cubicBezTo>
                  <a:cubicBezTo>
                    <a:pt x="48" y="87"/>
                    <a:pt x="48" y="87"/>
                    <a:pt x="49" y="87"/>
                  </a:cubicBezTo>
                  <a:cubicBezTo>
                    <a:pt x="49" y="87"/>
                    <a:pt x="50" y="87"/>
                    <a:pt x="50" y="87"/>
                  </a:cubicBezTo>
                  <a:cubicBezTo>
                    <a:pt x="50" y="86"/>
                    <a:pt x="50" y="86"/>
                    <a:pt x="50" y="86"/>
                  </a:cubicBezTo>
                  <a:cubicBezTo>
                    <a:pt x="50" y="85"/>
                    <a:pt x="50" y="85"/>
                    <a:pt x="50" y="85"/>
                  </a:cubicBezTo>
                  <a:cubicBezTo>
                    <a:pt x="50" y="85"/>
                    <a:pt x="50" y="85"/>
                    <a:pt x="50" y="85"/>
                  </a:cubicBezTo>
                  <a:cubicBezTo>
                    <a:pt x="51" y="83"/>
                    <a:pt x="52" y="83"/>
                    <a:pt x="49" y="83"/>
                  </a:cubicBezTo>
                  <a:cubicBezTo>
                    <a:pt x="49" y="83"/>
                    <a:pt x="48" y="84"/>
                    <a:pt x="47" y="84"/>
                  </a:cubicBezTo>
                  <a:cubicBezTo>
                    <a:pt x="47" y="82"/>
                    <a:pt x="45" y="84"/>
                    <a:pt x="45" y="83"/>
                  </a:cubicBezTo>
                  <a:cubicBezTo>
                    <a:pt x="45" y="83"/>
                    <a:pt x="46" y="83"/>
                    <a:pt x="46" y="83"/>
                  </a:cubicBezTo>
                  <a:cubicBezTo>
                    <a:pt x="46" y="82"/>
                    <a:pt x="45" y="82"/>
                    <a:pt x="45" y="82"/>
                  </a:cubicBezTo>
                  <a:cubicBezTo>
                    <a:pt x="46" y="82"/>
                    <a:pt x="47" y="82"/>
                    <a:pt x="48" y="81"/>
                  </a:cubicBezTo>
                  <a:cubicBezTo>
                    <a:pt x="48" y="81"/>
                    <a:pt x="48" y="80"/>
                    <a:pt x="48" y="80"/>
                  </a:cubicBezTo>
                  <a:cubicBezTo>
                    <a:pt x="48" y="79"/>
                    <a:pt x="47" y="80"/>
                    <a:pt x="47" y="80"/>
                  </a:cubicBezTo>
                  <a:cubicBezTo>
                    <a:pt x="48" y="80"/>
                    <a:pt x="48" y="79"/>
                    <a:pt x="48" y="79"/>
                  </a:cubicBezTo>
                  <a:cubicBezTo>
                    <a:pt x="48" y="79"/>
                    <a:pt x="49" y="80"/>
                    <a:pt x="49" y="80"/>
                  </a:cubicBezTo>
                  <a:cubicBezTo>
                    <a:pt x="49" y="79"/>
                    <a:pt x="50" y="80"/>
                    <a:pt x="50" y="79"/>
                  </a:cubicBezTo>
                  <a:cubicBezTo>
                    <a:pt x="50" y="79"/>
                    <a:pt x="50" y="79"/>
                    <a:pt x="50" y="79"/>
                  </a:cubicBezTo>
                  <a:cubicBezTo>
                    <a:pt x="50" y="78"/>
                    <a:pt x="49" y="78"/>
                    <a:pt x="49" y="78"/>
                  </a:cubicBezTo>
                  <a:cubicBezTo>
                    <a:pt x="50" y="78"/>
                    <a:pt x="50" y="78"/>
                    <a:pt x="50" y="78"/>
                  </a:cubicBezTo>
                  <a:cubicBezTo>
                    <a:pt x="50" y="77"/>
                    <a:pt x="50" y="78"/>
                    <a:pt x="50" y="77"/>
                  </a:cubicBezTo>
                  <a:cubicBezTo>
                    <a:pt x="50" y="77"/>
                    <a:pt x="50" y="78"/>
                    <a:pt x="51" y="78"/>
                  </a:cubicBezTo>
                  <a:cubicBezTo>
                    <a:pt x="51" y="78"/>
                    <a:pt x="53" y="77"/>
                    <a:pt x="53" y="77"/>
                  </a:cubicBezTo>
                  <a:cubicBezTo>
                    <a:pt x="54" y="76"/>
                    <a:pt x="53" y="75"/>
                    <a:pt x="54" y="75"/>
                  </a:cubicBezTo>
                  <a:cubicBezTo>
                    <a:pt x="55" y="73"/>
                    <a:pt x="55" y="71"/>
                    <a:pt x="54" y="69"/>
                  </a:cubicBezTo>
                  <a:cubicBezTo>
                    <a:pt x="53" y="68"/>
                    <a:pt x="52" y="67"/>
                    <a:pt x="51" y="66"/>
                  </a:cubicBezTo>
                  <a:cubicBezTo>
                    <a:pt x="50" y="66"/>
                    <a:pt x="49" y="66"/>
                    <a:pt x="48" y="66"/>
                  </a:cubicBezTo>
                  <a:cubicBezTo>
                    <a:pt x="47" y="66"/>
                    <a:pt x="47" y="67"/>
                    <a:pt x="47" y="68"/>
                  </a:cubicBezTo>
                  <a:cubicBezTo>
                    <a:pt x="46" y="68"/>
                    <a:pt x="46" y="67"/>
                    <a:pt x="45" y="67"/>
                  </a:cubicBezTo>
                  <a:cubicBezTo>
                    <a:pt x="45" y="67"/>
                    <a:pt x="44" y="66"/>
                    <a:pt x="44" y="66"/>
                  </a:cubicBezTo>
                  <a:cubicBezTo>
                    <a:pt x="45" y="66"/>
                    <a:pt x="46" y="65"/>
                    <a:pt x="46" y="65"/>
                  </a:cubicBezTo>
                  <a:cubicBezTo>
                    <a:pt x="47" y="64"/>
                    <a:pt x="47" y="63"/>
                    <a:pt x="47" y="62"/>
                  </a:cubicBezTo>
                  <a:cubicBezTo>
                    <a:pt x="46" y="61"/>
                    <a:pt x="47" y="61"/>
                    <a:pt x="46" y="60"/>
                  </a:cubicBezTo>
                  <a:cubicBezTo>
                    <a:pt x="46" y="60"/>
                    <a:pt x="45" y="59"/>
                    <a:pt x="45" y="59"/>
                  </a:cubicBezTo>
                  <a:cubicBezTo>
                    <a:pt x="44" y="58"/>
                    <a:pt x="44" y="58"/>
                    <a:pt x="44" y="58"/>
                  </a:cubicBezTo>
                  <a:cubicBezTo>
                    <a:pt x="44" y="58"/>
                    <a:pt x="41" y="57"/>
                    <a:pt x="41" y="57"/>
                  </a:cubicBezTo>
                  <a:cubicBezTo>
                    <a:pt x="41" y="57"/>
                    <a:pt x="44" y="57"/>
                    <a:pt x="44" y="57"/>
                  </a:cubicBezTo>
                  <a:cubicBezTo>
                    <a:pt x="45" y="58"/>
                    <a:pt x="45" y="58"/>
                    <a:pt x="46" y="59"/>
                  </a:cubicBezTo>
                  <a:cubicBezTo>
                    <a:pt x="46" y="58"/>
                    <a:pt x="46" y="58"/>
                    <a:pt x="46" y="57"/>
                  </a:cubicBezTo>
                  <a:cubicBezTo>
                    <a:pt x="46" y="57"/>
                    <a:pt x="46" y="56"/>
                    <a:pt x="45" y="56"/>
                  </a:cubicBezTo>
                  <a:cubicBezTo>
                    <a:pt x="45" y="55"/>
                    <a:pt x="45" y="54"/>
                    <a:pt x="45" y="54"/>
                  </a:cubicBezTo>
                  <a:cubicBezTo>
                    <a:pt x="46" y="54"/>
                    <a:pt x="46" y="53"/>
                    <a:pt x="46" y="53"/>
                  </a:cubicBezTo>
                  <a:cubicBezTo>
                    <a:pt x="46" y="53"/>
                    <a:pt x="45" y="52"/>
                    <a:pt x="45" y="51"/>
                  </a:cubicBezTo>
                  <a:cubicBezTo>
                    <a:pt x="44" y="50"/>
                    <a:pt x="44" y="50"/>
                    <a:pt x="44" y="49"/>
                  </a:cubicBezTo>
                  <a:cubicBezTo>
                    <a:pt x="43" y="48"/>
                    <a:pt x="42" y="48"/>
                    <a:pt x="42" y="47"/>
                  </a:cubicBezTo>
                  <a:cubicBezTo>
                    <a:pt x="41" y="47"/>
                    <a:pt x="41" y="47"/>
                    <a:pt x="41" y="46"/>
                  </a:cubicBezTo>
                  <a:cubicBezTo>
                    <a:pt x="40" y="45"/>
                    <a:pt x="41" y="43"/>
                    <a:pt x="40" y="42"/>
                  </a:cubicBezTo>
                  <a:cubicBezTo>
                    <a:pt x="40" y="41"/>
                    <a:pt x="40" y="39"/>
                    <a:pt x="40" y="38"/>
                  </a:cubicBezTo>
                  <a:cubicBezTo>
                    <a:pt x="40" y="37"/>
                    <a:pt x="40" y="37"/>
                    <a:pt x="40" y="36"/>
                  </a:cubicBezTo>
                  <a:cubicBezTo>
                    <a:pt x="40" y="36"/>
                    <a:pt x="40" y="35"/>
                    <a:pt x="40" y="35"/>
                  </a:cubicBezTo>
                  <a:cubicBezTo>
                    <a:pt x="40" y="35"/>
                    <a:pt x="39" y="35"/>
                    <a:pt x="39" y="35"/>
                  </a:cubicBezTo>
                  <a:cubicBezTo>
                    <a:pt x="39" y="34"/>
                    <a:pt x="39" y="33"/>
                    <a:pt x="38" y="32"/>
                  </a:cubicBezTo>
                  <a:cubicBezTo>
                    <a:pt x="38" y="32"/>
                    <a:pt x="37" y="31"/>
                    <a:pt x="36" y="31"/>
                  </a:cubicBezTo>
                  <a:cubicBezTo>
                    <a:pt x="36" y="30"/>
                    <a:pt x="35" y="29"/>
                    <a:pt x="34" y="29"/>
                  </a:cubicBezTo>
                  <a:cubicBezTo>
                    <a:pt x="34" y="30"/>
                    <a:pt x="33" y="30"/>
                    <a:pt x="33" y="30"/>
                  </a:cubicBezTo>
                  <a:cubicBezTo>
                    <a:pt x="32" y="30"/>
                    <a:pt x="31" y="29"/>
                    <a:pt x="30" y="29"/>
                  </a:cubicBezTo>
                  <a:cubicBezTo>
                    <a:pt x="30" y="29"/>
                    <a:pt x="28" y="28"/>
                    <a:pt x="29" y="28"/>
                  </a:cubicBezTo>
                  <a:cubicBezTo>
                    <a:pt x="29" y="28"/>
                    <a:pt x="30" y="29"/>
                    <a:pt x="30" y="29"/>
                  </a:cubicBezTo>
                  <a:cubicBezTo>
                    <a:pt x="30" y="29"/>
                    <a:pt x="31" y="29"/>
                    <a:pt x="31" y="29"/>
                  </a:cubicBezTo>
                  <a:cubicBezTo>
                    <a:pt x="32" y="29"/>
                    <a:pt x="33" y="29"/>
                    <a:pt x="34" y="28"/>
                  </a:cubicBezTo>
                  <a:cubicBezTo>
                    <a:pt x="34" y="28"/>
                    <a:pt x="36" y="29"/>
                    <a:pt x="36" y="27"/>
                  </a:cubicBezTo>
                  <a:cubicBezTo>
                    <a:pt x="36" y="27"/>
                    <a:pt x="35" y="26"/>
                    <a:pt x="35" y="26"/>
                  </a:cubicBezTo>
                  <a:cubicBezTo>
                    <a:pt x="35" y="25"/>
                    <a:pt x="33" y="26"/>
                    <a:pt x="33" y="25"/>
                  </a:cubicBezTo>
                  <a:cubicBezTo>
                    <a:pt x="34" y="25"/>
                    <a:pt x="35" y="26"/>
                    <a:pt x="36" y="25"/>
                  </a:cubicBezTo>
                  <a:cubicBezTo>
                    <a:pt x="37" y="25"/>
                    <a:pt x="37" y="25"/>
                    <a:pt x="38" y="24"/>
                  </a:cubicBezTo>
                  <a:cubicBezTo>
                    <a:pt x="38" y="23"/>
                    <a:pt x="38" y="23"/>
                    <a:pt x="39" y="23"/>
                  </a:cubicBezTo>
                  <a:cubicBezTo>
                    <a:pt x="40" y="22"/>
                    <a:pt x="40" y="21"/>
                    <a:pt x="41" y="20"/>
                  </a:cubicBezTo>
                  <a:cubicBezTo>
                    <a:pt x="41" y="19"/>
                    <a:pt x="41" y="18"/>
                    <a:pt x="42" y="18"/>
                  </a:cubicBezTo>
                  <a:cubicBezTo>
                    <a:pt x="42" y="17"/>
                    <a:pt x="43" y="17"/>
                    <a:pt x="43" y="16"/>
                  </a:cubicBezTo>
                  <a:cubicBezTo>
                    <a:pt x="44" y="15"/>
                    <a:pt x="44" y="13"/>
                    <a:pt x="42" y="13"/>
                  </a:cubicBezTo>
                  <a:cubicBezTo>
                    <a:pt x="41" y="13"/>
                    <a:pt x="40" y="13"/>
                    <a:pt x="38" y="12"/>
                  </a:cubicBezTo>
                  <a:cubicBezTo>
                    <a:pt x="38" y="12"/>
                    <a:pt x="37" y="12"/>
                    <a:pt x="36" y="12"/>
                  </a:cubicBezTo>
                  <a:cubicBezTo>
                    <a:pt x="35" y="11"/>
                    <a:pt x="34" y="12"/>
                    <a:pt x="32" y="12"/>
                  </a:cubicBezTo>
                  <a:cubicBezTo>
                    <a:pt x="32" y="12"/>
                    <a:pt x="29" y="13"/>
                    <a:pt x="29" y="13"/>
                  </a:cubicBezTo>
                  <a:cubicBezTo>
                    <a:pt x="30" y="13"/>
                    <a:pt x="31" y="12"/>
                    <a:pt x="32" y="11"/>
                  </a:cubicBezTo>
                  <a:cubicBezTo>
                    <a:pt x="31" y="11"/>
                    <a:pt x="30" y="11"/>
                    <a:pt x="29" y="11"/>
                  </a:cubicBezTo>
                  <a:cubicBezTo>
                    <a:pt x="30" y="10"/>
                    <a:pt x="31" y="11"/>
                    <a:pt x="31" y="11"/>
                  </a:cubicBezTo>
                  <a:cubicBezTo>
                    <a:pt x="32" y="11"/>
                    <a:pt x="33" y="10"/>
                    <a:pt x="33" y="9"/>
                  </a:cubicBezTo>
                  <a:cubicBezTo>
                    <a:pt x="33" y="9"/>
                    <a:pt x="31" y="10"/>
                    <a:pt x="31" y="9"/>
                  </a:cubicBezTo>
                  <a:cubicBezTo>
                    <a:pt x="31" y="10"/>
                    <a:pt x="32" y="9"/>
                    <a:pt x="33" y="8"/>
                  </a:cubicBezTo>
                  <a:cubicBezTo>
                    <a:pt x="33" y="8"/>
                    <a:pt x="34" y="8"/>
                    <a:pt x="34" y="8"/>
                  </a:cubicBezTo>
                  <a:cubicBezTo>
                    <a:pt x="35" y="7"/>
                    <a:pt x="36" y="6"/>
                    <a:pt x="37" y="6"/>
                  </a:cubicBezTo>
                  <a:cubicBezTo>
                    <a:pt x="37" y="5"/>
                    <a:pt x="38" y="5"/>
                    <a:pt x="39" y="4"/>
                  </a:cubicBezTo>
                  <a:cubicBezTo>
                    <a:pt x="39" y="4"/>
                    <a:pt x="38" y="4"/>
                    <a:pt x="38" y="4"/>
                  </a:cubicBezTo>
                  <a:cubicBezTo>
                    <a:pt x="38" y="4"/>
                    <a:pt x="39" y="3"/>
                    <a:pt x="39" y="3"/>
                  </a:cubicBezTo>
                  <a:cubicBezTo>
                    <a:pt x="39" y="2"/>
                    <a:pt x="39" y="3"/>
                    <a:pt x="39" y="2"/>
                  </a:cubicBezTo>
                  <a:cubicBezTo>
                    <a:pt x="38" y="2"/>
                    <a:pt x="38" y="2"/>
                    <a:pt x="38" y="2"/>
                  </a:cubicBezTo>
                  <a:cubicBezTo>
                    <a:pt x="38" y="2"/>
                    <a:pt x="38" y="1"/>
                    <a:pt x="37" y="2"/>
                  </a:cubicBezTo>
                  <a:cubicBezTo>
                    <a:pt x="37" y="2"/>
                    <a:pt x="37" y="2"/>
                    <a:pt x="37" y="2"/>
                  </a:cubicBezTo>
                  <a:cubicBezTo>
                    <a:pt x="36" y="2"/>
                    <a:pt x="36" y="2"/>
                    <a:pt x="35" y="2"/>
                  </a:cubicBezTo>
                  <a:cubicBezTo>
                    <a:pt x="35" y="2"/>
                    <a:pt x="35" y="2"/>
                    <a:pt x="35" y="2"/>
                  </a:cubicBezTo>
                  <a:cubicBezTo>
                    <a:pt x="35" y="2"/>
                    <a:pt x="34" y="2"/>
                    <a:pt x="34" y="2"/>
                  </a:cubicBezTo>
                  <a:cubicBezTo>
                    <a:pt x="34" y="2"/>
                    <a:pt x="34" y="2"/>
                    <a:pt x="33" y="2"/>
                  </a:cubicBezTo>
                  <a:cubicBezTo>
                    <a:pt x="33" y="2"/>
                    <a:pt x="32" y="2"/>
                    <a:pt x="32" y="2"/>
                  </a:cubicBezTo>
                  <a:cubicBezTo>
                    <a:pt x="32" y="1"/>
                    <a:pt x="31" y="2"/>
                    <a:pt x="31" y="2"/>
                  </a:cubicBezTo>
                  <a:cubicBezTo>
                    <a:pt x="32" y="0"/>
                    <a:pt x="30" y="2"/>
                    <a:pt x="30" y="2"/>
                  </a:cubicBezTo>
                  <a:cubicBezTo>
                    <a:pt x="29" y="2"/>
                    <a:pt x="30" y="1"/>
                    <a:pt x="30" y="1"/>
                  </a:cubicBezTo>
                  <a:cubicBezTo>
                    <a:pt x="30" y="1"/>
                    <a:pt x="29" y="0"/>
                    <a:pt x="29" y="0"/>
                  </a:cubicBezTo>
                  <a:cubicBezTo>
                    <a:pt x="28" y="0"/>
                    <a:pt x="28" y="0"/>
                    <a:pt x="27" y="1"/>
                  </a:cubicBezTo>
                  <a:cubicBezTo>
                    <a:pt x="27" y="1"/>
                    <a:pt x="27" y="2"/>
                    <a:pt x="27" y="2"/>
                  </a:cubicBezTo>
                  <a:cubicBezTo>
                    <a:pt x="27" y="2"/>
                    <a:pt x="27" y="2"/>
                    <a:pt x="27" y="2"/>
                  </a:cubicBezTo>
                  <a:cubicBezTo>
                    <a:pt x="27" y="2"/>
                    <a:pt x="27" y="3"/>
                    <a:pt x="27" y="3"/>
                  </a:cubicBezTo>
                  <a:cubicBezTo>
                    <a:pt x="26" y="4"/>
                    <a:pt x="26" y="3"/>
                    <a:pt x="25" y="3"/>
                  </a:cubicBezTo>
                  <a:cubicBezTo>
                    <a:pt x="25" y="3"/>
                    <a:pt x="25" y="5"/>
                    <a:pt x="25" y="5"/>
                  </a:cubicBezTo>
                  <a:cubicBezTo>
                    <a:pt x="25" y="5"/>
                    <a:pt x="25" y="4"/>
                    <a:pt x="24" y="5"/>
                  </a:cubicBezTo>
                  <a:cubicBezTo>
                    <a:pt x="24" y="6"/>
                    <a:pt x="25" y="6"/>
                    <a:pt x="25" y="7"/>
                  </a:cubicBezTo>
                  <a:cubicBezTo>
                    <a:pt x="25" y="7"/>
                    <a:pt x="25" y="6"/>
                    <a:pt x="24" y="6"/>
                  </a:cubicBezTo>
                  <a:cubicBezTo>
                    <a:pt x="24" y="7"/>
                    <a:pt x="25" y="8"/>
                    <a:pt x="25" y="8"/>
                  </a:cubicBezTo>
                  <a:cubicBezTo>
                    <a:pt x="25" y="7"/>
                    <a:pt x="23" y="6"/>
                    <a:pt x="23" y="6"/>
                  </a:cubicBezTo>
                  <a:cubicBezTo>
                    <a:pt x="23" y="7"/>
                    <a:pt x="23" y="8"/>
                    <a:pt x="23" y="7"/>
                  </a:cubicBezTo>
                  <a:cubicBezTo>
                    <a:pt x="22" y="7"/>
                    <a:pt x="23" y="7"/>
                    <a:pt x="22" y="6"/>
                  </a:cubicBezTo>
                  <a:cubicBezTo>
                    <a:pt x="22" y="6"/>
                    <a:pt x="21" y="7"/>
                    <a:pt x="21" y="8"/>
                  </a:cubicBezTo>
                  <a:cubicBezTo>
                    <a:pt x="21" y="8"/>
                    <a:pt x="21" y="7"/>
                    <a:pt x="21" y="8"/>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4" name="Google Shape;1071;p25">
              <a:extLst>
                <a:ext uri="{FF2B5EF4-FFF2-40B4-BE49-F238E27FC236}">
                  <a16:creationId xmlns:a16="http://schemas.microsoft.com/office/drawing/2014/main" id="{CDF88052-7EC5-47AE-98C9-3F2BCD03E264}"/>
                </a:ext>
              </a:extLst>
            </p:cNvPr>
            <p:cNvSpPr/>
            <p:nvPr/>
          </p:nvSpPr>
          <p:spPr>
            <a:xfrm>
              <a:off x="1303338" y="2909888"/>
              <a:ext cx="3175" cy="4763"/>
            </a:xfrm>
            <a:custGeom>
              <a:avLst/>
              <a:gdLst/>
              <a:ahLst/>
              <a:cxnLst/>
              <a:rect l="l" t="t" r="r" b="b"/>
              <a:pathLst>
                <a:path w="1" h="1" extrusionOk="0">
                  <a:moveTo>
                    <a:pt x="1" y="0"/>
                  </a:moveTo>
                  <a:cubicBezTo>
                    <a:pt x="1" y="0"/>
                    <a:pt x="1" y="0"/>
                    <a:pt x="0" y="0"/>
                  </a:cubicBezTo>
                  <a:cubicBezTo>
                    <a:pt x="1" y="0"/>
                    <a:pt x="1" y="0"/>
                    <a:pt x="1" y="1"/>
                  </a:cubicBezTo>
                  <a:cubicBezTo>
                    <a:pt x="1" y="0"/>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5" name="Google Shape;1072;p25">
              <a:extLst>
                <a:ext uri="{FF2B5EF4-FFF2-40B4-BE49-F238E27FC236}">
                  <a16:creationId xmlns:a16="http://schemas.microsoft.com/office/drawing/2014/main" id="{7ACE8A1C-4322-495F-A7D9-658FD9C8F15E}"/>
                </a:ext>
              </a:extLst>
            </p:cNvPr>
            <p:cNvSpPr/>
            <p:nvPr/>
          </p:nvSpPr>
          <p:spPr>
            <a:xfrm>
              <a:off x="1401763" y="2955925"/>
              <a:ext cx="9525" cy="7938"/>
            </a:xfrm>
            <a:custGeom>
              <a:avLst/>
              <a:gdLst/>
              <a:ahLst/>
              <a:cxnLst/>
              <a:rect l="l" t="t" r="r" b="b"/>
              <a:pathLst>
                <a:path w="3" h="2" extrusionOk="0">
                  <a:moveTo>
                    <a:pt x="1" y="1"/>
                  </a:moveTo>
                  <a:cubicBezTo>
                    <a:pt x="1" y="1"/>
                    <a:pt x="0" y="0"/>
                    <a:pt x="0" y="0"/>
                  </a:cubicBezTo>
                  <a:cubicBezTo>
                    <a:pt x="0" y="2"/>
                    <a:pt x="3"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6" name="Google Shape;1073;p25">
              <a:extLst>
                <a:ext uri="{FF2B5EF4-FFF2-40B4-BE49-F238E27FC236}">
                  <a16:creationId xmlns:a16="http://schemas.microsoft.com/office/drawing/2014/main" id="{4F27328D-12D3-4DA6-B517-F953112586B7}"/>
                </a:ext>
              </a:extLst>
            </p:cNvPr>
            <p:cNvSpPr/>
            <p:nvPr/>
          </p:nvSpPr>
          <p:spPr>
            <a:xfrm>
              <a:off x="1430338" y="2903538"/>
              <a:ext cx="9525" cy="6350"/>
            </a:xfrm>
            <a:custGeom>
              <a:avLst/>
              <a:gdLst/>
              <a:ahLst/>
              <a:cxnLst/>
              <a:rect l="l" t="t" r="r" b="b"/>
              <a:pathLst>
                <a:path w="3" h="2" extrusionOk="0">
                  <a:moveTo>
                    <a:pt x="3" y="1"/>
                  </a:moveTo>
                  <a:cubicBezTo>
                    <a:pt x="2" y="1"/>
                    <a:pt x="2" y="0"/>
                    <a:pt x="1" y="0"/>
                  </a:cubicBezTo>
                  <a:cubicBezTo>
                    <a:pt x="1" y="0"/>
                    <a:pt x="0" y="1"/>
                    <a:pt x="0" y="1"/>
                  </a:cubicBezTo>
                  <a:cubicBezTo>
                    <a:pt x="1" y="1"/>
                    <a:pt x="0" y="2"/>
                    <a:pt x="2" y="2"/>
                  </a:cubicBezTo>
                  <a:cubicBezTo>
                    <a:pt x="2" y="2"/>
                    <a:pt x="3" y="2"/>
                    <a:pt x="3" y="1"/>
                  </a:cubicBezTo>
                  <a:cubicBezTo>
                    <a:pt x="3" y="1"/>
                    <a:pt x="3" y="1"/>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7" name="Google Shape;1074;p25">
              <a:extLst>
                <a:ext uri="{FF2B5EF4-FFF2-40B4-BE49-F238E27FC236}">
                  <a16:creationId xmlns:a16="http://schemas.microsoft.com/office/drawing/2014/main" id="{FCFB4C5A-67E6-41D3-9B59-71A239E7144E}"/>
                </a:ext>
              </a:extLst>
            </p:cNvPr>
            <p:cNvSpPr/>
            <p:nvPr/>
          </p:nvSpPr>
          <p:spPr>
            <a:xfrm>
              <a:off x="1509713" y="2541588"/>
              <a:ext cx="0" cy="3175"/>
            </a:xfrm>
            <a:custGeom>
              <a:avLst/>
              <a:gdLst/>
              <a:ahLst/>
              <a:cxnLst/>
              <a:rect l="l" t="t" r="r" b="b"/>
              <a:pathLst>
                <a:path w="120000" h="1" extrusionOk="0">
                  <a:moveTo>
                    <a:pt x="0" y="0"/>
                  </a:moveTo>
                  <a:cubicBezTo>
                    <a:pt x="0" y="0"/>
                    <a:pt x="0" y="1"/>
                    <a:pt x="0" y="1"/>
                  </a:cubicBezTo>
                  <a:cubicBezTo>
                    <a:pt x="0" y="1"/>
                    <a:pt x="0" y="1"/>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8" name="Google Shape;1075;p25">
              <a:extLst>
                <a:ext uri="{FF2B5EF4-FFF2-40B4-BE49-F238E27FC236}">
                  <a16:creationId xmlns:a16="http://schemas.microsoft.com/office/drawing/2014/main" id="{32F330A6-0FBB-453C-9B60-151FAC45F3C9}"/>
                </a:ext>
              </a:extLst>
            </p:cNvPr>
            <p:cNvSpPr/>
            <p:nvPr/>
          </p:nvSpPr>
          <p:spPr>
            <a:xfrm>
              <a:off x="1500188" y="2538413"/>
              <a:ext cx="14288" cy="26988"/>
            </a:xfrm>
            <a:custGeom>
              <a:avLst/>
              <a:gdLst/>
              <a:ahLst/>
              <a:cxnLst/>
              <a:rect l="l" t="t" r="r" b="b"/>
              <a:pathLst>
                <a:path w="4" h="8" extrusionOk="0">
                  <a:moveTo>
                    <a:pt x="1" y="3"/>
                  </a:moveTo>
                  <a:cubicBezTo>
                    <a:pt x="0" y="4"/>
                    <a:pt x="0" y="4"/>
                    <a:pt x="0" y="5"/>
                  </a:cubicBezTo>
                  <a:cubicBezTo>
                    <a:pt x="0" y="5"/>
                    <a:pt x="1" y="5"/>
                    <a:pt x="1" y="5"/>
                  </a:cubicBezTo>
                  <a:cubicBezTo>
                    <a:pt x="2" y="5"/>
                    <a:pt x="1" y="5"/>
                    <a:pt x="2" y="5"/>
                  </a:cubicBezTo>
                  <a:cubicBezTo>
                    <a:pt x="2" y="6"/>
                    <a:pt x="2" y="7"/>
                    <a:pt x="1" y="8"/>
                  </a:cubicBezTo>
                  <a:cubicBezTo>
                    <a:pt x="3" y="8"/>
                    <a:pt x="2" y="6"/>
                    <a:pt x="3" y="6"/>
                  </a:cubicBezTo>
                  <a:cubicBezTo>
                    <a:pt x="3" y="5"/>
                    <a:pt x="3" y="5"/>
                    <a:pt x="3" y="4"/>
                  </a:cubicBezTo>
                  <a:cubicBezTo>
                    <a:pt x="3" y="4"/>
                    <a:pt x="4" y="3"/>
                    <a:pt x="4" y="3"/>
                  </a:cubicBezTo>
                  <a:cubicBezTo>
                    <a:pt x="3" y="3"/>
                    <a:pt x="3" y="2"/>
                    <a:pt x="3" y="2"/>
                  </a:cubicBezTo>
                  <a:cubicBezTo>
                    <a:pt x="3" y="2"/>
                    <a:pt x="2" y="3"/>
                    <a:pt x="2" y="2"/>
                  </a:cubicBezTo>
                  <a:cubicBezTo>
                    <a:pt x="3" y="2"/>
                    <a:pt x="3" y="1"/>
                    <a:pt x="3" y="0"/>
                  </a:cubicBezTo>
                  <a:cubicBezTo>
                    <a:pt x="3" y="0"/>
                    <a:pt x="1" y="1"/>
                    <a:pt x="1" y="1"/>
                  </a:cubicBezTo>
                  <a:cubicBezTo>
                    <a:pt x="1" y="2"/>
                    <a:pt x="3" y="2"/>
                    <a:pt x="2" y="3"/>
                  </a:cubicBezTo>
                  <a:cubicBezTo>
                    <a:pt x="1" y="3"/>
                    <a:pt x="2" y="4"/>
                    <a:pt x="1" y="3"/>
                  </a:cubicBezTo>
                  <a:cubicBezTo>
                    <a:pt x="1" y="3"/>
                    <a:pt x="1"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99" name="Google Shape;1076;p25">
              <a:extLst>
                <a:ext uri="{FF2B5EF4-FFF2-40B4-BE49-F238E27FC236}">
                  <a16:creationId xmlns:a16="http://schemas.microsoft.com/office/drawing/2014/main" id="{702B3035-3BA0-4D43-860D-4A55DB5B83DD}"/>
                </a:ext>
              </a:extLst>
            </p:cNvPr>
            <p:cNvSpPr/>
            <p:nvPr/>
          </p:nvSpPr>
          <p:spPr>
            <a:xfrm>
              <a:off x="1517650" y="2533650"/>
              <a:ext cx="3175" cy="7938"/>
            </a:xfrm>
            <a:custGeom>
              <a:avLst/>
              <a:gdLst/>
              <a:ahLst/>
              <a:cxnLst/>
              <a:rect l="l" t="t" r="r" b="b"/>
              <a:pathLst>
                <a:path w="1" h="2" extrusionOk="0">
                  <a:moveTo>
                    <a:pt x="1" y="0"/>
                  </a:moveTo>
                  <a:cubicBezTo>
                    <a:pt x="0" y="0"/>
                    <a:pt x="0" y="0"/>
                    <a:pt x="0" y="1"/>
                  </a:cubicBezTo>
                  <a:cubicBezTo>
                    <a:pt x="1" y="2"/>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0" name="Google Shape;1077;p25">
              <a:extLst>
                <a:ext uri="{FF2B5EF4-FFF2-40B4-BE49-F238E27FC236}">
                  <a16:creationId xmlns:a16="http://schemas.microsoft.com/office/drawing/2014/main" id="{B0F5E70A-6FE5-4E9D-B922-FDEC701C9D37}"/>
                </a:ext>
              </a:extLst>
            </p:cNvPr>
            <p:cNvSpPr/>
            <p:nvPr/>
          </p:nvSpPr>
          <p:spPr>
            <a:xfrm>
              <a:off x="1514475" y="2547938"/>
              <a:ext cx="3175" cy="4763"/>
            </a:xfrm>
            <a:custGeom>
              <a:avLst/>
              <a:gdLst/>
              <a:ahLst/>
              <a:cxnLst/>
              <a:rect l="l" t="t" r="r" b="b"/>
              <a:pathLst>
                <a:path w="1" h="1" extrusionOk="0">
                  <a:moveTo>
                    <a:pt x="1" y="0"/>
                  </a:moveTo>
                  <a:cubicBezTo>
                    <a:pt x="0" y="0"/>
                    <a:pt x="0" y="1"/>
                    <a:pt x="0" y="1"/>
                  </a:cubicBezTo>
                  <a:cubicBezTo>
                    <a:pt x="0" y="0"/>
                    <a:pt x="1" y="1"/>
                    <a:pt x="1" y="0"/>
                  </a:cubicBezTo>
                  <a:cubicBezTo>
                    <a:pt x="0"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1" name="Google Shape;1078;p25">
              <a:extLst>
                <a:ext uri="{FF2B5EF4-FFF2-40B4-BE49-F238E27FC236}">
                  <a16:creationId xmlns:a16="http://schemas.microsoft.com/office/drawing/2014/main" id="{A5F85D93-79C3-446B-807F-2E8B4927979C}"/>
                </a:ext>
              </a:extLst>
            </p:cNvPr>
            <p:cNvSpPr/>
            <p:nvPr/>
          </p:nvSpPr>
          <p:spPr>
            <a:xfrm>
              <a:off x="1509713" y="2544763"/>
              <a:ext cx="4763" cy="3175"/>
            </a:xfrm>
            <a:custGeom>
              <a:avLst/>
              <a:gdLst/>
              <a:ahLst/>
              <a:cxnLst/>
              <a:rect l="l" t="t" r="r" b="b"/>
              <a:pathLst>
                <a:path w="1" h="1" extrusionOk="0">
                  <a:moveTo>
                    <a:pt x="1" y="0"/>
                  </a:moveTo>
                  <a:cubicBezTo>
                    <a:pt x="1" y="0"/>
                    <a:pt x="1" y="0"/>
                    <a:pt x="1" y="1"/>
                  </a:cubicBezTo>
                  <a:cubicBezTo>
                    <a:pt x="0" y="1"/>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2" name="Google Shape;1079;p25">
              <a:extLst>
                <a:ext uri="{FF2B5EF4-FFF2-40B4-BE49-F238E27FC236}">
                  <a16:creationId xmlns:a16="http://schemas.microsoft.com/office/drawing/2014/main" id="{6E3B0734-71EE-4AEB-8640-948AB5628E05}"/>
                </a:ext>
              </a:extLst>
            </p:cNvPr>
            <p:cNvSpPr/>
            <p:nvPr/>
          </p:nvSpPr>
          <p:spPr>
            <a:xfrm>
              <a:off x="1500188" y="2547938"/>
              <a:ext cx="3175" cy="0"/>
            </a:xfrm>
            <a:custGeom>
              <a:avLst/>
              <a:gdLst/>
              <a:ahLst/>
              <a:cxnLst/>
              <a:rect l="l" t="t" r="r" b="b"/>
              <a:pathLst>
                <a:path w="1" h="120000" extrusionOk="0">
                  <a:moveTo>
                    <a:pt x="1" y="0"/>
                  </a:moveTo>
                  <a:cubicBezTo>
                    <a:pt x="1" y="0"/>
                    <a:pt x="0" y="0"/>
                    <a:pt x="0" y="0"/>
                  </a:cubicBezTo>
                  <a:cubicBezTo>
                    <a:pt x="0" y="0"/>
                    <a:pt x="0"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3" name="Google Shape;1080;p25">
              <a:extLst>
                <a:ext uri="{FF2B5EF4-FFF2-40B4-BE49-F238E27FC236}">
                  <a16:creationId xmlns:a16="http://schemas.microsoft.com/office/drawing/2014/main" id="{2235C55B-FB38-4962-813A-DB5E399AEB64}"/>
                </a:ext>
              </a:extLst>
            </p:cNvPr>
            <p:cNvSpPr/>
            <p:nvPr/>
          </p:nvSpPr>
          <p:spPr>
            <a:xfrm>
              <a:off x="1517650" y="2541588"/>
              <a:ext cx="3175" cy="3175"/>
            </a:xfrm>
            <a:custGeom>
              <a:avLst/>
              <a:gdLst/>
              <a:ahLst/>
              <a:cxnLst/>
              <a:rect l="l" t="t" r="r" b="b"/>
              <a:pathLst>
                <a:path w="1" h="1" extrusionOk="0">
                  <a:moveTo>
                    <a:pt x="0" y="0"/>
                  </a:moveTo>
                  <a:cubicBezTo>
                    <a:pt x="0" y="0"/>
                    <a:pt x="0" y="1"/>
                    <a:pt x="1" y="1"/>
                  </a:cubicBezTo>
                  <a:cubicBezTo>
                    <a:pt x="1" y="0"/>
                    <a:pt x="1" y="0"/>
                    <a:pt x="1" y="0"/>
                  </a:cubicBezTo>
                  <a:cubicBezTo>
                    <a:pt x="1" y="0"/>
                    <a:pt x="0" y="0"/>
                    <a:pt x="0" y="0"/>
                  </a:cubicBezTo>
                  <a:cubicBezTo>
                    <a:pt x="0" y="0"/>
                    <a:pt x="1"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4" name="Google Shape;1081;p25">
              <a:extLst>
                <a:ext uri="{FF2B5EF4-FFF2-40B4-BE49-F238E27FC236}">
                  <a16:creationId xmlns:a16="http://schemas.microsoft.com/office/drawing/2014/main" id="{8B892681-19B2-464C-A368-0241A0716197}"/>
                </a:ext>
              </a:extLst>
            </p:cNvPr>
            <p:cNvSpPr/>
            <p:nvPr/>
          </p:nvSpPr>
          <p:spPr>
            <a:xfrm>
              <a:off x="1471613" y="2576513"/>
              <a:ext cx="0" cy="3175"/>
            </a:xfrm>
            <a:custGeom>
              <a:avLst/>
              <a:gdLst/>
              <a:ahLst/>
              <a:cxnLst/>
              <a:rect l="l" t="t" r="r" b="b"/>
              <a:pathLst>
                <a:path w="120000" h="1" extrusionOk="0">
                  <a:moveTo>
                    <a:pt x="0" y="1"/>
                  </a:moveTo>
                  <a:cubicBezTo>
                    <a:pt x="0" y="0"/>
                    <a:pt x="0" y="1"/>
                    <a:pt x="0" y="1"/>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5" name="Google Shape;1082;p25">
              <a:extLst>
                <a:ext uri="{FF2B5EF4-FFF2-40B4-BE49-F238E27FC236}">
                  <a16:creationId xmlns:a16="http://schemas.microsoft.com/office/drawing/2014/main" id="{ABB2DA57-3BEC-4E05-B18F-572695BF8A44}"/>
                </a:ext>
              </a:extLst>
            </p:cNvPr>
            <p:cNvSpPr/>
            <p:nvPr/>
          </p:nvSpPr>
          <p:spPr>
            <a:xfrm>
              <a:off x="1471613" y="2584450"/>
              <a:ext cx="11113" cy="3175"/>
            </a:xfrm>
            <a:custGeom>
              <a:avLst/>
              <a:gdLst/>
              <a:ahLst/>
              <a:cxnLst/>
              <a:rect l="l" t="t" r="r" b="b"/>
              <a:pathLst>
                <a:path w="3" h="1" extrusionOk="0">
                  <a:moveTo>
                    <a:pt x="1" y="1"/>
                  </a:moveTo>
                  <a:cubicBezTo>
                    <a:pt x="2" y="1"/>
                    <a:pt x="3" y="0"/>
                    <a:pt x="2" y="0"/>
                  </a:cubicBezTo>
                  <a:cubicBezTo>
                    <a:pt x="1" y="0"/>
                    <a:pt x="0" y="1"/>
                    <a:pt x="1"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6" name="Google Shape;1083;p25">
              <a:extLst>
                <a:ext uri="{FF2B5EF4-FFF2-40B4-BE49-F238E27FC236}">
                  <a16:creationId xmlns:a16="http://schemas.microsoft.com/office/drawing/2014/main" id="{0A2108C1-997C-4703-AD47-54A143C4A08D}"/>
                </a:ext>
              </a:extLst>
            </p:cNvPr>
            <p:cNvSpPr/>
            <p:nvPr/>
          </p:nvSpPr>
          <p:spPr>
            <a:xfrm>
              <a:off x="1471613" y="2587625"/>
              <a:ext cx="3175" cy="6350"/>
            </a:xfrm>
            <a:custGeom>
              <a:avLst/>
              <a:gdLst/>
              <a:ahLst/>
              <a:cxnLst/>
              <a:rect l="l" t="t" r="r" b="b"/>
              <a:pathLst>
                <a:path w="1" h="2" extrusionOk="0">
                  <a:moveTo>
                    <a:pt x="1" y="0"/>
                  </a:moveTo>
                  <a:cubicBezTo>
                    <a:pt x="1" y="0"/>
                    <a:pt x="0" y="1"/>
                    <a:pt x="0" y="1"/>
                  </a:cubicBezTo>
                  <a:cubicBezTo>
                    <a:pt x="0" y="2"/>
                    <a:pt x="1" y="1"/>
                    <a:pt x="1" y="1"/>
                  </a:cubicBezTo>
                  <a:cubicBezTo>
                    <a:pt x="1" y="1"/>
                    <a:pt x="1" y="0"/>
                    <a:pt x="1" y="0"/>
                  </a:cubicBezTo>
                  <a:cubicBezTo>
                    <a:pt x="1" y="1"/>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7" name="Google Shape;1084;p25">
              <a:extLst>
                <a:ext uri="{FF2B5EF4-FFF2-40B4-BE49-F238E27FC236}">
                  <a16:creationId xmlns:a16="http://schemas.microsoft.com/office/drawing/2014/main" id="{F481A9EC-0AB1-483B-882A-40D36F8890AE}"/>
                </a:ext>
              </a:extLst>
            </p:cNvPr>
            <p:cNvSpPr/>
            <p:nvPr/>
          </p:nvSpPr>
          <p:spPr>
            <a:xfrm>
              <a:off x="1497013" y="2576513"/>
              <a:ext cx="0" cy="3175"/>
            </a:xfrm>
            <a:custGeom>
              <a:avLst/>
              <a:gdLst/>
              <a:ahLst/>
              <a:cxnLst/>
              <a:rect l="l" t="t" r="r" b="b"/>
              <a:pathLst>
                <a:path w="120000" h="1" extrusionOk="0">
                  <a:moveTo>
                    <a:pt x="0" y="1"/>
                  </a:moveTo>
                  <a:cubicBezTo>
                    <a:pt x="0" y="0"/>
                    <a:pt x="0" y="0"/>
                    <a:pt x="0" y="0"/>
                  </a:cubicBezTo>
                  <a:cubicBezTo>
                    <a:pt x="0" y="1"/>
                    <a:pt x="0" y="1"/>
                    <a:pt x="0" y="1"/>
                  </a:cubicBezTo>
                  <a:cubicBezTo>
                    <a:pt x="0"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8" name="Google Shape;1085;p25">
              <a:extLst>
                <a:ext uri="{FF2B5EF4-FFF2-40B4-BE49-F238E27FC236}">
                  <a16:creationId xmlns:a16="http://schemas.microsoft.com/office/drawing/2014/main" id="{8B61A77C-B36E-4234-A8CF-D82810A2EF27}"/>
                </a:ext>
              </a:extLst>
            </p:cNvPr>
            <p:cNvSpPr/>
            <p:nvPr/>
          </p:nvSpPr>
          <p:spPr>
            <a:xfrm>
              <a:off x="1468438" y="2584450"/>
              <a:ext cx="3175" cy="6350"/>
            </a:xfrm>
            <a:custGeom>
              <a:avLst/>
              <a:gdLst/>
              <a:ahLst/>
              <a:cxnLst/>
              <a:rect l="l" t="t" r="r" b="b"/>
              <a:pathLst>
                <a:path w="1" h="2" extrusionOk="0">
                  <a:moveTo>
                    <a:pt x="1" y="1"/>
                  </a:moveTo>
                  <a:cubicBezTo>
                    <a:pt x="1" y="1"/>
                    <a:pt x="0" y="2"/>
                    <a:pt x="1" y="2"/>
                  </a:cubicBezTo>
                  <a:cubicBezTo>
                    <a:pt x="1" y="1"/>
                    <a:pt x="1" y="1"/>
                    <a:pt x="1" y="0"/>
                  </a:cubicBezTo>
                  <a:cubicBezTo>
                    <a:pt x="1" y="0"/>
                    <a:pt x="1"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09" name="Google Shape;1086;p25">
              <a:extLst>
                <a:ext uri="{FF2B5EF4-FFF2-40B4-BE49-F238E27FC236}">
                  <a16:creationId xmlns:a16="http://schemas.microsoft.com/office/drawing/2014/main" id="{330C1AE5-B0D3-46CF-8EC5-19AE09032571}"/>
                </a:ext>
              </a:extLst>
            </p:cNvPr>
            <p:cNvSpPr/>
            <p:nvPr/>
          </p:nvSpPr>
          <p:spPr>
            <a:xfrm>
              <a:off x="1489075" y="2552700"/>
              <a:ext cx="3175" cy="3175"/>
            </a:xfrm>
            <a:custGeom>
              <a:avLst/>
              <a:gdLst/>
              <a:ahLst/>
              <a:cxnLst/>
              <a:rect l="l" t="t" r="r" b="b"/>
              <a:pathLst>
                <a:path w="1" h="1" extrusionOk="0">
                  <a:moveTo>
                    <a:pt x="1" y="1"/>
                  </a:moveTo>
                  <a:cubicBezTo>
                    <a:pt x="1" y="1"/>
                    <a:pt x="1" y="1"/>
                    <a:pt x="1" y="0"/>
                  </a:cubicBezTo>
                  <a:cubicBezTo>
                    <a:pt x="0" y="0"/>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0" name="Google Shape;1087;p25">
              <a:extLst>
                <a:ext uri="{FF2B5EF4-FFF2-40B4-BE49-F238E27FC236}">
                  <a16:creationId xmlns:a16="http://schemas.microsoft.com/office/drawing/2014/main" id="{3C43AC1A-0402-4F62-BEE9-4041F0677CEB}"/>
                </a:ext>
              </a:extLst>
            </p:cNvPr>
            <p:cNvSpPr/>
            <p:nvPr/>
          </p:nvSpPr>
          <p:spPr>
            <a:xfrm>
              <a:off x="1477963" y="2579688"/>
              <a:ext cx="4763" cy="4763"/>
            </a:xfrm>
            <a:custGeom>
              <a:avLst/>
              <a:gdLst/>
              <a:ahLst/>
              <a:cxnLst/>
              <a:rect l="l" t="t" r="r" b="b"/>
              <a:pathLst>
                <a:path w="1" h="1" extrusionOk="0">
                  <a:moveTo>
                    <a:pt x="0" y="1"/>
                  </a:moveTo>
                  <a:cubicBezTo>
                    <a:pt x="1" y="0"/>
                    <a:pt x="1" y="0"/>
                    <a:pt x="1" y="0"/>
                  </a:cubicBezTo>
                  <a:cubicBezTo>
                    <a:pt x="0" y="0"/>
                    <a:pt x="0" y="0"/>
                    <a:pt x="0" y="1"/>
                  </a:cubicBezTo>
                  <a:cubicBezTo>
                    <a:pt x="0" y="1"/>
                    <a:pt x="0" y="1"/>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1" name="Google Shape;1088;p25">
              <a:extLst>
                <a:ext uri="{FF2B5EF4-FFF2-40B4-BE49-F238E27FC236}">
                  <a16:creationId xmlns:a16="http://schemas.microsoft.com/office/drawing/2014/main" id="{7011D620-8BD4-489F-9DB8-446A4B30953D}"/>
                </a:ext>
              </a:extLst>
            </p:cNvPr>
            <p:cNvSpPr/>
            <p:nvPr/>
          </p:nvSpPr>
          <p:spPr>
            <a:xfrm>
              <a:off x="1468438" y="2579688"/>
              <a:ext cx="3175" cy="4763"/>
            </a:xfrm>
            <a:custGeom>
              <a:avLst/>
              <a:gdLst/>
              <a:ahLst/>
              <a:cxnLst/>
              <a:rect l="l" t="t" r="r" b="b"/>
              <a:pathLst>
                <a:path w="1" h="1" extrusionOk="0">
                  <a:moveTo>
                    <a:pt x="1" y="1"/>
                  </a:moveTo>
                  <a:cubicBezTo>
                    <a:pt x="1" y="1"/>
                    <a:pt x="0" y="0"/>
                    <a:pt x="0" y="0"/>
                  </a:cubicBezTo>
                  <a:cubicBezTo>
                    <a:pt x="0" y="1"/>
                    <a:pt x="0" y="1"/>
                    <a:pt x="1" y="1"/>
                  </a:cubicBezTo>
                  <a:cubicBezTo>
                    <a:pt x="1" y="1"/>
                    <a:pt x="0"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2" name="Google Shape;1089;p25">
              <a:extLst>
                <a:ext uri="{FF2B5EF4-FFF2-40B4-BE49-F238E27FC236}">
                  <a16:creationId xmlns:a16="http://schemas.microsoft.com/office/drawing/2014/main" id="{D02AC4DF-E3DA-4F43-A28D-EF8CC418C463}"/>
                </a:ext>
              </a:extLst>
            </p:cNvPr>
            <p:cNvSpPr/>
            <p:nvPr/>
          </p:nvSpPr>
          <p:spPr>
            <a:xfrm>
              <a:off x="1370013" y="2657475"/>
              <a:ext cx="6350" cy="6350"/>
            </a:xfrm>
            <a:custGeom>
              <a:avLst/>
              <a:gdLst/>
              <a:ahLst/>
              <a:cxnLst/>
              <a:rect l="l" t="t" r="r" b="b"/>
              <a:pathLst>
                <a:path w="2" h="2" extrusionOk="0">
                  <a:moveTo>
                    <a:pt x="2" y="0"/>
                  </a:moveTo>
                  <a:cubicBezTo>
                    <a:pt x="1" y="1"/>
                    <a:pt x="0" y="1"/>
                    <a:pt x="0" y="2"/>
                  </a:cubicBezTo>
                  <a:cubicBezTo>
                    <a:pt x="0" y="2"/>
                    <a:pt x="0" y="1"/>
                    <a:pt x="1" y="1"/>
                  </a:cubicBezTo>
                  <a:cubicBezTo>
                    <a:pt x="1" y="1"/>
                    <a:pt x="1" y="2"/>
                    <a:pt x="1" y="2"/>
                  </a:cubicBezTo>
                  <a:cubicBezTo>
                    <a:pt x="1" y="2"/>
                    <a:pt x="2" y="1"/>
                    <a:pt x="2" y="1"/>
                  </a:cubicBezTo>
                  <a:cubicBezTo>
                    <a:pt x="2" y="1"/>
                    <a:pt x="2" y="1"/>
                    <a:pt x="2" y="0"/>
                  </a:cubicBezTo>
                  <a:cubicBezTo>
                    <a:pt x="2" y="1"/>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3" name="Google Shape;1090;p25">
              <a:extLst>
                <a:ext uri="{FF2B5EF4-FFF2-40B4-BE49-F238E27FC236}">
                  <a16:creationId xmlns:a16="http://schemas.microsoft.com/office/drawing/2014/main" id="{7F272975-29B0-4033-A542-73B72BF6C16B}"/>
                </a:ext>
              </a:extLst>
            </p:cNvPr>
            <p:cNvSpPr/>
            <p:nvPr/>
          </p:nvSpPr>
          <p:spPr>
            <a:xfrm>
              <a:off x="1381125" y="2654300"/>
              <a:ext cx="3175" cy="3175"/>
            </a:xfrm>
            <a:custGeom>
              <a:avLst/>
              <a:gdLst/>
              <a:ahLst/>
              <a:cxnLst/>
              <a:rect l="l" t="t" r="r" b="b"/>
              <a:pathLst>
                <a:path w="1" h="1" extrusionOk="0">
                  <a:moveTo>
                    <a:pt x="1" y="0"/>
                  </a:moveTo>
                  <a:cubicBezTo>
                    <a:pt x="0" y="1"/>
                    <a:pt x="0" y="1"/>
                    <a:pt x="0" y="1"/>
                  </a:cubicBezTo>
                  <a:cubicBezTo>
                    <a:pt x="0" y="1"/>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4" name="Google Shape;1091;p25">
              <a:extLst>
                <a:ext uri="{FF2B5EF4-FFF2-40B4-BE49-F238E27FC236}">
                  <a16:creationId xmlns:a16="http://schemas.microsoft.com/office/drawing/2014/main" id="{58C6E784-84C1-4106-8D97-6DA2087667CC}"/>
                </a:ext>
              </a:extLst>
            </p:cNvPr>
            <p:cNvSpPr/>
            <p:nvPr/>
          </p:nvSpPr>
          <p:spPr>
            <a:xfrm>
              <a:off x="1376363" y="2643188"/>
              <a:ext cx="4763" cy="3175"/>
            </a:xfrm>
            <a:custGeom>
              <a:avLst/>
              <a:gdLst/>
              <a:ahLst/>
              <a:cxnLst/>
              <a:rect l="l" t="t" r="r" b="b"/>
              <a:pathLst>
                <a:path w="1" h="1" extrusionOk="0">
                  <a:moveTo>
                    <a:pt x="0" y="1"/>
                  </a:moveTo>
                  <a:cubicBezTo>
                    <a:pt x="0" y="1"/>
                    <a:pt x="1" y="1"/>
                    <a:pt x="1" y="0"/>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5" name="Google Shape;1092;p25">
              <a:extLst>
                <a:ext uri="{FF2B5EF4-FFF2-40B4-BE49-F238E27FC236}">
                  <a16:creationId xmlns:a16="http://schemas.microsoft.com/office/drawing/2014/main" id="{7563D915-58A5-4A2A-800D-F4F04DCEEE3D}"/>
                </a:ext>
              </a:extLst>
            </p:cNvPr>
            <p:cNvSpPr/>
            <p:nvPr/>
          </p:nvSpPr>
          <p:spPr>
            <a:xfrm>
              <a:off x="1376363" y="2646363"/>
              <a:ext cx="11113" cy="7938"/>
            </a:xfrm>
            <a:custGeom>
              <a:avLst/>
              <a:gdLst/>
              <a:ahLst/>
              <a:cxnLst/>
              <a:rect l="l" t="t" r="r" b="b"/>
              <a:pathLst>
                <a:path w="3" h="2" extrusionOk="0">
                  <a:moveTo>
                    <a:pt x="1" y="1"/>
                  </a:moveTo>
                  <a:cubicBezTo>
                    <a:pt x="1" y="1"/>
                    <a:pt x="1" y="2"/>
                    <a:pt x="1" y="2"/>
                  </a:cubicBezTo>
                  <a:cubicBezTo>
                    <a:pt x="1" y="1"/>
                    <a:pt x="3" y="1"/>
                    <a:pt x="2" y="0"/>
                  </a:cubicBezTo>
                  <a:cubicBezTo>
                    <a:pt x="1" y="0"/>
                    <a:pt x="0" y="0"/>
                    <a:pt x="0" y="1"/>
                  </a:cubicBezTo>
                  <a:cubicBezTo>
                    <a:pt x="1"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6" name="Google Shape;1093;p25">
              <a:extLst>
                <a:ext uri="{FF2B5EF4-FFF2-40B4-BE49-F238E27FC236}">
                  <a16:creationId xmlns:a16="http://schemas.microsoft.com/office/drawing/2014/main" id="{5A586D12-627A-45E8-B6A0-50346D9D744C}"/>
                </a:ext>
              </a:extLst>
            </p:cNvPr>
            <p:cNvSpPr/>
            <p:nvPr/>
          </p:nvSpPr>
          <p:spPr>
            <a:xfrm>
              <a:off x="1376363" y="2700338"/>
              <a:ext cx="4763" cy="3175"/>
            </a:xfrm>
            <a:custGeom>
              <a:avLst/>
              <a:gdLst/>
              <a:ahLst/>
              <a:cxnLst/>
              <a:rect l="l" t="t" r="r" b="b"/>
              <a:pathLst>
                <a:path w="1" h="1" extrusionOk="0">
                  <a:moveTo>
                    <a:pt x="1" y="0"/>
                  </a:moveTo>
                  <a:cubicBezTo>
                    <a:pt x="1" y="0"/>
                    <a:pt x="1" y="0"/>
                    <a:pt x="1" y="0"/>
                  </a:cubicBezTo>
                  <a:cubicBezTo>
                    <a:pt x="1" y="0"/>
                    <a:pt x="0" y="1"/>
                    <a:pt x="1" y="1"/>
                  </a:cubicBezTo>
                  <a:cubicBezTo>
                    <a:pt x="1" y="1"/>
                    <a:pt x="1" y="0"/>
                    <a:pt x="1" y="0"/>
                  </a:cubicBezTo>
                  <a:cubicBezTo>
                    <a:pt x="1" y="0"/>
                    <a:pt x="1"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7" name="Google Shape;1094;p25">
              <a:extLst>
                <a:ext uri="{FF2B5EF4-FFF2-40B4-BE49-F238E27FC236}">
                  <a16:creationId xmlns:a16="http://schemas.microsoft.com/office/drawing/2014/main" id="{F4265FF1-110B-441D-8CFC-0418DC2F48E7}"/>
                </a:ext>
              </a:extLst>
            </p:cNvPr>
            <p:cNvSpPr/>
            <p:nvPr/>
          </p:nvSpPr>
          <p:spPr>
            <a:xfrm>
              <a:off x="1373188" y="2689225"/>
              <a:ext cx="7938" cy="6350"/>
            </a:xfrm>
            <a:custGeom>
              <a:avLst/>
              <a:gdLst/>
              <a:ahLst/>
              <a:cxnLst/>
              <a:rect l="l" t="t" r="r" b="b"/>
              <a:pathLst>
                <a:path w="2" h="2" extrusionOk="0">
                  <a:moveTo>
                    <a:pt x="1" y="2"/>
                  </a:moveTo>
                  <a:cubicBezTo>
                    <a:pt x="1" y="1"/>
                    <a:pt x="2" y="1"/>
                    <a:pt x="2" y="0"/>
                  </a:cubicBezTo>
                  <a:cubicBezTo>
                    <a:pt x="2" y="0"/>
                    <a:pt x="1" y="0"/>
                    <a:pt x="1" y="0"/>
                  </a:cubicBezTo>
                  <a:cubicBezTo>
                    <a:pt x="0" y="1"/>
                    <a:pt x="0" y="2"/>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8" name="Google Shape;1095;p25">
              <a:extLst>
                <a:ext uri="{FF2B5EF4-FFF2-40B4-BE49-F238E27FC236}">
                  <a16:creationId xmlns:a16="http://schemas.microsoft.com/office/drawing/2014/main" id="{D1F44AF1-CFFA-480A-9CEA-618445A22A50}"/>
                </a:ext>
              </a:extLst>
            </p:cNvPr>
            <p:cNvSpPr/>
            <p:nvPr/>
          </p:nvSpPr>
          <p:spPr>
            <a:xfrm>
              <a:off x="1373188" y="2660650"/>
              <a:ext cx="17463" cy="17463"/>
            </a:xfrm>
            <a:custGeom>
              <a:avLst/>
              <a:gdLst/>
              <a:ahLst/>
              <a:cxnLst/>
              <a:rect l="l" t="t" r="r" b="b"/>
              <a:pathLst>
                <a:path w="5" h="5" extrusionOk="0">
                  <a:moveTo>
                    <a:pt x="4" y="4"/>
                  </a:moveTo>
                  <a:cubicBezTo>
                    <a:pt x="4" y="4"/>
                    <a:pt x="5" y="4"/>
                    <a:pt x="5" y="3"/>
                  </a:cubicBezTo>
                  <a:cubicBezTo>
                    <a:pt x="5" y="3"/>
                    <a:pt x="4" y="3"/>
                    <a:pt x="4" y="3"/>
                  </a:cubicBezTo>
                  <a:cubicBezTo>
                    <a:pt x="3" y="2"/>
                    <a:pt x="3" y="0"/>
                    <a:pt x="2" y="0"/>
                  </a:cubicBezTo>
                  <a:cubicBezTo>
                    <a:pt x="2" y="0"/>
                    <a:pt x="1" y="1"/>
                    <a:pt x="1" y="1"/>
                  </a:cubicBezTo>
                  <a:cubicBezTo>
                    <a:pt x="1" y="2"/>
                    <a:pt x="1" y="2"/>
                    <a:pt x="1" y="2"/>
                  </a:cubicBezTo>
                  <a:cubicBezTo>
                    <a:pt x="1" y="2"/>
                    <a:pt x="3" y="3"/>
                    <a:pt x="3" y="3"/>
                  </a:cubicBezTo>
                  <a:cubicBezTo>
                    <a:pt x="2" y="2"/>
                    <a:pt x="2" y="3"/>
                    <a:pt x="1" y="3"/>
                  </a:cubicBezTo>
                  <a:cubicBezTo>
                    <a:pt x="1" y="4"/>
                    <a:pt x="0" y="3"/>
                    <a:pt x="0" y="4"/>
                  </a:cubicBezTo>
                  <a:cubicBezTo>
                    <a:pt x="1" y="5"/>
                    <a:pt x="3" y="4"/>
                    <a:pt x="4" y="4"/>
                  </a:cubicBezTo>
                  <a:cubicBezTo>
                    <a:pt x="4" y="4"/>
                    <a:pt x="4" y="4"/>
                    <a:pt x="4" y="4"/>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19" name="Google Shape;1096;p25">
              <a:extLst>
                <a:ext uri="{FF2B5EF4-FFF2-40B4-BE49-F238E27FC236}">
                  <a16:creationId xmlns:a16="http://schemas.microsoft.com/office/drawing/2014/main" id="{FEF6F2D5-621D-48C1-8C6B-7561573EDD5D}"/>
                </a:ext>
              </a:extLst>
            </p:cNvPr>
            <p:cNvSpPr/>
            <p:nvPr/>
          </p:nvSpPr>
          <p:spPr>
            <a:xfrm>
              <a:off x="1376363" y="2682875"/>
              <a:ext cx="11113" cy="9525"/>
            </a:xfrm>
            <a:custGeom>
              <a:avLst/>
              <a:gdLst/>
              <a:ahLst/>
              <a:cxnLst/>
              <a:rect l="l" t="t" r="r" b="b"/>
              <a:pathLst>
                <a:path w="3" h="3" extrusionOk="0">
                  <a:moveTo>
                    <a:pt x="3" y="1"/>
                  </a:moveTo>
                  <a:cubicBezTo>
                    <a:pt x="2" y="0"/>
                    <a:pt x="0" y="1"/>
                    <a:pt x="1" y="2"/>
                  </a:cubicBezTo>
                  <a:cubicBezTo>
                    <a:pt x="1" y="3"/>
                    <a:pt x="3" y="1"/>
                    <a:pt x="3" y="1"/>
                  </a:cubicBezTo>
                  <a:cubicBezTo>
                    <a:pt x="2" y="0"/>
                    <a:pt x="3" y="1"/>
                    <a:pt x="3"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0" name="Google Shape;1097;p25">
              <a:extLst>
                <a:ext uri="{FF2B5EF4-FFF2-40B4-BE49-F238E27FC236}">
                  <a16:creationId xmlns:a16="http://schemas.microsoft.com/office/drawing/2014/main" id="{52439D46-EEAE-4DD2-A260-E3B915794646}"/>
                </a:ext>
              </a:extLst>
            </p:cNvPr>
            <p:cNvSpPr/>
            <p:nvPr/>
          </p:nvSpPr>
          <p:spPr>
            <a:xfrm>
              <a:off x="1390650" y="2671763"/>
              <a:ext cx="3175" cy="3175"/>
            </a:xfrm>
            <a:custGeom>
              <a:avLst/>
              <a:gdLst/>
              <a:ahLst/>
              <a:cxnLst/>
              <a:rect l="l" t="t" r="r" b="b"/>
              <a:pathLst>
                <a:path w="1" h="1" extrusionOk="0">
                  <a:moveTo>
                    <a:pt x="0" y="1"/>
                  </a:moveTo>
                  <a:cubicBezTo>
                    <a:pt x="1" y="1"/>
                    <a:pt x="1" y="0"/>
                    <a:pt x="1" y="0"/>
                  </a:cubicBezTo>
                  <a:cubicBezTo>
                    <a:pt x="1" y="0"/>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1" name="Google Shape;1098;p25">
              <a:extLst>
                <a:ext uri="{FF2B5EF4-FFF2-40B4-BE49-F238E27FC236}">
                  <a16:creationId xmlns:a16="http://schemas.microsoft.com/office/drawing/2014/main" id="{23663637-EDF2-4092-AE8A-13041BFC1956}"/>
                </a:ext>
              </a:extLst>
            </p:cNvPr>
            <p:cNvSpPr/>
            <p:nvPr/>
          </p:nvSpPr>
          <p:spPr>
            <a:xfrm>
              <a:off x="1303338" y="2906713"/>
              <a:ext cx="3175" cy="3175"/>
            </a:xfrm>
            <a:custGeom>
              <a:avLst/>
              <a:gdLst/>
              <a:ahLst/>
              <a:cxnLst/>
              <a:rect l="l" t="t" r="r" b="b"/>
              <a:pathLst>
                <a:path w="1" h="1" extrusionOk="0">
                  <a:moveTo>
                    <a:pt x="1" y="0"/>
                  </a:moveTo>
                  <a:cubicBezTo>
                    <a:pt x="1" y="0"/>
                    <a:pt x="0" y="0"/>
                    <a:pt x="0" y="0"/>
                  </a:cubicBezTo>
                  <a:cubicBezTo>
                    <a:pt x="0" y="0"/>
                    <a:pt x="1" y="1"/>
                    <a:pt x="1" y="0"/>
                  </a:cubicBezTo>
                  <a:cubicBezTo>
                    <a:pt x="1" y="0"/>
                    <a:pt x="1" y="1"/>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2" name="Google Shape;1099;p25">
              <a:extLst>
                <a:ext uri="{FF2B5EF4-FFF2-40B4-BE49-F238E27FC236}">
                  <a16:creationId xmlns:a16="http://schemas.microsoft.com/office/drawing/2014/main" id="{34F7473A-4F57-41C8-9E38-9BEBB525F6A3}"/>
                </a:ext>
              </a:extLst>
            </p:cNvPr>
            <p:cNvSpPr/>
            <p:nvPr/>
          </p:nvSpPr>
          <p:spPr>
            <a:xfrm>
              <a:off x="1376363" y="2608263"/>
              <a:ext cx="1588" cy="1588"/>
            </a:xfrm>
            <a:prstGeom prst="ellipse">
              <a:avLst/>
            </a:pr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3" name="Google Shape;1100;p25">
              <a:extLst>
                <a:ext uri="{FF2B5EF4-FFF2-40B4-BE49-F238E27FC236}">
                  <a16:creationId xmlns:a16="http://schemas.microsoft.com/office/drawing/2014/main" id="{50BACFC2-F59F-49F7-BDB1-838DDF1746CB}"/>
                </a:ext>
              </a:extLst>
            </p:cNvPr>
            <p:cNvSpPr/>
            <p:nvPr/>
          </p:nvSpPr>
          <p:spPr>
            <a:xfrm>
              <a:off x="1381125" y="2787650"/>
              <a:ext cx="9525" cy="14288"/>
            </a:xfrm>
            <a:custGeom>
              <a:avLst/>
              <a:gdLst/>
              <a:ahLst/>
              <a:cxnLst/>
              <a:rect l="l" t="t" r="r" b="b"/>
              <a:pathLst>
                <a:path w="3" h="4" extrusionOk="0">
                  <a:moveTo>
                    <a:pt x="1" y="1"/>
                  </a:moveTo>
                  <a:cubicBezTo>
                    <a:pt x="0" y="2"/>
                    <a:pt x="1" y="3"/>
                    <a:pt x="1" y="4"/>
                  </a:cubicBezTo>
                  <a:cubicBezTo>
                    <a:pt x="2" y="4"/>
                    <a:pt x="3" y="3"/>
                    <a:pt x="3" y="3"/>
                  </a:cubicBezTo>
                  <a:cubicBezTo>
                    <a:pt x="2" y="3"/>
                    <a:pt x="3" y="0"/>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4" name="Google Shape;1101;p25">
              <a:extLst>
                <a:ext uri="{FF2B5EF4-FFF2-40B4-BE49-F238E27FC236}">
                  <a16:creationId xmlns:a16="http://schemas.microsoft.com/office/drawing/2014/main" id="{514A0604-DBC4-4502-9319-5EA11098B6DE}"/>
                </a:ext>
              </a:extLst>
            </p:cNvPr>
            <p:cNvSpPr/>
            <p:nvPr/>
          </p:nvSpPr>
          <p:spPr>
            <a:xfrm>
              <a:off x="1384300" y="2755900"/>
              <a:ext cx="14288" cy="11113"/>
            </a:xfrm>
            <a:custGeom>
              <a:avLst/>
              <a:gdLst/>
              <a:ahLst/>
              <a:cxnLst/>
              <a:rect l="l" t="t" r="r" b="b"/>
              <a:pathLst>
                <a:path w="4" h="3" extrusionOk="0">
                  <a:moveTo>
                    <a:pt x="3" y="0"/>
                  </a:moveTo>
                  <a:cubicBezTo>
                    <a:pt x="3" y="0"/>
                    <a:pt x="2" y="1"/>
                    <a:pt x="2" y="1"/>
                  </a:cubicBezTo>
                  <a:cubicBezTo>
                    <a:pt x="1" y="1"/>
                    <a:pt x="1" y="2"/>
                    <a:pt x="0" y="3"/>
                  </a:cubicBezTo>
                  <a:cubicBezTo>
                    <a:pt x="2" y="3"/>
                    <a:pt x="4" y="2"/>
                    <a:pt x="4" y="0"/>
                  </a:cubicBezTo>
                  <a:cubicBezTo>
                    <a:pt x="4" y="0"/>
                    <a:pt x="3" y="0"/>
                    <a:pt x="3" y="0"/>
                  </a:cubicBezTo>
                  <a:cubicBezTo>
                    <a:pt x="3" y="0"/>
                    <a:pt x="3" y="0"/>
                    <a:pt x="3"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5" name="Google Shape;1102;p25">
              <a:extLst>
                <a:ext uri="{FF2B5EF4-FFF2-40B4-BE49-F238E27FC236}">
                  <a16:creationId xmlns:a16="http://schemas.microsoft.com/office/drawing/2014/main" id="{BF509D64-EF9F-4FC9-8457-58A9EB939FD0}"/>
                </a:ext>
              </a:extLst>
            </p:cNvPr>
            <p:cNvSpPr/>
            <p:nvPr/>
          </p:nvSpPr>
          <p:spPr>
            <a:xfrm>
              <a:off x="1384300" y="2695575"/>
              <a:ext cx="9525" cy="17463"/>
            </a:xfrm>
            <a:custGeom>
              <a:avLst/>
              <a:gdLst/>
              <a:ahLst/>
              <a:cxnLst/>
              <a:rect l="l" t="t" r="r" b="b"/>
              <a:pathLst>
                <a:path w="3" h="5" extrusionOk="0">
                  <a:moveTo>
                    <a:pt x="1" y="5"/>
                  </a:moveTo>
                  <a:cubicBezTo>
                    <a:pt x="1" y="4"/>
                    <a:pt x="2" y="5"/>
                    <a:pt x="2" y="5"/>
                  </a:cubicBezTo>
                  <a:cubicBezTo>
                    <a:pt x="2" y="5"/>
                    <a:pt x="2" y="4"/>
                    <a:pt x="2" y="4"/>
                  </a:cubicBezTo>
                  <a:cubicBezTo>
                    <a:pt x="3" y="4"/>
                    <a:pt x="3" y="3"/>
                    <a:pt x="2" y="2"/>
                  </a:cubicBezTo>
                  <a:cubicBezTo>
                    <a:pt x="1" y="0"/>
                    <a:pt x="0" y="4"/>
                    <a:pt x="1" y="5"/>
                  </a:cubicBezTo>
                  <a:cubicBezTo>
                    <a:pt x="1" y="4"/>
                    <a:pt x="1" y="5"/>
                    <a:pt x="1" y="5"/>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6" name="Google Shape;1103;p25">
              <a:extLst>
                <a:ext uri="{FF2B5EF4-FFF2-40B4-BE49-F238E27FC236}">
                  <a16:creationId xmlns:a16="http://schemas.microsoft.com/office/drawing/2014/main" id="{D23BC0B5-150F-4616-89A7-24AF68BA2B69}"/>
                </a:ext>
              </a:extLst>
            </p:cNvPr>
            <p:cNvSpPr/>
            <p:nvPr/>
          </p:nvSpPr>
          <p:spPr>
            <a:xfrm>
              <a:off x="1384300" y="2601913"/>
              <a:ext cx="3175" cy="0"/>
            </a:xfrm>
            <a:custGeom>
              <a:avLst/>
              <a:gdLst/>
              <a:ahLst/>
              <a:cxnLst/>
              <a:rect l="l" t="t" r="r" b="b"/>
              <a:pathLst>
                <a:path w="1" h="120000" extrusionOk="0">
                  <a:moveTo>
                    <a:pt x="0" y="0"/>
                  </a:moveTo>
                  <a:cubicBezTo>
                    <a:pt x="1"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7" name="Google Shape;1104;p25">
              <a:extLst>
                <a:ext uri="{FF2B5EF4-FFF2-40B4-BE49-F238E27FC236}">
                  <a16:creationId xmlns:a16="http://schemas.microsoft.com/office/drawing/2014/main" id="{B6DCB009-19B2-4D0C-A02E-F0266D66CD04}"/>
                </a:ext>
              </a:extLst>
            </p:cNvPr>
            <p:cNvSpPr/>
            <p:nvPr/>
          </p:nvSpPr>
          <p:spPr>
            <a:xfrm>
              <a:off x="1376363" y="2622550"/>
              <a:ext cx="22225" cy="28575"/>
            </a:xfrm>
            <a:custGeom>
              <a:avLst/>
              <a:gdLst/>
              <a:ahLst/>
              <a:cxnLst/>
              <a:rect l="l" t="t" r="r" b="b"/>
              <a:pathLst>
                <a:path w="6" h="8" extrusionOk="0">
                  <a:moveTo>
                    <a:pt x="1" y="3"/>
                  </a:moveTo>
                  <a:cubicBezTo>
                    <a:pt x="1" y="2"/>
                    <a:pt x="0" y="2"/>
                    <a:pt x="0" y="2"/>
                  </a:cubicBezTo>
                  <a:cubicBezTo>
                    <a:pt x="0" y="3"/>
                    <a:pt x="0" y="3"/>
                    <a:pt x="1" y="4"/>
                  </a:cubicBezTo>
                  <a:cubicBezTo>
                    <a:pt x="1" y="4"/>
                    <a:pt x="1" y="3"/>
                    <a:pt x="2" y="3"/>
                  </a:cubicBezTo>
                  <a:cubicBezTo>
                    <a:pt x="2" y="3"/>
                    <a:pt x="2" y="4"/>
                    <a:pt x="2" y="4"/>
                  </a:cubicBezTo>
                  <a:cubicBezTo>
                    <a:pt x="2" y="4"/>
                    <a:pt x="2" y="4"/>
                    <a:pt x="1" y="4"/>
                  </a:cubicBezTo>
                  <a:cubicBezTo>
                    <a:pt x="1" y="5"/>
                    <a:pt x="2" y="6"/>
                    <a:pt x="2" y="6"/>
                  </a:cubicBezTo>
                  <a:cubicBezTo>
                    <a:pt x="2" y="6"/>
                    <a:pt x="5" y="7"/>
                    <a:pt x="5" y="6"/>
                  </a:cubicBezTo>
                  <a:cubicBezTo>
                    <a:pt x="4" y="7"/>
                    <a:pt x="2" y="8"/>
                    <a:pt x="4" y="8"/>
                  </a:cubicBezTo>
                  <a:cubicBezTo>
                    <a:pt x="4" y="8"/>
                    <a:pt x="5" y="7"/>
                    <a:pt x="5" y="7"/>
                  </a:cubicBezTo>
                  <a:cubicBezTo>
                    <a:pt x="5" y="7"/>
                    <a:pt x="6" y="6"/>
                    <a:pt x="6" y="6"/>
                  </a:cubicBezTo>
                  <a:cubicBezTo>
                    <a:pt x="5" y="6"/>
                    <a:pt x="5" y="6"/>
                    <a:pt x="5" y="6"/>
                  </a:cubicBezTo>
                  <a:cubicBezTo>
                    <a:pt x="5" y="6"/>
                    <a:pt x="4" y="5"/>
                    <a:pt x="4" y="5"/>
                  </a:cubicBezTo>
                  <a:cubicBezTo>
                    <a:pt x="4" y="5"/>
                    <a:pt x="4" y="5"/>
                    <a:pt x="4" y="5"/>
                  </a:cubicBezTo>
                  <a:cubicBezTo>
                    <a:pt x="4" y="5"/>
                    <a:pt x="3" y="5"/>
                    <a:pt x="3" y="4"/>
                  </a:cubicBezTo>
                  <a:cubicBezTo>
                    <a:pt x="3" y="4"/>
                    <a:pt x="4" y="4"/>
                    <a:pt x="4" y="3"/>
                  </a:cubicBezTo>
                  <a:cubicBezTo>
                    <a:pt x="4" y="3"/>
                    <a:pt x="4" y="2"/>
                    <a:pt x="4" y="2"/>
                  </a:cubicBezTo>
                  <a:cubicBezTo>
                    <a:pt x="4" y="1"/>
                    <a:pt x="4" y="0"/>
                    <a:pt x="3" y="0"/>
                  </a:cubicBezTo>
                  <a:cubicBezTo>
                    <a:pt x="2" y="0"/>
                    <a:pt x="3" y="3"/>
                    <a:pt x="3" y="3"/>
                  </a:cubicBezTo>
                  <a:cubicBezTo>
                    <a:pt x="2" y="3"/>
                    <a:pt x="2" y="1"/>
                    <a:pt x="2" y="1"/>
                  </a:cubicBezTo>
                  <a:cubicBezTo>
                    <a:pt x="0" y="0"/>
                    <a:pt x="2" y="3"/>
                    <a:pt x="1" y="3"/>
                  </a:cubicBezTo>
                  <a:cubicBezTo>
                    <a:pt x="1" y="2"/>
                    <a:pt x="1" y="3"/>
                    <a:pt x="1" y="3"/>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8" name="Google Shape;1105;p25">
              <a:extLst>
                <a:ext uri="{FF2B5EF4-FFF2-40B4-BE49-F238E27FC236}">
                  <a16:creationId xmlns:a16="http://schemas.microsoft.com/office/drawing/2014/main" id="{99181EC7-18B4-4D4B-9492-460A77E2EB3F}"/>
                </a:ext>
              </a:extLst>
            </p:cNvPr>
            <p:cNvSpPr/>
            <p:nvPr/>
          </p:nvSpPr>
          <p:spPr>
            <a:xfrm>
              <a:off x="1387475" y="2628900"/>
              <a:ext cx="11113" cy="11113"/>
            </a:xfrm>
            <a:custGeom>
              <a:avLst/>
              <a:gdLst/>
              <a:ahLst/>
              <a:cxnLst/>
              <a:rect l="l" t="t" r="r" b="b"/>
              <a:pathLst>
                <a:path w="3" h="3" extrusionOk="0">
                  <a:moveTo>
                    <a:pt x="2" y="0"/>
                  </a:moveTo>
                  <a:cubicBezTo>
                    <a:pt x="2" y="1"/>
                    <a:pt x="0" y="3"/>
                    <a:pt x="1" y="3"/>
                  </a:cubicBezTo>
                  <a:cubicBezTo>
                    <a:pt x="1" y="2"/>
                    <a:pt x="3" y="1"/>
                    <a:pt x="2" y="0"/>
                  </a:cubicBezTo>
                  <a:cubicBezTo>
                    <a:pt x="2" y="0"/>
                    <a:pt x="2" y="0"/>
                    <a:pt x="2" y="0"/>
                  </a:cubicBezTo>
                  <a:cubicBezTo>
                    <a:pt x="2" y="0"/>
                    <a:pt x="2"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29" name="Google Shape;1106;p25">
              <a:extLst>
                <a:ext uri="{FF2B5EF4-FFF2-40B4-BE49-F238E27FC236}">
                  <a16:creationId xmlns:a16="http://schemas.microsoft.com/office/drawing/2014/main" id="{8D0B5E79-E91E-41F1-A168-FEA5691DE174}"/>
                </a:ext>
              </a:extLst>
            </p:cNvPr>
            <p:cNvSpPr/>
            <p:nvPr/>
          </p:nvSpPr>
          <p:spPr>
            <a:xfrm>
              <a:off x="1362075" y="2619375"/>
              <a:ext cx="11113" cy="6350"/>
            </a:xfrm>
            <a:custGeom>
              <a:avLst/>
              <a:gdLst/>
              <a:ahLst/>
              <a:cxnLst/>
              <a:rect l="l" t="t" r="r" b="b"/>
              <a:pathLst>
                <a:path w="3" h="2" extrusionOk="0">
                  <a:moveTo>
                    <a:pt x="1" y="0"/>
                  </a:moveTo>
                  <a:cubicBezTo>
                    <a:pt x="1" y="0"/>
                    <a:pt x="1" y="0"/>
                    <a:pt x="0" y="0"/>
                  </a:cubicBezTo>
                  <a:cubicBezTo>
                    <a:pt x="1" y="1"/>
                    <a:pt x="1" y="1"/>
                    <a:pt x="1" y="1"/>
                  </a:cubicBezTo>
                  <a:cubicBezTo>
                    <a:pt x="1" y="2"/>
                    <a:pt x="1" y="2"/>
                    <a:pt x="1" y="2"/>
                  </a:cubicBezTo>
                  <a:cubicBezTo>
                    <a:pt x="2" y="2"/>
                    <a:pt x="2" y="2"/>
                    <a:pt x="3" y="2"/>
                  </a:cubicBezTo>
                  <a:cubicBezTo>
                    <a:pt x="2" y="2"/>
                    <a:pt x="2" y="2"/>
                    <a:pt x="2" y="2"/>
                  </a:cubicBezTo>
                  <a:cubicBezTo>
                    <a:pt x="3" y="2"/>
                    <a:pt x="3" y="2"/>
                    <a:pt x="2" y="1"/>
                  </a:cubicBezTo>
                  <a:cubicBezTo>
                    <a:pt x="2" y="1"/>
                    <a:pt x="3" y="1"/>
                    <a:pt x="3" y="1"/>
                  </a:cubicBezTo>
                  <a:cubicBezTo>
                    <a:pt x="3" y="1"/>
                    <a:pt x="3" y="1"/>
                    <a:pt x="3" y="0"/>
                  </a:cubicBezTo>
                  <a:cubicBezTo>
                    <a:pt x="2" y="0"/>
                    <a:pt x="2" y="0"/>
                    <a:pt x="2" y="0"/>
                  </a:cubicBezTo>
                  <a:cubicBezTo>
                    <a:pt x="2" y="0"/>
                    <a:pt x="2" y="0"/>
                    <a:pt x="2" y="0"/>
                  </a:cubicBezTo>
                  <a:cubicBezTo>
                    <a:pt x="1" y="0"/>
                    <a:pt x="1" y="0"/>
                    <a:pt x="1" y="0"/>
                  </a:cubicBezTo>
                  <a:cubicBezTo>
                    <a:pt x="1" y="0"/>
                    <a:pt x="2" y="0"/>
                    <a:pt x="1"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0" name="Google Shape;1107;p25">
              <a:extLst>
                <a:ext uri="{FF2B5EF4-FFF2-40B4-BE49-F238E27FC236}">
                  <a16:creationId xmlns:a16="http://schemas.microsoft.com/office/drawing/2014/main" id="{09F411FE-D654-47F5-938A-E1B560FB7FD4}"/>
                </a:ext>
              </a:extLst>
            </p:cNvPr>
            <p:cNvSpPr/>
            <p:nvPr/>
          </p:nvSpPr>
          <p:spPr>
            <a:xfrm>
              <a:off x="1384300" y="2614613"/>
              <a:ext cx="0" cy="4763"/>
            </a:xfrm>
            <a:custGeom>
              <a:avLst/>
              <a:gdLst/>
              <a:ahLst/>
              <a:cxnLst/>
              <a:rect l="l" t="t" r="r" b="b"/>
              <a:pathLst>
                <a:path w="120000" h="1" extrusionOk="0">
                  <a:moveTo>
                    <a:pt x="0" y="1"/>
                  </a:moveTo>
                  <a:cubicBezTo>
                    <a:pt x="0" y="0"/>
                    <a:pt x="0" y="0"/>
                    <a:pt x="0" y="0"/>
                  </a:cubicBezTo>
                  <a:cubicBezTo>
                    <a:pt x="0" y="0"/>
                    <a:pt x="0" y="1"/>
                    <a:pt x="0" y="1"/>
                  </a:cubicBezTo>
                  <a:cubicBezTo>
                    <a:pt x="0" y="0"/>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1" name="Google Shape;1108;p25">
              <a:extLst>
                <a:ext uri="{FF2B5EF4-FFF2-40B4-BE49-F238E27FC236}">
                  <a16:creationId xmlns:a16="http://schemas.microsoft.com/office/drawing/2014/main" id="{810E8F0E-3BAA-415A-9E66-CFD41462B8FC}"/>
                </a:ext>
              </a:extLst>
            </p:cNvPr>
            <p:cNvSpPr/>
            <p:nvPr/>
          </p:nvSpPr>
          <p:spPr>
            <a:xfrm>
              <a:off x="1352550" y="2646363"/>
              <a:ext cx="3175" cy="4763"/>
            </a:xfrm>
            <a:custGeom>
              <a:avLst/>
              <a:gdLst/>
              <a:ahLst/>
              <a:cxnLst/>
              <a:rect l="l" t="t" r="r" b="b"/>
              <a:pathLst>
                <a:path w="1" h="1" extrusionOk="0">
                  <a:moveTo>
                    <a:pt x="1" y="1"/>
                  </a:moveTo>
                  <a:cubicBezTo>
                    <a:pt x="1" y="1"/>
                    <a:pt x="1" y="0"/>
                    <a:pt x="1" y="0"/>
                  </a:cubicBezTo>
                  <a:cubicBezTo>
                    <a:pt x="1" y="0"/>
                    <a:pt x="1" y="1"/>
                    <a:pt x="0" y="1"/>
                  </a:cubicBezTo>
                  <a:cubicBezTo>
                    <a:pt x="0" y="1"/>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2" name="Google Shape;1109;p25">
              <a:extLst>
                <a:ext uri="{FF2B5EF4-FFF2-40B4-BE49-F238E27FC236}">
                  <a16:creationId xmlns:a16="http://schemas.microsoft.com/office/drawing/2014/main" id="{13D5E513-F95A-4BDC-9F13-9D4DDAA22ABB}"/>
                </a:ext>
              </a:extLst>
            </p:cNvPr>
            <p:cNvSpPr/>
            <p:nvPr/>
          </p:nvSpPr>
          <p:spPr>
            <a:xfrm>
              <a:off x="1358900" y="2625725"/>
              <a:ext cx="7938" cy="17463"/>
            </a:xfrm>
            <a:custGeom>
              <a:avLst/>
              <a:gdLst/>
              <a:ahLst/>
              <a:cxnLst/>
              <a:rect l="l" t="t" r="r" b="b"/>
              <a:pathLst>
                <a:path w="2" h="5" extrusionOk="0">
                  <a:moveTo>
                    <a:pt x="1" y="2"/>
                  </a:moveTo>
                  <a:cubicBezTo>
                    <a:pt x="0" y="2"/>
                    <a:pt x="1" y="4"/>
                    <a:pt x="1" y="5"/>
                  </a:cubicBezTo>
                  <a:cubicBezTo>
                    <a:pt x="1" y="4"/>
                    <a:pt x="1" y="4"/>
                    <a:pt x="2" y="4"/>
                  </a:cubicBezTo>
                  <a:cubicBezTo>
                    <a:pt x="2" y="4"/>
                    <a:pt x="2" y="4"/>
                    <a:pt x="1" y="4"/>
                  </a:cubicBezTo>
                  <a:cubicBezTo>
                    <a:pt x="2" y="3"/>
                    <a:pt x="2" y="3"/>
                    <a:pt x="2" y="3"/>
                  </a:cubicBezTo>
                  <a:cubicBezTo>
                    <a:pt x="2" y="3"/>
                    <a:pt x="2" y="0"/>
                    <a:pt x="1" y="0"/>
                  </a:cubicBezTo>
                  <a:cubicBezTo>
                    <a:pt x="1" y="1"/>
                    <a:pt x="1" y="1"/>
                    <a:pt x="1" y="2"/>
                  </a:cubicBezTo>
                  <a:cubicBezTo>
                    <a:pt x="1" y="2"/>
                    <a:pt x="1" y="2"/>
                    <a:pt x="1"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3" name="Google Shape;1110;p25">
              <a:extLst>
                <a:ext uri="{FF2B5EF4-FFF2-40B4-BE49-F238E27FC236}">
                  <a16:creationId xmlns:a16="http://schemas.microsoft.com/office/drawing/2014/main" id="{06B44AFB-0B1D-47BB-AFDE-E76ED493042F}"/>
                </a:ext>
              </a:extLst>
            </p:cNvPr>
            <p:cNvSpPr/>
            <p:nvPr/>
          </p:nvSpPr>
          <p:spPr>
            <a:xfrm>
              <a:off x="1355725" y="2640013"/>
              <a:ext cx="3175" cy="6350"/>
            </a:xfrm>
            <a:custGeom>
              <a:avLst/>
              <a:gdLst/>
              <a:ahLst/>
              <a:cxnLst/>
              <a:rect l="l" t="t" r="r" b="b"/>
              <a:pathLst>
                <a:path w="1" h="2" extrusionOk="0">
                  <a:moveTo>
                    <a:pt x="1" y="1"/>
                  </a:moveTo>
                  <a:cubicBezTo>
                    <a:pt x="1" y="1"/>
                    <a:pt x="0" y="2"/>
                    <a:pt x="1" y="2"/>
                  </a:cubicBezTo>
                  <a:cubicBezTo>
                    <a:pt x="1" y="2"/>
                    <a:pt x="1" y="1"/>
                    <a:pt x="1" y="1"/>
                  </a:cubicBezTo>
                  <a:cubicBezTo>
                    <a:pt x="1" y="1"/>
                    <a:pt x="1" y="0"/>
                    <a:pt x="1" y="0"/>
                  </a:cubicBezTo>
                  <a:cubicBezTo>
                    <a:pt x="1" y="0"/>
                    <a:pt x="1" y="1"/>
                    <a:pt x="1" y="1"/>
                  </a:cubicBezTo>
                  <a:cubicBezTo>
                    <a:pt x="1" y="1"/>
                    <a:pt x="1" y="1"/>
                    <a:pt x="1"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4" name="Google Shape;1111;p25">
              <a:extLst>
                <a:ext uri="{FF2B5EF4-FFF2-40B4-BE49-F238E27FC236}">
                  <a16:creationId xmlns:a16="http://schemas.microsoft.com/office/drawing/2014/main" id="{34F1EBAD-4841-48FA-A0DF-A600FA9D0F41}"/>
                </a:ext>
              </a:extLst>
            </p:cNvPr>
            <p:cNvSpPr/>
            <p:nvPr/>
          </p:nvSpPr>
          <p:spPr>
            <a:xfrm>
              <a:off x="1370013" y="2678113"/>
              <a:ext cx="6350" cy="14288"/>
            </a:xfrm>
            <a:custGeom>
              <a:avLst/>
              <a:gdLst/>
              <a:ahLst/>
              <a:cxnLst/>
              <a:rect l="l" t="t" r="r" b="b"/>
              <a:pathLst>
                <a:path w="2" h="4" extrusionOk="0">
                  <a:moveTo>
                    <a:pt x="2" y="2"/>
                  </a:moveTo>
                  <a:cubicBezTo>
                    <a:pt x="2" y="2"/>
                    <a:pt x="2" y="1"/>
                    <a:pt x="2" y="1"/>
                  </a:cubicBezTo>
                  <a:cubicBezTo>
                    <a:pt x="1" y="0"/>
                    <a:pt x="0" y="4"/>
                    <a:pt x="2" y="2"/>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5" name="Google Shape;1112;p25">
              <a:extLst>
                <a:ext uri="{FF2B5EF4-FFF2-40B4-BE49-F238E27FC236}">
                  <a16:creationId xmlns:a16="http://schemas.microsoft.com/office/drawing/2014/main" id="{64F86786-41BF-4729-9C92-06E2E7ADFB21}"/>
                </a:ext>
              </a:extLst>
            </p:cNvPr>
            <p:cNvSpPr/>
            <p:nvPr/>
          </p:nvSpPr>
          <p:spPr>
            <a:xfrm>
              <a:off x="1366838" y="2625725"/>
              <a:ext cx="3175" cy="3175"/>
            </a:xfrm>
            <a:custGeom>
              <a:avLst/>
              <a:gdLst/>
              <a:ahLst/>
              <a:cxnLst/>
              <a:rect l="l" t="t" r="r" b="b"/>
              <a:pathLst>
                <a:path w="1" h="1" extrusionOk="0">
                  <a:moveTo>
                    <a:pt x="0" y="0"/>
                  </a:moveTo>
                  <a:cubicBezTo>
                    <a:pt x="0" y="1"/>
                    <a:pt x="0" y="1"/>
                    <a:pt x="1" y="1"/>
                  </a:cubicBezTo>
                  <a:cubicBezTo>
                    <a:pt x="1" y="1"/>
                    <a:pt x="1" y="0"/>
                    <a:pt x="0" y="0"/>
                  </a:cubicBezTo>
                  <a:cubicBezTo>
                    <a:pt x="0" y="1"/>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6" name="Google Shape;1113;p25">
              <a:extLst>
                <a:ext uri="{FF2B5EF4-FFF2-40B4-BE49-F238E27FC236}">
                  <a16:creationId xmlns:a16="http://schemas.microsoft.com/office/drawing/2014/main" id="{43072F31-4997-4747-97E5-07AB99BBB668}"/>
                </a:ext>
              </a:extLst>
            </p:cNvPr>
            <p:cNvSpPr/>
            <p:nvPr/>
          </p:nvSpPr>
          <p:spPr>
            <a:xfrm>
              <a:off x="1362075" y="2709863"/>
              <a:ext cx="7938" cy="3175"/>
            </a:xfrm>
            <a:custGeom>
              <a:avLst/>
              <a:gdLst/>
              <a:ahLst/>
              <a:cxnLst/>
              <a:rect l="l" t="t" r="r" b="b"/>
              <a:pathLst>
                <a:path w="2" h="1" extrusionOk="0">
                  <a:moveTo>
                    <a:pt x="2" y="1"/>
                  </a:moveTo>
                  <a:cubicBezTo>
                    <a:pt x="1" y="0"/>
                    <a:pt x="1" y="0"/>
                    <a:pt x="0" y="0"/>
                  </a:cubicBezTo>
                  <a:cubicBezTo>
                    <a:pt x="1" y="1"/>
                    <a:pt x="1" y="1"/>
                    <a:pt x="1" y="1"/>
                  </a:cubicBezTo>
                  <a:cubicBezTo>
                    <a:pt x="1" y="1"/>
                    <a:pt x="2" y="0"/>
                    <a:pt x="2" y="1"/>
                  </a:cubicBezTo>
                  <a:cubicBezTo>
                    <a:pt x="1" y="0"/>
                    <a:pt x="2" y="1"/>
                    <a:pt x="2"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7" name="Google Shape;1114;p25">
              <a:extLst>
                <a:ext uri="{FF2B5EF4-FFF2-40B4-BE49-F238E27FC236}">
                  <a16:creationId xmlns:a16="http://schemas.microsoft.com/office/drawing/2014/main" id="{D8A5FF58-7963-4C07-9740-5B3F0A0D5C92}"/>
                </a:ext>
              </a:extLst>
            </p:cNvPr>
            <p:cNvSpPr/>
            <p:nvPr/>
          </p:nvSpPr>
          <p:spPr>
            <a:xfrm>
              <a:off x="1393825" y="2605088"/>
              <a:ext cx="7938" cy="3175"/>
            </a:xfrm>
            <a:custGeom>
              <a:avLst/>
              <a:gdLst/>
              <a:ahLst/>
              <a:cxnLst/>
              <a:rect l="l" t="t" r="r" b="b"/>
              <a:pathLst>
                <a:path w="2" h="1" extrusionOk="0">
                  <a:moveTo>
                    <a:pt x="0" y="1"/>
                  </a:moveTo>
                  <a:cubicBezTo>
                    <a:pt x="1" y="1"/>
                    <a:pt x="2" y="0"/>
                    <a:pt x="1" y="0"/>
                  </a:cubicBezTo>
                  <a:cubicBezTo>
                    <a:pt x="1" y="0"/>
                    <a:pt x="0" y="0"/>
                    <a:pt x="0" y="0"/>
                  </a:cubicBezTo>
                  <a:cubicBezTo>
                    <a:pt x="0" y="1"/>
                    <a:pt x="1" y="0"/>
                    <a:pt x="0" y="1"/>
                  </a:cubicBezTo>
                  <a:cubicBezTo>
                    <a:pt x="1" y="1"/>
                    <a:pt x="0" y="1"/>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8" name="Google Shape;1115;p25">
              <a:extLst>
                <a:ext uri="{FF2B5EF4-FFF2-40B4-BE49-F238E27FC236}">
                  <a16:creationId xmlns:a16="http://schemas.microsoft.com/office/drawing/2014/main" id="{18F8A918-FF33-4932-AE02-3270852D8704}"/>
                </a:ext>
              </a:extLst>
            </p:cNvPr>
            <p:cNvSpPr/>
            <p:nvPr/>
          </p:nvSpPr>
          <p:spPr>
            <a:xfrm>
              <a:off x="1362075" y="2660650"/>
              <a:ext cx="7938" cy="7938"/>
            </a:xfrm>
            <a:custGeom>
              <a:avLst/>
              <a:gdLst/>
              <a:ahLst/>
              <a:cxnLst/>
              <a:rect l="l" t="t" r="r" b="b"/>
              <a:pathLst>
                <a:path w="2" h="2" extrusionOk="0">
                  <a:moveTo>
                    <a:pt x="0" y="1"/>
                  </a:moveTo>
                  <a:cubicBezTo>
                    <a:pt x="0" y="1"/>
                    <a:pt x="2" y="2"/>
                    <a:pt x="2" y="1"/>
                  </a:cubicBezTo>
                  <a:cubicBezTo>
                    <a:pt x="1" y="1"/>
                    <a:pt x="2" y="1"/>
                    <a:pt x="1" y="1"/>
                  </a:cubicBezTo>
                  <a:cubicBezTo>
                    <a:pt x="1" y="0"/>
                    <a:pt x="0" y="0"/>
                    <a:pt x="0" y="1"/>
                  </a:cubicBezTo>
                  <a:cubicBezTo>
                    <a:pt x="1" y="1"/>
                    <a:pt x="0" y="0"/>
                    <a:pt x="0" y="1"/>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39" name="Google Shape;1116;p25">
              <a:extLst>
                <a:ext uri="{FF2B5EF4-FFF2-40B4-BE49-F238E27FC236}">
                  <a16:creationId xmlns:a16="http://schemas.microsoft.com/office/drawing/2014/main" id="{9D8C753F-0233-4753-A76A-9E496EAB51B8}"/>
                </a:ext>
              </a:extLst>
            </p:cNvPr>
            <p:cNvSpPr/>
            <p:nvPr/>
          </p:nvSpPr>
          <p:spPr>
            <a:xfrm>
              <a:off x="1384300" y="2654300"/>
              <a:ext cx="3175" cy="0"/>
            </a:xfrm>
            <a:custGeom>
              <a:avLst/>
              <a:gdLst/>
              <a:ahLst/>
              <a:cxnLst/>
              <a:rect l="l" t="t" r="r" b="b"/>
              <a:pathLst>
                <a:path w="1" h="120000" extrusionOk="0">
                  <a:moveTo>
                    <a:pt x="0" y="0"/>
                  </a:moveTo>
                  <a:cubicBezTo>
                    <a:pt x="0" y="0"/>
                    <a:pt x="0" y="0"/>
                    <a:pt x="0" y="0"/>
                  </a:cubicBezTo>
                  <a:cubicBezTo>
                    <a:pt x="0" y="0"/>
                    <a:pt x="0" y="0"/>
                    <a:pt x="0" y="0"/>
                  </a:cubicBezTo>
                  <a:cubicBezTo>
                    <a:pt x="0" y="0"/>
                    <a:pt x="1" y="0"/>
                    <a:pt x="1" y="0"/>
                  </a:cubicBezTo>
                  <a:cubicBezTo>
                    <a:pt x="0" y="0"/>
                    <a:pt x="0" y="0"/>
                    <a:pt x="0" y="0"/>
                  </a:cubicBezTo>
                  <a:cubicBezTo>
                    <a:pt x="0" y="0"/>
                    <a:pt x="0" y="0"/>
                    <a:pt x="0"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40" name="Google Shape;1117;p25">
              <a:extLst>
                <a:ext uri="{FF2B5EF4-FFF2-40B4-BE49-F238E27FC236}">
                  <a16:creationId xmlns:a16="http://schemas.microsoft.com/office/drawing/2014/main" id="{8664D5E8-2D6B-4C07-A5A4-440DF8802441}"/>
                </a:ext>
              </a:extLst>
            </p:cNvPr>
            <p:cNvSpPr/>
            <p:nvPr/>
          </p:nvSpPr>
          <p:spPr>
            <a:xfrm>
              <a:off x="1362075" y="2689225"/>
              <a:ext cx="14288" cy="14288"/>
            </a:xfrm>
            <a:custGeom>
              <a:avLst/>
              <a:gdLst/>
              <a:ahLst/>
              <a:cxnLst/>
              <a:rect l="l" t="t" r="r" b="b"/>
              <a:pathLst>
                <a:path w="4" h="4" extrusionOk="0">
                  <a:moveTo>
                    <a:pt x="2" y="0"/>
                  </a:moveTo>
                  <a:cubicBezTo>
                    <a:pt x="2" y="0"/>
                    <a:pt x="2" y="0"/>
                    <a:pt x="2" y="0"/>
                  </a:cubicBezTo>
                  <a:cubicBezTo>
                    <a:pt x="2" y="0"/>
                    <a:pt x="1" y="1"/>
                    <a:pt x="1" y="1"/>
                  </a:cubicBezTo>
                  <a:cubicBezTo>
                    <a:pt x="1" y="1"/>
                    <a:pt x="1" y="2"/>
                    <a:pt x="0" y="2"/>
                  </a:cubicBezTo>
                  <a:cubicBezTo>
                    <a:pt x="1" y="2"/>
                    <a:pt x="2" y="2"/>
                    <a:pt x="2" y="2"/>
                  </a:cubicBezTo>
                  <a:cubicBezTo>
                    <a:pt x="2" y="3"/>
                    <a:pt x="0" y="4"/>
                    <a:pt x="2" y="3"/>
                  </a:cubicBezTo>
                  <a:cubicBezTo>
                    <a:pt x="3" y="3"/>
                    <a:pt x="3" y="3"/>
                    <a:pt x="3" y="3"/>
                  </a:cubicBezTo>
                  <a:cubicBezTo>
                    <a:pt x="4" y="2"/>
                    <a:pt x="3" y="2"/>
                    <a:pt x="3" y="2"/>
                  </a:cubicBezTo>
                  <a:cubicBezTo>
                    <a:pt x="3" y="1"/>
                    <a:pt x="3" y="0"/>
                    <a:pt x="3" y="0"/>
                  </a:cubicBezTo>
                  <a:cubicBezTo>
                    <a:pt x="3" y="0"/>
                    <a:pt x="3" y="0"/>
                    <a:pt x="2" y="0"/>
                  </a:cubicBezTo>
                  <a:cubicBezTo>
                    <a:pt x="2" y="0"/>
                    <a:pt x="3" y="0"/>
                    <a:pt x="2" y="0"/>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sp>
        <p:nvSpPr>
          <p:cNvPr id="1441" name="Google Shape;1118;p25">
            <a:extLst>
              <a:ext uri="{FF2B5EF4-FFF2-40B4-BE49-F238E27FC236}">
                <a16:creationId xmlns:a16="http://schemas.microsoft.com/office/drawing/2014/main" id="{C9BA8485-182F-40BF-84DB-6765083C88E8}"/>
              </a:ext>
            </a:extLst>
          </p:cNvPr>
          <p:cNvSpPr/>
          <p:nvPr/>
        </p:nvSpPr>
        <p:spPr>
          <a:xfrm>
            <a:off x="1016000" y="4325937"/>
            <a:ext cx="1782762" cy="1103312"/>
          </a:xfrm>
          <a:custGeom>
            <a:avLst/>
            <a:gdLst/>
            <a:ahLst/>
            <a:cxnLst/>
            <a:rect l="l" t="t" r="r" b="b"/>
            <a:pathLst>
              <a:path w="507" h="314" extrusionOk="0">
                <a:moveTo>
                  <a:pt x="507" y="43"/>
                </a:moveTo>
                <a:cubicBezTo>
                  <a:pt x="507" y="43"/>
                  <a:pt x="505" y="43"/>
                  <a:pt x="505" y="43"/>
                </a:cubicBezTo>
                <a:cubicBezTo>
                  <a:pt x="505" y="42"/>
                  <a:pt x="506" y="42"/>
                  <a:pt x="506" y="41"/>
                </a:cubicBezTo>
                <a:cubicBezTo>
                  <a:pt x="506" y="41"/>
                  <a:pt x="506" y="40"/>
                  <a:pt x="505" y="40"/>
                </a:cubicBezTo>
                <a:cubicBezTo>
                  <a:pt x="504" y="39"/>
                  <a:pt x="504" y="39"/>
                  <a:pt x="503" y="40"/>
                </a:cubicBezTo>
                <a:cubicBezTo>
                  <a:pt x="502" y="40"/>
                  <a:pt x="501" y="39"/>
                  <a:pt x="501" y="37"/>
                </a:cubicBezTo>
                <a:cubicBezTo>
                  <a:pt x="501" y="37"/>
                  <a:pt x="501" y="36"/>
                  <a:pt x="501" y="36"/>
                </a:cubicBezTo>
                <a:cubicBezTo>
                  <a:pt x="501" y="35"/>
                  <a:pt x="501" y="35"/>
                  <a:pt x="500" y="35"/>
                </a:cubicBezTo>
                <a:cubicBezTo>
                  <a:pt x="499" y="35"/>
                  <a:pt x="498" y="35"/>
                  <a:pt x="497" y="34"/>
                </a:cubicBezTo>
                <a:cubicBezTo>
                  <a:pt x="497" y="33"/>
                  <a:pt x="497" y="32"/>
                  <a:pt x="496" y="31"/>
                </a:cubicBezTo>
                <a:cubicBezTo>
                  <a:pt x="495" y="27"/>
                  <a:pt x="494" y="24"/>
                  <a:pt x="493" y="20"/>
                </a:cubicBezTo>
                <a:cubicBezTo>
                  <a:pt x="492" y="18"/>
                  <a:pt x="490" y="16"/>
                  <a:pt x="488" y="16"/>
                </a:cubicBezTo>
                <a:cubicBezTo>
                  <a:pt x="486" y="17"/>
                  <a:pt x="487" y="17"/>
                  <a:pt x="486" y="18"/>
                </a:cubicBezTo>
                <a:cubicBezTo>
                  <a:pt x="486" y="18"/>
                  <a:pt x="485" y="18"/>
                  <a:pt x="485" y="18"/>
                </a:cubicBezTo>
                <a:cubicBezTo>
                  <a:pt x="484" y="19"/>
                  <a:pt x="482" y="21"/>
                  <a:pt x="481" y="19"/>
                </a:cubicBezTo>
                <a:cubicBezTo>
                  <a:pt x="481" y="18"/>
                  <a:pt x="482" y="17"/>
                  <a:pt x="480" y="17"/>
                </a:cubicBezTo>
                <a:cubicBezTo>
                  <a:pt x="479" y="18"/>
                  <a:pt x="479" y="19"/>
                  <a:pt x="478" y="21"/>
                </a:cubicBezTo>
                <a:cubicBezTo>
                  <a:pt x="478" y="22"/>
                  <a:pt x="477" y="24"/>
                  <a:pt x="477" y="26"/>
                </a:cubicBezTo>
                <a:cubicBezTo>
                  <a:pt x="476" y="27"/>
                  <a:pt x="476" y="29"/>
                  <a:pt x="476" y="30"/>
                </a:cubicBezTo>
                <a:cubicBezTo>
                  <a:pt x="476" y="30"/>
                  <a:pt x="477" y="31"/>
                  <a:pt x="476" y="32"/>
                </a:cubicBezTo>
                <a:cubicBezTo>
                  <a:pt x="476" y="32"/>
                  <a:pt x="476" y="33"/>
                  <a:pt x="476" y="33"/>
                </a:cubicBezTo>
                <a:cubicBezTo>
                  <a:pt x="475" y="35"/>
                  <a:pt x="476" y="36"/>
                  <a:pt x="476" y="38"/>
                </a:cubicBezTo>
                <a:cubicBezTo>
                  <a:pt x="476" y="38"/>
                  <a:pt x="476" y="40"/>
                  <a:pt x="476" y="40"/>
                </a:cubicBezTo>
                <a:cubicBezTo>
                  <a:pt x="475" y="41"/>
                  <a:pt x="475" y="42"/>
                  <a:pt x="474" y="42"/>
                </a:cubicBezTo>
                <a:cubicBezTo>
                  <a:pt x="474" y="44"/>
                  <a:pt x="475" y="45"/>
                  <a:pt x="474" y="45"/>
                </a:cubicBezTo>
                <a:cubicBezTo>
                  <a:pt x="474" y="47"/>
                  <a:pt x="473" y="46"/>
                  <a:pt x="472" y="46"/>
                </a:cubicBezTo>
                <a:cubicBezTo>
                  <a:pt x="472" y="47"/>
                  <a:pt x="471" y="47"/>
                  <a:pt x="471" y="48"/>
                </a:cubicBezTo>
                <a:cubicBezTo>
                  <a:pt x="471" y="48"/>
                  <a:pt x="470" y="48"/>
                  <a:pt x="470" y="48"/>
                </a:cubicBezTo>
                <a:cubicBezTo>
                  <a:pt x="469" y="48"/>
                  <a:pt x="470" y="48"/>
                  <a:pt x="469" y="48"/>
                </a:cubicBezTo>
                <a:cubicBezTo>
                  <a:pt x="468" y="49"/>
                  <a:pt x="469" y="48"/>
                  <a:pt x="469" y="50"/>
                </a:cubicBezTo>
                <a:cubicBezTo>
                  <a:pt x="469" y="51"/>
                  <a:pt x="469" y="51"/>
                  <a:pt x="468" y="52"/>
                </a:cubicBezTo>
                <a:cubicBezTo>
                  <a:pt x="467" y="52"/>
                  <a:pt x="465" y="52"/>
                  <a:pt x="464" y="53"/>
                </a:cubicBezTo>
                <a:cubicBezTo>
                  <a:pt x="462" y="53"/>
                  <a:pt x="460" y="54"/>
                  <a:pt x="459" y="54"/>
                </a:cubicBezTo>
                <a:cubicBezTo>
                  <a:pt x="457" y="55"/>
                  <a:pt x="455" y="55"/>
                  <a:pt x="453" y="56"/>
                </a:cubicBezTo>
                <a:cubicBezTo>
                  <a:pt x="450" y="56"/>
                  <a:pt x="447" y="57"/>
                  <a:pt x="444" y="58"/>
                </a:cubicBezTo>
                <a:cubicBezTo>
                  <a:pt x="442" y="58"/>
                  <a:pt x="441" y="58"/>
                  <a:pt x="439" y="60"/>
                </a:cubicBezTo>
                <a:cubicBezTo>
                  <a:pt x="438" y="61"/>
                  <a:pt x="435" y="63"/>
                  <a:pt x="434" y="66"/>
                </a:cubicBezTo>
                <a:cubicBezTo>
                  <a:pt x="434" y="66"/>
                  <a:pt x="434" y="67"/>
                  <a:pt x="434" y="68"/>
                </a:cubicBezTo>
                <a:cubicBezTo>
                  <a:pt x="433" y="69"/>
                  <a:pt x="432" y="70"/>
                  <a:pt x="431" y="71"/>
                </a:cubicBezTo>
                <a:cubicBezTo>
                  <a:pt x="431" y="72"/>
                  <a:pt x="430" y="72"/>
                  <a:pt x="431" y="73"/>
                </a:cubicBezTo>
                <a:cubicBezTo>
                  <a:pt x="431" y="74"/>
                  <a:pt x="431" y="73"/>
                  <a:pt x="432" y="73"/>
                </a:cubicBezTo>
                <a:cubicBezTo>
                  <a:pt x="433" y="74"/>
                  <a:pt x="432" y="74"/>
                  <a:pt x="432" y="75"/>
                </a:cubicBezTo>
                <a:cubicBezTo>
                  <a:pt x="432" y="76"/>
                  <a:pt x="433" y="77"/>
                  <a:pt x="433" y="78"/>
                </a:cubicBezTo>
                <a:cubicBezTo>
                  <a:pt x="433" y="79"/>
                  <a:pt x="432" y="79"/>
                  <a:pt x="430" y="80"/>
                </a:cubicBezTo>
                <a:cubicBezTo>
                  <a:pt x="429" y="81"/>
                  <a:pt x="429" y="82"/>
                  <a:pt x="428" y="82"/>
                </a:cubicBezTo>
                <a:cubicBezTo>
                  <a:pt x="427" y="83"/>
                  <a:pt x="425" y="83"/>
                  <a:pt x="424" y="84"/>
                </a:cubicBezTo>
                <a:cubicBezTo>
                  <a:pt x="423" y="84"/>
                  <a:pt x="422" y="84"/>
                  <a:pt x="421" y="84"/>
                </a:cubicBezTo>
                <a:cubicBezTo>
                  <a:pt x="420" y="84"/>
                  <a:pt x="419" y="84"/>
                  <a:pt x="418" y="84"/>
                </a:cubicBezTo>
                <a:cubicBezTo>
                  <a:pt x="415" y="84"/>
                  <a:pt x="413" y="84"/>
                  <a:pt x="411" y="85"/>
                </a:cubicBezTo>
                <a:cubicBezTo>
                  <a:pt x="410" y="86"/>
                  <a:pt x="409" y="87"/>
                  <a:pt x="409" y="88"/>
                </a:cubicBezTo>
                <a:cubicBezTo>
                  <a:pt x="409" y="89"/>
                  <a:pt x="410" y="90"/>
                  <a:pt x="411" y="91"/>
                </a:cubicBezTo>
                <a:cubicBezTo>
                  <a:pt x="412" y="92"/>
                  <a:pt x="411" y="92"/>
                  <a:pt x="410" y="93"/>
                </a:cubicBezTo>
                <a:cubicBezTo>
                  <a:pt x="410" y="94"/>
                  <a:pt x="410" y="95"/>
                  <a:pt x="409" y="96"/>
                </a:cubicBezTo>
                <a:cubicBezTo>
                  <a:pt x="407" y="98"/>
                  <a:pt x="405" y="100"/>
                  <a:pt x="403" y="101"/>
                </a:cubicBezTo>
                <a:cubicBezTo>
                  <a:pt x="403" y="102"/>
                  <a:pt x="402" y="102"/>
                  <a:pt x="402" y="102"/>
                </a:cubicBezTo>
                <a:cubicBezTo>
                  <a:pt x="402" y="102"/>
                  <a:pt x="402" y="102"/>
                  <a:pt x="401" y="102"/>
                </a:cubicBezTo>
                <a:cubicBezTo>
                  <a:pt x="401" y="102"/>
                  <a:pt x="401" y="102"/>
                  <a:pt x="401" y="103"/>
                </a:cubicBezTo>
                <a:cubicBezTo>
                  <a:pt x="400" y="104"/>
                  <a:pt x="399" y="104"/>
                  <a:pt x="398" y="105"/>
                </a:cubicBezTo>
                <a:cubicBezTo>
                  <a:pt x="396" y="106"/>
                  <a:pt x="393" y="107"/>
                  <a:pt x="391" y="109"/>
                </a:cubicBezTo>
                <a:cubicBezTo>
                  <a:pt x="390" y="110"/>
                  <a:pt x="390" y="111"/>
                  <a:pt x="388" y="112"/>
                </a:cubicBezTo>
                <a:cubicBezTo>
                  <a:pt x="387" y="113"/>
                  <a:pt x="387" y="112"/>
                  <a:pt x="385" y="112"/>
                </a:cubicBezTo>
                <a:cubicBezTo>
                  <a:pt x="384" y="113"/>
                  <a:pt x="383" y="114"/>
                  <a:pt x="382" y="114"/>
                </a:cubicBezTo>
                <a:cubicBezTo>
                  <a:pt x="382" y="115"/>
                  <a:pt x="381" y="114"/>
                  <a:pt x="380" y="114"/>
                </a:cubicBezTo>
                <a:cubicBezTo>
                  <a:pt x="380" y="114"/>
                  <a:pt x="379" y="114"/>
                  <a:pt x="379" y="114"/>
                </a:cubicBezTo>
                <a:cubicBezTo>
                  <a:pt x="379" y="114"/>
                  <a:pt x="379" y="113"/>
                  <a:pt x="379" y="113"/>
                </a:cubicBezTo>
                <a:cubicBezTo>
                  <a:pt x="377" y="113"/>
                  <a:pt x="375" y="111"/>
                  <a:pt x="373" y="112"/>
                </a:cubicBezTo>
                <a:cubicBezTo>
                  <a:pt x="373" y="111"/>
                  <a:pt x="374" y="109"/>
                  <a:pt x="374" y="108"/>
                </a:cubicBezTo>
                <a:cubicBezTo>
                  <a:pt x="375" y="107"/>
                  <a:pt x="375" y="106"/>
                  <a:pt x="375" y="105"/>
                </a:cubicBezTo>
                <a:cubicBezTo>
                  <a:pt x="375" y="104"/>
                  <a:pt x="376" y="103"/>
                  <a:pt x="377" y="102"/>
                </a:cubicBezTo>
                <a:cubicBezTo>
                  <a:pt x="377" y="101"/>
                  <a:pt x="376" y="100"/>
                  <a:pt x="378" y="99"/>
                </a:cubicBezTo>
                <a:cubicBezTo>
                  <a:pt x="378" y="101"/>
                  <a:pt x="379" y="99"/>
                  <a:pt x="380" y="98"/>
                </a:cubicBezTo>
                <a:cubicBezTo>
                  <a:pt x="380" y="97"/>
                  <a:pt x="379" y="95"/>
                  <a:pt x="379" y="93"/>
                </a:cubicBezTo>
                <a:cubicBezTo>
                  <a:pt x="378" y="90"/>
                  <a:pt x="378" y="87"/>
                  <a:pt x="376" y="84"/>
                </a:cubicBezTo>
                <a:cubicBezTo>
                  <a:pt x="376" y="83"/>
                  <a:pt x="374" y="82"/>
                  <a:pt x="373" y="82"/>
                </a:cubicBezTo>
                <a:cubicBezTo>
                  <a:pt x="372" y="83"/>
                  <a:pt x="371" y="84"/>
                  <a:pt x="370" y="85"/>
                </a:cubicBezTo>
                <a:cubicBezTo>
                  <a:pt x="370" y="86"/>
                  <a:pt x="368" y="89"/>
                  <a:pt x="367" y="89"/>
                </a:cubicBezTo>
                <a:cubicBezTo>
                  <a:pt x="367" y="89"/>
                  <a:pt x="365" y="88"/>
                  <a:pt x="365" y="87"/>
                </a:cubicBezTo>
                <a:cubicBezTo>
                  <a:pt x="365" y="85"/>
                  <a:pt x="366" y="84"/>
                  <a:pt x="367" y="83"/>
                </a:cubicBezTo>
                <a:cubicBezTo>
                  <a:pt x="368" y="83"/>
                  <a:pt x="368" y="82"/>
                  <a:pt x="368" y="81"/>
                </a:cubicBezTo>
                <a:cubicBezTo>
                  <a:pt x="368" y="81"/>
                  <a:pt x="369" y="81"/>
                  <a:pt x="369" y="80"/>
                </a:cubicBezTo>
                <a:cubicBezTo>
                  <a:pt x="370" y="79"/>
                  <a:pt x="370" y="77"/>
                  <a:pt x="370" y="76"/>
                </a:cubicBezTo>
                <a:cubicBezTo>
                  <a:pt x="369" y="74"/>
                  <a:pt x="368" y="73"/>
                  <a:pt x="368" y="72"/>
                </a:cubicBezTo>
                <a:cubicBezTo>
                  <a:pt x="367" y="71"/>
                  <a:pt x="368" y="71"/>
                  <a:pt x="368" y="71"/>
                </a:cubicBezTo>
                <a:cubicBezTo>
                  <a:pt x="369" y="70"/>
                  <a:pt x="369" y="71"/>
                  <a:pt x="368" y="69"/>
                </a:cubicBezTo>
                <a:cubicBezTo>
                  <a:pt x="368" y="68"/>
                  <a:pt x="366" y="67"/>
                  <a:pt x="365" y="67"/>
                </a:cubicBezTo>
                <a:cubicBezTo>
                  <a:pt x="364" y="66"/>
                  <a:pt x="362" y="66"/>
                  <a:pt x="361" y="66"/>
                </a:cubicBezTo>
                <a:cubicBezTo>
                  <a:pt x="360" y="65"/>
                  <a:pt x="360" y="65"/>
                  <a:pt x="359" y="65"/>
                </a:cubicBezTo>
                <a:cubicBezTo>
                  <a:pt x="359" y="64"/>
                  <a:pt x="358" y="64"/>
                  <a:pt x="357" y="64"/>
                </a:cubicBezTo>
                <a:cubicBezTo>
                  <a:pt x="356" y="64"/>
                  <a:pt x="356" y="63"/>
                  <a:pt x="355" y="63"/>
                </a:cubicBezTo>
                <a:cubicBezTo>
                  <a:pt x="354" y="64"/>
                  <a:pt x="354" y="64"/>
                  <a:pt x="353" y="65"/>
                </a:cubicBezTo>
                <a:cubicBezTo>
                  <a:pt x="353" y="65"/>
                  <a:pt x="353" y="66"/>
                  <a:pt x="353" y="67"/>
                </a:cubicBezTo>
                <a:cubicBezTo>
                  <a:pt x="353" y="68"/>
                  <a:pt x="354" y="68"/>
                  <a:pt x="353" y="68"/>
                </a:cubicBezTo>
                <a:cubicBezTo>
                  <a:pt x="353" y="69"/>
                  <a:pt x="352" y="69"/>
                  <a:pt x="352" y="70"/>
                </a:cubicBezTo>
                <a:cubicBezTo>
                  <a:pt x="351" y="70"/>
                  <a:pt x="351" y="71"/>
                  <a:pt x="351" y="72"/>
                </a:cubicBezTo>
                <a:cubicBezTo>
                  <a:pt x="351" y="74"/>
                  <a:pt x="351" y="75"/>
                  <a:pt x="349" y="76"/>
                </a:cubicBezTo>
                <a:cubicBezTo>
                  <a:pt x="349" y="75"/>
                  <a:pt x="349" y="75"/>
                  <a:pt x="349" y="74"/>
                </a:cubicBezTo>
                <a:cubicBezTo>
                  <a:pt x="349" y="73"/>
                  <a:pt x="349" y="72"/>
                  <a:pt x="349" y="72"/>
                </a:cubicBezTo>
                <a:cubicBezTo>
                  <a:pt x="348" y="72"/>
                  <a:pt x="348" y="73"/>
                  <a:pt x="348" y="74"/>
                </a:cubicBezTo>
                <a:cubicBezTo>
                  <a:pt x="347" y="75"/>
                  <a:pt x="346" y="75"/>
                  <a:pt x="345" y="76"/>
                </a:cubicBezTo>
                <a:cubicBezTo>
                  <a:pt x="345" y="76"/>
                  <a:pt x="344" y="78"/>
                  <a:pt x="344" y="78"/>
                </a:cubicBezTo>
                <a:cubicBezTo>
                  <a:pt x="344" y="79"/>
                  <a:pt x="344" y="81"/>
                  <a:pt x="344" y="82"/>
                </a:cubicBezTo>
                <a:cubicBezTo>
                  <a:pt x="344" y="83"/>
                  <a:pt x="343" y="84"/>
                  <a:pt x="343" y="85"/>
                </a:cubicBezTo>
                <a:cubicBezTo>
                  <a:pt x="342" y="87"/>
                  <a:pt x="342" y="87"/>
                  <a:pt x="343" y="88"/>
                </a:cubicBezTo>
                <a:cubicBezTo>
                  <a:pt x="343" y="89"/>
                  <a:pt x="343" y="89"/>
                  <a:pt x="343" y="90"/>
                </a:cubicBezTo>
                <a:cubicBezTo>
                  <a:pt x="343" y="90"/>
                  <a:pt x="343" y="91"/>
                  <a:pt x="343" y="92"/>
                </a:cubicBezTo>
                <a:cubicBezTo>
                  <a:pt x="343" y="92"/>
                  <a:pt x="344" y="94"/>
                  <a:pt x="344" y="95"/>
                </a:cubicBezTo>
                <a:cubicBezTo>
                  <a:pt x="345" y="96"/>
                  <a:pt x="345" y="97"/>
                  <a:pt x="346" y="98"/>
                </a:cubicBezTo>
                <a:cubicBezTo>
                  <a:pt x="346" y="99"/>
                  <a:pt x="346" y="100"/>
                  <a:pt x="346" y="102"/>
                </a:cubicBezTo>
                <a:cubicBezTo>
                  <a:pt x="347" y="102"/>
                  <a:pt x="347" y="102"/>
                  <a:pt x="347" y="103"/>
                </a:cubicBezTo>
                <a:cubicBezTo>
                  <a:pt x="347" y="103"/>
                  <a:pt x="347" y="103"/>
                  <a:pt x="347" y="104"/>
                </a:cubicBezTo>
                <a:cubicBezTo>
                  <a:pt x="346" y="105"/>
                  <a:pt x="346" y="106"/>
                  <a:pt x="346" y="108"/>
                </a:cubicBezTo>
                <a:cubicBezTo>
                  <a:pt x="345" y="110"/>
                  <a:pt x="345" y="112"/>
                  <a:pt x="343" y="114"/>
                </a:cubicBezTo>
                <a:cubicBezTo>
                  <a:pt x="342" y="115"/>
                  <a:pt x="339" y="117"/>
                  <a:pt x="337" y="116"/>
                </a:cubicBezTo>
                <a:cubicBezTo>
                  <a:pt x="335" y="116"/>
                  <a:pt x="335" y="113"/>
                  <a:pt x="334" y="111"/>
                </a:cubicBezTo>
                <a:cubicBezTo>
                  <a:pt x="334" y="110"/>
                  <a:pt x="333" y="110"/>
                  <a:pt x="333" y="108"/>
                </a:cubicBezTo>
                <a:cubicBezTo>
                  <a:pt x="332" y="107"/>
                  <a:pt x="333" y="106"/>
                  <a:pt x="332" y="105"/>
                </a:cubicBezTo>
                <a:cubicBezTo>
                  <a:pt x="332" y="104"/>
                  <a:pt x="333" y="103"/>
                  <a:pt x="332" y="103"/>
                </a:cubicBezTo>
                <a:cubicBezTo>
                  <a:pt x="332" y="101"/>
                  <a:pt x="331" y="100"/>
                  <a:pt x="331" y="99"/>
                </a:cubicBezTo>
                <a:cubicBezTo>
                  <a:pt x="331" y="98"/>
                  <a:pt x="331" y="97"/>
                  <a:pt x="331" y="96"/>
                </a:cubicBezTo>
                <a:cubicBezTo>
                  <a:pt x="331" y="94"/>
                  <a:pt x="332" y="93"/>
                  <a:pt x="332" y="92"/>
                </a:cubicBezTo>
                <a:cubicBezTo>
                  <a:pt x="332" y="91"/>
                  <a:pt x="332" y="90"/>
                  <a:pt x="332" y="89"/>
                </a:cubicBezTo>
                <a:cubicBezTo>
                  <a:pt x="332" y="87"/>
                  <a:pt x="332" y="87"/>
                  <a:pt x="333" y="86"/>
                </a:cubicBezTo>
                <a:cubicBezTo>
                  <a:pt x="333" y="85"/>
                  <a:pt x="333" y="84"/>
                  <a:pt x="333" y="83"/>
                </a:cubicBezTo>
                <a:cubicBezTo>
                  <a:pt x="333" y="81"/>
                  <a:pt x="334" y="81"/>
                  <a:pt x="334" y="79"/>
                </a:cubicBezTo>
                <a:cubicBezTo>
                  <a:pt x="335" y="78"/>
                  <a:pt x="335" y="78"/>
                  <a:pt x="335" y="77"/>
                </a:cubicBezTo>
                <a:cubicBezTo>
                  <a:pt x="336" y="76"/>
                  <a:pt x="336" y="74"/>
                  <a:pt x="337" y="73"/>
                </a:cubicBezTo>
                <a:cubicBezTo>
                  <a:pt x="337" y="72"/>
                  <a:pt x="337" y="71"/>
                  <a:pt x="336" y="72"/>
                </a:cubicBezTo>
                <a:cubicBezTo>
                  <a:pt x="335" y="73"/>
                  <a:pt x="335" y="74"/>
                  <a:pt x="335" y="75"/>
                </a:cubicBezTo>
                <a:cubicBezTo>
                  <a:pt x="334" y="76"/>
                  <a:pt x="333" y="76"/>
                  <a:pt x="333" y="77"/>
                </a:cubicBezTo>
                <a:cubicBezTo>
                  <a:pt x="331" y="78"/>
                  <a:pt x="331" y="79"/>
                  <a:pt x="330" y="81"/>
                </a:cubicBezTo>
                <a:cubicBezTo>
                  <a:pt x="329" y="82"/>
                  <a:pt x="328" y="82"/>
                  <a:pt x="328" y="81"/>
                </a:cubicBezTo>
                <a:cubicBezTo>
                  <a:pt x="328" y="79"/>
                  <a:pt x="329" y="78"/>
                  <a:pt x="330" y="77"/>
                </a:cubicBezTo>
                <a:cubicBezTo>
                  <a:pt x="330" y="76"/>
                  <a:pt x="331" y="75"/>
                  <a:pt x="332" y="75"/>
                </a:cubicBezTo>
                <a:cubicBezTo>
                  <a:pt x="332" y="74"/>
                  <a:pt x="332" y="73"/>
                  <a:pt x="332" y="73"/>
                </a:cubicBezTo>
                <a:cubicBezTo>
                  <a:pt x="332" y="72"/>
                  <a:pt x="333" y="72"/>
                  <a:pt x="333" y="71"/>
                </a:cubicBezTo>
                <a:cubicBezTo>
                  <a:pt x="334" y="70"/>
                  <a:pt x="334" y="69"/>
                  <a:pt x="335" y="68"/>
                </a:cubicBezTo>
                <a:cubicBezTo>
                  <a:pt x="335" y="67"/>
                  <a:pt x="336" y="65"/>
                  <a:pt x="336" y="64"/>
                </a:cubicBezTo>
                <a:cubicBezTo>
                  <a:pt x="336" y="65"/>
                  <a:pt x="336" y="66"/>
                  <a:pt x="337" y="66"/>
                </a:cubicBezTo>
                <a:cubicBezTo>
                  <a:pt x="337" y="66"/>
                  <a:pt x="337" y="65"/>
                  <a:pt x="338" y="65"/>
                </a:cubicBezTo>
                <a:cubicBezTo>
                  <a:pt x="338" y="64"/>
                  <a:pt x="339" y="64"/>
                  <a:pt x="339" y="64"/>
                </a:cubicBezTo>
                <a:cubicBezTo>
                  <a:pt x="340" y="65"/>
                  <a:pt x="338" y="66"/>
                  <a:pt x="339" y="67"/>
                </a:cubicBezTo>
                <a:cubicBezTo>
                  <a:pt x="339" y="68"/>
                  <a:pt x="341" y="65"/>
                  <a:pt x="342" y="65"/>
                </a:cubicBezTo>
                <a:cubicBezTo>
                  <a:pt x="342" y="64"/>
                  <a:pt x="342" y="63"/>
                  <a:pt x="344" y="63"/>
                </a:cubicBezTo>
                <a:cubicBezTo>
                  <a:pt x="344" y="63"/>
                  <a:pt x="345" y="63"/>
                  <a:pt x="345" y="63"/>
                </a:cubicBezTo>
                <a:cubicBezTo>
                  <a:pt x="345" y="63"/>
                  <a:pt x="346" y="62"/>
                  <a:pt x="347" y="62"/>
                </a:cubicBezTo>
                <a:cubicBezTo>
                  <a:pt x="347" y="62"/>
                  <a:pt x="348" y="61"/>
                  <a:pt x="349" y="61"/>
                </a:cubicBezTo>
                <a:cubicBezTo>
                  <a:pt x="349" y="61"/>
                  <a:pt x="350" y="61"/>
                  <a:pt x="351" y="61"/>
                </a:cubicBezTo>
                <a:cubicBezTo>
                  <a:pt x="351" y="61"/>
                  <a:pt x="353" y="61"/>
                  <a:pt x="353" y="61"/>
                </a:cubicBezTo>
                <a:cubicBezTo>
                  <a:pt x="354" y="61"/>
                  <a:pt x="355" y="63"/>
                  <a:pt x="356" y="62"/>
                </a:cubicBezTo>
                <a:cubicBezTo>
                  <a:pt x="356" y="62"/>
                  <a:pt x="355" y="61"/>
                  <a:pt x="356" y="61"/>
                </a:cubicBezTo>
                <a:cubicBezTo>
                  <a:pt x="356" y="60"/>
                  <a:pt x="357" y="61"/>
                  <a:pt x="357" y="61"/>
                </a:cubicBezTo>
                <a:cubicBezTo>
                  <a:pt x="358" y="61"/>
                  <a:pt x="359" y="60"/>
                  <a:pt x="359" y="60"/>
                </a:cubicBezTo>
                <a:cubicBezTo>
                  <a:pt x="360" y="60"/>
                  <a:pt x="360" y="61"/>
                  <a:pt x="361" y="61"/>
                </a:cubicBezTo>
                <a:cubicBezTo>
                  <a:pt x="361" y="61"/>
                  <a:pt x="362" y="60"/>
                  <a:pt x="362" y="60"/>
                </a:cubicBezTo>
                <a:cubicBezTo>
                  <a:pt x="363" y="60"/>
                  <a:pt x="363" y="61"/>
                  <a:pt x="364" y="61"/>
                </a:cubicBezTo>
                <a:cubicBezTo>
                  <a:pt x="365" y="61"/>
                  <a:pt x="366" y="59"/>
                  <a:pt x="365" y="59"/>
                </a:cubicBezTo>
                <a:cubicBezTo>
                  <a:pt x="364" y="58"/>
                  <a:pt x="364" y="59"/>
                  <a:pt x="363" y="59"/>
                </a:cubicBezTo>
                <a:cubicBezTo>
                  <a:pt x="362" y="59"/>
                  <a:pt x="362" y="59"/>
                  <a:pt x="361" y="59"/>
                </a:cubicBezTo>
                <a:cubicBezTo>
                  <a:pt x="360" y="58"/>
                  <a:pt x="360" y="57"/>
                  <a:pt x="359" y="56"/>
                </a:cubicBezTo>
                <a:cubicBezTo>
                  <a:pt x="358" y="55"/>
                  <a:pt x="357" y="55"/>
                  <a:pt x="355" y="55"/>
                </a:cubicBezTo>
                <a:cubicBezTo>
                  <a:pt x="355" y="55"/>
                  <a:pt x="353" y="56"/>
                  <a:pt x="352" y="55"/>
                </a:cubicBezTo>
                <a:cubicBezTo>
                  <a:pt x="352" y="55"/>
                  <a:pt x="352" y="54"/>
                  <a:pt x="352" y="54"/>
                </a:cubicBezTo>
                <a:cubicBezTo>
                  <a:pt x="351" y="53"/>
                  <a:pt x="352" y="52"/>
                  <a:pt x="352" y="52"/>
                </a:cubicBezTo>
                <a:cubicBezTo>
                  <a:pt x="352" y="51"/>
                  <a:pt x="350" y="52"/>
                  <a:pt x="349" y="53"/>
                </a:cubicBezTo>
                <a:cubicBezTo>
                  <a:pt x="348" y="53"/>
                  <a:pt x="346" y="53"/>
                  <a:pt x="345" y="54"/>
                </a:cubicBezTo>
                <a:cubicBezTo>
                  <a:pt x="344" y="54"/>
                  <a:pt x="342" y="54"/>
                  <a:pt x="341" y="55"/>
                </a:cubicBezTo>
                <a:cubicBezTo>
                  <a:pt x="340" y="56"/>
                  <a:pt x="339" y="57"/>
                  <a:pt x="338" y="58"/>
                </a:cubicBezTo>
                <a:cubicBezTo>
                  <a:pt x="338" y="57"/>
                  <a:pt x="335" y="57"/>
                  <a:pt x="335" y="57"/>
                </a:cubicBezTo>
                <a:cubicBezTo>
                  <a:pt x="334" y="56"/>
                  <a:pt x="333" y="57"/>
                  <a:pt x="332" y="57"/>
                </a:cubicBezTo>
                <a:cubicBezTo>
                  <a:pt x="332" y="57"/>
                  <a:pt x="331" y="55"/>
                  <a:pt x="330" y="55"/>
                </a:cubicBezTo>
                <a:cubicBezTo>
                  <a:pt x="329" y="53"/>
                  <a:pt x="324" y="51"/>
                  <a:pt x="323" y="54"/>
                </a:cubicBezTo>
                <a:cubicBezTo>
                  <a:pt x="321" y="52"/>
                  <a:pt x="325" y="48"/>
                  <a:pt x="327" y="47"/>
                </a:cubicBezTo>
                <a:cubicBezTo>
                  <a:pt x="328" y="46"/>
                  <a:pt x="329" y="46"/>
                  <a:pt x="327" y="46"/>
                </a:cubicBezTo>
                <a:cubicBezTo>
                  <a:pt x="326" y="45"/>
                  <a:pt x="325" y="46"/>
                  <a:pt x="324" y="46"/>
                </a:cubicBezTo>
                <a:cubicBezTo>
                  <a:pt x="323" y="47"/>
                  <a:pt x="323" y="47"/>
                  <a:pt x="322" y="48"/>
                </a:cubicBezTo>
                <a:cubicBezTo>
                  <a:pt x="321" y="49"/>
                  <a:pt x="321" y="49"/>
                  <a:pt x="320" y="49"/>
                </a:cubicBezTo>
                <a:cubicBezTo>
                  <a:pt x="318" y="50"/>
                  <a:pt x="318" y="52"/>
                  <a:pt x="316" y="53"/>
                </a:cubicBezTo>
                <a:cubicBezTo>
                  <a:pt x="314" y="54"/>
                  <a:pt x="312" y="54"/>
                  <a:pt x="311" y="55"/>
                </a:cubicBezTo>
                <a:cubicBezTo>
                  <a:pt x="311" y="55"/>
                  <a:pt x="311" y="55"/>
                  <a:pt x="311" y="56"/>
                </a:cubicBezTo>
                <a:cubicBezTo>
                  <a:pt x="310" y="56"/>
                  <a:pt x="310" y="56"/>
                  <a:pt x="309" y="57"/>
                </a:cubicBezTo>
                <a:cubicBezTo>
                  <a:pt x="308" y="57"/>
                  <a:pt x="308" y="58"/>
                  <a:pt x="307" y="58"/>
                </a:cubicBezTo>
                <a:cubicBezTo>
                  <a:pt x="305" y="58"/>
                  <a:pt x="306" y="57"/>
                  <a:pt x="304" y="57"/>
                </a:cubicBezTo>
                <a:cubicBezTo>
                  <a:pt x="303" y="57"/>
                  <a:pt x="303" y="57"/>
                  <a:pt x="302" y="58"/>
                </a:cubicBezTo>
                <a:cubicBezTo>
                  <a:pt x="302" y="57"/>
                  <a:pt x="303" y="55"/>
                  <a:pt x="303" y="54"/>
                </a:cubicBezTo>
                <a:cubicBezTo>
                  <a:pt x="302" y="53"/>
                  <a:pt x="300" y="55"/>
                  <a:pt x="299" y="55"/>
                </a:cubicBezTo>
                <a:cubicBezTo>
                  <a:pt x="297" y="56"/>
                  <a:pt x="294" y="58"/>
                  <a:pt x="292" y="57"/>
                </a:cubicBezTo>
                <a:cubicBezTo>
                  <a:pt x="293" y="55"/>
                  <a:pt x="295" y="53"/>
                  <a:pt x="297" y="51"/>
                </a:cubicBezTo>
                <a:cubicBezTo>
                  <a:pt x="299" y="50"/>
                  <a:pt x="300" y="48"/>
                  <a:pt x="301" y="47"/>
                </a:cubicBezTo>
                <a:cubicBezTo>
                  <a:pt x="302" y="46"/>
                  <a:pt x="303" y="46"/>
                  <a:pt x="305" y="45"/>
                </a:cubicBezTo>
                <a:cubicBezTo>
                  <a:pt x="305" y="45"/>
                  <a:pt x="306" y="44"/>
                  <a:pt x="307" y="43"/>
                </a:cubicBezTo>
                <a:cubicBezTo>
                  <a:pt x="309" y="42"/>
                  <a:pt x="311" y="42"/>
                  <a:pt x="313" y="40"/>
                </a:cubicBezTo>
                <a:cubicBezTo>
                  <a:pt x="312" y="40"/>
                  <a:pt x="311" y="40"/>
                  <a:pt x="311" y="40"/>
                </a:cubicBezTo>
                <a:cubicBezTo>
                  <a:pt x="309" y="40"/>
                  <a:pt x="310" y="41"/>
                  <a:pt x="309" y="40"/>
                </a:cubicBezTo>
                <a:cubicBezTo>
                  <a:pt x="307" y="39"/>
                  <a:pt x="307" y="39"/>
                  <a:pt x="305" y="39"/>
                </a:cubicBezTo>
                <a:cubicBezTo>
                  <a:pt x="305" y="39"/>
                  <a:pt x="303" y="40"/>
                  <a:pt x="303" y="39"/>
                </a:cubicBezTo>
                <a:cubicBezTo>
                  <a:pt x="302" y="39"/>
                  <a:pt x="302" y="38"/>
                  <a:pt x="301" y="38"/>
                </a:cubicBezTo>
                <a:cubicBezTo>
                  <a:pt x="300" y="38"/>
                  <a:pt x="299" y="40"/>
                  <a:pt x="298" y="40"/>
                </a:cubicBezTo>
                <a:cubicBezTo>
                  <a:pt x="296" y="41"/>
                  <a:pt x="295" y="40"/>
                  <a:pt x="294" y="39"/>
                </a:cubicBezTo>
                <a:cubicBezTo>
                  <a:pt x="294" y="39"/>
                  <a:pt x="293" y="39"/>
                  <a:pt x="292" y="39"/>
                </a:cubicBezTo>
                <a:cubicBezTo>
                  <a:pt x="291" y="38"/>
                  <a:pt x="292" y="37"/>
                  <a:pt x="291" y="37"/>
                </a:cubicBezTo>
                <a:cubicBezTo>
                  <a:pt x="289" y="37"/>
                  <a:pt x="289" y="40"/>
                  <a:pt x="288" y="38"/>
                </a:cubicBezTo>
                <a:cubicBezTo>
                  <a:pt x="288" y="37"/>
                  <a:pt x="288" y="37"/>
                  <a:pt x="287" y="36"/>
                </a:cubicBezTo>
                <a:cubicBezTo>
                  <a:pt x="287" y="36"/>
                  <a:pt x="286" y="36"/>
                  <a:pt x="287" y="35"/>
                </a:cubicBezTo>
                <a:cubicBezTo>
                  <a:pt x="285" y="35"/>
                  <a:pt x="283" y="34"/>
                  <a:pt x="281" y="34"/>
                </a:cubicBezTo>
                <a:cubicBezTo>
                  <a:pt x="280" y="35"/>
                  <a:pt x="281" y="35"/>
                  <a:pt x="280" y="35"/>
                </a:cubicBezTo>
                <a:cubicBezTo>
                  <a:pt x="279" y="36"/>
                  <a:pt x="278" y="35"/>
                  <a:pt x="277" y="36"/>
                </a:cubicBezTo>
                <a:cubicBezTo>
                  <a:pt x="277" y="34"/>
                  <a:pt x="276" y="34"/>
                  <a:pt x="275" y="34"/>
                </a:cubicBezTo>
                <a:cubicBezTo>
                  <a:pt x="275" y="34"/>
                  <a:pt x="274" y="34"/>
                  <a:pt x="274" y="34"/>
                </a:cubicBezTo>
                <a:cubicBezTo>
                  <a:pt x="273" y="34"/>
                  <a:pt x="273" y="34"/>
                  <a:pt x="273" y="34"/>
                </a:cubicBezTo>
                <a:cubicBezTo>
                  <a:pt x="272" y="33"/>
                  <a:pt x="271" y="34"/>
                  <a:pt x="271" y="33"/>
                </a:cubicBezTo>
                <a:cubicBezTo>
                  <a:pt x="269" y="32"/>
                  <a:pt x="270" y="32"/>
                  <a:pt x="270" y="31"/>
                </a:cubicBezTo>
                <a:cubicBezTo>
                  <a:pt x="269" y="30"/>
                  <a:pt x="269" y="29"/>
                  <a:pt x="269" y="29"/>
                </a:cubicBezTo>
                <a:cubicBezTo>
                  <a:pt x="269" y="27"/>
                  <a:pt x="269" y="27"/>
                  <a:pt x="268" y="26"/>
                </a:cubicBezTo>
                <a:cubicBezTo>
                  <a:pt x="265" y="24"/>
                  <a:pt x="266" y="27"/>
                  <a:pt x="266" y="29"/>
                </a:cubicBezTo>
                <a:cubicBezTo>
                  <a:pt x="265" y="30"/>
                  <a:pt x="266" y="30"/>
                  <a:pt x="265" y="30"/>
                </a:cubicBezTo>
                <a:cubicBezTo>
                  <a:pt x="264" y="30"/>
                  <a:pt x="263" y="30"/>
                  <a:pt x="262" y="30"/>
                </a:cubicBezTo>
                <a:cubicBezTo>
                  <a:pt x="259" y="30"/>
                  <a:pt x="256" y="30"/>
                  <a:pt x="253" y="30"/>
                </a:cubicBezTo>
                <a:cubicBezTo>
                  <a:pt x="250" y="30"/>
                  <a:pt x="248" y="30"/>
                  <a:pt x="245" y="30"/>
                </a:cubicBezTo>
                <a:cubicBezTo>
                  <a:pt x="228" y="29"/>
                  <a:pt x="211" y="29"/>
                  <a:pt x="193" y="27"/>
                </a:cubicBezTo>
                <a:cubicBezTo>
                  <a:pt x="178" y="26"/>
                  <a:pt x="162" y="25"/>
                  <a:pt x="146" y="22"/>
                </a:cubicBezTo>
                <a:cubicBezTo>
                  <a:pt x="130" y="19"/>
                  <a:pt x="113" y="16"/>
                  <a:pt x="96" y="13"/>
                </a:cubicBezTo>
                <a:cubicBezTo>
                  <a:pt x="80" y="11"/>
                  <a:pt x="65" y="6"/>
                  <a:pt x="49" y="2"/>
                </a:cubicBezTo>
                <a:cubicBezTo>
                  <a:pt x="47" y="1"/>
                  <a:pt x="45" y="1"/>
                  <a:pt x="43" y="0"/>
                </a:cubicBezTo>
                <a:cubicBezTo>
                  <a:pt x="44" y="1"/>
                  <a:pt x="43" y="2"/>
                  <a:pt x="44" y="2"/>
                </a:cubicBezTo>
                <a:cubicBezTo>
                  <a:pt x="44" y="4"/>
                  <a:pt x="44" y="3"/>
                  <a:pt x="45" y="4"/>
                </a:cubicBezTo>
                <a:cubicBezTo>
                  <a:pt x="45" y="5"/>
                  <a:pt x="45" y="6"/>
                  <a:pt x="44" y="7"/>
                </a:cubicBezTo>
                <a:cubicBezTo>
                  <a:pt x="43" y="7"/>
                  <a:pt x="43" y="6"/>
                  <a:pt x="43" y="8"/>
                </a:cubicBezTo>
                <a:cubicBezTo>
                  <a:pt x="43" y="9"/>
                  <a:pt x="45" y="11"/>
                  <a:pt x="45" y="13"/>
                </a:cubicBezTo>
                <a:cubicBezTo>
                  <a:pt x="45" y="14"/>
                  <a:pt x="43" y="16"/>
                  <a:pt x="42" y="17"/>
                </a:cubicBezTo>
                <a:cubicBezTo>
                  <a:pt x="42" y="17"/>
                  <a:pt x="41" y="22"/>
                  <a:pt x="40" y="20"/>
                </a:cubicBezTo>
                <a:cubicBezTo>
                  <a:pt x="40" y="20"/>
                  <a:pt x="40" y="18"/>
                  <a:pt x="40" y="18"/>
                </a:cubicBezTo>
                <a:cubicBezTo>
                  <a:pt x="40" y="17"/>
                  <a:pt x="40" y="16"/>
                  <a:pt x="41" y="15"/>
                </a:cubicBezTo>
                <a:cubicBezTo>
                  <a:pt x="41" y="14"/>
                  <a:pt x="42" y="15"/>
                  <a:pt x="42" y="14"/>
                </a:cubicBezTo>
                <a:cubicBezTo>
                  <a:pt x="42" y="13"/>
                  <a:pt x="42" y="11"/>
                  <a:pt x="41" y="11"/>
                </a:cubicBezTo>
                <a:cubicBezTo>
                  <a:pt x="41" y="10"/>
                  <a:pt x="40" y="10"/>
                  <a:pt x="39" y="10"/>
                </a:cubicBezTo>
                <a:cubicBezTo>
                  <a:pt x="38" y="10"/>
                  <a:pt x="38" y="9"/>
                  <a:pt x="37" y="9"/>
                </a:cubicBezTo>
                <a:cubicBezTo>
                  <a:pt x="33" y="8"/>
                  <a:pt x="30" y="5"/>
                  <a:pt x="26" y="3"/>
                </a:cubicBezTo>
                <a:cubicBezTo>
                  <a:pt x="26" y="4"/>
                  <a:pt x="25" y="6"/>
                  <a:pt x="25" y="7"/>
                </a:cubicBezTo>
                <a:cubicBezTo>
                  <a:pt x="26" y="9"/>
                  <a:pt x="26" y="10"/>
                  <a:pt x="26" y="12"/>
                </a:cubicBezTo>
                <a:cubicBezTo>
                  <a:pt x="26" y="15"/>
                  <a:pt x="26" y="18"/>
                  <a:pt x="26" y="21"/>
                </a:cubicBezTo>
                <a:cubicBezTo>
                  <a:pt x="27" y="19"/>
                  <a:pt x="27" y="21"/>
                  <a:pt x="28" y="21"/>
                </a:cubicBezTo>
                <a:cubicBezTo>
                  <a:pt x="26" y="21"/>
                  <a:pt x="25" y="22"/>
                  <a:pt x="26" y="24"/>
                </a:cubicBezTo>
                <a:cubicBezTo>
                  <a:pt x="26" y="25"/>
                  <a:pt x="27" y="24"/>
                  <a:pt x="26" y="25"/>
                </a:cubicBezTo>
                <a:cubicBezTo>
                  <a:pt x="26" y="26"/>
                  <a:pt x="26" y="26"/>
                  <a:pt x="25" y="27"/>
                </a:cubicBezTo>
                <a:cubicBezTo>
                  <a:pt x="25" y="27"/>
                  <a:pt x="26" y="25"/>
                  <a:pt x="25" y="25"/>
                </a:cubicBezTo>
                <a:cubicBezTo>
                  <a:pt x="25" y="25"/>
                  <a:pt x="25" y="26"/>
                  <a:pt x="25" y="27"/>
                </a:cubicBezTo>
                <a:cubicBezTo>
                  <a:pt x="24" y="27"/>
                  <a:pt x="24" y="28"/>
                  <a:pt x="24" y="29"/>
                </a:cubicBezTo>
                <a:cubicBezTo>
                  <a:pt x="25" y="29"/>
                  <a:pt x="26" y="30"/>
                  <a:pt x="27" y="30"/>
                </a:cubicBezTo>
                <a:cubicBezTo>
                  <a:pt x="26" y="30"/>
                  <a:pt x="25" y="30"/>
                  <a:pt x="24" y="30"/>
                </a:cubicBezTo>
                <a:cubicBezTo>
                  <a:pt x="24" y="30"/>
                  <a:pt x="24" y="32"/>
                  <a:pt x="24" y="32"/>
                </a:cubicBezTo>
                <a:cubicBezTo>
                  <a:pt x="23" y="34"/>
                  <a:pt x="23" y="36"/>
                  <a:pt x="22" y="38"/>
                </a:cubicBezTo>
                <a:cubicBezTo>
                  <a:pt x="21" y="39"/>
                  <a:pt x="21" y="41"/>
                  <a:pt x="20" y="43"/>
                </a:cubicBezTo>
                <a:cubicBezTo>
                  <a:pt x="20" y="44"/>
                  <a:pt x="19" y="45"/>
                  <a:pt x="18" y="47"/>
                </a:cubicBezTo>
                <a:cubicBezTo>
                  <a:pt x="17" y="49"/>
                  <a:pt x="17" y="51"/>
                  <a:pt x="16" y="53"/>
                </a:cubicBezTo>
                <a:cubicBezTo>
                  <a:pt x="16" y="54"/>
                  <a:pt x="15" y="56"/>
                  <a:pt x="14" y="57"/>
                </a:cubicBezTo>
                <a:cubicBezTo>
                  <a:pt x="13" y="59"/>
                  <a:pt x="12" y="60"/>
                  <a:pt x="11" y="62"/>
                </a:cubicBezTo>
                <a:cubicBezTo>
                  <a:pt x="10" y="63"/>
                  <a:pt x="10" y="63"/>
                  <a:pt x="10" y="64"/>
                </a:cubicBezTo>
                <a:cubicBezTo>
                  <a:pt x="10" y="65"/>
                  <a:pt x="9" y="66"/>
                  <a:pt x="9" y="66"/>
                </a:cubicBezTo>
                <a:cubicBezTo>
                  <a:pt x="8" y="67"/>
                  <a:pt x="8" y="67"/>
                  <a:pt x="7" y="68"/>
                </a:cubicBezTo>
                <a:cubicBezTo>
                  <a:pt x="7" y="69"/>
                  <a:pt x="8" y="70"/>
                  <a:pt x="8" y="71"/>
                </a:cubicBezTo>
                <a:cubicBezTo>
                  <a:pt x="8" y="73"/>
                  <a:pt x="7" y="74"/>
                  <a:pt x="6" y="76"/>
                </a:cubicBezTo>
                <a:cubicBezTo>
                  <a:pt x="6" y="79"/>
                  <a:pt x="9" y="79"/>
                  <a:pt x="11" y="80"/>
                </a:cubicBezTo>
                <a:cubicBezTo>
                  <a:pt x="21" y="82"/>
                  <a:pt x="30" y="85"/>
                  <a:pt x="40" y="88"/>
                </a:cubicBezTo>
                <a:cubicBezTo>
                  <a:pt x="41" y="88"/>
                  <a:pt x="43" y="88"/>
                  <a:pt x="44" y="89"/>
                </a:cubicBezTo>
                <a:cubicBezTo>
                  <a:pt x="44" y="89"/>
                  <a:pt x="43" y="91"/>
                  <a:pt x="43" y="92"/>
                </a:cubicBezTo>
                <a:cubicBezTo>
                  <a:pt x="42" y="96"/>
                  <a:pt x="41" y="101"/>
                  <a:pt x="40" y="105"/>
                </a:cubicBezTo>
                <a:cubicBezTo>
                  <a:pt x="41" y="101"/>
                  <a:pt x="42" y="97"/>
                  <a:pt x="43" y="93"/>
                </a:cubicBezTo>
                <a:cubicBezTo>
                  <a:pt x="43" y="93"/>
                  <a:pt x="44" y="89"/>
                  <a:pt x="44" y="89"/>
                </a:cubicBezTo>
                <a:cubicBezTo>
                  <a:pt x="44" y="89"/>
                  <a:pt x="42" y="88"/>
                  <a:pt x="42" y="88"/>
                </a:cubicBezTo>
                <a:cubicBezTo>
                  <a:pt x="33" y="86"/>
                  <a:pt x="23" y="83"/>
                  <a:pt x="14" y="81"/>
                </a:cubicBezTo>
                <a:cubicBezTo>
                  <a:pt x="12" y="80"/>
                  <a:pt x="10" y="79"/>
                  <a:pt x="9" y="79"/>
                </a:cubicBezTo>
                <a:cubicBezTo>
                  <a:pt x="8" y="79"/>
                  <a:pt x="8" y="79"/>
                  <a:pt x="7" y="80"/>
                </a:cubicBezTo>
                <a:cubicBezTo>
                  <a:pt x="6" y="81"/>
                  <a:pt x="7" y="81"/>
                  <a:pt x="7" y="83"/>
                </a:cubicBezTo>
                <a:cubicBezTo>
                  <a:pt x="7" y="83"/>
                  <a:pt x="7" y="85"/>
                  <a:pt x="7" y="85"/>
                </a:cubicBezTo>
                <a:cubicBezTo>
                  <a:pt x="7" y="86"/>
                  <a:pt x="6" y="87"/>
                  <a:pt x="6" y="87"/>
                </a:cubicBezTo>
                <a:cubicBezTo>
                  <a:pt x="5" y="88"/>
                  <a:pt x="5" y="89"/>
                  <a:pt x="5" y="90"/>
                </a:cubicBezTo>
                <a:cubicBezTo>
                  <a:pt x="4" y="93"/>
                  <a:pt x="0" y="94"/>
                  <a:pt x="0" y="98"/>
                </a:cubicBezTo>
                <a:cubicBezTo>
                  <a:pt x="0" y="101"/>
                  <a:pt x="3" y="104"/>
                  <a:pt x="3" y="108"/>
                </a:cubicBezTo>
                <a:cubicBezTo>
                  <a:pt x="3" y="109"/>
                  <a:pt x="1" y="111"/>
                  <a:pt x="1" y="113"/>
                </a:cubicBezTo>
                <a:cubicBezTo>
                  <a:pt x="1" y="113"/>
                  <a:pt x="2" y="114"/>
                  <a:pt x="1" y="114"/>
                </a:cubicBezTo>
                <a:cubicBezTo>
                  <a:pt x="1" y="115"/>
                  <a:pt x="1" y="115"/>
                  <a:pt x="1" y="115"/>
                </a:cubicBezTo>
                <a:cubicBezTo>
                  <a:pt x="1" y="116"/>
                  <a:pt x="1" y="117"/>
                  <a:pt x="2" y="118"/>
                </a:cubicBezTo>
                <a:cubicBezTo>
                  <a:pt x="2" y="119"/>
                  <a:pt x="2" y="120"/>
                  <a:pt x="3" y="121"/>
                </a:cubicBezTo>
                <a:cubicBezTo>
                  <a:pt x="3" y="122"/>
                  <a:pt x="5" y="122"/>
                  <a:pt x="5" y="123"/>
                </a:cubicBezTo>
                <a:cubicBezTo>
                  <a:pt x="6" y="125"/>
                  <a:pt x="5" y="128"/>
                  <a:pt x="4" y="129"/>
                </a:cubicBezTo>
                <a:cubicBezTo>
                  <a:pt x="6" y="130"/>
                  <a:pt x="6" y="130"/>
                  <a:pt x="7" y="131"/>
                </a:cubicBezTo>
                <a:cubicBezTo>
                  <a:pt x="7" y="132"/>
                  <a:pt x="7" y="132"/>
                  <a:pt x="8" y="132"/>
                </a:cubicBezTo>
                <a:cubicBezTo>
                  <a:pt x="9" y="132"/>
                  <a:pt x="8" y="132"/>
                  <a:pt x="9" y="131"/>
                </a:cubicBezTo>
                <a:cubicBezTo>
                  <a:pt x="9" y="131"/>
                  <a:pt x="9" y="129"/>
                  <a:pt x="10" y="130"/>
                </a:cubicBezTo>
                <a:cubicBezTo>
                  <a:pt x="10" y="130"/>
                  <a:pt x="10" y="133"/>
                  <a:pt x="10" y="133"/>
                </a:cubicBezTo>
                <a:cubicBezTo>
                  <a:pt x="10" y="134"/>
                  <a:pt x="11" y="135"/>
                  <a:pt x="11" y="136"/>
                </a:cubicBezTo>
                <a:cubicBezTo>
                  <a:pt x="10" y="137"/>
                  <a:pt x="9" y="137"/>
                  <a:pt x="9" y="136"/>
                </a:cubicBezTo>
                <a:cubicBezTo>
                  <a:pt x="9" y="135"/>
                  <a:pt x="9" y="133"/>
                  <a:pt x="8" y="133"/>
                </a:cubicBezTo>
                <a:cubicBezTo>
                  <a:pt x="8" y="133"/>
                  <a:pt x="8" y="134"/>
                  <a:pt x="8" y="135"/>
                </a:cubicBezTo>
                <a:cubicBezTo>
                  <a:pt x="8" y="135"/>
                  <a:pt x="7" y="135"/>
                  <a:pt x="7" y="135"/>
                </a:cubicBezTo>
                <a:cubicBezTo>
                  <a:pt x="7" y="135"/>
                  <a:pt x="7" y="136"/>
                  <a:pt x="7" y="136"/>
                </a:cubicBezTo>
                <a:cubicBezTo>
                  <a:pt x="7" y="136"/>
                  <a:pt x="7" y="137"/>
                  <a:pt x="7" y="137"/>
                </a:cubicBezTo>
                <a:cubicBezTo>
                  <a:pt x="7" y="138"/>
                  <a:pt x="7" y="140"/>
                  <a:pt x="7" y="141"/>
                </a:cubicBezTo>
                <a:cubicBezTo>
                  <a:pt x="7" y="143"/>
                  <a:pt x="9" y="143"/>
                  <a:pt x="11" y="144"/>
                </a:cubicBezTo>
                <a:cubicBezTo>
                  <a:pt x="11" y="145"/>
                  <a:pt x="12" y="146"/>
                  <a:pt x="11" y="147"/>
                </a:cubicBezTo>
                <a:cubicBezTo>
                  <a:pt x="11" y="148"/>
                  <a:pt x="10" y="148"/>
                  <a:pt x="9" y="149"/>
                </a:cubicBezTo>
                <a:cubicBezTo>
                  <a:pt x="8" y="151"/>
                  <a:pt x="10" y="153"/>
                  <a:pt x="10" y="155"/>
                </a:cubicBezTo>
                <a:cubicBezTo>
                  <a:pt x="11" y="156"/>
                  <a:pt x="11" y="158"/>
                  <a:pt x="12" y="159"/>
                </a:cubicBezTo>
                <a:cubicBezTo>
                  <a:pt x="13" y="161"/>
                  <a:pt x="13" y="162"/>
                  <a:pt x="14" y="163"/>
                </a:cubicBezTo>
                <a:cubicBezTo>
                  <a:pt x="14" y="164"/>
                  <a:pt x="15" y="164"/>
                  <a:pt x="16" y="165"/>
                </a:cubicBezTo>
                <a:cubicBezTo>
                  <a:pt x="16" y="166"/>
                  <a:pt x="16" y="166"/>
                  <a:pt x="15" y="167"/>
                </a:cubicBezTo>
                <a:cubicBezTo>
                  <a:pt x="15" y="168"/>
                  <a:pt x="16" y="168"/>
                  <a:pt x="17" y="169"/>
                </a:cubicBezTo>
                <a:cubicBezTo>
                  <a:pt x="17" y="170"/>
                  <a:pt x="16" y="173"/>
                  <a:pt x="16" y="174"/>
                </a:cubicBezTo>
                <a:cubicBezTo>
                  <a:pt x="15" y="175"/>
                  <a:pt x="15" y="175"/>
                  <a:pt x="16" y="177"/>
                </a:cubicBezTo>
                <a:cubicBezTo>
                  <a:pt x="16" y="177"/>
                  <a:pt x="18" y="178"/>
                  <a:pt x="18" y="178"/>
                </a:cubicBezTo>
                <a:cubicBezTo>
                  <a:pt x="19" y="179"/>
                  <a:pt x="20" y="178"/>
                  <a:pt x="21" y="179"/>
                </a:cubicBezTo>
                <a:cubicBezTo>
                  <a:pt x="22" y="179"/>
                  <a:pt x="23" y="180"/>
                  <a:pt x="24" y="180"/>
                </a:cubicBezTo>
                <a:cubicBezTo>
                  <a:pt x="25" y="181"/>
                  <a:pt x="26" y="181"/>
                  <a:pt x="26" y="181"/>
                </a:cubicBezTo>
                <a:cubicBezTo>
                  <a:pt x="27" y="182"/>
                  <a:pt x="27" y="183"/>
                  <a:pt x="28" y="184"/>
                </a:cubicBezTo>
                <a:cubicBezTo>
                  <a:pt x="29" y="186"/>
                  <a:pt x="31" y="186"/>
                  <a:pt x="33" y="187"/>
                </a:cubicBezTo>
                <a:cubicBezTo>
                  <a:pt x="34" y="187"/>
                  <a:pt x="34" y="187"/>
                  <a:pt x="35" y="189"/>
                </a:cubicBezTo>
                <a:cubicBezTo>
                  <a:pt x="35" y="190"/>
                  <a:pt x="34" y="191"/>
                  <a:pt x="35" y="191"/>
                </a:cubicBezTo>
                <a:cubicBezTo>
                  <a:pt x="36" y="192"/>
                  <a:pt x="36" y="191"/>
                  <a:pt x="37" y="191"/>
                </a:cubicBezTo>
                <a:cubicBezTo>
                  <a:pt x="37" y="191"/>
                  <a:pt x="38" y="192"/>
                  <a:pt x="38" y="192"/>
                </a:cubicBezTo>
                <a:cubicBezTo>
                  <a:pt x="39" y="193"/>
                  <a:pt x="39" y="194"/>
                  <a:pt x="40" y="195"/>
                </a:cubicBezTo>
                <a:cubicBezTo>
                  <a:pt x="41" y="197"/>
                  <a:pt x="43" y="199"/>
                  <a:pt x="43" y="201"/>
                </a:cubicBezTo>
                <a:cubicBezTo>
                  <a:pt x="44" y="202"/>
                  <a:pt x="43" y="205"/>
                  <a:pt x="44" y="206"/>
                </a:cubicBezTo>
                <a:cubicBezTo>
                  <a:pt x="44" y="207"/>
                  <a:pt x="43" y="208"/>
                  <a:pt x="44" y="209"/>
                </a:cubicBezTo>
                <a:cubicBezTo>
                  <a:pt x="44" y="209"/>
                  <a:pt x="45" y="209"/>
                  <a:pt x="45" y="209"/>
                </a:cubicBezTo>
                <a:cubicBezTo>
                  <a:pt x="48" y="209"/>
                  <a:pt x="51" y="209"/>
                  <a:pt x="53" y="210"/>
                </a:cubicBezTo>
                <a:cubicBezTo>
                  <a:pt x="58" y="210"/>
                  <a:pt x="63" y="210"/>
                  <a:pt x="68" y="211"/>
                </a:cubicBezTo>
                <a:cubicBezTo>
                  <a:pt x="67" y="213"/>
                  <a:pt x="66" y="213"/>
                  <a:pt x="68" y="215"/>
                </a:cubicBezTo>
                <a:cubicBezTo>
                  <a:pt x="70" y="216"/>
                  <a:pt x="73" y="217"/>
                  <a:pt x="75" y="218"/>
                </a:cubicBezTo>
                <a:cubicBezTo>
                  <a:pt x="81" y="222"/>
                  <a:pt x="88" y="226"/>
                  <a:pt x="94" y="229"/>
                </a:cubicBezTo>
                <a:cubicBezTo>
                  <a:pt x="97" y="231"/>
                  <a:pt x="100" y="234"/>
                  <a:pt x="103" y="234"/>
                </a:cubicBezTo>
                <a:cubicBezTo>
                  <a:pt x="109" y="236"/>
                  <a:pt x="116" y="237"/>
                  <a:pt x="122" y="238"/>
                </a:cubicBezTo>
                <a:cubicBezTo>
                  <a:pt x="124" y="238"/>
                  <a:pt x="127" y="238"/>
                  <a:pt x="129" y="238"/>
                </a:cubicBezTo>
                <a:cubicBezTo>
                  <a:pt x="130" y="238"/>
                  <a:pt x="132" y="239"/>
                  <a:pt x="132" y="238"/>
                </a:cubicBezTo>
                <a:cubicBezTo>
                  <a:pt x="133" y="237"/>
                  <a:pt x="133" y="234"/>
                  <a:pt x="133" y="233"/>
                </a:cubicBezTo>
                <a:cubicBezTo>
                  <a:pt x="136" y="234"/>
                  <a:pt x="139" y="234"/>
                  <a:pt x="142" y="234"/>
                </a:cubicBezTo>
                <a:cubicBezTo>
                  <a:pt x="145" y="235"/>
                  <a:pt x="148" y="235"/>
                  <a:pt x="150" y="236"/>
                </a:cubicBezTo>
                <a:cubicBezTo>
                  <a:pt x="152" y="236"/>
                  <a:pt x="152" y="237"/>
                  <a:pt x="152" y="239"/>
                </a:cubicBezTo>
                <a:cubicBezTo>
                  <a:pt x="153" y="240"/>
                  <a:pt x="154" y="240"/>
                  <a:pt x="155" y="241"/>
                </a:cubicBezTo>
                <a:cubicBezTo>
                  <a:pt x="157" y="243"/>
                  <a:pt x="159" y="246"/>
                  <a:pt x="161" y="248"/>
                </a:cubicBezTo>
                <a:cubicBezTo>
                  <a:pt x="162" y="249"/>
                  <a:pt x="164" y="250"/>
                  <a:pt x="165" y="251"/>
                </a:cubicBezTo>
                <a:cubicBezTo>
                  <a:pt x="166" y="252"/>
                  <a:pt x="166" y="253"/>
                  <a:pt x="166" y="254"/>
                </a:cubicBezTo>
                <a:cubicBezTo>
                  <a:pt x="166" y="256"/>
                  <a:pt x="167" y="256"/>
                  <a:pt x="167" y="258"/>
                </a:cubicBezTo>
                <a:cubicBezTo>
                  <a:pt x="167" y="259"/>
                  <a:pt x="167" y="260"/>
                  <a:pt x="168" y="262"/>
                </a:cubicBezTo>
                <a:cubicBezTo>
                  <a:pt x="169" y="265"/>
                  <a:pt x="172" y="266"/>
                  <a:pt x="175" y="268"/>
                </a:cubicBezTo>
                <a:cubicBezTo>
                  <a:pt x="177" y="270"/>
                  <a:pt x="179" y="272"/>
                  <a:pt x="181" y="273"/>
                </a:cubicBezTo>
                <a:cubicBezTo>
                  <a:pt x="184" y="273"/>
                  <a:pt x="186" y="269"/>
                  <a:pt x="187" y="267"/>
                </a:cubicBezTo>
                <a:cubicBezTo>
                  <a:pt x="187" y="266"/>
                  <a:pt x="188" y="264"/>
                  <a:pt x="189" y="264"/>
                </a:cubicBezTo>
                <a:cubicBezTo>
                  <a:pt x="190" y="263"/>
                  <a:pt x="190" y="264"/>
                  <a:pt x="191" y="264"/>
                </a:cubicBezTo>
                <a:cubicBezTo>
                  <a:pt x="192" y="264"/>
                  <a:pt x="191" y="263"/>
                  <a:pt x="192" y="263"/>
                </a:cubicBezTo>
                <a:cubicBezTo>
                  <a:pt x="192" y="263"/>
                  <a:pt x="195" y="264"/>
                  <a:pt x="195" y="264"/>
                </a:cubicBezTo>
                <a:cubicBezTo>
                  <a:pt x="197" y="264"/>
                  <a:pt x="198" y="265"/>
                  <a:pt x="199" y="265"/>
                </a:cubicBezTo>
                <a:cubicBezTo>
                  <a:pt x="200" y="265"/>
                  <a:pt x="200" y="264"/>
                  <a:pt x="201" y="265"/>
                </a:cubicBezTo>
                <a:cubicBezTo>
                  <a:pt x="202" y="266"/>
                  <a:pt x="202" y="266"/>
                  <a:pt x="203" y="267"/>
                </a:cubicBezTo>
                <a:cubicBezTo>
                  <a:pt x="203" y="267"/>
                  <a:pt x="204" y="268"/>
                  <a:pt x="205" y="268"/>
                </a:cubicBezTo>
                <a:cubicBezTo>
                  <a:pt x="205" y="269"/>
                  <a:pt x="206" y="270"/>
                  <a:pt x="206" y="270"/>
                </a:cubicBezTo>
                <a:cubicBezTo>
                  <a:pt x="207" y="271"/>
                  <a:pt x="207" y="271"/>
                  <a:pt x="208" y="272"/>
                </a:cubicBezTo>
                <a:cubicBezTo>
                  <a:pt x="209" y="273"/>
                  <a:pt x="209" y="273"/>
                  <a:pt x="209" y="275"/>
                </a:cubicBezTo>
                <a:cubicBezTo>
                  <a:pt x="210" y="277"/>
                  <a:pt x="211" y="280"/>
                  <a:pt x="213" y="283"/>
                </a:cubicBezTo>
                <a:cubicBezTo>
                  <a:pt x="213" y="284"/>
                  <a:pt x="215" y="285"/>
                  <a:pt x="216" y="287"/>
                </a:cubicBezTo>
                <a:cubicBezTo>
                  <a:pt x="217" y="288"/>
                  <a:pt x="217" y="289"/>
                  <a:pt x="218" y="290"/>
                </a:cubicBezTo>
                <a:cubicBezTo>
                  <a:pt x="219" y="291"/>
                  <a:pt x="220" y="291"/>
                  <a:pt x="221" y="292"/>
                </a:cubicBezTo>
                <a:cubicBezTo>
                  <a:pt x="221" y="293"/>
                  <a:pt x="221" y="295"/>
                  <a:pt x="221" y="296"/>
                </a:cubicBezTo>
                <a:cubicBezTo>
                  <a:pt x="222" y="297"/>
                  <a:pt x="222" y="299"/>
                  <a:pt x="223" y="300"/>
                </a:cubicBezTo>
                <a:cubicBezTo>
                  <a:pt x="223" y="302"/>
                  <a:pt x="224" y="303"/>
                  <a:pt x="225" y="305"/>
                </a:cubicBezTo>
                <a:cubicBezTo>
                  <a:pt x="225" y="305"/>
                  <a:pt x="225" y="306"/>
                  <a:pt x="225" y="306"/>
                </a:cubicBezTo>
                <a:cubicBezTo>
                  <a:pt x="226" y="307"/>
                  <a:pt x="227" y="307"/>
                  <a:pt x="228" y="307"/>
                </a:cubicBezTo>
                <a:cubicBezTo>
                  <a:pt x="229" y="308"/>
                  <a:pt x="230" y="308"/>
                  <a:pt x="232" y="309"/>
                </a:cubicBezTo>
                <a:cubicBezTo>
                  <a:pt x="233" y="310"/>
                  <a:pt x="234" y="311"/>
                  <a:pt x="236" y="311"/>
                </a:cubicBezTo>
                <a:cubicBezTo>
                  <a:pt x="237" y="311"/>
                  <a:pt x="239" y="311"/>
                  <a:pt x="240" y="311"/>
                </a:cubicBezTo>
                <a:cubicBezTo>
                  <a:pt x="241" y="312"/>
                  <a:pt x="242" y="313"/>
                  <a:pt x="243" y="313"/>
                </a:cubicBezTo>
                <a:cubicBezTo>
                  <a:pt x="244" y="314"/>
                  <a:pt x="243" y="313"/>
                  <a:pt x="244" y="313"/>
                </a:cubicBezTo>
                <a:cubicBezTo>
                  <a:pt x="245" y="313"/>
                  <a:pt x="245" y="312"/>
                  <a:pt x="245" y="312"/>
                </a:cubicBezTo>
                <a:cubicBezTo>
                  <a:pt x="245" y="312"/>
                  <a:pt x="246" y="313"/>
                  <a:pt x="246" y="312"/>
                </a:cubicBezTo>
                <a:cubicBezTo>
                  <a:pt x="247" y="312"/>
                  <a:pt x="246" y="311"/>
                  <a:pt x="245" y="311"/>
                </a:cubicBezTo>
                <a:cubicBezTo>
                  <a:pt x="246" y="310"/>
                  <a:pt x="245" y="310"/>
                  <a:pt x="245" y="309"/>
                </a:cubicBezTo>
                <a:cubicBezTo>
                  <a:pt x="244" y="308"/>
                  <a:pt x="244" y="307"/>
                  <a:pt x="244" y="306"/>
                </a:cubicBezTo>
                <a:cubicBezTo>
                  <a:pt x="243" y="305"/>
                  <a:pt x="242" y="303"/>
                  <a:pt x="242" y="301"/>
                </a:cubicBezTo>
                <a:cubicBezTo>
                  <a:pt x="242" y="300"/>
                  <a:pt x="243" y="299"/>
                  <a:pt x="243" y="298"/>
                </a:cubicBezTo>
                <a:cubicBezTo>
                  <a:pt x="243" y="297"/>
                  <a:pt x="243" y="297"/>
                  <a:pt x="243" y="296"/>
                </a:cubicBezTo>
                <a:cubicBezTo>
                  <a:pt x="243" y="296"/>
                  <a:pt x="242" y="296"/>
                  <a:pt x="243" y="296"/>
                </a:cubicBezTo>
                <a:cubicBezTo>
                  <a:pt x="243" y="295"/>
                  <a:pt x="244" y="295"/>
                  <a:pt x="244" y="295"/>
                </a:cubicBezTo>
                <a:cubicBezTo>
                  <a:pt x="244" y="295"/>
                  <a:pt x="244" y="294"/>
                  <a:pt x="244" y="294"/>
                </a:cubicBezTo>
                <a:cubicBezTo>
                  <a:pt x="245" y="293"/>
                  <a:pt x="245" y="292"/>
                  <a:pt x="245" y="292"/>
                </a:cubicBezTo>
                <a:cubicBezTo>
                  <a:pt x="245" y="292"/>
                  <a:pt x="244" y="291"/>
                  <a:pt x="244" y="291"/>
                </a:cubicBezTo>
                <a:cubicBezTo>
                  <a:pt x="244" y="290"/>
                  <a:pt x="244" y="290"/>
                  <a:pt x="244" y="289"/>
                </a:cubicBezTo>
                <a:cubicBezTo>
                  <a:pt x="245" y="288"/>
                  <a:pt x="245" y="290"/>
                  <a:pt x="246" y="289"/>
                </a:cubicBezTo>
                <a:cubicBezTo>
                  <a:pt x="247" y="289"/>
                  <a:pt x="248" y="288"/>
                  <a:pt x="248" y="287"/>
                </a:cubicBezTo>
                <a:cubicBezTo>
                  <a:pt x="248" y="286"/>
                  <a:pt x="247" y="286"/>
                  <a:pt x="248" y="285"/>
                </a:cubicBezTo>
                <a:cubicBezTo>
                  <a:pt x="248" y="285"/>
                  <a:pt x="249" y="285"/>
                  <a:pt x="249" y="285"/>
                </a:cubicBezTo>
                <a:cubicBezTo>
                  <a:pt x="251" y="285"/>
                  <a:pt x="250" y="285"/>
                  <a:pt x="251" y="284"/>
                </a:cubicBezTo>
                <a:cubicBezTo>
                  <a:pt x="251" y="283"/>
                  <a:pt x="251" y="283"/>
                  <a:pt x="251" y="283"/>
                </a:cubicBezTo>
                <a:cubicBezTo>
                  <a:pt x="252" y="283"/>
                  <a:pt x="254" y="283"/>
                  <a:pt x="254" y="283"/>
                </a:cubicBezTo>
                <a:cubicBezTo>
                  <a:pt x="255" y="282"/>
                  <a:pt x="255" y="282"/>
                  <a:pt x="254" y="281"/>
                </a:cubicBezTo>
                <a:cubicBezTo>
                  <a:pt x="253" y="280"/>
                  <a:pt x="253" y="281"/>
                  <a:pt x="255" y="280"/>
                </a:cubicBezTo>
                <a:cubicBezTo>
                  <a:pt x="255" y="280"/>
                  <a:pt x="256" y="279"/>
                  <a:pt x="257" y="279"/>
                </a:cubicBezTo>
                <a:cubicBezTo>
                  <a:pt x="256" y="280"/>
                  <a:pt x="258" y="280"/>
                  <a:pt x="258" y="280"/>
                </a:cubicBezTo>
                <a:cubicBezTo>
                  <a:pt x="259" y="280"/>
                  <a:pt x="261" y="279"/>
                  <a:pt x="262" y="279"/>
                </a:cubicBezTo>
                <a:cubicBezTo>
                  <a:pt x="262" y="278"/>
                  <a:pt x="263" y="278"/>
                  <a:pt x="264" y="277"/>
                </a:cubicBezTo>
                <a:cubicBezTo>
                  <a:pt x="265" y="276"/>
                  <a:pt x="267" y="276"/>
                  <a:pt x="268" y="275"/>
                </a:cubicBezTo>
                <a:cubicBezTo>
                  <a:pt x="268" y="274"/>
                  <a:pt x="268" y="274"/>
                  <a:pt x="268" y="273"/>
                </a:cubicBezTo>
                <a:cubicBezTo>
                  <a:pt x="269" y="272"/>
                  <a:pt x="271" y="271"/>
                  <a:pt x="271" y="271"/>
                </a:cubicBezTo>
                <a:cubicBezTo>
                  <a:pt x="271" y="270"/>
                  <a:pt x="270" y="269"/>
                  <a:pt x="270" y="268"/>
                </a:cubicBezTo>
                <a:cubicBezTo>
                  <a:pt x="270" y="267"/>
                  <a:pt x="271" y="266"/>
                  <a:pt x="272" y="266"/>
                </a:cubicBezTo>
                <a:cubicBezTo>
                  <a:pt x="272" y="268"/>
                  <a:pt x="272" y="268"/>
                  <a:pt x="273" y="268"/>
                </a:cubicBezTo>
                <a:cubicBezTo>
                  <a:pt x="275" y="268"/>
                  <a:pt x="275" y="269"/>
                  <a:pt x="276" y="268"/>
                </a:cubicBezTo>
                <a:cubicBezTo>
                  <a:pt x="277" y="268"/>
                  <a:pt x="278" y="267"/>
                  <a:pt x="279" y="267"/>
                </a:cubicBezTo>
                <a:cubicBezTo>
                  <a:pt x="280" y="267"/>
                  <a:pt x="282" y="267"/>
                  <a:pt x="282" y="266"/>
                </a:cubicBezTo>
                <a:cubicBezTo>
                  <a:pt x="284" y="266"/>
                  <a:pt x="286" y="265"/>
                  <a:pt x="288" y="265"/>
                </a:cubicBezTo>
                <a:cubicBezTo>
                  <a:pt x="290" y="265"/>
                  <a:pt x="291" y="266"/>
                  <a:pt x="292" y="266"/>
                </a:cubicBezTo>
                <a:cubicBezTo>
                  <a:pt x="294" y="267"/>
                  <a:pt x="296" y="267"/>
                  <a:pt x="298" y="267"/>
                </a:cubicBezTo>
                <a:cubicBezTo>
                  <a:pt x="298" y="267"/>
                  <a:pt x="300" y="267"/>
                  <a:pt x="300" y="267"/>
                </a:cubicBezTo>
                <a:cubicBezTo>
                  <a:pt x="302" y="267"/>
                  <a:pt x="301" y="267"/>
                  <a:pt x="300" y="266"/>
                </a:cubicBezTo>
                <a:cubicBezTo>
                  <a:pt x="301" y="265"/>
                  <a:pt x="301" y="264"/>
                  <a:pt x="302" y="264"/>
                </a:cubicBezTo>
                <a:cubicBezTo>
                  <a:pt x="303" y="264"/>
                  <a:pt x="303" y="264"/>
                  <a:pt x="303" y="264"/>
                </a:cubicBezTo>
                <a:cubicBezTo>
                  <a:pt x="303" y="264"/>
                  <a:pt x="303" y="265"/>
                  <a:pt x="304" y="265"/>
                </a:cubicBezTo>
                <a:cubicBezTo>
                  <a:pt x="305" y="265"/>
                  <a:pt x="305" y="265"/>
                  <a:pt x="306" y="265"/>
                </a:cubicBezTo>
                <a:cubicBezTo>
                  <a:pt x="305" y="266"/>
                  <a:pt x="307" y="267"/>
                  <a:pt x="308" y="267"/>
                </a:cubicBezTo>
                <a:cubicBezTo>
                  <a:pt x="308" y="268"/>
                  <a:pt x="309" y="268"/>
                  <a:pt x="310" y="268"/>
                </a:cubicBezTo>
                <a:cubicBezTo>
                  <a:pt x="310" y="268"/>
                  <a:pt x="311" y="269"/>
                  <a:pt x="311" y="270"/>
                </a:cubicBezTo>
                <a:cubicBezTo>
                  <a:pt x="312" y="271"/>
                  <a:pt x="314" y="272"/>
                  <a:pt x="316" y="272"/>
                </a:cubicBezTo>
                <a:cubicBezTo>
                  <a:pt x="316" y="272"/>
                  <a:pt x="317" y="271"/>
                  <a:pt x="317" y="270"/>
                </a:cubicBezTo>
                <a:cubicBezTo>
                  <a:pt x="318" y="270"/>
                  <a:pt x="318" y="270"/>
                  <a:pt x="318" y="270"/>
                </a:cubicBezTo>
                <a:cubicBezTo>
                  <a:pt x="318" y="270"/>
                  <a:pt x="319" y="270"/>
                  <a:pt x="319" y="270"/>
                </a:cubicBezTo>
                <a:cubicBezTo>
                  <a:pt x="319" y="270"/>
                  <a:pt x="320" y="270"/>
                  <a:pt x="320" y="270"/>
                </a:cubicBezTo>
                <a:cubicBezTo>
                  <a:pt x="320" y="271"/>
                  <a:pt x="320" y="271"/>
                  <a:pt x="321" y="271"/>
                </a:cubicBezTo>
                <a:cubicBezTo>
                  <a:pt x="321" y="272"/>
                  <a:pt x="322" y="272"/>
                  <a:pt x="323" y="271"/>
                </a:cubicBezTo>
                <a:cubicBezTo>
                  <a:pt x="323" y="270"/>
                  <a:pt x="322" y="268"/>
                  <a:pt x="324" y="267"/>
                </a:cubicBezTo>
                <a:cubicBezTo>
                  <a:pt x="325" y="267"/>
                  <a:pt x="325" y="268"/>
                  <a:pt x="325" y="269"/>
                </a:cubicBezTo>
                <a:cubicBezTo>
                  <a:pt x="326" y="269"/>
                  <a:pt x="327" y="269"/>
                  <a:pt x="328" y="270"/>
                </a:cubicBezTo>
                <a:cubicBezTo>
                  <a:pt x="328" y="270"/>
                  <a:pt x="329" y="270"/>
                  <a:pt x="330" y="271"/>
                </a:cubicBezTo>
                <a:cubicBezTo>
                  <a:pt x="330" y="271"/>
                  <a:pt x="330" y="272"/>
                  <a:pt x="330" y="273"/>
                </a:cubicBezTo>
                <a:cubicBezTo>
                  <a:pt x="332" y="272"/>
                  <a:pt x="336" y="271"/>
                  <a:pt x="332" y="269"/>
                </a:cubicBezTo>
                <a:cubicBezTo>
                  <a:pt x="330" y="269"/>
                  <a:pt x="326" y="267"/>
                  <a:pt x="328" y="265"/>
                </a:cubicBezTo>
                <a:cubicBezTo>
                  <a:pt x="329" y="264"/>
                  <a:pt x="330" y="263"/>
                  <a:pt x="331" y="262"/>
                </a:cubicBezTo>
                <a:cubicBezTo>
                  <a:pt x="331" y="262"/>
                  <a:pt x="331" y="262"/>
                  <a:pt x="332" y="261"/>
                </a:cubicBezTo>
                <a:cubicBezTo>
                  <a:pt x="331" y="261"/>
                  <a:pt x="331" y="259"/>
                  <a:pt x="332" y="259"/>
                </a:cubicBezTo>
                <a:cubicBezTo>
                  <a:pt x="331" y="258"/>
                  <a:pt x="330" y="259"/>
                  <a:pt x="329" y="259"/>
                </a:cubicBezTo>
                <a:cubicBezTo>
                  <a:pt x="329" y="260"/>
                  <a:pt x="328" y="260"/>
                  <a:pt x="328" y="260"/>
                </a:cubicBezTo>
                <a:cubicBezTo>
                  <a:pt x="327" y="261"/>
                  <a:pt x="327" y="262"/>
                  <a:pt x="326" y="262"/>
                </a:cubicBezTo>
                <a:cubicBezTo>
                  <a:pt x="326" y="262"/>
                  <a:pt x="325" y="262"/>
                  <a:pt x="325" y="261"/>
                </a:cubicBezTo>
                <a:cubicBezTo>
                  <a:pt x="325" y="260"/>
                  <a:pt x="326" y="261"/>
                  <a:pt x="326" y="260"/>
                </a:cubicBezTo>
                <a:cubicBezTo>
                  <a:pt x="326" y="259"/>
                  <a:pt x="326" y="259"/>
                  <a:pt x="325" y="259"/>
                </a:cubicBezTo>
                <a:cubicBezTo>
                  <a:pt x="325" y="259"/>
                  <a:pt x="324" y="259"/>
                  <a:pt x="323" y="259"/>
                </a:cubicBezTo>
                <a:cubicBezTo>
                  <a:pt x="322" y="260"/>
                  <a:pt x="322" y="261"/>
                  <a:pt x="320" y="260"/>
                </a:cubicBezTo>
                <a:cubicBezTo>
                  <a:pt x="319" y="260"/>
                  <a:pt x="318" y="259"/>
                  <a:pt x="319" y="258"/>
                </a:cubicBezTo>
                <a:cubicBezTo>
                  <a:pt x="320" y="255"/>
                  <a:pt x="323" y="257"/>
                  <a:pt x="325" y="258"/>
                </a:cubicBezTo>
                <a:cubicBezTo>
                  <a:pt x="326" y="258"/>
                  <a:pt x="327" y="259"/>
                  <a:pt x="328" y="258"/>
                </a:cubicBezTo>
                <a:cubicBezTo>
                  <a:pt x="330" y="257"/>
                  <a:pt x="330" y="257"/>
                  <a:pt x="332" y="256"/>
                </a:cubicBezTo>
                <a:cubicBezTo>
                  <a:pt x="333" y="256"/>
                  <a:pt x="334" y="255"/>
                  <a:pt x="335" y="255"/>
                </a:cubicBezTo>
                <a:cubicBezTo>
                  <a:pt x="335" y="255"/>
                  <a:pt x="336" y="256"/>
                  <a:pt x="336" y="256"/>
                </a:cubicBezTo>
                <a:cubicBezTo>
                  <a:pt x="337" y="255"/>
                  <a:pt x="337" y="255"/>
                  <a:pt x="338" y="255"/>
                </a:cubicBezTo>
                <a:cubicBezTo>
                  <a:pt x="338" y="255"/>
                  <a:pt x="339" y="256"/>
                  <a:pt x="339" y="255"/>
                </a:cubicBezTo>
                <a:cubicBezTo>
                  <a:pt x="340" y="255"/>
                  <a:pt x="340" y="255"/>
                  <a:pt x="340" y="255"/>
                </a:cubicBezTo>
                <a:cubicBezTo>
                  <a:pt x="341" y="255"/>
                  <a:pt x="341" y="255"/>
                  <a:pt x="341" y="255"/>
                </a:cubicBezTo>
                <a:cubicBezTo>
                  <a:pt x="342" y="255"/>
                  <a:pt x="342" y="255"/>
                  <a:pt x="342" y="254"/>
                </a:cubicBezTo>
                <a:cubicBezTo>
                  <a:pt x="343" y="253"/>
                  <a:pt x="343" y="251"/>
                  <a:pt x="343" y="250"/>
                </a:cubicBezTo>
                <a:cubicBezTo>
                  <a:pt x="344" y="251"/>
                  <a:pt x="344" y="252"/>
                  <a:pt x="344" y="253"/>
                </a:cubicBezTo>
                <a:cubicBezTo>
                  <a:pt x="345" y="254"/>
                  <a:pt x="345" y="254"/>
                  <a:pt x="346" y="255"/>
                </a:cubicBezTo>
                <a:cubicBezTo>
                  <a:pt x="347" y="257"/>
                  <a:pt x="348" y="255"/>
                  <a:pt x="349" y="254"/>
                </a:cubicBezTo>
                <a:cubicBezTo>
                  <a:pt x="349" y="256"/>
                  <a:pt x="351" y="255"/>
                  <a:pt x="352" y="254"/>
                </a:cubicBezTo>
                <a:cubicBezTo>
                  <a:pt x="352" y="253"/>
                  <a:pt x="352" y="253"/>
                  <a:pt x="353" y="253"/>
                </a:cubicBezTo>
                <a:cubicBezTo>
                  <a:pt x="353" y="252"/>
                  <a:pt x="354" y="253"/>
                  <a:pt x="354" y="253"/>
                </a:cubicBezTo>
                <a:cubicBezTo>
                  <a:pt x="354" y="253"/>
                  <a:pt x="354" y="253"/>
                  <a:pt x="353" y="254"/>
                </a:cubicBezTo>
                <a:cubicBezTo>
                  <a:pt x="354" y="254"/>
                  <a:pt x="357" y="253"/>
                  <a:pt x="358" y="253"/>
                </a:cubicBezTo>
                <a:cubicBezTo>
                  <a:pt x="359" y="253"/>
                  <a:pt x="363" y="251"/>
                  <a:pt x="360" y="253"/>
                </a:cubicBezTo>
                <a:cubicBezTo>
                  <a:pt x="361" y="254"/>
                  <a:pt x="363" y="253"/>
                  <a:pt x="364" y="254"/>
                </a:cubicBezTo>
                <a:cubicBezTo>
                  <a:pt x="365" y="254"/>
                  <a:pt x="366" y="255"/>
                  <a:pt x="368" y="255"/>
                </a:cubicBezTo>
                <a:cubicBezTo>
                  <a:pt x="367" y="254"/>
                  <a:pt x="368" y="255"/>
                  <a:pt x="369" y="255"/>
                </a:cubicBezTo>
                <a:cubicBezTo>
                  <a:pt x="369" y="255"/>
                  <a:pt x="370" y="255"/>
                  <a:pt x="370" y="256"/>
                </a:cubicBezTo>
                <a:cubicBezTo>
                  <a:pt x="370" y="256"/>
                  <a:pt x="369" y="256"/>
                  <a:pt x="370" y="256"/>
                </a:cubicBezTo>
                <a:cubicBezTo>
                  <a:pt x="371" y="258"/>
                  <a:pt x="374" y="258"/>
                  <a:pt x="372" y="260"/>
                </a:cubicBezTo>
                <a:cubicBezTo>
                  <a:pt x="372" y="260"/>
                  <a:pt x="372" y="260"/>
                  <a:pt x="372" y="259"/>
                </a:cubicBezTo>
                <a:cubicBezTo>
                  <a:pt x="371" y="262"/>
                  <a:pt x="375" y="260"/>
                  <a:pt x="376" y="260"/>
                </a:cubicBezTo>
                <a:cubicBezTo>
                  <a:pt x="376" y="260"/>
                  <a:pt x="376" y="259"/>
                  <a:pt x="377" y="259"/>
                </a:cubicBezTo>
                <a:cubicBezTo>
                  <a:pt x="377" y="259"/>
                  <a:pt x="377" y="259"/>
                  <a:pt x="378" y="259"/>
                </a:cubicBezTo>
                <a:cubicBezTo>
                  <a:pt x="379" y="258"/>
                  <a:pt x="379" y="257"/>
                  <a:pt x="381" y="257"/>
                </a:cubicBezTo>
                <a:cubicBezTo>
                  <a:pt x="381" y="256"/>
                  <a:pt x="382" y="257"/>
                  <a:pt x="383" y="256"/>
                </a:cubicBezTo>
                <a:cubicBezTo>
                  <a:pt x="383" y="256"/>
                  <a:pt x="382" y="255"/>
                  <a:pt x="383" y="254"/>
                </a:cubicBezTo>
                <a:cubicBezTo>
                  <a:pt x="383" y="254"/>
                  <a:pt x="386" y="254"/>
                  <a:pt x="386" y="254"/>
                </a:cubicBezTo>
                <a:cubicBezTo>
                  <a:pt x="387" y="254"/>
                  <a:pt x="388" y="255"/>
                  <a:pt x="389" y="255"/>
                </a:cubicBezTo>
                <a:cubicBezTo>
                  <a:pt x="390" y="256"/>
                  <a:pt x="391" y="257"/>
                  <a:pt x="393" y="258"/>
                </a:cubicBezTo>
                <a:cubicBezTo>
                  <a:pt x="394" y="260"/>
                  <a:pt x="395" y="261"/>
                  <a:pt x="397" y="262"/>
                </a:cubicBezTo>
                <a:cubicBezTo>
                  <a:pt x="397" y="263"/>
                  <a:pt x="397" y="263"/>
                  <a:pt x="398" y="263"/>
                </a:cubicBezTo>
                <a:cubicBezTo>
                  <a:pt x="400" y="264"/>
                  <a:pt x="400" y="263"/>
                  <a:pt x="401" y="264"/>
                </a:cubicBezTo>
                <a:cubicBezTo>
                  <a:pt x="401" y="265"/>
                  <a:pt x="402" y="266"/>
                  <a:pt x="402" y="267"/>
                </a:cubicBezTo>
                <a:cubicBezTo>
                  <a:pt x="403" y="267"/>
                  <a:pt x="403" y="269"/>
                  <a:pt x="403" y="270"/>
                </a:cubicBezTo>
                <a:cubicBezTo>
                  <a:pt x="403" y="272"/>
                  <a:pt x="402" y="274"/>
                  <a:pt x="402" y="276"/>
                </a:cubicBezTo>
                <a:cubicBezTo>
                  <a:pt x="402" y="279"/>
                  <a:pt x="402" y="279"/>
                  <a:pt x="404" y="281"/>
                </a:cubicBezTo>
                <a:cubicBezTo>
                  <a:pt x="405" y="279"/>
                  <a:pt x="403" y="279"/>
                  <a:pt x="404" y="278"/>
                </a:cubicBezTo>
                <a:cubicBezTo>
                  <a:pt x="404" y="276"/>
                  <a:pt x="405" y="279"/>
                  <a:pt x="406" y="279"/>
                </a:cubicBezTo>
                <a:cubicBezTo>
                  <a:pt x="406" y="279"/>
                  <a:pt x="407" y="277"/>
                  <a:pt x="407" y="279"/>
                </a:cubicBezTo>
                <a:cubicBezTo>
                  <a:pt x="407" y="279"/>
                  <a:pt x="406" y="282"/>
                  <a:pt x="405" y="282"/>
                </a:cubicBezTo>
                <a:cubicBezTo>
                  <a:pt x="405" y="283"/>
                  <a:pt x="405" y="282"/>
                  <a:pt x="405" y="283"/>
                </a:cubicBezTo>
                <a:cubicBezTo>
                  <a:pt x="405" y="284"/>
                  <a:pt x="405" y="284"/>
                  <a:pt x="406" y="285"/>
                </a:cubicBezTo>
                <a:cubicBezTo>
                  <a:pt x="407" y="286"/>
                  <a:pt x="407" y="287"/>
                  <a:pt x="408" y="289"/>
                </a:cubicBezTo>
                <a:cubicBezTo>
                  <a:pt x="408" y="289"/>
                  <a:pt x="410" y="291"/>
                  <a:pt x="411" y="291"/>
                </a:cubicBezTo>
                <a:cubicBezTo>
                  <a:pt x="411" y="291"/>
                  <a:pt x="411" y="290"/>
                  <a:pt x="411" y="290"/>
                </a:cubicBezTo>
                <a:cubicBezTo>
                  <a:pt x="412" y="290"/>
                  <a:pt x="412" y="290"/>
                  <a:pt x="412" y="291"/>
                </a:cubicBezTo>
                <a:cubicBezTo>
                  <a:pt x="413" y="292"/>
                  <a:pt x="412" y="293"/>
                  <a:pt x="413" y="294"/>
                </a:cubicBezTo>
                <a:cubicBezTo>
                  <a:pt x="414" y="295"/>
                  <a:pt x="415" y="295"/>
                  <a:pt x="416" y="296"/>
                </a:cubicBezTo>
                <a:cubicBezTo>
                  <a:pt x="417" y="297"/>
                  <a:pt x="416" y="299"/>
                  <a:pt x="417" y="300"/>
                </a:cubicBezTo>
                <a:cubicBezTo>
                  <a:pt x="418" y="301"/>
                  <a:pt x="419" y="301"/>
                  <a:pt x="420" y="301"/>
                </a:cubicBezTo>
                <a:cubicBezTo>
                  <a:pt x="423" y="302"/>
                  <a:pt x="423" y="305"/>
                  <a:pt x="426" y="306"/>
                </a:cubicBezTo>
                <a:cubicBezTo>
                  <a:pt x="426" y="306"/>
                  <a:pt x="427" y="306"/>
                  <a:pt x="427" y="307"/>
                </a:cubicBezTo>
                <a:cubicBezTo>
                  <a:pt x="428" y="307"/>
                  <a:pt x="427" y="307"/>
                  <a:pt x="426" y="307"/>
                </a:cubicBezTo>
                <a:cubicBezTo>
                  <a:pt x="426" y="307"/>
                  <a:pt x="425" y="307"/>
                  <a:pt x="425" y="308"/>
                </a:cubicBezTo>
                <a:cubicBezTo>
                  <a:pt x="425" y="308"/>
                  <a:pt x="426" y="308"/>
                  <a:pt x="427" y="309"/>
                </a:cubicBezTo>
                <a:cubicBezTo>
                  <a:pt x="429" y="309"/>
                  <a:pt x="433" y="307"/>
                  <a:pt x="434" y="306"/>
                </a:cubicBezTo>
                <a:cubicBezTo>
                  <a:pt x="435" y="304"/>
                  <a:pt x="434" y="304"/>
                  <a:pt x="434" y="302"/>
                </a:cubicBezTo>
                <a:cubicBezTo>
                  <a:pt x="434" y="301"/>
                  <a:pt x="434" y="298"/>
                  <a:pt x="436" y="299"/>
                </a:cubicBezTo>
                <a:cubicBezTo>
                  <a:pt x="435" y="298"/>
                  <a:pt x="435" y="296"/>
                  <a:pt x="434" y="295"/>
                </a:cubicBezTo>
                <a:cubicBezTo>
                  <a:pt x="434" y="293"/>
                  <a:pt x="435" y="292"/>
                  <a:pt x="435" y="291"/>
                </a:cubicBezTo>
                <a:cubicBezTo>
                  <a:pt x="435" y="288"/>
                  <a:pt x="434" y="285"/>
                  <a:pt x="432" y="283"/>
                </a:cubicBezTo>
                <a:cubicBezTo>
                  <a:pt x="430" y="281"/>
                  <a:pt x="429" y="278"/>
                  <a:pt x="428" y="276"/>
                </a:cubicBezTo>
                <a:cubicBezTo>
                  <a:pt x="427" y="274"/>
                  <a:pt x="425" y="272"/>
                  <a:pt x="426" y="269"/>
                </a:cubicBezTo>
                <a:cubicBezTo>
                  <a:pt x="426" y="268"/>
                  <a:pt x="425" y="267"/>
                  <a:pt x="424" y="266"/>
                </a:cubicBezTo>
                <a:cubicBezTo>
                  <a:pt x="423" y="265"/>
                  <a:pt x="423" y="263"/>
                  <a:pt x="421" y="263"/>
                </a:cubicBezTo>
                <a:cubicBezTo>
                  <a:pt x="419" y="261"/>
                  <a:pt x="418" y="259"/>
                  <a:pt x="417" y="256"/>
                </a:cubicBezTo>
                <a:cubicBezTo>
                  <a:pt x="415" y="254"/>
                  <a:pt x="414" y="251"/>
                  <a:pt x="413" y="248"/>
                </a:cubicBezTo>
                <a:cubicBezTo>
                  <a:pt x="413" y="248"/>
                  <a:pt x="413" y="247"/>
                  <a:pt x="413" y="247"/>
                </a:cubicBezTo>
                <a:cubicBezTo>
                  <a:pt x="413" y="247"/>
                  <a:pt x="412" y="246"/>
                  <a:pt x="412" y="246"/>
                </a:cubicBezTo>
                <a:cubicBezTo>
                  <a:pt x="412" y="245"/>
                  <a:pt x="411" y="243"/>
                  <a:pt x="411" y="242"/>
                </a:cubicBezTo>
                <a:cubicBezTo>
                  <a:pt x="411" y="240"/>
                  <a:pt x="410" y="239"/>
                  <a:pt x="411" y="237"/>
                </a:cubicBezTo>
                <a:cubicBezTo>
                  <a:pt x="411" y="236"/>
                  <a:pt x="412" y="234"/>
                  <a:pt x="412" y="233"/>
                </a:cubicBezTo>
                <a:cubicBezTo>
                  <a:pt x="413" y="232"/>
                  <a:pt x="413" y="231"/>
                  <a:pt x="413" y="229"/>
                </a:cubicBezTo>
                <a:cubicBezTo>
                  <a:pt x="414" y="228"/>
                  <a:pt x="415" y="227"/>
                  <a:pt x="416" y="226"/>
                </a:cubicBezTo>
                <a:cubicBezTo>
                  <a:pt x="414" y="226"/>
                  <a:pt x="415" y="225"/>
                  <a:pt x="415" y="224"/>
                </a:cubicBezTo>
                <a:cubicBezTo>
                  <a:pt x="415" y="224"/>
                  <a:pt x="416" y="224"/>
                  <a:pt x="416" y="223"/>
                </a:cubicBezTo>
                <a:cubicBezTo>
                  <a:pt x="417" y="223"/>
                  <a:pt x="416" y="222"/>
                  <a:pt x="416" y="223"/>
                </a:cubicBezTo>
                <a:cubicBezTo>
                  <a:pt x="416" y="222"/>
                  <a:pt x="416" y="222"/>
                  <a:pt x="417" y="222"/>
                </a:cubicBezTo>
                <a:cubicBezTo>
                  <a:pt x="418" y="221"/>
                  <a:pt x="418" y="220"/>
                  <a:pt x="419" y="219"/>
                </a:cubicBezTo>
                <a:cubicBezTo>
                  <a:pt x="419" y="219"/>
                  <a:pt x="421" y="218"/>
                  <a:pt x="421" y="217"/>
                </a:cubicBezTo>
                <a:cubicBezTo>
                  <a:pt x="422" y="217"/>
                  <a:pt x="423" y="216"/>
                  <a:pt x="424" y="215"/>
                </a:cubicBezTo>
                <a:cubicBezTo>
                  <a:pt x="425" y="214"/>
                  <a:pt x="426" y="213"/>
                  <a:pt x="426" y="212"/>
                </a:cubicBezTo>
                <a:cubicBezTo>
                  <a:pt x="427" y="212"/>
                  <a:pt x="428" y="211"/>
                  <a:pt x="428" y="210"/>
                </a:cubicBezTo>
                <a:cubicBezTo>
                  <a:pt x="429" y="210"/>
                  <a:pt x="429" y="210"/>
                  <a:pt x="430" y="209"/>
                </a:cubicBezTo>
                <a:cubicBezTo>
                  <a:pt x="430" y="209"/>
                  <a:pt x="430" y="208"/>
                  <a:pt x="430" y="208"/>
                </a:cubicBezTo>
                <a:cubicBezTo>
                  <a:pt x="430" y="206"/>
                  <a:pt x="430" y="205"/>
                  <a:pt x="431" y="204"/>
                </a:cubicBezTo>
                <a:cubicBezTo>
                  <a:pt x="432" y="202"/>
                  <a:pt x="433" y="200"/>
                  <a:pt x="435" y="199"/>
                </a:cubicBezTo>
                <a:cubicBezTo>
                  <a:pt x="438" y="198"/>
                  <a:pt x="440" y="199"/>
                  <a:pt x="441" y="196"/>
                </a:cubicBezTo>
                <a:cubicBezTo>
                  <a:pt x="441" y="194"/>
                  <a:pt x="442" y="192"/>
                  <a:pt x="444" y="190"/>
                </a:cubicBezTo>
                <a:cubicBezTo>
                  <a:pt x="444" y="190"/>
                  <a:pt x="445" y="189"/>
                  <a:pt x="445" y="189"/>
                </a:cubicBezTo>
                <a:cubicBezTo>
                  <a:pt x="445" y="189"/>
                  <a:pt x="446" y="189"/>
                  <a:pt x="446" y="188"/>
                </a:cubicBezTo>
                <a:cubicBezTo>
                  <a:pt x="447" y="188"/>
                  <a:pt x="447" y="187"/>
                  <a:pt x="447" y="186"/>
                </a:cubicBezTo>
                <a:cubicBezTo>
                  <a:pt x="448" y="186"/>
                  <a:pt x="449" y="186"/>
                  <a:pt x="449" y="186"/>
                </a:cubicBezTo>
                <a:cubicBezTo>
                  <a:pt x="451" y="185"/>
                  <a:pt x="452" y="185"/>
                  <a:pt x="453" y="184"/>
                </a:cubicBezTo>
                <a:cubicBezTo>
                  <a:pt x="454" y="183"/>
                  <a:pt x="455" y="182"/>
                  <a:pt x="453" y="181"/>
                </a:cubicBezTo>
                <a:cubicBezTo>
                  <a:pt x="453" y="182"/>
                  <a:pt x="450" y="183"/>
                  <a:pt x="449" y="183"/>
                </a:cubicBezTo>
                <a:cubicBezTo>
                  <a:pt x="448" y="183"/>
                  <a:pt x="446" y="182"/>
                  <a:pt x="448" y="182"/>
                </a:cubicBezTo>
                <a:cubicBezTo>
                  <a:pt x="449" y="182"/>
                  <a:pt x="449" y="183"/>
                  <a:pt x="450" y="182"/>
                </a:cubicBezTo>
                <a:cubicBezTo>
                  <a:pt x="450" y="182"/>
                  <a:pt x="451" y="181"/>
                  <a:pt x="451" y="180"/>
                </a:cubicBezTo>
                <a:cubicBezTo>
                  <a:pt x="451" y="180"/>
                  <a:pt x="451" y="179"/>
                  <a:pt x="451" y="179"/>
                </a:cubicBezTo>
                <a:cubicBezTo>
                  <a:pt x="451" y="178"/>
                  <a:pt x="450" y="178"/>
                  <a:pt x="450" y="177"/>
                </a:cubicBezTo>
                <a:cubicBezTo>
                  <a:pt x="450" y="177"/>
                  <a:pt x="450" y="177"/>
                  <a:pt x="450" y="178"/>
                </a:cubicBezTo>
                <a:cubicBezTo>
                  <a:pt x="450" y="177"/>
                  <a:pt x="449" y="175"/>
                  <a:pt x="451" y="176"/>
                </a:cubicBezTo>
                <a:cubicBezTo>
                  <a:pt x="452" y="176"/>
                  <a:pt x="451" y="177"/>
                  <a:pt x="452" y="177"/>
                </a:cubicBezTo>
                <a:cubicBezTo>
                  <a:pt x="453" y="177"/>
                  <a:pt x="455" y="177"/>
                  <a:pt x="456" y="175"/>
                </a:cubicBezTo>
                <a:cubicBezTo>
                  <a:pt x="456" y="175"/>
                  <a:pt x="456" y="175"/>
                  <a:pt x="457" y="174"/>
                </a:cubicBezTo>
                <a:cubicBezTo>
                  <a:pt x="457" y="174"/>
                  <a:pt x="458" y="174"/>
                  <a:pt x="458" y="173"/>
                </a:cubicBezTo>
                <a:cubicBezTo>
                  <a:pt x="458" y="172"/>
                  <a:pt x="457" y="169"/>
                  <a:pt x="457" y="169"/>
                </a:cubicBezTo>
                <a:cubicBezTo>
                  <a:pt x="455" y="169"/>
                  <a:pt x="455" y="172"/>
                  <a:pt x="454" y="171"/>
                </a:cubicBezTo>
                <a:cubicBezTo>
                  <a:pt x="454" y="170"/>
                  <a:pt x="454" y="170"/>
                  <a:pt x="454" y="169"/>
                </a:cubicBezTo>
                <a:cubicBezTo>
                  <a:pt x="453" y="169"/>
                  <a:pt x="452" y="169"/>
                  <a:pt x="452" y="170"/>
                </a:cubicBezTo>
                <a:cubicBezTo>
                  <a:pt x="451" y="170"/>
                  <a:pt x="449" y="171"/>
                  <a:pt x="448" y="171"/>
                </a:cubicBezTo>
                <a:cubicBezTo>
                  <a:pt x="448" y="171"/>
                  <a:pt x="448" y="170"/>
                  <a:pt x="448" y="170"/>
                </a:cubicBezTo>
                <a:cubicBezTo>
                  <a:pt x="448" y="169"/>
                  <a:pt x="450" y="169"/>
                  <a:pt x="450" y="169"/>
                </a:cubicBezTo>
                <a:cubicBezTo>
                  <a:pt x="451" y="168"/>
                  <a:pt x="454" y="167"/>
                  <a:pt x="453" y="166"/>
                </a:cubicBezTo>
                <a:cubicBezTo>
                  <a:pt x="454" y="166"/>
                  <a:pt x="455" y="166"/>
                  <a:pt x="456" y="167"/>
                </a:cubicBezTo>
                <a:cubicBezTo>
                  <a:pt x="456" y="164"/>
                  <a:pt x="453" y="164"/>
                  <a:pt x="453" y="162"/>
                </a:cubicBezTo>
                <a:cubicBezTo>
                  <a:pt x="454" y="162"/>
                  <a:pt x="454" y="161"/>
                  <a:pt x="453" y="160"/>
                </a:cubicBezTo>
                <a:cubicBezTo>
                  <a:pt x="453" y="158"/>
                  <a:pt x="453" y="158"/>
                  <a:pt x="451" y="158"/>
                </a:cubicBezTo>
                <a:cubicBezTo>
                  <a:pt x="450" y="158"/>
                  <a:pt x="449" y="159"/>
                  <a:pt x="448" y="159"/>
                </a:cubicBezTo>
                <a:cubicBezTo>
                  <a:pt x="448" y="159"/>
                  <a:pt x="446" y="158"/>
                  <a:pt x="446" y="157"/>
                </a:cubicBezTo>
                <a:cubicBezTo>
                  <a:pt x="447" y="157"/>
                  <a:pt x="447" y="158"/>
                  <a:pt x="448" y="157"/>
                </a:cubicBezTo>
                <a:cubicBezTo>
                  <a:pt x="449" y="157"/>
                  <a:pt x="449" y="156"/>
                  <a:pt x="448" y="156"/>
                </a:cubicBezTo>
                <a:cubicBezTo>
                  <a:pt x="448" y="155"/>
                  <a:pt x="446" y="155"/>
                  <a:pt x="446" y="155"/>
                </a:cubicBezTo>
                <a:cubicBezTo>
                  <a:pt x="446" y="154"/>
                  <a:pt x="447" y="155"/>
                  <a:pt x="447" y="154"/>
                </a:cubicBezTo>
                <a:cubicBezTo>
                  <a:pt x="447" y="154"/>
                  <a:pt x="446" y="153"/>
                  <a:pt x="447" y="153"/>
                </a:cubicBezTo>
                <a:cubicBezTo>
                  <a:pt x="447" y="152"/>
                  <a:pt x="448" y="154"/>
                  <a:pt x="448" y="153"/>
                </a:cubicBezTo>
                <a:cubicBezTo>
                  <a:pt x="449" y="152"/>
                  <a:pt x="448" y="151"/>
                  <a:pt x="448" y="151"/>
                </a:cubicBezTo>
                <a:cubicBezTo>
                  <a:pt x="447" y="151"/>
                  <a:pt x="446" y="150"/>
                  <a:pt x="446" y="150"/>
                </a:cubicBezTo>
                <a:cubicBezTo>
                  <a:pt x="446" y="150"/>
                  <a:pt x="447" y="150"/>
                  <a:pt x="446" y="150"/>
                </a:cubicBezTo>
                <a:cubicBezTo>
                  <a:pt x="446" y="150"/>
                  <a:pt x="447" y="150"/>
                  <a:pt x="447" y="149"/>
                </a:cubicBezTo>
                <a:cubicBezTo>
                  <a:pt x="447" y="149"/>
                  <a:pt x="447" y="149"/>
                  <a:pt x="447" y="148"/>
                </a:cubicBezTo>
                <a:cubicBezTo>
                  <a:pt x="447" y="148"/>
                  <a:pt x="447" y="148"/>
                  <a:pt x="447" y="147"/>
                </a:cubicBezTo>
                <a:cubicBezTo>
                  <a:pt x="447" y="146"/>
                  <a:pt x="444" y="145"/>
                  <a:pt x="443" y="145"/>
                </a:cubicBezTo>
                <a:cubicBezTo>
                  <a:pt x="443" y="144"/>
                  <a:pt x="441" y="145"/>
                  <a:pt x="440" y="144"/>
                </a:cubicBezTo>
                <a:cubicBezTo>
                  <a:pt x="440" y="143"/>
                  <a:pt x="443" y="143"/>
                  <a:pt x="444" y="144"/>
                </a:cubicBezTo>
                <a:cubicBezTo>
                  <a:pt x="445" y="144"/>
                  <a:pt x="447" y="145"/>
                  <a:pt x="445" y="143"/>
                </a:cubicBezTo>
                <a:cubicBezTo>
                  <a:pt x="445" y="142"/>
                  <a:pt x="443" y="142"/>
                  <a:pt x="445" y="141"/>
                </a:cubicBezTo>
                <a:cubicBezTo>
                  <a:pt x="443" y="141"/>
                  <a:pt x="442" y="138"/>
                  <a:pt x="442" y="136"/>
                </a:cubicBezTo>
                <a:cubicBezTo>
                  <a:pt x="442" y="135"/>
                  <a:pt x="442" y="135"/>
                  <a:pt x="442" y="133"/>
                </a:cubicBezTo>
                <a:cubicBezTo>
                  <a:pt x="442" y="132"/>
                  <a:pt x="442" y="132"/>
                  <a:pt x="442" y="131"/>
                </a:cubicBezTo>
                <a:cubicBezTo>
                  <a:pt x="442" y="130"/>
                  <a:pt x="443" y="129"/>
                  <a:pt x="443" y="129"/>
                </a:cubicBezTo>
                <a:cubicBezTo>
                  <a:pt x="444" y="129"/>
                  <a:pt x="444" y="128"/>
                  <a:pt x="444" y="128"/>
                </a:cubicBezTo>
                <a:cubicBezTo>
                  <a:pt x="444" y="128"/>
                  <a:pt x="444" y="127"/>
                  <a:pt x="445" y="126"/>
                </a:cubicBezTo>
                <a:cubicBezTo>
                  <a:pt x="445" y="126"/>
                  <a:pt x="446" y="126"/>
                  <a:pt x="446" y="126"/>
                </a:cubicBezTo>
                <a:cubicBezTo>
                  <a:pt x="446" y="127"/>
                  <a:pt x="446" y="127"/>
                  <a:pt x="446" y="128"/>
                </a:cubicBezTo>
                <a:cubicBezTo>
                  <a:pt x="445" y="129"/>
                  <a:pt x="445" y="129"/>
                  <a:pt x="444" y="130"/>
                </a:cubicBezTo>
                <a:cubicBezTo>
                  <a:pt x="443" y="132"/>
                  <a:pt x="446" y="132"/>
                  <a:pt x="446" y="135"/>
                </a:cubicBezTo>
                <a:cubicBezTo>
                  <a:pt x="445" y="135"/>
                  <a:pt x="444" y="135"/>
                  <a:pt x="444" y="136"/>
                </a:cubicBezTo>
                <a:cubicBezTo>
                  <a:pt x="445" y="137"/>
                  <a:pt x="445" y="136"/>
                  <a:pt x="445" y="137"/>
                </a:cubicBezTo>
                <a:cubicBezTo>
                  <a:pt x="446" y="137"/>
                  <a:pt x="445" y="138"/>
                  <a:pt x="445" y="138"/>
                </a:cubicBezTo>
                <a:cubicBezTo>
                  <a:pt x="446" y="139"/>
                  <a:pt x="446" y="140"/>
                  <a:pt x="446" y="141"/>
                </a:cubicBezTo>
                <a:cubicBezTo>
                  <a:pt x="446" y="141"/>
                  <a:pt x="447" y="141"/>
                  <a:pt x="447" y="142"/>
                </a:cubicBezTo>
                <a:cubicBezTo>
                  <a:pt x="448" y="142"/>
                  <a:pt x="448" y="141"/>
                  <a:pt x="449" y="141"/>
                </a:cubicBezTo>
                <a:cubicBezTo>
                  <a:pt x="451" y="141"/>
                  <a:pt x="449" y="144"/>
                  <a:pt x="451" y="145"/>
                </a:cubicBezTo>
                <a:cubicBezTo>
                  <a:pt x="452" y="145"/>
                  <a:pt x="452" y="144"/>
                  <a:pt x="452" y="145"/>
                </a:cubicBezTo>
                <a:cubicBezTo>
                  <a:pt x="453" y="146"/>
                  <a:pt x="452" y="147"/>
                  <a:pt x="451" y="148"/>
                </a:cubicBezTo>
                <a:cubicBezTo>
                  <a:pt x="451" y="150"/>
                  <a:pt x="451" y="153"/>
                  <a:pt x="452" y="155"/>
                </a:cubicBezTo>
                <a:cubicBezTo>
                  <a:pt x="452" y="153"/>
                  <a:pt x="453" y="151"/>
                  <a:pt x="454" y="149"/>
                </a:cubicBezTo>
                <a:cubicBezTo>
                  <a:pt x="454" y="148"/>
                  <a:pt x="454" y="147"/>
                  <a:pt x="455" y="147"/>
                </a:cubicBezTo>
                <a:cubicBezTo>
                  <a:pt x="455" y="145"/>
                  <a:pt x="454" y="145"/>
                  <a:pt x="455" y="144"/>
                </a:cubicBezTo>
                <a:cubicBezTo>
                  <a:pt x="457" y="141"/>
                  <a:pt x="458" y="136"/>
                  <a:pt x="455" y="134"/>
                </a:cubicBezTo>
                <a:cubicBezTo>
                  <a:pt x="455" y="133"/>
                  <a:pt x="454" y="133"/>
                  <a:pt x="453" y="132"/>
                </a:cubicBezTo>
                <a:cubicBezTo>
                  <a:pt x="453" y="131"/>
                  <a:pt x="452" y="130"/>
                  <a:pt x="452" y="129"/>
                </a:cubicBezTo>
                <a:cubicBezTo>
                  <a:pt x="451" y="128"/>
                  <a:pt x="449" y="126"/>
                  <a:pt x="449" y="125"/>
                </a:cubicBezTo>
                <a:cubicBezTo>
                  <a:pt x="449" y="124"/>
                  <a:pt x="450" y="125"/>
                  <a:pt x="450" y="125"/>
                </a:cubicBezTo>
                <a:cubicBezTo>
                  <a:pt x="451" y="126"/>
                  <a:pt x="451" y="127"/>
                  <a:pt x="453" y="127"/>
                </a:cubicBezTo>
                <a:cubicBezTo>
                  <a:pt x="453" y="128"/>
                  <a:pt x="454" y="128"/>
                  <a:pt x="455" y="128"/>
                </a:cubicBezTo>
                <a:cubicBezTo>
                  <a:pt x="457" y="129"/>
                  <a:pt x="456" y="129"/>
                  <a:pt x="456" y="131"/>
                </a:cubicBezTo>
                <a:cubicBezTo>
                  <a:pt x="457" y="133"/>
                  <a:pt x="459" y="128"/>
                  <a:pt x="459" y="127"/>
                </a:cubicBezTo>
                <a:cubicBezTo>
                  <a:pt x="460" y="125"/>
                  <a:pt x="460" y="122"/>
                  <a:pt x="460" y="120"/>
                </a:cubicBezTo>
                <a:cubicBezTo>
                  <a:pt x="461" y="120"/>
                  <a:pt x="461" y="121"/>
                  <a:pt x="462" y="122"/>
                </a:cubicBezTo>
                <a:cubicBezTo>
                  <a:pt x="463" y="120"/>
                  <a:pt x="462" y="118"/>
                  <a:pt x="462" y="116"/>
                </a:cubicBezTo>
                <a:cubicBezTo>
                  <a:pt x="462" y="115"/>
                  <a:pt x="462" y="112"/>
                  <a:pt x="461" y="112"/>
                </a:cubicBezTo>
                <a:cubicBezTo>
                  <a:pt x="461" y="111"/>
                  <a:pt x="458" y="113"/>
                  <a:pt x="459" y="111"/>
                </a:cubicBezTo>
                <a:cubicBezTo>
                  <a:pt x="459" y="110"/>
                  <a:pt x="460" y="110"/>
                  <a:pt x="461" y="110"/>
                </a:cubicBezTo>
                <a:cubicBezTo>
                  <a:pt x="462" y="110"/>
                  <a:pt x="462" y="110"/>
                  <a:pt x="463" y="109"/>
                </a:cubicBezTo>
                <a:cubicBezTo>
                  <a:pt x="466" y="108"/>
                  <a:pt x="469" y="106"/>
                  <a:pt x="472" y="104"/>
                </a:cubicBezTo>
                <a:cubicBezTo>
                  <a:pt x="473" y="103"/>
                  <a:pt x="478" y="101"/>
                  <a:pt x="478" y="99"/>
                </a:cubicBezTo>
                <a:cubicBezTo>
                  <a:pt x="477" y="100"/>
                  <a:pt x="476" y="100"/>
                  <a:pt x="475" y="100"/>
                </a:cubicBezTo>
                <a:cubicBezTo>
                  <a:pt x="474" y="101"/>
                  <a:pt x="474" y="102"/>
                  <a:pt x="473" y="102"/>
                </a:cubicBezTo>
                <a:cubicBezTo>
                  <a:pt x="471" y="103"/>
                  <a:pt x="475" y="99"/>
                  <a:pt x="474" y="99"/>
                </a:cubicBezTo>
                <a:cubicBezTo>
                  <a:pt x="473" y="99"/>
                  <a:pt x="473" y="100"/>
                  <a:pt x="472" y="101"/>
                </a:cubicBezTo>
                <a:cubicBezTo>
                  <a:pt x="471" y="102"/>
                  <a:pt x="470" y="102"/>
                  <a:pt x="469" y="102"/>
                </a:cubicBezTo>
                <a:cubicBezTo>
                  <a:pt x="467" y="103"/>
                  <a:pt x="464" y="104"/>
                  <a:pt x="463" y="106"/>
                </a:cubicBezTo>
                <a:cubicBezTo>
                  <a:pt x="462" y="106"/>
                  <a:pt x="461" y="108"/>
                  <a:pt x="461" y="106"/>
                </a:cubicBezTo>
                <a:cubicBezTo>
                  <a:pt x="461" y="104"/>
                  <a:pt x="462" y="104"/>
                  <a:pt x="463" y="103"/>
                </a:cubicBezTo>
                <a:cubicBezTo>
                  <a:pt x="465" y="102"/>
                  <a:pt x="467" y="101"/>
                  <a:pt x="468" y="99"/>
                </a:cubicBezTo>
                <a:cubicBezTo>
                  <a:pt x="468" y="99"/>
                  <a:pt x="472" y="98"/>
                  <a:pt x="473" y="98"/>
                </a:cubicBezTo>
                <a:cubicBezTo>
                  <a:pt x="473" y="98"/>
                  <a:pt x="472" y="97"/>
                  <a:pt x="473" y="97"/>
                </a:cubicBezTo>
                <a:cubicBezTo>
                  <a:pt x="473" y="97"/>
                  <a:pt x="473" y="97"/>
                  <a:pt x="474" y="97"/>
                </a:cubicBezTo>
                <a:cubicBezTo>
                  <a:pt x="474" y="97"/>
                  <a:pt x="475" y="97"/>
                  <a:pt x="476" y="96"/>
                </a:cubicBezTo>
                <a:cubicBezTo>
                  <a:pt x="478" y="96"/>
                  <a:pt x="479" y="96"/>
                  <a:pt x="480" y="95"/>
                </a:cubicBezTo>
                <a:cubicBezTo>
                  <a:pt x="481" y="94"/>
                  <a:pt x="481" y="94"/>
                  <a:pt x="481" y="93"/>
                </a:cubicBezTo>
                <a:cubicBezTo>
                  <a:pt x="481" y="92"/>
                  <a:pt x="480" y="91"/>
                  <a:pt x="481" y="91"/>
                </a:cubicBezTo>
                <a:cubicBezTo>
                  <a:pt x="482" y="91"/>
                  <a:pt x="481" y="92"/>
                  <a:pt x="482" y="93"/>
                </a:cubicBezTo>
                <a:cubicBezTo>
                  <a:pt x="482" y="94"/>
                  <a:pt x="482" y="93"/>
                  <a:pt x="483" y="93"/>
                </a:cubicBezTo>
                <a:cubicBezTo>
                  <a:pt x="483" y="92"/>
                  <a:pt x="484" y="92"/>
                  <a:pt x="484" y="92"/>
                </a:cubicBezTo>
                <a:cubicBezTo>
                  <a:pt x="485" y="91"/>
                  <a:pt x="486" y="90"/>
                  <a:pt x="486" y="90"/>
                </a:cubicBezTo>
                <a:cubicBezTo>
                  <a:pt x="488" y="87"/>
                  <a:pt x="486" y="91"/>
                  <a:pt x="488" y="90"/>
                </a:cubicBezTo>
                <a:cubicBezTo>
                  <a:pt x="489" y="90"/>
                  <a:pt x="492" y="87"/>
                  <a:pt x="493" y="88"/>
                </a:cubicBezTo>
                <a:cubicBezTo>
                  <a:pt x="493" y="87"/>
                  <a:pt x="492" y="84"/>
                  <a:pt x="491" y="83"/>
                </a:cubicBezTo>
                <a:cubicBezTo>
                  <a:pt x="491" y="83"/>
                  <a:pt x="490" y="83"/>
                  <a:pt x="489" y="83"/>
                </a:cubicBezTo>
                <a:cubicBezTo>
                  <a:pt x="489" y="84"/>
                  <a:pt x="491" y="84"/>
                  <a:pt x="491" y="85"/>
                </a:cubicBezTo>
                <a:cubicBezTo>
                  <a:pt x="492" y="85"/>
                  <a:pt x="492" y="86"/>
                  <a:pt x="491" y="87"/>
                </a:cubicBezTo>
                <a:cubicBezTo>
                  <a:pt x="490" y="87"/>
                  <a:pt x="490" y="87"/>
                  <a:pt x="489" y="87"/>
                </a:cubicBezTo>
                <a:cubicBezTo>
                  <a:pt x="487" y="87"/>
                  <a:pt x="486" y="85"/>
                  <a:pt x="485" y="84"/>
                </a:cubicBezTo>
                <a:cubicBezTo>
                  <a:pt x="485" y="83"/>
                  <a:pt x="484" y="83"/>
                  <a:pt x="483" y="82"/>
                </a:cubicBezTo>
                <a:cubicBezTo>
                  <a:pt x="482" y="82"/>
                  <a:pt x="482" y="83"/>
                  <a:pt x="482" y="81"/>
                </a:cubicBezTo>
                <a:cubicBezTo>
                  <a:pt x="482" y="80"/>
                  <a:pt x="483" y="80"/>
                  <a:pt x="483" y="79"/>
                </a:cubicBezTo>
                <a:cubicBezTo>
                  <a:pt x="483" y="78"/>
                  <a:pt x="483" y="78"/>
                  <a:pt x="482" y="77"/>
                </a:cubicBezTo>
                <a:cubicBezTo>
                  <a:pt x="480" y="75"/>
                  <a:pt x="482" y="71"/>
                  <a:pt x="483" y="69"/>
                </a:cubicBezTo>
                <a:cubicBezTo>
                  <a:pt x="483" y="68"/>
                  <a:pt x="483" y="67"/>
                  <a:pt x="484" y="66"/>
                </a:cubicBezTo>
                <a:cubicBezTo>
                  <a:pt x="484" y="66"/>
                  <a:pt x="484" y="66"/>
                  <a:pt x="485" y="65"/>
                </a:cubicBezTo>
                <a:cubicBezTo>
                  <a:pt x="485" y="65"/>
                  <a:pt x="484" y="65"/>
                  <a:pt x="484" y="64"/>
                </a:cubicBezTo>
                <a:cubicBezTo>
                  <a:pt x="484" y="64"/>
                  <a:pt x="484" y="62"/>
                  <a:pt x="486" y="62"/>
                </a:cubicBezTo>
                <a:cubicBezTo>
                  <a:pt x="486" y="62"/>
                  <a:pt x="486" y="62"/>
                  <a:pt x="487" y="63"/>
                </a:cubicBezTo>
                <a:cubicBezTo>
                  <a:pt x="487" y="63"/>
                  <a:pt x="487" y="62"/>
                  <a:pt x="487" y="62"/>
                </a:cubicBezTo>
                <a:cubicBezTo>
                  <a:pt x="488" y="61"/>
                  <a:pt x="487" y="61"/>
                  <a:pt x="488" y="61"/>
                </a:cubicBezTo>
                <a:cubicBezTo>
                  <a:pt x="489" y="61"/>
                  <a:pt x="489" y="61"/>
                  <a:pt x="490" y="60"/>
                </a:cubicBezTo>
                <a:cubicBezTo>
                  <a:pt x="490" y="60"/>
                  <a:pt x="490" y="59"/>
                  <a:pt x="490" y="59"/>
                </a:cubicBezTo>
                <a:cubicBezTo>
                  <a:pt x="491" y="59"/>
                  <a:pt x="491" y="59"/>
                  <a:pt x="492" y="58"/>
                </a:cubicBezTo>
                <a:cubicBezTo>
                  <a:pt x="493" y="57"/>
                  <a:pt x="492" y="56"/>
                  <a:pt x="492" y="55"/>
                </a:cubicBezTo>
                <a:cubicBezTo>
                  <a:pt x="492" y="55"/>
                  <a:pt x="494" y="54"/>
                  <a:pt x="494" y="54"/>
                </a:cubicBezTo>
                <a:cubicBezTo>
                  <a:pt x="495" y="53"/>
                  <a:pt x="495" y="54"/>
                  <a:pt x="496" y="53"/>
                </a:cubicBezTo>
                <a:cubicBezTo>
                  <a:pt x="497" y="51"/>
                  <a:pt x="498" y="49"/>
                  <a:pt x="500" y="51"/>
                </a:cubicBezTo>
                <a:cubicBezTo>
                  <a:pt x="500" y="50"/>
                  <a:pt x="501" y="49"/>
                  <a:pt x="502" y="49"/>
                </a:cubicBezTo>
                <a:cubicBezTo>
                  <a:pt x="502" y="48"/>
                  <a:pt x="503" y="48"/>
                  <a:pt x="504" y="47"/>
                </a:cubicBezTo>
                <a:cubicBezTo>
                  <a:pt x="504" y="46"/>
                  <a:pt x="505" y="46"/>
                  <a:pt x="505" y="46"/>
                </a:cubicBezTo>
                <a:cubicBezTo>
                  <a:pt x="505" y="46"/>
                  <a:pt x="505" y="46"/>
                  <a:pt x="506" y="46"/>
                </a:cubicBezTo>
                <a:cubicBezTo>
                  <a:pt x="506" y="45"/>
                  <a:pt x="507" y="44"/>
                  <a:pt x="507" y="43"/>
                </a:cubicBezTo>
                <a:close/>
                <a:moveTo>
                  <a:pt x="70" y="204"/>
                </a:moveTo>
                <a:cubicBezTo>
                  <a:pt x="70" y="204"/>
                  <a:pt x="70" y="204"/>
                  <a:pt x="70" y="205"/>
                </a:cubicBezTo>
                <a:cubicBezTo>
                  <a:pt x="70" y="204"/>
                  <a:pt x="70" y="204"/>
                  <a:pt x="70" y="204"/>
                </a:cubicBezTo>
                <a:close/>
                <a:moveTo>
                  <a:pt x="70" y="207"/>
                </a:moveTo>
                <a:cubicBezTo>
                  <a:pt x="70" y="207"/>
                  <a:pt x="69" y="207"/>
                  <a:pt x="69" y="207"/>
                </a:cubicBezTo>
                <a:cubicBezTo>
                  <a:pt x="70" y="208"/>
                  <a:pt x="70" y="208"/>
                  <a:pt x="71" y="209"/>
                </a:cubicBezTo>
                <a:cubicBezTo>
                  <a:pt x="71" y="208"/>
                  <a:pt x="70" y="208"/>
                  <a:pt x="70" y="207"/>
                </a:cubicBezTo>
                <a:close/>
                <a:moveTo>
                  <a:pt x="76" y="188"/>
                </a:moveTo>
                <a:cubicBezTo>
                  <a:pt x="75" y="188"/>
                  <a:pt x="75" y="188"/>
                  <a:pt x="75" y="187"/>
                </a:cubicBezTo>
                <a:cubicBezTo>
                  <a:pt x="75" y="188"/>
                  <a:pt x="75" y="188"/>
                  <a:pt x="76" y="188"/>
                </a:cubicBezTo>
                <a:close/>
                <a:moveTo>
                  <a:pt x="76" y="190"/>
                </a:moveTo>
                <a:cubicBezTo>
                  <a:pt x="76" y="190"/>
                  <a:pt x="76" y="190"/>
                  <a:pt x="76" y="189"/>
                </a:cubicBezTo>
                <a:cubicBezTo>
                  <a:pt x="76" y="190"/>
                  <a:pt x="76" y="190"/>
                  <a:pt x="76" y="190"/>
                </a:cubicBezTo>
                <a:close/>
                <a:moveTo>
                  <a:pt x="76" y="68"/>
                </a:moveTo>
                <a:cubicBezTo>
                  <a:pt x="77" y="69"/>
                  <a:pt x="77" y="69"/>
                  <a:pt x="77" y="70"/>
                </a:cubicBezTo>
                <a:cubicBezTo>
                  <a:pt x="77" y="69"/>
                  <a:pt x="76" y="69"/>
                  <a:pt x="76" y="68"/>
                </a:cubicBezTo>
                <a:close/>
                <a:moveTo>
                  <a:pt x="35" y="125"/>
                </a:moveTo>
                <a:cubicBezTo>
                  <a:pt x="47" y="142"/>
                  <a:pt x="58" y="159"/>
                  <a:pt x="70" y="177"/>
                </a:cubicBezTo>
                <a:cubicBezTo>
                  <a:pt x="72" y="179"/>
                  <a:pt x="73" y="182"/>
                  <a:pt x="75" y="184"/>
                </a:cubicBezTo>
                <a:cubicBezTo>
                  <a:pt x="63" y="167"/>
                  <a:pt x="51" y="149"/>
                  <a:pt x="40" y="132"/>
                </a:cubicBezTo>
                <a:cubicBezTo>
                  <a:pt x="38" y="130"/>
                  <a:pt x="36" y="127"/>
                  <a:pt x="35" y="125"/>
                </a:cubicBezTo>
                <a:close/>
                <a:moveTo>
                  <a:pt x="77" y="194"/>
                </a:moveTo>
                <a:cubicBezTo>
                  <a:pt x="78" y="193"/>
                  <a:pt x="76" y="192"/>
                  <a:pt x="76" y="191"/>
                </a:cubicBezTo>
                <a:cubicBezTo>
                  <a:pt x="76" y="192"/>
                  <a:pt x="78" y="193"/>
                  <a:pt x="77" y="194"/>
                </a:cubicBezTo>
                <a:close/>
              </a:path>
            </a:pathLst>
          </a:cu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nvGrpSpPr>
          <p:cNvPr id="1442" name="Google Shape;1119;p25">
            <a:extLst>
              <a:ext uri="{FF2B5EF4-FFF2-40B4-BE49-F238E27FC236}">
                <a16:creationId xmlns:a16="http://schemas.microsoft.com/office/drawing/2014/main" id="{D15912F7-6F7B-463D-B8E4-71493A2B0DB6}"/>
              </a:ext>
            </a:extLst>
          </p:cNvPr>
          <p:cNvGrpSpPr/>
          <p:nvPr/>
        </p:nvGrpSpPr>
        <p:grpSpPr>
          <a:xfrm>
            <a:off x="6575425" y="4230687"/>
            <a:ext cx="1511300" cy="1279525"/>
            <a:chOff x="6524625" y="4675188"/>
            <a:chExt cx="1511301" cy="1279525"/>
          </a:xfrm>
        </p:grpSpPr>
        <p:sp>
          <p:nvSpPr>
            <p:cNvPr id="1443" name="Google Shape;1120;p25">
              <a:extLst>
                <a:ext uri="{FF2B5EF4-FFF2-40B4-BE49-F238E27FC236}">
                  <a16:creationId xmlns:a16="http://schemas.microsoft.com/office/drawing/2014/main" id="{965F5DF7-B16F-4107-B7BF-A2D48DC7F248}"/>
                </a:ext>
              </a:extLst>
            </p:cNvPr>
            <p:cNvSpPr/>
            <p:nvPr/>
          </p:nvSpPr>
          <p:spPr>
            <a:xfrm>
              <a:off x="6977063" y="4868863"/>
              <a:ext cx="7938" cy="11113"/>
            </a:xfrm>
            <a:custGeom>
              <a:avLst/>
              <a:gdLst/>
              <a:ahLst/>
              <a:cxnLst/>
              <a:rect l="l" t="t" r="r" b="b"/>
              <a:pathLst>
                <a:path w="2" h="3" extrusionOk="0">
                  <a:moveTo>
                    <a:pt x="0" y="2"/>
                  </a:moveTo>
                  <a:cubicBezTo>
                    <a:pt x="0" y="2"/>
                    <a:pt x="0" y="2"/>
                    <a:pt x="1" y="3"/>
                  </a:cubicBezTo>
                  <a:cubicBezTo>
                    <a:pt x="1" y="2"/>
                    <a:pt x="1" y="2"/>
                    <a:pt x="1" y="2"/>
                  </a:cubicBezTo>
                  <a:cubicBezTo>
                    <a:pt x="1" y="1"/>
                    <a:pt x="2" y="1"/>
                    <a:pt x="1" y="0"/>
                  </a:cubicBezTo>
                  <a:cubicBezTo>
                    <a:pt x="0" y="1"/>
                    <a:pt x="0" y="1"/>
                    <a:pt x="1" y="2"/>
                  </a:cubicBezTo>
                  <a:cubicBezTo>
                    <a:pt x="0" y="1"/>
                    <a:pt x="0" y="1"/>
                    <a:pt x="0" y="1"/>
                  </a:cubicBezTo>
                  <a:cubicBezTo>
                    <a:pt x="0" y="2"/>
                    <a:pt x="0" y="2"/>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4" name="Google Shape;1121;p25">
              <a:extLst>
                <a:ext uri="{FF2B5EF4-FFF2-40B4-BE49-F238E27FC236}">
                  <a16:creationId xmlns:a16="http://schemas.microsoft.com/office/drawing/2014/main" id="{1EBEDD6F-9827-4D36-90D9-8D7A4B2CCC75}"/>
                </a:ext>
              </a:extLst>
            </p:cNvPr>
            <p:cNvSpPr/>
            <p:nvPr/>
          </p:nvSpPr>
          <p:spPr>
            <a:xfrm>
              <a:off x="7097713" y="4886325"/>
              <a:ext cx="3175" cy="6350"/>
            </a:xfrm>
            <a:custGeom>
              <a:avLst/>
              <a:gdLst/>
              <a:ahLst/>
              <a:cxnLst/>
              <a:rect l="l" t="t" r="r" b="b"/>
              <a:pathLst>
                <a:path w="1" h="2" extrusionOk="0">
                  <a:moveTo>
                    <a:pt x="1" y="1"/>
                  </a:moveTo>
                  <a:cubicBezTo>
                    <a:pt x="1" y="1"/>
                    <a:pt x="1" y="1"/>
                    <a:pt x="1" y="2"/>
                  </a:cubicBezTo>
                  <a:cubicBezTo>
                    <a:pt x="1" y="1"/>
                    <a:pt x="1" y="0"/>
                    <a:pt x="0" y="0"/>
                  </a:cubicBezTo>
                  <a:cubicBezTo>
                    <a:pt x="0" y="0"/>
                    <a:pt x="0" y="0"/>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5" name="Google Shape;1122;p25">
              <a:extLst>
                <a:ext uri="{FF2B5EF4-FFF2-40B4-BE49-F238E27FC236}">
                  <a16:creationId xmlns:a16="http://schemas.microsoft.com/office/drawing/2014/main" id="{3E76C3C5-139D-4789-B395-053922BB73D6}"/>
                </a:ext>
              </a:extLst>
            </p:cNvPr>
            <p:cNvSpPr/>
            <p:nvPr/>
          </p:nvSpPr>
          <p:spPr>
            <a:xfrm>
              <a:off x="6970713" y="4889500"/>
              <a:ext cx="3175" cy="3175"/>
            </a:xfrm>
            <a:custGeom>
              <a:avLst/>
              <a:gdLst/>
              <a:ahLst/>
              <a:cxnLst/>
              <a:rect l="l" t="t" r="r" b="b"/>
              <a:pathLst>
                <a:path w="1" h="1" extrusionOk="0">
                  <a:moveTo>
                    <a:pt x="0" y="0"/>
                  </a:moveTo>
                  <a:cubicBezTo>
                    <a:pt x="0" y="1"/>
                    <a:pt x="1" y="0"/>
                    <a:pt x="0" y="0"/>
                  </a:cubicBezTo>
                  <a:cubicBezTo>
                    <a:pt x="0" y="0"/>
                    <a:pt x="0" y="0"/>
                    <a:pt x="0" y="0"/>
                  </a:cubicBezTo>
                  <a:cubicBezTo>
                    <a:pt x="0" y="0"/>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6" name="Google Shape;1123;p25">
              <a:extLst>
                <a:ext uri="{FF2B5EF4-FFF2-40B4-BE49-F238E27FC236}">
                  <a16:creationId xmlns:a16="http://schemas.microsoft.com/office/drawing/2014/main" id="{B49E00AE-D755-450A-87AF-E4AD919BA3E1}"/>
                </a:ext>
              </a:extLst>
            </p:cNvPr>
            <p:cNvSpPr/>
            <p:nvPr/>
          </p:nvSpPr>
          <p:spPr>
            <a:xfrm>
              <a:off x="7031038" y="4848225"/>
              <a:ext cx="3175" cy="3175"/>
            </a:xfrm>
            <a:custGeom>
              <a:avLst/>
              <a:gdLst/>
              <a:ahLst/>
              <a:cxnLst/>
              <a:rect l="l" t="t" r="r" b="b"/>
              <a:pathLst>
                <a:path w="1" h="1" extrusionOk="0">
                  <a:moveTo>
                    <a:pt x="0" y="1"/>
                  </a:moveTo>
                  <a:cubicBezTo>
                    <a:pt x="0" y="1"/>
                    <a:pt x="1" y="1"/>
                    <a:pt x="1" y="1"/>
                  </a:cubicBezTo>
                  <a:cubicBezTo>
                    <a:pt x="1" y="0"/>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7" name="Google Shape;1124;p25">
              <a:extLst>
                <a:ext uri="{FF2B5EF4-FFF2-40B4-BE49-F238E27FC236}">
                  <a16:creationId xmlns:a16="http://schemas.microsoft.com/office/drawing/2014/main" id="{13077B3C-FB0A-4897-AB7C-16D57C57536F}"/>
                </a:ext>
              </a:extLst>
            </p:cNvPr>
            <p:cNvSpPr/>
            <p:nvPr/>
          </p:nvSpPr>
          <p:spPr>
            <a:xfrm>
              <a:off x="6950075" y="4900613"/>
              <a:ext cx="3175" cy="3175"/>
            </a:xfrm>
            <a:custGeom>
              <a:avLst/>
              <a:gdLst/>
              <a:ahLst/>
              <a:cxnLst/>
              <a:rect l="l" t="t" r="r" b="b"/>
              <a:pathLst>
                <a:path w="1" h="1" extrusionOk="0">
                  <a:moveTo>
                    <a:pt x="0" y="0"/>
                  </a:moveTo>
                  <a:cubicBezTo>
                    <a:pt x="1" y="1"/>
                    <a:pt x="1" y="1"/>
                    <a:pt x="1" y="0"/>
                  </a:cubicBezTo>
                  <a:cubicBezTo>
                    <a:pt x="1" y="0"/>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8" name="Google Shape;1125;p25">
              <a:extLst>
                <a:ext uri="{FF2B5EF4-FFF2-40B4-BE49-F238E27FC236}">
                  <a16:creationId xmlns:a16="http://schemas.microsoft.com/office/drawing/2014/main" id="{AF062B1F-57B1-4039-AD5C-18E6EB3C153A}"/>
                </a:ext>
              </a:extLst>
            </p:cNvPr>
            <p:cNvSpPr/>
            <p:nvPr/>
          </p:nvSpPr>
          <p:spPr>
            <a:xfrm>
              <a:off x="6530975" y="5262563"/>
              <a:ext cx="4763" cy="6350"/>
            </a:xfrm>
            <a:custGeom>
              <a:avLst/>
              <a:gdLst/>
              <a:ahLst/>
              <a:cxnLst/>
              <a:rect l="l" t="t" r="r" b="b"/>
              <a:pathLst>
                <a:path w="1" h="2" extrusionOk="0">
                  <a:moveTo>
                    <a:pt x="0" y="2"/>
                  </a:moveTo>
                  <a:cubicBezTo>
                    <a:pt x="1" y="2"/>
                    <a:pt x="1" y="0"/>
                    <a:pt x="1" y="0"/>
                  </a:cubicBezTo>
                  <a:cubicBezTo>
                    <a:pt x="0" y="0"/>
                    <a:pt x="0" y="2"/>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49" name="Google Shape;1126;p25">
              <a:extLst>
                <a:ext uri="{FF2B5EF4-FFF2-40B4-BE49-F238E27FC236}">
                  <a16:creationId xmlns:a16="http://schemas.microsoft.com/office/drawing/2014/main" id="{AE6BF6EA-2597-44FB-B93D-575492B967D1}"/>
                </a:ext>
              </a:extLst>
            </p:cNvPr>
            <p:cNvSpPr/>
            <p:nvPr/>
          </p:nvSpPr>
          <p:spPr>
            <a:xfrm>
              <a:off x="6524625" y="5276850"/>
              <a:ext cx="14288" cy="28575"/>
            </a:xfrm>
            <a:custGeom>
              <a:avLst/>
              <a:gdLst/>
              <a:ahLst/>
              <a:cxnLst/>
              <a:rect l="l" t="t" r="r" b="b"/>
              <a:pathLst>
                <a:path w="4" h="8" extrusionOk="0">
                  <a:moveTo>
                    <a:pt x="3" y="7"/>
                  </a:moveTo>
                  <a:cubicBezTo>
                    <a:pt x="4" y="8"/>
                    <a:pt x="4" y="6"/>
                    <a:pt x="3" y="6"/>
                  </a:cubicBezTo>
                  <a:cubicBezTo>
                    <a:pt x="3" y="6"/>
                    <a:pt x="3" y="6"/>
                    <a:pt x="3" y="6"/>
                  </a:cubicBezTo>
                  <a:cubicBezTo>
                    <a:pt x="3" y="6"/>
                    <a:pt x="3" y="5"/>
                    <a:pt x="3" y="5"/>
                  </a:cubicBezTo>
                  <a:cubicBezTo>
                    <a:pt x="3" y="4"/>
                    <a:pt x="2" y="4"/>
                    <a:pt x="2" y="3"/>
                  </a:cubicBezTo>
                  <a:cubicBezTo>
                    <a:pt x="2" y="3"/>
                    <a:pt x="1" y="2"/>
                    <a:pt x="2" y="1"/>
                  </a:cubicBezTo>
                  <a:cubicBezTo>
                    <a:pt x="0" y="0"/>
                    <a:pt x="1" y="3"/>
                    <a:pt x="1" y="3"/>
                  </a:cubicBezTo>
                  <a:cubicBezTo>
                    <a:pt x="1" y="4"/>
                    <a:pt x="1" y="4"/>
                    <a:pt x="2" y="5"/>
                  </a:cubicBezTo>
                  <a:cubicBezTo>
                    <a:pt x="2" y="6"/>
                    <a:pt x="3" y="6"/>
                    <a:pt x="3" y="7"/>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0" name="Google Shape;1127;p25">
              <a:extLst>
                <a:ext uri="{FF2B5EF4-FFF2-40B4-BE49-F238E27FC236}">
                  <a16:creationId xmlns:a16="http://schemas.microsoft.com/office/drawing/2014/main" id="{479BB6D4-4BDF-4B69-9E0A-93AA81B7BA0E}"/>
                </a:ext>
              </a:extLst>
            </p:cNvPr>
            <p:cNvSpPr/>
            <p:nvPr/>
          </p:nvSpPr>
          <p:spPr>
            <a:xfrm>
              <a:off x="6953250" y="4900613"/>
              <a:ext cx="6350" cy="6350"/>
            </a:xfrm>
            <a:custGeom>
              <a:avLst/>
              <a:gdLst/>
              <a:ahLst/>
              <a:cxnLst/>
              <a:rect l="l" t="t" r="r" b="b"/>
              <a:pathLst>
                <a:path w="2" h="2" extrusionOk="0">
                  <a:moveTo>
                    <a:pt x="1" y="1"/>
                  </a:moveTo>
                  <a:cubicBezTo>
                    <a:pt x="1" y="1"/>
                    <a:pt x="1" y="1"/>
                    <a:pt x="1" y="1"/>
                  </a:cubicBezTo>
                  <a:cubicBezTo>
                    <a:pt x="1" y="1"/>
                    <a:pt x="1" y="1"/>
                    <a:pt x="1" y="1"/>
                  </a:cubicBezTo>
                  <a:cubicBezTo>
                    <a:pt x="1" y="1"/>
                    <a:pt x="1" y="1"/>
                    <a:pt x="2" y="1"/>
                  </a:cubicBezTo>
                  <a:cubicBezTo>
                    <a:pt x="0" y="2"/>
                    <a:pt x="1" y="2"/>
                    <a:pt x="2" y="1"/>
                  </a:cubicBezTo>
                  <a:cubicBezTo>
                    <a:pt x="2" y="1"/>
                    <a:pt x="1" y="0"/>
                    <a:pt x="2" y="0"/>
                  </a:cubicBezTo>
                  <a:cubicBezTo>
                    <a:pt x="1" y="0"/>
                    <a:pt x="1" y="0"/>
                    <a:pt x="1" y="0"/>
                  </a:cubicBezTo>
                  <a:cubicBezTo>
                    <a:pt x="1" y="0"/>
                    <a:pt x="1" y="0"/>
                    <a:pt x="1" y="0"/>
                  </a:cubicBezTo>
                  <a:cubicBezTo>
                    <a:pt x="1" y="0"/>
                    <a:pt x="1" y="1"/>
                    <a:pt x="1" y="1"/>
                  </a:cubicBezTo>
                  <a:cubicBezTo>
                    <a:pt x="1" y="1"/>
                    <a:pt x="1" y="1"/>
                    <a:pt x="0" y="1"/>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1" name="Google Shape;1128;p25">
              <a:extLst>
                <a:ext uri="{FF2B5EF4-FFF2-40B4-BE49-F238E27FC236}">
                  <a16:creationId xmlns:a16="http://schemas.microsoft.com/office/drawing/2014/main" id="{190557AE-7D3D-471C-81E9-18822883D430}"/>
                </a:ext>
              </a:extLst>
            </p:cNvPr>
            <p:cNvSpPr/>
            <p:nvPr/>
          </p:nvSpPr>
          <p:spPr>
            <a:xfrm>
              <a:off x="6535738" y="5251450"/>
              <a:ext cx="0" cy="7938"/>
            </a:xfrm>
            <a:custGeom>
              <a:avLst/>
              <a:gdLst/>
              <a:ahLst/>
              <a:cxnLst/>
              <a:rect l="l" t="t" r="r" b="b"/>
              <a:pathLst>
                <a:path w="120000" h="2" extrusionOk="0">
                  <a:moveTo>
                    <a:pt x="0" y="2"/>
                  </a:moveTo>
                  <a:cubicBezTo>
                    <a:pt x="0" y="2"/>
                    <a:pt x="0" y="2"/>
                    <a:pt x="0" y="2"/>
                  </a:cubicBezTo>
                  <a:cubicBezTo>
                    <a:pt x="0" y="1"/>
                    <a:pt x="0" y="1"/>
                    <a:pt x="0" y="0"/>
                  </a:cubicBezTo>
                  <a:cubicBezTo>
                    <a:pt x="0" y="1"/>
                    <a:pt x="0" y="2"/>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2" name="Google Shape;1129;p25">
              <a:extLst>
                <a:ext uri="{FF2B5EF4-FFF2-40B4-BE49-F238E27FC236}">
                  <a16:creationId xmlns:a16="http://schemas.microsoft.com/office/drawing/2014/main" id="{CE74387F-876F-45F3-A825-8E69924A5B4F}"/>
                </a:ext>
              </a:extLst>
            </p:cNvPr>
            <p:cNvSpPr/>
            <p:nvPr/>
          </p:nvSpPr>
          <p:spPr>
            <a:xfrm>
              <a:off x="6611938" y="5097463"/>
              <a:ext cx="11113" cy="11113"/>
            </a:xfrm>
            <a:custGeom>
              <a:avLst/>
              <a:gdLst/>
              <a:ahLst/>
              <a:cxnLst/>
              <a:rect l="l" t="t" r="r" b="b"/>
              <a:pathLst>
                <a:path w="3" h="3" extrusionOk="0">
                  <a:moveTo>
                    <a:pt x="1" y="3"/>
                  </a:moveTo>
                  <a:cubicBezTo>
                    <a:pt x="1" y="3"/>
                    <a:pt x="3" y="3"/>
                    <a:pt x="3" y="2"/>
                  </a:cubicBezTo>
                  <a:cubicBezTo>
                    <a:pt x="3" y="0"/>
                    <a:pt x="0" y="2"/>
                    <a:pt x="1" y="3"/>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3" name="Google Shape;1130;p25">
              <a:extLst>
                <a:ext uri="{FF2B5EF4-FFF2-40B4-BE49-F238E27FC236}">
                  <a16:creationId xmlns:a16="http://schemas.microsoft.com/office/drawing/2014/main" id="{3839F7DF-14E0-4F57-B7F2-29BC1DC34827}"/>
                </a:ext>
              </a:extLst>
            </p:cNvPr>
            <p:cNvSpPr/>
            <p:nvPr/>
          </p:nvSpPr>
          <p:spPr>
            <a:xfrm>
              <a:off x="7089775" y="4892675"/>
              <a:ext cx="3175" cy="4763"/>
            </a:xfrm>
            <a:custGeom>
              <a:avLst/>
              <a:gdLst/>
              <a:ahLst/>
              <a:cxnLst/>
              <a:rect l="l" t="t" r="r" b="b"/>
              <a:pathLst>
                <a:path w="1" h="1" extrusionOk="0">
                  <a:moveTo>
                    <a:pt x="1" y="0"/>
                  </a:moveTo>
                  <a:cubicBezTo>
                    <a:pt x="1" y="0"/>
                    <a:pt x="0" y="0"/>
                    <a:pt x="0" y="0"/>
                  </a:cubicBezTo>
                  <a:cubicBezTo>
                    <a:pt x="0" y="0"/>
                    <a:pt x="0" y="1"/>
                    <a:pt x="1" y="1"/>
                  </a:cubicBezTo>
                  <a:cubicBezTo>
                    <a:pt x="1" y="1"/>
                    <a:pt x="1" y="1"/>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4" name="Google Shape;1131;p25">
              <a:extLst>
                <a:ext uri="{FF2B5EF4-FFF2-40B4-BE49-F238E27FC236}">
                  <a16:creationId xmlns:a16="http://schemas.microsoft.com/office/drawing/2014/main" id="{CBCF7E28-40BD-4F2B-9EA6-414AA5643E84}"/>
                </a:ext>
              </a:extLst>
            </p:cNvPr>
            <p:cNvSpPr/>
            <p:nvPr/>
          </p:nvSpPr>
          <p:spPr>
            <a:xfrm>
              <a:off x="6629400" y="5526088"/>
              <a:ext cx="0" cy="3175"/>
            </a:xfrm>
            <a:custGeom>
              <a:avLst/>
              <a:gdLst/>
              <a:ahLst/>
              <a:cxnLst/>
              <a:rect l="l" t="t" r="r" b="b"/>
              <a:pathLst>
                <a:path w="120000" h="1" extrusionOk="0">
                  <a:moveTo>
                    <a:pt x="0" y="1"/>
                  </a:moveTo>
                  <a:cubicBezTo>
                    <a:pt x="0" y="1"/>
                    <a:pt x="0" y="0"/>
                    <a:pt x="0" y="0"/>
                  </a:cubicBezTo>
                  <a:cubicBezTo>
                    <a:pt x="0" y="0"/>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5" name="Google Shape;1132;p25">
              <a:extLst>
                <a:ext uri="{FF2B5EF4-FFF2-40B4-BE49-F238E27FC236}">
                  <a16:creationId xmlns:a16="http://schemas.microsoft.com/office/drawing/2014/main" id="{66E8FB56-A9C0-456C-8CA2-CFA5A98AEEC8}"/>
                </a:ext>
              </a:extLst>
            </p:cNvPr>
            <p:cNvSpPr/>
            <p:nvPr/>
          </p:nvSpPr>
          <p:spPr>
            <a:xfrm>
              <a:off x="7726363" y="5754688"/>
              <a:ext cx="6350" cy="6350"/>
            </a:xfrm>
            <a:custGeom>
              <a:avLst/>
              <a:gdLst/>
              <a:ahLst/>
              <a:cxnLst/>
              <a:rect l="l" t="t" r="r" b="b"/>
              <a:pathLst>
                <a:path w="2" h="2" extrusionOk="0">
                  <a:moveTo>
                    <a:pt x="0" y="1"/>
                  </a:moveTo>
                  <a:cubicBezTo>
                    <a:pt x="0" y="2"/>
                    <a:pt x="1" y="1"/>
                    <a:pt x="2" y="0"/>
                  </a:cubicBezTo>
                  <a:cubicBezTo>
                    <a:pt x="2" y="0"/>
                    <a:pt x="1" y="0"/>
                    <a:pt x="0" y="0"/>
                  </a:cubicBezTo>
                  <a:cubicBezTo>
                    <a:pt x="0" y="0"/>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6" name="Google Shape;1133;p25">
              <a:extLst>
                <a:ext uri="{FF2B5EF4-FFF2-40B4-BE49-F238E27FC236}">
                  <a16:creationId xmlns:a16="http://schemas.microsoft.com/office/drawing/2014/main" id="{92F02204-BE5D-4EB5-94F5-909429F00B37}"/>
                </a:ext>
              </a:extLst>
            </p:cNvPr>
            <p:cNvSpPr/>
            <p:nvPr/>
          </p:nvSpPr>
          <p:spPr>
            <a:xfrm>
              <a:off x="7767638" y="5768975"/>
              <a:ext cx="7938" cy="3175"/>
            </a:xfrm>
            <a:custGeom>
              <a:avLst/>
              <a:gdLst/>
              <a:ahLst/>
              <a:cxnLst/>
              <a:rect l="l" t="t" r="r" b="b"/>
              <a:pathLst>
                <a:path w="2" h="1" extrusionOk="0">
                  <a:moveTo>
                    <a:pt x="1" y="1"/>
                  </a:moveTo>
                  <a:cubicBezTo>
                    <a:pt x="1" y="1"/>
                    <a:pt x="2" y="1"/>
                    <a:pt x="2" y="1"/>
                  </a:cubicBezTo>
                  <a:cubicBezTo>
                    <a:pt x="2" y="0"/>
                    <a:pt x="1" y="1"/>
                    <a:pt x="0" y="1"/>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7" name="Google Shape;1134;p25">
              <a:extLst>
                <a:ext uri="{FF2B5EF4-FFF2-40B4-BE49-F238E27FC236}">
                  <a16:creationId xmlns:a16="http://schemas.microsoft.com/office/drawing/2014/main" id="{A5E04602-8FB0-4462-B1C0-34F510A4C3F4}"/>
                </a:ext>
              </a:extLst>
            </p:cNvPr>
            <p:cNvSpPr/>
            <p:nvPr/>
          </p:nvSpPr>
          <p:spPr>
            <a:xfrm>
              <a:off x="7718425" y="5757863"/>
              <a:ext cx="11113" cy="7938"/>
            </a:xfrm>
            <a:custGeom>
              <a:avLst/>
              <a:gdLst/>
              <a:ahLst/>
              <a:cxnLst/>
              <a:rect l="l" t="t" r="r" b="b"/>
              <a:pathLst>
                <a:path w="3" h="2" extrusionOk="0">
                  <a:moveTo>
                    <a:pt x="1" y="1"/>
                  </a:moveTo>
                  <a:cubicBezTo>
                    <a:pt x="1" y="1"/>
                    <a:pt x="0" y="1"/>
                    <a:pt x="0" y="1"/>
                  </a:cubicBezTo>
                  <a:cubicBezTo>
                    <a:pt x="1" y="1"/>
                    <a:pt x="2" y="1"/>
                    <a:pt x="3" y="2"/>
                  </a:cubicBezTo>
                  <a:cubicBezTo>
                    <a:pt x="3" y="1"/>
                    <a:pt x="2" y="1"/>
                    <a:pt x="2" y="1"/>
                  </a:cubicBezTo>
                  <a:cubicBezTo>
                    <a:pt x="2" y="0"/>
                    <a:pt x="1" y="0"/>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8" name="Google Shape;1135;p25">
              <a:extLst>
                <a:ext uri="{FF2B5EF4-FFF2-40B4-BE49-F238E27FC236}">
                  <a16:creationId xmlns:a16="http://schemas.microsoft.com/office/drawing/2014/main" id="{CCB3979C-EEB8-48E8-9DAC-A585012381DA}"/>
                </a:ext>
              </a:extLst>
            </p:cNvPr>
            <p:cNvSpPr/>
            <p:nvPr/>
          </p:nvSpPr>
          <p:spPr>
            <a:xfrm>
              <a:off x="7793038" y="5937250"/>
              <a:ext cx="11113" cy="11113"/>
            </a:xfrm>
            <a:custGeom>
              <a:avLst/>
              <a:gdLst/>
              <a:ahLst/>
              <a:cxnLst/>
              <a:rect l="l" t="t" r="r" b="b"/>
              <a:pathLst>
                <a:path w="3" h="3" extrusionOk="0">
                  <a:moveTo>
                    <a:pt x="3" y="1"/>
                  </a:moveTo>
                  <a:cubicBezTo>
                    <a:pt x="2" y="1"/>
                    <a:pt x="3" y="0"/>
                    <a:pt x="2" y="0"/>
                  </a:cubicBezTo>
                  <a:cubicBezTo>
                    <a:pt x="1" y="1"/>
                    <a:pt x="1" y="1"/>
                    <a:pt x="1" y="1"/>
                  </a:cubicBezTo>
                  <a:cubicBezTo>
                    <a:pt x="0" y="0"/>
                    <a:pt x="2" y="3"/>
                    <a:pt x="0" y="2"/>
                  </a:cubicBezTo>
                  <a:cubicBezTo>
                    <a:pt x="0" y="3"/>
                    <a:pt x="1" y="2"/>
                    <a:pt x="1" y="2"/>
                  </a:cubicBezTo>
                  <a:cubicBezTo>
                    <a:pt x="1" y="2"/>
                    <a:pt x="1" y="2"/>
                    <a:pt x="1" y="2"/>
                  </a:cubicBezTo>
                  <a:cubicBezTo>
                    <a:pt x="2" y="3"/>
                    <a:pt x="3" y="2"/>
                    <a:pt x="3"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59" name="Google Shape;1136;p25">
              <a:extLst>
                <a:ext uri="{FF2B5EF4-FFF2-40B4-BE49-F238E27FC236}">
                  <a16:creationId xmlns:a16="http://schemas.microsoft.com/office/drawing/2014/main" id="{AD3D4C02-4791-4FB3-8F4A-E6738F5D67EC}"/>
                </a:ext>
              </a:extLst>
            </p:cNvPr>
            <p:cNvSpPr/>
            <p:nvPr/>
          </p:nvSpPr>
          <p:spPr>
            <a:xfrm>
              <a:off x="7799388" y="5930900"/>
              <a:ext cx="7938" cy="6350"/>
            </a:xfrm>
            <a:custGeom>
              <a:avLst/>
              <a:gdLst/>
              <a:ahLst/>
              <a:cxnLst/>
              <a:rect l="l" t="t" r="r" b="b"/>
              <a:pathLst>
                <a:path w="2" h="2" extrusionOk="0">
                  <a:moveTo>
                    <a:pt x="1" y="1"/>
                  </a:moveTo>
                  <a:cubicBezTo>
                    <a:pt x="1" y="1"/>
                    <a:pt x="1" y="0"/>
                    <a:pt x="1" y="0"/>
                  </a:cubicBezTo>
                  <a:cubicBezTo>
                    <a:pt x="0" y="1"/>
                    <a:pt x="0" y="0"/>
                    <a:pt x="1" y="1"/>
                  </a:cubicBezTo>
                  <a:cubicBezTo>
                    <a:pt x="1" y="1"/>
                    <a:pt x="0" y="1"/>
                    <a:pt x="0" y="1"/>
                  </a:cubicBezTo>
                  <a:cubicBezTo>
                    <a:pt x="0" y="1"/>
                    <a:pt x="1" y="1"/>
                    <a:pt x="1" y="1"/>
                  </a:cubicBezTo>
                  <a:cubicBezTo>
                    <a:pt x="0" y="2"/>
                    <a:pt x="2" y="2"/>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0" name="Google Shape;1137;p25">
              <a:extLst>
                <a:ext uri="{FF2B5EF4-FFF2-40B4-BE49-F238E27FC236}">
                  <a16:creationId xmlns:a16="http://schemas.microsoft.com/office/drawing/2014/main" id="{82147350-BCED-4EE1-AE43-ACB255665445}"/>
                </a:ext>
              </a:extLst>
            </p:cNvPr>
            <p:cNvSpPr/>
            <p:nvPr/>
          </p:nvSpPr>
          <p:spPr>
            <a:xfrm>
              <a:off x="7824788" y="5908675"/>
              <a:ext cx="6350" cy="11113"/>
            </a:xfrm>
            <a:custGeom>
              <a:avLst/>
              <a:gdLst/>
              <a:ahLst/>
              <a:cxnLst/>
              <a:rect l="l" t="t" r="r" b="b"/>
              <a:pathLst>
                <a:path w="2" h="3" extrusionOk="0">
                  <a:moveTo>
                    <a:pt x="2" y="1"/>
                  </a:moveTo>
                  <a:cubicBezTo>
                    <a:pt x="2" y="0"/>
                    <a:pt x="0" y="1"/>
                    <a:pt x="1" y="2"/>
                  </a:cubicBezTo>
                  <a:cubicBezTo>
                    <a:pt x="1" y="2"/>
                    <a:pt x="1" y="2"/>
                    <a:pt x="1" y="3"/>
                  </a:cubicBezTo>
                  <a:cubicBezTo>
                    <a:pt x="1" y="3"/>
                    <a:pt x="1" y="2"/>
                    <a:pt x="2" y="2"/>
                  </a:cubicBezTo>
                  <a:cubicBezTo>
                    <a:pt x="1" y="2"/>
                    <a:pt x="1" y="2"/>
                    <a:pt x="1" y="2"/>
                  </a:cubicBezTo>
                  <a:cubicBezTo>
                    <a:pt x="2" y="2"/>
                    <a:pt x="2" y="2"/>
                    <a:pt x="2" y="2"/>
                  </a:cubicBezTo>
                  <a:cubicBezTo>
                    <a:pt x="2" y="2"/>
                    <a:pt x="2" y="2"/>
                    <a:pt x="2"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1" name="Google Shape;1138;p25">
              <a:extLst>
                <a:ext uri="{FF2B5EF4-FFF2-40B4-BE49-F238E27FC236}">
                  <a16:creationId xmlns:a16="http://schemas.microsoft.com/office/drawing/2014/main" id="{EC72AAE8-6806-4E1F-A39C-4B3B4E16E957}"/>
                </a:ext>
              </a:extLst>
            </p:cNvPr>
            <p:cNvSpPr/>
            <p:nvPr/>
          </p:nvSpPr>
          <p:spPr>
            <a:xfrm>
              <a:off x="7835900" y="5902325"/>
              <a:ext cx="3175" cy="3175"/>
            </a:xfrm>
            <a:custGeom>
              <a:avLst/>
              <a:gdLst/>
              <a:ahLst/>
              <a:cxnLst/>
              <a:rect l="l" t="t" r="r" b="b"/>
              <a:pathLst>
                <a:path w="1" h="1" extrusionOk="0">
                  <a:moveTo>
                    <a:pt x="1" y="0"/>
                  </a:moveTo>
                  <a:cubicBezTo>
                    <a:pt x="1" y="0"/>
                    <a:pt x="0" y="0"/>
                    <a:pt x="0" y="0"/>
                  </a:cubicBezTo>
                  <a:cubicBezTo>
                    <a:pt x="0" y="0"/>
                    <a:pt x="1" y="0"/>
                    <a:pt x="1" y="1"/>
                  </a:cubicBezTo>
                  <a:cubicBezTo>
                    <a:pt x="1" y="0"/>
                    <a:pt x="1" y="0"/>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2" name="Google Shape;1139;p25">
              <a:extLst>
                <a:ext uri="{FF2B5EF4-FFF2-40B4-BE49-F238E27FC236}">
                  <a16:creationId xmlns:a16="http://schemas.microsoft.com/office/drawing/2014/main" id="{B36E7744-D2FE-4E22-A025-6A0BEC6B8AE7}"/>
                </a:ext>
              </a:extLst>
            </p:cNvPr>
            <p:cNvSpPr/>
            <p:nvPr/>
          </p:nvSpPr>
          <p:spPr>
            <a:xfrm>
              <a:off x="7673975" y="5800725"/>
              <a:ext cx="9525" cy="23813"/>
            </a:xfrm>
            <a:custGeom>
              <a:avLst/>
              <a:gdLst/>
              <a:ahLst/>
              <a:cxnLst/>
              <a:rect l="l" t="t" r="r" b="b"/>
              <a:pathLst>
                <a:path w="3" h="7" extrusionOk="0">
                  <a:moveTo>
                    <a:pt x="3" y="4"/>
                  </a:moveTo>
                  <a:cubicBezTo>
                    <a:pt x="2" y="4"/>
                    <a:pt x="3" y="2"/>
                    <a:pt x="2" y="2"/>
                  </a:cubicBezTo>
                  <a:cubicBezTo>
                    <a:pt x="2" y="1"/>
                    <a:pt x="2" y="0"/>
                    <a:pt x="1" y="0"/>
                  </a:cubicBezTo>
                  <a:cubicBezTo>
                    <a:pt x="1" y="0"/>
                    <a:pt x="1" y="1"/>
                    <a:pt x="0" y="1"/>
                  </a:cubicBezTo>
                  <a:cubicBezTo>
                    <a:pt x="0" y="2"/>
                    <a:pt x="0" y="2"/>
                    <a:pt x="0" y="2"/>
                  </a:cubicBezTo>
                  <a:cubicBezTo>
                    <a:pt x="0" y="2"/>
                    <a:pt x="0" y="2"/>
                    <a:pt x="0" y="2"/>
                  </a:cubicBezTo>
                  <a:cubicBezTo>
                    <a:pt x="0" y="3"/>
                    <a:pt x="0" y="4"/>
                    <a:pt x="0" y="4"/>
                  </a:cubicBezTo>
                  <a:cubicBezTo>
                    <a:pt x="0" y="4"/>
                    <a:pt x="0" y="6"/>
                    <a:pt x="0" y="6"/>
                  </a:cubicBezTo>
                  <a:cubicBezTo>
                    <a:pt x="1" y="7"/>
                    <a:pt x="3" y="5"/>
                    <a:pt x="3" y="4"/>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3" name="Google Shape;1140;p25">
              <a:extLst>
                <a:ext uri="{FF2B5EF4-FFF2-40B4-BE49-F238E27FC236}">
                  <a16:creationId xmlns:a16="http://schemas.microsoft.com/office/drawing/2014/main" id="{E8EE85BD-A6D6-48B1-A508-DA289B21E6BB}"/>
                </a:ext>
              </a:extLst>
            </p:cNvPr>
            <p:cNvSpPr/>
            <p:nvPr/>
          </p:nvSpPr>
          <p:spPr>
            <a:xfrm>
              <a:off x="7708900" y="5838825"/>
              <a:ext cx="9525" cy="7938"/>
            </a:xfrm>
            <a:custGeom>
              <a:avLst/>
              <a:gdLst/>
              <a:ahLst/>
              <a:cxnLst/>
              <a:rect l="l" t="t" r="r" b="b"/>
              <a:pathLst>
                <a:path w="3" h="2" extrusionOk="0">
                  <a:moveTo>
                    <a:pt x="1" y="0"/>
                  </a:moveTo>
                  <a:cubicBezTo>
                    <a:pt x="1" y="0"/>
                    <a:pt x="0" y="1"/>
                    <a:pt x="1" y="1"/>
                  </a:cubicBezTo>
                  <a:cubicBezTo>
                    <a:pt x="1" y="2"/>
                    <a:pt x="2" y="1"/>
                    <a:pt x="3" y="1"/>
                  </a:cubicBezTo>
                  <a:cubicBezTo>
                    <a:pt x="2" y="1"/>
                    <a:pt x="2" y="1"/>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4" name="Google Shape;1141;p25">
              <a:extLst>
                <a:ext uri="{FF2B5EF4-FFF2-40B4-BE49-F238E27FC236}">
                  <a16:creationId xmlns:a16="http://schemas.microsoft.com/office/drawing/2014/main" id="{F133F71D-7795-43D5-9D42-D7A6A2B63258}"/>
                </a:ext>
              </a:extLst>
            </p:cNvPr>
            <p:cNvSpPr/>
            <p:nvPr/>
          </p:nvSpPr>
          <p:spPr>
            <a:xfrm>
              <a:off x="7705725" y="5832475"/>
              <a:ext cx="3175" cy="6350"/>
            </a:xfrm>
            <a:custGeom>
              <a:avLst/>
              <a:gdLst/>
              <a:ahLst/>
              <a:cxnLst/>
              <a:rect l="l" t="t" r="r" b="b"/>
              <a:pathLst>
                <a:path w="1" h="2" extrusionOk="0">
                  <a:moveTo>
                    <a:pt x="0" y="1"/>
                  </a:moveTo>
                  <a:cubicBezTo>
                    <a:pt x="0" y="1"/>
                    <a:pt x="0" y="2"/>
                    <a:pt x="0" y="2"/>
                  </a:cubicBezTo>
                  <a:cubicBezTo>
                    <a:pt x="1" y="2"/>
                    <a:pt x="1" y="1"/>
                    <a:pt x="1" y="0"/>
                  </a:cubicBezTo>
                  <a:cubicBezTo>
                    <a:pt x="1" y="1"/>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5" name="Google Shape;1142;p25">
              <a:extLst>
                <a:ext uri="{FF2B5EF4-FFF2-40B4-BE49-F238E27FC236}">
                  <a16:creationId xmlns:a16="http://schemas.microsoft.com/office/drawing/2014/main" id="{2668FF77-D377-4961-A15E-C9A612BA87A9}"/>
                </a:ext>
              </a:extLst>
            </p:cNvPr>
            <p:cNvSpPr/>
            <p:nvPr/>
          </p:nvSpPr>
          <p:spPr>
            <a:xfrm>
              <a:off x="7708900" y="5827713"/>
              <a:ext cx="6350" cy="11113"/>
            </a:xfrm>
            <a:custGeom>
              <a:avLst/>
              <a:gdLst/>
              <a:ahLst/>
              <a:cxnLst/>
              <a:rect l="l" t="t" r="r" b="b"/>
              <a:pathLst>
                <a:path w="2" h="3" extrusionOk="0">
                  <a:moveTo>
                    <a:pt x="1" y="1"/>
                  </a:moveTo>
                  <a:cubicBezTo>
                    <a:pt x="0" y="1"/>
                    <a:pt x="0" y="1"/>
                    <a:pt x="0" y="1"/>
                  </a:cubicBezTo>
                  <a:cubicBezTo>
                    <a:pt x="1" y="3"/>
                    <a:pt x="2" y="0"/>
                    <a:pt x="1" y="1"/>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6" name="Google Shape;1143;p25">
              <a:extLst>
                <a:ext uri="{FF2B5EF4-FFF2-40B4-BE49-F238E27FC236}">
                  <a16:creationId xmlns:a16="http://schemas.microsoft.com/office/drawing/2014/main" id="{13B7CE59-CB99-4149-80F3-C7C6140F975C}"/>
                </a:ext>
              </a:extLst>
            </p:cNvPr>
            <p:cNvSpPr/>
            <p:nvPr/>
          </p:nvSpPr>
          <p:spPr>
            <a:xfrm>
              <a:off x="7824788" y="5827713"/>
              <a:ext cx="20638" cy="7938"/>
            </a:xfrm>
            <a:custGeom>
              <a:avLst/>
              <a:gdLst/>
              <a:ahLst/>
              <a:cxnLst/>
              <a:rect l="l" t="t" r="r" b="b"/>
              <a:pathLst>
                <a:path w="6" h="2" extrusionOk="0">
                  <a:moveTo>
                    <a:pt x="5" y="1"/>
                  </a:moveTo>
                  <a:cubicBezTo>
                    <a:pt x="4" y="0"/>
                    <a:pt x="4" y="0"/>
                    <a:pt x="3" y="0"/>
                  </a:cubicBezTo>
                  <a:cubicBezTo>
                    <a:pt x="3" y="0"/>
                    <a:pt x="3" y="0"/>
                    <a:pt x="2" y="0"/>
                  </a:cubicBezTo>
                  <a:cubicBezTo>
                    <a:pt x="2" y="0"/>
                    <a:pt x="1" y="0"/>
                    <a:pt x="1" y="1"/>
                  </a:cubicBezTo>
                  <a:cubicBezTo>
                    <a:pt x="0" y="2"/>
                    <a:pt x="4" y="1"/>
                    <a:pt x="4" y="2"/>
                  </a:cubicBezTo>
                  <a:cubicBezTo>
                    <a:pt x="4" y="2"/>
                    <a:pt x="5" y="2"/>
                    <a:pt x="5" y="2"/>
                  </a:cubicBezTo>
                  <a:cubicBezTo>
                    <a:pt x="5" y="1"/>
                    <a:pt x="5" y="1"/>
                    <a:pt x="6" y="1"/>
                  </a:cubicBezTo>
                  <a:cubicBezTo>
                    <a:pt x="5" y="1"/>
                    <a:pt x="5" y="1"/>
                    <a:pt x="5"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7" name="Google Shape;1144;p25">
              <a:extLst>
                <a:ext uri="{FF2B5EF4-FFF2-40B4-BE49-F238E27FC236}">
                  <a16:creationId xmlns:a16="http://schemas.microsoft.com/office/drawing/2014/main" id="{56361A97-8FF5-4579-8B6A-E2F1B86F71D4}"/>
                </a:ext>
              </a:extLst>
            </p:cNvPr>
            <p:cNvSpPr/>
            <p:nvPr/>
          </p:nvSpPr>
          <p:spPr>
            <a:xfrm>
              <a:off x="7816850" y="5807075"/>
              <a:ext cx="22225" cy="20638"/>
            </a:xfrm>
            <a:custGeom>
              <a:avLst/>
              <a:gdLst/>
              <a:ahLst/>
              <a:cxnLst/>
              <a:rect l="l" t="t" r="r" b="b"/>
              <a:pathLst>
                <a:path w="6" h="6" extrusionOk="0">
                  <a:moveTo>
                    <a:pt x="1" y="1"/>
                  </a:moveTo>
                  <a:cubicBezTo>
                    <a:pt x="0" y="1"/>
                    <a:pt x="0" y="1"/>
                    <a:pt x="0" y="1"/>
                  </a:cubicBezTo>
                  <a:cubicBezTo>
                    <a:pt x="0" y="2"/>
                    <a:pt x="2" y="2"/>
                    <a:pt x="1" y="3"/>
                  </a:cubicBezTo>
                  <a:cubicBezTo>
                    <a:pt x="2" y="3"/>
                    <a:pt x="2" y="4"/>
                    <a:pt x="3" y="5"/>
                  </a:cubicBezTo>
                  <a:cubicBezTo>
                    <a:pt x="3" y="6"/>
                    <a:pt x="4" y="5"/>
                    <a:pt x="5" y="5"/>
                  </a:cubicBezTo>
                  <a:cubicBezTo>
                    <a:pt x="4" y="5"/>
                    <a:pt x="5" y="5"/>
                    <a:pt x="5" y="5"/>
                  </a:cubicBezTo>
                  <a:cubicBezTo>
                    <a:pt x="5" y="5"/>
                    <a:pt x="6" y="5"/>
                    <a:pt x="6" y="5"/>
                  </a:cubicBezTo>
                  <a:cubicBezTo>
                    <a:pt x="6" y="5"/>
                    <a:pt x="6" y="5"/>
                    <a:pt x="6" y="4"/>
                  </a:cubicBezTo>
                  <a:cubicBezTo>
                    <a:pt x="6" y="5"/>
                    <a:pt x="6" y="5"/>
                    <a:pt x="6" y="5"/>
                  </a:cubicBezTo>
                  <a:cubicBezTo>
                    <a:pt x="6" y="4"/>
                    <a:pt x="6" y="4"/>
                    <a:pt x="6" y="4"/>
                  </a:cubicBezTo>
                  <a:cubicBezTo>
                    <a:pt x="5" y="4"/>
                    <a:pt x="5" y="4"/>
                    <a:pt x="5" y="4"/>
                  </a:cubicBezTo>
                  <a:cubicBezTo>
                    <a:pt x="6" y="4"/>
                    <a:pt x="6" y="3"/>
                    <a:pt x="6" y="2"/>
                  </a:cubicBezTo>
                  <a:cubicBezTo>
                    <a:pt x="4" y="2"/>
                    <a:pt x="4" y="2"/>
                    <a:pt x="3" y="1"/>
                  </a:cubicBezTo>
                  <a:cubicBezTo>
                    <a:pt x="3" y="0"/>
                    <a:pt x="2" y="0"/>
                    <a:pt x="2" y="0"/>
                  </a:cubicBezTo>
                  <a:cubicBezTo>
                    <a:pt x="1" y="0"/>
                    <a:pt x="2" y="0"/>
                    <a:pt x="1" y="0"/>
                  </a:cubicBezTo>
                  <a:cubicBezTo>
                    <a:pt x="1" y="0"/>
                    <a:pt x="1" y="0"/>
                    <a:pt x="1" y="0"/>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8" name="Google Shape;1145;p25">
              <a:extLst>
                <a:ext uri="{FF2B5EF4-FFF2-40B4-BE49-F238E27FC236}">
                  <a16:creationId xmlns:a16="http://schemas.microsoft.com/office/drawing/2014/main" id="{2BF51B6E-2DE9-44E4-A4E0-A70322AC5B71}"/>
                </a:ext>
              </a:extLst>
            </p:cNvPr>
            <p:cNvSpPr/>
            <p:nvPr/>
          </p:nvSpPr>
          <p:spPr>
            <a:xfrm>
              <a:off x="7700963" y="5838825"/>
              <a:ext cx="141288" cy="115888"/>
            </a:xfrm>
            <a:custGeom>
              <a:avLst/>
              <a:gdLst/>
              <a:ahLst/>
              <a:cxnLst/>
              <a:rect l="l" t="t" r="r" b="b"/>
              <a:pathLst>
                <a:path w="40" h="33" extrusionOk="0">
                  <a:moveTo>
                    <a:pt x="39" y="17"/>
                  </a:moveTo>
                  <a:cubicBezTo>
                    <a:pt x="40" y="16"/>
                    <a:pt x="39" y="16"/>
                    <a:pt x="39" y="15"/>
                  </a:cubicBezTo>
                  <a:cubicBezTo>
                    <a:pt x="39" y="15"/>
                    <a:pt x="39" y="14"/>
                    <a:pt x="39" y="14"/>
                  </a:cubicBezTo>
                  <a:cubicBezTo>
                    <a:pt x="39" y="14"/>
                    <a:pt x="38" y="13"/>
                    <a:pt x="38" y="13"/>
                  </a:cubicBezTo>
                  <a:cubicBezTo>
                    <a:pt x="38" y="13"/>
                    <a:pt x="39" y="13"/>
                    <a:pt x="39" y="12"/>
                  </a:cubicBezTo>
                  <a:cubicBezTo>
                    <a:pt x="39" y="11"/>
                    <a:pt x="38" y="9"/>
                    <a:pt x="39" y="7"/>
                  </a:cubicBezTo>
                  <a:cubicBezTo>
                    <a:pt x="39" y="7"/>
                    <a:pt x="39" y="8"/>
                    <a:pt x="38" y="8"/>
                  </a:cubicBezTo>
                  <a:cubicBezTo>
                    <a:pt x="38" y="8"/>
                    <a:pt x="39" y="7"/>
                    <a:pt x="39" y="7"/>
                  </a:cubicBezTo>
                  <a:cubicBezTo>
                    <a:pt x="39" y="7"/>
                    <a:pt x="38" y="7"/>
                    <a:pt x="38" y="6"/>
                  </a:cubicBezTo>
                  <a:cubicBezTo>
                    <a:pt x="38" y="6"/>
                    <a:pt x="39" y="5"/>
                    <a:pt x="38" y="5"/>
                  </a:cubicBezTo>
                  <a:cubicBezTo>
                    <a:pt x="40" y="4"/>
                    <a:pt x="37" y="2"/>
                    <a:pt x="37" y="2"/>
                  </a:cubicBezTo>
                  <a:cubicBezTo>
                    <a:pt x="36" y="2"/>
                    <a:pt x="36" y="1"/>
                    <a:pt x="35" y="1"/>
                  </a:cubicBezTo>
                  <a:cubicBezTo>
                    <a:pt x="35" y="2"/>
                    <a:pt x="35" y="3"/>
                    <a:pt x="34" y="3"/>
                  </a:cubicBezTo>
                  <a:cubicBezTo>
                    <a:pt x="33" y="3"/>
                    <a:pt x="33" y="3"/>
                    <a:pt x="32" y="3"/>
                  </a:cubicBezTo>
                  <a:cubicBezTo>
                    <a:pt x="31" y="2"/>
                    <a:pt x="31" y="3"/>
                    <a:pt x="30" y="4"/>
                  </a:cubicBezTo>
                  <a:cubicBezTo>
                    <a:pt x="29" y="5"/>
                    <a:pt x="29" y="4"/>
                    <a:pt x="29" y="4"/>
                  </a:cubicBezTo>
                  <a:cubicBezTo>
                    <a:pt x="28" y="4"/>
                    <a:pt x="28" y="4"/>
                    <a:pt x="27" y="4"/>
                  </a:cubicBezTo>
                  <a:cubicBezTo>
                    <a:pt x="27" y="4"/>
                    <a:pt x="26" y="4"/>
                    <a:pt x="25" y="4"/>
                  </a:cubicBezTo>
                  <a:cubicBezTo>
                    <a:pt x="25" y="4"/>
                    <a:pt x="24" y="4"/>
                    <a:pt x="23" y="5"/>
                  </a:cubicBezTo>
                  <a:cubicBezTo>
                    <a:pt x="23" y="6"/>
                    <a:pt x="24" y="6"/>
                    <a:pt x="24" y="6"/>
                  </a:cubicBezTo>
                  <a:cubicBezTo>
                    <a:pt x="24" y="6"/>
                    <a:pt x="23" y="6"/>
                    <a:pt x="23" y="6"/>
                  </a:cubicBezTo>
                  <a:cubicBezTo>
                    <a:pt x="23" y="6"/>
                    <a:pt x="23" y="5"/>
                    <a:pt x="23" y="5"/>
                  </a:cubicBezTo>
                  <a:cubicBezTo>
                    <a:pt x="22" y="5"/>
                    <a:pt x="20" y="5"/>
                    <a:pt x="21" y="6"/>
                  </a:cubicBezTo>
                  <a:cubicBezTo>
                    <a:pt x="20" y="6"/>
                    <a:pt x="20" y="6"/>
                    <a:pt x="20" y="6"/>
                  </a:cubicBezTo>
                  <a:cubicBezTo>
                    <a:pt x="19" y="6"/>
                    <a:pt x="19" y="6"/>
                    <a:pt x="18" y="6"/>
                  </a:cubicBezTo>
                  <a:cubicBezTo>
                    <a:pt x="16" y="6"/>
                    <a:pt x="15" y="5"/>
                    <a:pt x="14" y="5"/>
                  </a:cubicBezTo>
                  <a:cubicBezTo>
                    <a:pt x="13" y="5"/>
                    <a:pt x="13" y="5"/>
                    <a:pt x="12" y="4"/>
                  </a:cubicBezTo>
                  <a:cubicBezTo>
                    <a:pt x="12" y="4"/>
                    <a:pt x="12" y="4"/>
                    <a:pt x="11" y="4"/>
                  </a:cubicBezTo>
                  <a:cubicBezTo>
                    <a:pt x="11" y="3"/>
                    <a:pt x="10" y="4"/>
                    <a:pt x="9" y="3"/>
                  </a:cubicBezTo>
                  <a:cubicBezTo>
                    <a:pt x="9" y="3"/>
                    <a:pt x="6" y="2"/>
                    <a:pt x="7" y="2"/>
                  </a:cubicBezTo>
                  <a:cubicBezTo>
                    <a:pt x="7" y="1"/>
                    <a:pt x="7" y="1"/>
                    <a:pt x="7" y="1"/>
                  </a:cubicBezTo>
                  <a:cubicBezTo>
                    <a:pt x="7" y="2"/>
                    <a:pt x="6" y="2"/>
                    <a:pt x="5" y="2"/>
                  </a:cubicBezTo>
                  <a:cubicBezTo>
                    <a:pt x="5" y="3"/>
                    <a:pt x="4" y="2"/>
                    <a:pt x="3" y="2"/>
                  </a:cubicBezTo>
                  <a:cubicBezTo>
                    <a:pt x="2" y="1"/>
                    <a:pt x="1" y="2"/>
                    <a:pt x="1" y="0"/>
                  </a:cubicBezTo>
                  <a:cubicBezTo>
                    <a:pt x="0" y="1"/>
                    <a:pt x="1" y="3"/>
                    <a:pt x="0" y="4"/>
                  </a:cubicBezTo>
                  <a:cubicBezTo>
                    <a:pt x="0" y="4"/>
                    <a:pt x="0" y="4"/>
                    <a:pt x="0" y="4"/>
                  </a:cubicBezTo>
                  <a:cubicBezTo>
                    <a:pt x="1" y="5"/>
                    <a:pt x="0" y="5"/>
                    <a:pt x="1" y="6"/>
                  </a:cubicBezTo>
                  <a:cubicBezTo>
                    <a:pt x="1" y="7"/>
                    <a:pt x="1" y="8"/>
                    <a:pt x="2" y="8"/>
                  </a:cubicBezTo>
                  <a:cubicBezTo>
                    <a:pt x="2" y="8"/>
                    <a:pt x="1" y="9"/>
                    <a:pt x="1" y="9"/>
                  </a:cubicBezTo>
                  <a:cubicBezTo>
                    <a:pt x="1" y="9"/>
                    <a:pt x="2" y="9"/>
                    <a:pt x="2" y="9"/>
                  </a:cubicBezTo>
                  <a:cubicBezTo>
                    <a:pt x="2" y="10"/>
                    <a:pt x="3" y="11"/>
                    <a:pt x="3" y="12"/>
                  </a:cubicBezTo>
                  <a:cubicBezTo>
                    <a:pt x="4" y="13"/>
                    <a:pt x="5" y="13"/>
                    <a:pt x="6" y="15"/>
                  </a:cubicBezTo>
                  <a:cubicBezTo>
                    <a:pt x="7" y="15"/>
                    <a:pt x="6" y="17"/>
                    <a:pt x="7" y="17"/>
                  </a:cubicBezTo>
                  <a:cubicBezTo>
                    <a:pt x="7" y="17"/>
                    <a:pt x="7" y="16"/>
                    <a:pt x="8" y="16"/>
                  </a:cubicBezTo>
                  <a:cubicBezTo>
                    <a:pt x="8" y="16"/>
                    <a:pt x="8" y="18"/>
                    <a:pt x="8" y="18"/>
                  </a:cubicBezTo>
                  <a:cubicBezTo>
                    <a:pt x="9" y="18"/>
                    <a:pt x="9" y="18"/>
                    <a:pt x="9" y="19"/>
                  </a:cubicBezTo>
                  <a:cubicBezTo>
                    <a:pt x="9" y="19"/>
                    <a:pt x="10" y="18"/>
                    <a:pt x="10" y="18"/>
                  </a:cubicBezTo>
                  <a:cubicBezTo>
                    <a:pt x="10" y="19"/>
                    <a:pt x="9" y="19"/>
                    <a:pt x="9" y="19"/>
                  </a:cubicBezTo>
                  <a:cubicBezTo>
                    <a:pt x="9" y="20"/>
                    <a:pt x="9" y="20"/>
                    <a:pt x="9" y="20"/>
                  </a:cubicBezTo>
                  <a:cubicBezTo>
                    <a:pt x="9" y="20"/>
                    <a:pt x="9" y="19"/>
                    <a:pt x="8" y="19"/>
                  </a:cubicBezTo>
                  <a:cubicBezTo>
                    <a:pt x="8" y="18"/>
                    <a:pt x="8" y="18"/>
                    <a:pt x="7" y="18"/>
                  </a:cubicBezTo>
                  <a:cubicBezTo>
                    <a:pt x="7" y="18"/>
                    <a:pt x="6" y="17"/>
                    <a:pt x="6" y="17"/>
                  </a:cubicBezTo>
                  <a:cubicBezTo>
                    <a:pt x="6" y="18"/>
                    <a:pt x="6" y="20"/>
                    <a:pt x="7" y="21"/>
                  </a:cubicBezTo>
                  <a:cubicBezTo>
                    <a:pt x="7" y="21"/>
                    <a:pt x="7" y="21"/>
                    <a:pt x="7" y="21"/>
                  </a:cubicBezTo>
                  <a:cubicBezTo>
                    <a:pt x="8" y="22"/>
                    <a:pt x="8" y="22"/>
                    <a:pt x="8" y="23"/>
                  </a:cubicBezTo>
                  <a:cubicBezTo>
                    <a:pt x="8" y="24"/>
                    <a:pt x="9" y="24"/>
                    <a:pt x="9" y="25"/>
                  </a:cubicBezTo>
                  <a:cubicBezTo>
                    <a:pt x="10" y="25"/>
                    <a:pt x="10" y="25"/>
                    <a:pt x="10" y="25"/>
                  </a:cubicBezTo>
                  <a:cubicBezTo>
                    <a:pt x="11" y="26"/>
                    <a:pt x="11" y="26"/>
                    <a:pt x="11" y="26"/>
                  </a:cubicBezTo>
                  <a:cubicBezTo>
                    <a:pt x="11" y="26"/>
                    <a:pt x="11" y="27"/>
                    <a:pt x="12" y="26"/>
                  </a:cubicBezTo>
                  <a:cubicBezTo>
                    <a:pt x="12" y="27"/>
                    <a:pt x="13" y="29"/>
                    <a:pt x="14" y="28"/>
                  </a:cubicBezTo>
                  <a:cubicBezTo>
                    <a:pt x="13" y="28"/>
                    <a:pt x="13" y="28"/>
                    <a:pt x="13" y="28"/>
                  </a:cubicBezTo>
                  <a:cubicBezTo>
                    <a:pt x="13" y="28"/>
                    <a:pt x="14" y="28"/>
                    <a:pt x="14" y="27"/>
                  </a:cubicBezTo>
                  <a:cubicBezTo>
                    <a:pt x="14" y="28"/>
                    <a:pt x="14" y="28"/>
                    <a:pt x="14" y="28"/>
                  </a:cubicBezTo>
                  <a:cubicBezTo>
                    <a:pt x="15" y="29"/>
                    <a:pt x="15" y="28"/>
                    <a:pt x="15" y="28"/>
                  </a:cubicBezTo>
                  <a:cubicBezTo>
                    <a:pt x="15" y="28"/>
                    <a:pt x="15" y="29"/>
                    <a:pt x="15" y="29"/>
                  </a:cubicBezTo>
                  <a:cubicBezTo>
                    <a:pt x="16" y="29"/>
                    <a:pt x="16" y="28"/>
                    <a:pt x="16" y="28"/>
                  </a:cubicBezTo>
                  <a:cubicBezTo>
                    <a:pt x="17" y="28"/>
                    <a:pt x="17" y="29"/>
                    <a:pt x="17" y="30"/>
                  </a:cubicBezTo>
                  <a:cubicBezTo>
                    <a:pt x="17" y="29"/>
                    <a:pt x="16" y="29"/>
                    <a:pt x="16" y="29"/>
                  </a:cubicBezTo>
                  <a:cubicBezTo>
                    <a:pt x="16" y="29"/>
                    <a:pt x="16" y="29"/>
                    <a:pt x="16" y="29"/>
                  </a:cubicBezTo>
                  <a:cubicBezTo>
                    <a:pt x="16" y="29"/>
                    <a:pt x="16" y="30"/>
                    <a:pt x="16" y="30"/>
                  </a:cubicBezTo>
                  <a:cubicBezTo>
                    <a:pt x="16" y="29"/>
                    <a:pt x="15" y="29"/>
                    <a:pt x="14" y="29"/>
                  </a:cubicBezTo>
                  <a:cubicBezTo>
                    <a:pt x="14" y="29"/>
                    <a:pt x="14" y="29"/>
                    <a:pt x="14" y="29"/>
                  </a:cubicBezTo>
                  <a:cubicBezTo>
                    <a:pt x="14" y="29"/>
                    <a:pt x="14" y="29"/>
                    <a:pt x="14" y="29"/>
                  </a:cubicBezTo>
                  <a:cubicBezTo>
                    <a:pt x="15" y="30"/>
                    <a:pt x="15" y="30"/>
                    <a:pt x="15" y="31"/>
                  </a:cubicBezTo>
                  <a:cubicBezTo>
                    <a:pt x="15" y="31"/>
                    <a:pt x="15" y="31"/>
                    <a:pt x="16" y="31"/>
                  </a:cubicBezTo>
                  <a:cubicBezTo>
                    <a:pt x="16" y="31"/>
                    <a:pt x="16" y="31"/>
                    <a:pt x="16" y="31"/>
                  </a:cubicBezTo>
                  <a:cubicBezTo>
                    <a:pt x="17" y="30"/>
                    <a:pt x="17" y="31"/>
                    <a:pt x="18" y="31"/>
                  </a:cubicBezTo>
                  <a:cubicBezTo>
                    <a:pt x="18" y="31"/>
                    <a:pt x="20" y="31"/>
                    <a:pt x="20" y="31"/>
                  </a:cubicBezTo>
                  <a:cubicBezTo>
                    <a:pt x="20" y="31"/>
                    <a:pt x="20" y="30"/>
                    <a:pt x="20" y="30"/>
                  </a:cubicBezTo>
                  <a:cubicBezTo>
                    <a:pt x="21" y="31"/>
                    <a:pt x="21" y="31"/>
                    <a:pt x="21" y="31"/>
                  </a:cubicBezTo>
                  <a:cubicBezTo>
                    <a:pt x="22" y="32"/>
                    <a:pt x="22" y="32"/>
                    <a:pt x="23" y="32"/>
                  </a:cubicBezTo>
                  <a:cubicBezTo>
                    <a:pt x="23" y="32"/>
                    <a:pt x="24" y="33"/>
                    <a:pt x="24" y="32"/>
                  </a:cubicBezTo>
                  <a:cubicBezTo>
                    <a:pt x="24" y="32"/>
                    <a:pt x="24" y="31"/>
                    <a:pt x="24" y="31"/>
                  </a:cubicBezTo>
                  <a:cubicBezTo>
                    <a:pt x="25" y="31"/>
                    <a:pt x="24" y="30"/>
                    <a:pt x="25" y="30"/>
                  </a:cubicBezTo>
                  <a:cubicBezTo>
                    <a:pt x="25" y="30"/>
                    <a:pt x="25" y="30"/>
                    <a:pt x="24" y="30"/>
                  </a:cubicBezTo>
                  <a:cubicBezTo>
                    <a:pt x="25" y="30"/>
                    <a:pt x="26" y="29"/>
                    <a:pt x="25" y="29"/>
                  </a:cubicBezTo>
                  <a:cubicBezTo>
                    <a:pt x="25" y="29"/>
                    <a:pt x="26" y="29"/>
                    <a:pt x="26" y="29"/>
                  </a:cubicBezTo>
                  <a:cubicBezTo>
                    <a:pt x="26" y="28"/>
                    <a:pt x="25" y="28"/>
                    <a:pt x="25" y="28"/>
                  </a:cubicBezTo>
                  <a:cubicBezTo>
                    <a:pt x="24" y="27"/>
                    <a:pt x="25" y="27"/>
                    <a:pt x="25" y="27"/>
                  </a:cubicBezTo>
                  <a:cubicBezTo>
                    <a:pt x="25" y="27"/>
                    <a:pt x="26" y="28"/>
                    <a:pt x="26" y="27"/>
                  </a:cubicBezTo>
                  <a:cubicBezTo>
                    <a:pt x="26" y="27"/>
                    <a:pt x="26" y="27"/>
                    <a:pt x="26" y="28"/>
                  </a:cubicBezTo>
                  <a:cubicBezTo>
                    <a:pt x="27" y="28"/>
                    <a:pt x="27" y="29"/>
                    <a:pt x="28" y="28"/>
                  </a:cubicBezTo>
                  <a:cubicBezTo>
                    <a:pt x="28" y="28"/>
                    <a:pt x="28" y="27"/>
                    <a:pt x="28" y="27"/>
                  </a:cubicBezTo>
                  <a:cubicBezTo>
                    <a:pt x="28" y="26"/>
                    <a:pt x="29" y="26"/>
                    <a:pt x="28" y="26"/>
                  </a:cubicBezTo>
                  <a:cubicBezTo>
                    <a:pt x="28" y="26"/>
                    <a:pt x="28" y="26"/>
                    <a:pt x="28" y="26"/>
                  </a:cubicBezTo>
                  <a:cubicBezTo>
                    <a:pt x="28" y="25"/>
                    <a:pt x="29" y="25"/>
                    <a:pt x="29" y="24"/>
                  </a:cubicBezTo>
                  <a:cubicBezTo>
                    <a:pt x="28" y="24"/>
                    <a:pt x="28" y="23"/>
                    <a:pt x="28" y="23"/>
                  </a:cubicBezTo>
                  <a:cubicBezTo>
                    <a:pt x="29" y="23"/>
                    <a:pt x="29" y="25"/>
                    <a:pt x="30" y="24"/>
                  </a:cubicBezTo>
                  <a:cubicBezTo>
                    <a:pt x="30" y="25"/>
                    <a:pt x="30" y="25"/>
                    <a:pt x="30" y="25"/>
                  </a:cubicBezTo>
                  <a:cubicBezTo>
                    <a:pt x="30" y="26"/>
                    <a:pt x="29" y="25"/>
                    <a:pt x="29" y="25"/>
                  </a:cubicBezTo>
                  <a:cubicBezTo>
                    <a:pt x="29" y="26"/>
                    <a:pt x="30" y="26"/>
                    <a:pt x="30" y="26"/>
                  </a:cubicBezTo>
                  <a:cubicBezTo>
                    <a:pt x="31" y="25"/>
                    <a:pt x="30" y="25"/>
                    <a:pt x="30" y="24"/>
                  </a:cubicBezTo>
                  <a:cubicBezTo>
                    <a:pt x="30" y="23"/>
                    <a:pt x="31" y="24"/>
                    <a:pt x="32" y="24"/>
                  </a:cubicBezTo>
                  <a:cubicBezTo>
                    <a:pt x="33" y="24"/>
                    <a:pt x="34" y="24"/>
                    <a:pt x="34" y="25"/>
                  </a:cubicBezTo>
                  <a:cubicBezTo>
                    <a:pt x="34" y="25"/>
                    <a:pt x="34" y="25"/>
                    <a:pt x="34" y="25"/>
                  </a:cubicBezTo>
                  <a:cubicBezTo>
                    <a:pt x="34" y="25"/>
                    <a:pt x="34" y="26"/>
                    <a:pt x="35" y="26"/>
                  </a:cubicBezTo>
                  <a:cubicBezTo>
                    <a:pt x="34" y="26"/>
                    <a:pt x="34" y="26"/>
                    <a:pt x="33" y="26"/>
                  </a:cubicBezTo>
                  <a:cubicBezTo>
                    <a:pt x="32" y="26"/>
                    <a:pt x="33" y="25"/>
                    <a:pt x="32" y="25"/>
                  </a:cubicBezTo>
                  <a:cubicBezTo>
                    <a:pt x="33" y="25"/>
                    <a:pt x="32" y="25"/>
                    <a:pt x="32" y="25"/>
                  </a:cubicBezTo>
                  <a:cubicBezTo>
                    <a:pt x="32" y="26"/>
                    <a:pt x="32" y="26"/>
                    <a:pt x="33" y="26"/>
                  </a:cubicBezTo>
                  <a:cubicBezTo>
                    <a:pt x="32" y="27"/>
                    <a:pt x="33" y="27"/>
                    <a:pt x="33" y="28"/>
                  </a:cubicBezTo>
                  <a:cubicBezTo>
                    <a:pt x="34" y="28"/>
                    <a:pt x="34" y="28"/>
                    <a:pt x="34" y="27"/>
                  </a:cubicBezTo>
                  <a:cubicBezTo>
                    <a:pt x="34" y="27"/>
                    <a:pt x="34" y="27"/>
                    <a:pt x="34" y="27"/>
                  </a:cubicBezTo>
                  <a:cubicBezTo>
                    <a:pt x="34" y="27"/>
                    <a:pt x="35" y="28"/>
                    <a:pt x="36" y="28"/>
                  </a:cubicBezTo>
                  <a:cubicBezTo>
                    <a:pt x="35" y="27"/>
                    <a:pt x="36" y="27"/>
                    <a:pt x="35" y="27"/>
                  </a:cubicBezTo>
                  <a:cubicBezTo>
                    <a:pt x="35" y="26"/>
                    <a:pt x="35" y="26"/>
                    <a:pt x="35" y="25"/>
                  </a:cubicBezTo>
                  <a:cubicBezTo>
                    <a:pt x="35" y="25"/>
                    <a:pt x="36" y="25"/>
                    <a:pt x="35" y="25"/>
                  </a:cubicBezTo>
                  <a:cubicBezTo>
                    <a:pt x="35" y="24"/>
                    <a:pt x="35" y="23"/>
                    <a:pt x="34" y="24"/>
                  </a:cubicBezTo>
                  <a:cubicBezTo>
                    <a:pt x="34" y="24"/>
                    <a:pt x="35" y="24"/>
                    <a:pt x="35" y="24"/>
                  </a:cubicBezTo>
                  <a:cubicBezTo>
                    <a:pt x="33" y="24"/>
                    <a:pt x="34" y="23"/>
                    <a:pt x="35" y="23"/>
                  </a:cubicBezTo>
                  <a:cubicBezTo>
                    <a:pt x="35" y="22"/>
                    <a:pt x="36" y="21"/>
                    <a:pt x="34" y="21"/>
                  </a:cubicBezTo>
                  <a:cubicBezTo>
                    <a:pt x="34" y="20"/>
                    <a:pt x="35" y="20"/>
                    <a:pt x="35" y="20"/>
                  </a:cubicBezTo>
                  <a:cubicBezTo>
                    <a:pt x="36" y="22"/>
                    <a:pt x="37" y="17"/>
                    <a:pt x="35" y="18"/>
                  </a:cubicBezTo>
                  <a:cubicBezTo>
                    <a:pt x="36" y="17"/>
                    <a:pt x="36" y="16"/>
                    <a:pt x="38" y="16"/>
                  </a:cubicBezTo>
                  <a:cubicBezTo>
                    <a:pt x="37" y="16"/>
                    <a:pt x="37" y="16"/>
                    <a:pt x="37" y="15"/>
                  </a:cubicBezTo>
                  <a:cubicBezTo>
                    <a:pt x="37" y="15"/>
                    <a:pt x="37" y="15"/>
                    <a:pt x="38" y="15"/>
                  </a:cubicBezTo>
                  <a:cubicBezTo>
                    <a:pt x="38" y="15"/>
                    <a:pt x="38" y="14"/>
                    <a:pt x="37" y="14"/>
                  </a:cubicBezTo>
                  <a:cubicBezTo>
                    <a:pt x="37" y="14"/>
                    <a:pt x="38" y="14"/>
                    <a:pt x="38" y="14"/>
                  </a:cubicBezTo>
                  <a:cubicBezTo>
                    <a:pt x="38" y="15"/>
                    <a:pt x="38" y="15"/>
                    <a:pt x="37" y="15"/>
                  </a:cubicBezTo>
                  <a:cubicBezTo>
                    <a:pt x="38" y="15"/>
                    <a:pt x="38" y="16"/>
                    <a:pt x="39" y="16"/>
                  </a:cubicBezTo>
                  <a:cubicBezTo>
                    <a:pt x="39" y="16"/>
                    <a:pt x="39" y="16"/>
                    <a:pt x="38" y="16"/>
                  </a:cubicBezTo>
                  <a:cubicBezTo>
                    <a:pt x="39" y="17"/>
                    <a:pt x="39" y="17"/>
                    <a:pt x="38" y="17"/>
                  </a:cubicBezTo>
                  <a:cubicBezTo>
                    <a:pt x="38" y="17"/>
                    <a:pt x="39" y="18"/>
                    <a:pt x="39" y="18"/>
                  </a:cubicBezTo>
                  <a:cubicBezTo>
                    <a:pt x="39" y="17"/>
                    <a:pt x="40" y="17"/>
                    <a:pt x="39" y="17"/>
                  </a:cubicBezTo>
                  <a:close/>
                  <a:moveTo>
                    <a:pt x="14" y="22"/>
                  </a:moveTo>
                  <a:cubicBezTo>
                    <a:pt x="15" y="22"/>
                    <a:pt x="14" y="22"/>
                    <a:pt x="15" y="22"/>
                  </a:cubicBezTo>
                  <a:cubicBezTo>
                    <a:pt x="15" y="21"/>
                    <a:pt x="15" y="22"/>
                    <a:pt x="15" y="22"/>
                  </a:cubicBezTo>
                  <a:cubicBezTo>
                    <a:pt x="14" y="22"/>
                    <a:pt x="16" y="22"/>
                    <a:pt x="15" y="22"/>
                  </a:cubicBezTo>
                  <a:cubicBezTo>
                    <a:pt x="15" y="22"/>
                    <a:pt x="16" y="21"/>
                    <a:pt x="16" y="21"/>
                  </a:cubicBezTo>
                  <a:cubicBezTo>
                    <a:pt x="16" y="21"/>
                    <a:pt x="15" y="22"/>
                    <a:pt x="16" y="22"/>
                  </a:cubicBezTo>
                  <a:cubicBezTo>
                    <a:pt x="16" y="22"/>
                    <a:pt x="16" y="21"/>
                    <a:pt x="16" y="21"/>
                  </a:cubicBezTo>
                  <a:cubicBezTo>
                    <a:pt x="17" y="21"/>
                    <a:pt x="17" y="21"/>
                    <a:pt x="17" y="22"/>
                  </a:cubicBezTo>
                  <a:cubicBezTo>
                    <a:pt x="18" y="22"/>
                    <a:pt x="17" y="23"/>
                    <a:pt x="18" y="23"/>
                  </a:cubicBezTo>
                  <a:cubicBezTo>
                    <a:pt x="18" y="23"/>
                    <a:pt x="17" y="23"/>
                    <a:pt x="17" y="23"/>
                  </a:cubicBezTo>
                  <a:cubicBezTo>
                    <a:pt x="17" y="23"/>
                    <a:pt x="17" y="24"/>
                    <a:pt x="17" y="24"/>
                  </a:cubicBezTo>
                  <a:cubicBezTo>
                    <a:pt x="17" y="24"/>
                    <a:pt x="17" y="23"/>
                    <a:pt x="16" y="23"/>
                  </a:cubicBezTo>
                  <a:cubicBezTo>
                    <a:pt x="16" y="23"/>
                    <a:pt x="16" y="23"/>
                    <a:pt x="16" y="23"/>
                  </a:cubicBezTo>
                  <a:cubicBezTo>
                    <a:pt x="16" y="22"/>
                    <a:pt x="16" y="23"/>
                    <a:pt x="15" y="23"/>
                  </a:cubicBezTo>
                  <a:cubicBezTo>
                    <a:pt x="15" y="23"/>
                    <a:pt x="15" y="22"/>
                    <a:pt x="14" y="23"/>
                  </a:cubicBezTo>
                  <a:cubicBezTo>
                    <a:pt x="14" y="22"/>
                    <a:pt x="14" y="22"/>
                    <a:pt x="14" y="22"/>
                  </a:cubicBezTo>
                  <a:close/>
                  <a:moveTo>
                    <a:pt x="18" y="26"/>
                  </a:moveTo>
                  <a:cubicBezTo>
                    <a:pt x="18" y="26"/>
                    <a:pt x="17" y="26"/>
                    <a:pt x="17" y="26"/>
                  </a:cubicBezTo>
                  <a:cubicBezTo>
                    <a:pt x="17" y="25"/>
                    <a:pt x="17" y="25"/>
                    <a:pt x="17" y="25"/>
                  </a:cubicBezTo>
                  <a:cubicBezTo>
                    <a:pt x="16" y="25"/>
                    <a:pt x="16" y="25"/>
                    <a:pt x="16" y="25"/>
                  </a:cubicBezTo>
                  <a:cubicBezTo>
                    <a:pt x="15" y="24"/>
                    <a:pt x="14" y="23"/>
                    <a:pt x="14" y="23"/>
                  </a:cubicBezTo>
                  <a:cubicBezTo>
                    <a:pt x="15" y="23"/>
                    <a:pt x="16" y="24"/>
                    <a:pt x="16" y="24"/>
                  </a:cubicBezTo>
                  <a:cubicBezTo>
                    <a:pt x="15" y="24"/>
                    <a:pt x="16" y="24"/>
                    <a:pt x="17" y="25"/>
                  </a:cubicBezTo>
                  <a:cubicBezTo>
                    <a:pt x="17" y="25"/>
                    <a:pt x="17" y="24"/>
                    <a:pt x="18" y="24"/>
                  </a:cubicBezTo>
                  <a:cubicBezTo>
                    <a:pt x="18" y="24"/>
                    <a:pt x="18" y="25"/>
                    <a:pt x="18" y="25"/>
                  </a:cubicBezTo>
                  <a:cubicBezTo>
                    <a:pt x="18" y="25"/>
                    <a:pt x="18" y="25"/>
                    <a:pt x="18" y="25"/>
                  </a:cubicBezTo>
                  <a:cubicBezTo>
                    <a:pt x="19" y="25"/>
                    <a:pt x="19" y="25"/>
                    <a:pt x="18" y="26"/>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69" name="Google Shape;1146;p25">
              <a:extLst>
                <a:ext uri="{FF2B5EF4-FFF2-40B4-BE49-F238E27FC236}">
                  <a16:creationId xmlns:a16="http://schemas.microsoft.com/office/drawing/2014/main" id="{69C29B31-9191-4066-A46E-5A4B6B1D7E95}"/>
                </a:ext>
              </a:extLst>
            </p:cNvPr>
            <p:cNvSpPr/>
            <p:nvPr/>
          </p:nvSpPr>
          <p:spPr>
            <a:xfrm>
              <a:off x="7831138" y="5835650"/>
              <a:ext cx="4763" cy="3175"/>
            </a:xfrm>
            <a:custGeom>
              <a:avLst/>
              <a:gdLst/>
              <a:ahLst/>
              <a:cxnLst/>
              <a:rect l="l" t="t" r="r" b="b"/>
              <a:pathLst>
                <a:path w="1" h="1" extrusionOk="0">
                  <a:moveTo>
                    <a:pt x="1" y="0"/>
                  </a:moveTo>
                  <a:cubicBezTo>
                    <a:pt x="1" y="0"/>
                    <a:pt x="0" y="0"/>
                    <a:pt x="0" y="0"/>
                  </a:cubicBezTo>
                  <a:cubicBezTo>
                    <a:pt x="0" y="1"/>
                    <a:pt x="1" y="1"/>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0" name="Google Shape;1147;p25">
              <a:extLst>
                <a:ext uri="{FF2B5EF4-FFF2-40B4-BE49-F238E27FC236}">
                  <a16:creationId xmlns:a16="http://schemas.microsoft.com/office/drawing/2014/main" id="{636B51AC-20AB-42A9-974B-53EE731F742B}"/>
                </a:ext>
              </a:extLst>
            </p:cNvPr>
            <p:cNvSpPr/>
            <p:nvPr/>
          </p:nvSpPr>
          <p:spPr>
            <a:xfrm>
              <a:off x="7431088" y="5610225"/>
              <a:ext cx="3175" cy="3175"/>
            </a:xfrm>
            <a:custGeom>
              <a:avLst/>
              <a:gdLst/>
              <a:ahLst/>
              <a:cxnLst/>
              <a:rect l="l" t="t" r="r" b="b"/>
              <a:pathLst>
                <a:path w="1" h="1" extrusionOk="0">
                  <a:moveTo>
                    <a:pt x="0" y="1"/>
                  </a:moveTo>
                  <a:cubicBezTo>
                    <a:pt x="0" y="1"/>
                    <a:pt x="1" y="1"/>
                    <a:pt x="0" y="0"/>
                  </a:cubicBezTo>
                  <a:cubicBezTo>
                    <a:pt x="0" y="1"/>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1" name="Google Shape;1148;p25">
              <a:extLst>
                <a:ext uri="{FF2B5EF4-FFF2-40B4-BE49-F238E27FC236}">
                  <a16:creationId xmlns:a16="http://schemas.microsoft.com/office/drawing/2014/main" id="{AFFE5C41-E2D5-44DD-ACB8-CDDC4B84C6EF}"/>
                </a:ext>
              </a:extLst>
            </p:cNvPr>
            <p:cNvSpPr/>
            <p:nvPr/>
          </p:nvSpPr>
          <p:spPr>
            <a:xfrm>
              <a:off x="7326313" y="5581650"/>
              <a:ext cx="3175" cy="4763"/>
            </a:xfrm>
            <a:custGeom>
              <a:avLst/>
              <a:gdLst/>
              <a:ahLst/>
              <a:cxnLst/>
              <a:rect l="l" t="t" r="r" b="b"/>
              <a:pathLst>
                <a:path w="1" h="1" extrusionOk="0">
                  <a:moveTo>
                    <a:pt x="1" y="0"/>
                  </a:moveTo>
                  <a:cubicBezTo>
                    <a:pt x="0" y="0"/>
                    <a:pt x="0" y="1"/>
                    <a:pt x="0" y="1"/>
                  </a:cubicBezTo>
                  <a:cubicBezTo>
                    <a:pt x="0" y="1"/>
                    <a:pt x="1" y="1"/>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2" name="Google Shape;1149;p25">
              <a:extLst>
                <a:ext uri="{FF2B5EF4-FFF2-40B4-BE49-F238E27FC236}">
                  <a16:creationId xmlns:a16="http://schemas.microsoft.com/office/drawing/2014/main" id="{9BD6DEA6-AFEF-4860-BF8F-99DE4C50C56D}"/>
                </a:ext>
              </a:extLst>
            </p:cNvPr>
            <p:cNvSpPr/>
            <p:nvPr/>
          </p:nvSpPr>
          <p:spPr>
            <a:xfrm>
              <a:off x="7286625" y="5529263"/>
              <a:ext cx="11113" cy="3175"/>
            </a:xfrm>
            <a:custGeom>
              <a:avLst/>
              <a:gdLst/>
              <a:ahLst/>
              <a:cxnLst/>
              <a:rect l="l" t="t" r="r" b="b"/>
              <a:pathLst>
                <a:path w="3" h="1" extrusionOk="0">
                  <a:moveTo>
                    <a:pt x="2" y="0"/>
                  </a:moveTo>
                  <a:cubicBezTo>
                    <a:pt x="0" y="0"/>
                    <a:pt x="2" y="1"/>
                    <a:pt x="2" y="0"/>
                  </a:cubicBezTo>
                  <a:cubicBezTo>
                    <a:pt x="2" y="0"/>
                    <a:pt x="2" y="0"/>
                    <a:pt x="3" y="0"/>
                  </a:cubicBezTo>
                  <a:cubicBezTo>
                    <a:pt x="2" y="0"/>
                    <a:pt x="2" y="0"/>
                    <a:pt x="2"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3" name="Google Shape;1150;p25">
              <a:extLst>
                <a:ext uri="{FF2B5EF4-FFF2-40B4-BE49-F238E27FC236}">
                  <a16:creationId xmlns:a16="http://schemas.microsoft.com/office/drawing/2014/main" id="{756295C7-EBE9-4870-BCAF-C8F322A5143A}"/>
                </a:ext>
              </a:extLst>
            </p:cNvPr>
            <p:cNvSpPr/>
            <p:nvPr/>
          </p:nvSpPr>
          <p:spPr>
            <a:xfrm>
              <a:off x="7385050" y="5627688"/>
              <a:ext cx="3175" cy="11113"/>
            </a:xfrm>
            <a:custGeom>
              <a:avLst/>
              <a:gdLst/>
              <a:ahLst/>
              <a:cxnLst/>
              <a:rect l="l" t="t" r="r" b="b"/>
              <a:pathLst>
                <a:path w="1" h="3" extrusionOk="0">
                  <a:moveTo>
                    <a:pt x="1" y="1"/>
                  </a:moveTo>
                  <a:cubicBezTo>
                    <a:pt x="1" y="1"/>
                    <a:pt x="1" y="0"/>
                    <a:pt x="0" y="0"/>
                  </a:cubicBezTo>
                  <a:cubicBezTo>
                    <a:pt x="0" y="1"/>
                    <a:pt x="1" y="3"/>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4" name="Google Shape;1151;p25">
              <a:extLst>
                <a:ext uri="{FF2B5EF4-FFF2-40B4-BE49-F238E27FC236}">
                  <a16:creationId xmlns:a16="http://schemas.microsoft.com/office/drawing/2014/main" id="{4E481223-D1A1-4D60-B36B-EEB376D32104}"/>
                </a:ext>
              </a:extLst>
            </p:cNvPr>
            <p:cNvSpPr/>
            <p:nvPr/>
          </p:nvSpPr>
          <p:spPr>
            <a:xfrm>
              <a:off x="7399338" y="5635625"/>
              <a:ext cx="0" cy="3175"/>
            </a:xfrm>
            <a:custGeom>
              <a:avLst/>
              <a:gdLst/>
              <a:ahLst/>
              <a:cxnLst/>
              <a:rect l="l" t="t" r="r" b="b"/>
              <a:pathLst>
                <a:path w="120000" h="1" extrusionOk="0">
                  <a:moveTo>
                    <a:pt x="0" y="1"/>
                  </a:moveTo>
                  <a:cubicBezTo>
                    <a:pt x="0" y="1"/>
                    <a:pt x="0" y="0"/>
                    <a:pt x="0" y="1"/>
                  </a:cubicBezTo>
                  <a:cubicBezTo>
                    <a:pt x="0" y="1"/>
                    <a:pt x="0" y="1"/>
                    <a:pt x="0" y="1"/>
                  </a:cubicBezTo>
                  <a:cubicBezTo>
                    <a:pt x="0" y="1"/>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5" name="Google Shape;1152;p25">
              <a:extLst>
                <a:ext uri="{FF2B5EF4-FFF2-40B4-BE49-F238E27FC236}">
                  <a16:creationId xmlns:a16="http://schemas.microsoft.com/office/drawing/2014/main" id="{B3BC344A-4067-4A9B-A2C4-454AE0FD24DA}"/>
                </a:ext>
              </a:extLst>
            </p:cNvPr>
            <p:cNvSpPr/>
            <p:nvPr/>
          </p:nvSpPr>
          <p:spPr>
            <a:xfrm>
              <a:off x="7402513" y="5653088"/>
              <a:ext cx="60325" cy="17463"/>
            </a:xfrm>
            <a:custGeom>
              <a:avLst/>
              <a:gdLst/>
              <a:ahLst/>
              <a:cxnLst/>
              <a:rect l="l" t="t" r="r" b="b"/>
              <a:pathLst>
                <a:path w="17" h="5" extrusionOk="0">
                  <a:moveTo>
                    <a:pt x="16" y="3"/>
                  </a:moveTo>
                  <a:cubicBezTo>
                    <a:pt x="16" y="2"/>
                    <a:pt x="15" y="2"/>
                    <a:pt x="15" y="2"/>
                  </a:cubicBezTo>
                  <a:cubicBezTo>
                    <a:pt x="14" y="2"/>
                    <a:pt x="14" y="2"/>
                    <a:pt x="14" y="3"/>
                  </a:cubicBezTo>
                  <a:cubicBezTo>
                    <a:pt x="13" y="3"/>
                    <a:pt x="13" y="2"/>
                    <a:pt x="13" y="2"/>
                  </a:cubicBezTo>
                  <a:cubicBezTo>
                    <a:pt x="12" y="2"/>
                    <a:pt x="11" y="2"/>
                    <a:pt x="11" y="2"/>
                  </a:cubicBezTo>
                  <a:cubicBezTo>
                    <a:pt x="11" y="1"/>
                    <a:pt x="11" y="1"/>
                    <a:pt x="11" y="1"/>
                  </a:cubicBezTo>
                  <a:cubicBezTo>
                    <a:pt x="11" y="1"/>
                    <a:pt x="11" y="1"/>
                    <a:pt x="11" y="1"/>
                  </a:cubicBezTo>
                  <a:cubicBezTo>
                    <a:pt x="11" y="1"/>
                    <a:pt x="11" y="0"/>
                    <a:pt x="11" y="0"/>
                  </a:cubicBezTo>
                  <a:cubicBezTo>
                    <a:pt x="11" y="0"/>
                    <a:pt x="11" y="0"/>
                    <a:pt x="10" y="0"/>
                  </a:cubicBezTo>
                  <a:cubicBezTo>
                    <a:pt x="9" y="0"/>
                    <a:pt x="9" y="0"/>
                    <a:pt x="8" y="0"/>
                  </a:cubicBezTo>
                  <a:cubicBezTo>
                    <a:pt x="7" y="0"/>
                    <a:pt x="6" y="1"/>
                    <a:pt x="5" y="1"/>
                  </a:cubicBezTo>
                  <a:cubicBezTo>
                    <a:pt x="4" y="1"/>
                    <a:pt x="1" y="1"/>
                    <a:pt x="0" y="2"/>
                  </a:cubicBezTo>
                  <a:cubicBezTo>
                    <a:pt x="0" y="2"/>
                    <a:pt x="0" y="3"/>
                    <a:pt x="0" y="3"/>
                  </a:cubicBezTo>
                  <a:cubicBezTo>
                    <a:pt x="0" y="4"/>
                    <a:pt x="0" y="4"/>
                    <a:pt x="1" y="4"/>
                  </a:cubicBezTo>
                  <a:cubicBezTo>
                    <a:pt x="2" y="5"/>
                    <a:pt x="1" y="5"/>
                    <a:pt x="3" y="5"/>
                  </a:cubicBezTo>
                  <a:cubicBezTo>
                    <a:pt x="4" y="5"/>
                    <a:pt x="5" y="5"/>
                    <a:pt x="6" y="5"/>
                  </a:cubicBezTo>
                  <a:cubicBezTo>
                    <a:pt x="7" y="5"/>
                    <a:pt x="7" y="4"/>
                    <a:pt x="9" y="5"/>
                  </a:cubicBezTo>
                  <a:cubicBezTo>
                    <a:pt x="10" y="5"/>
                    <a:pt x="9" y="5"/>
                    <a:pt x="10" y="5"/>
                  </a:cubicBezTo>
                  <a:cubicBezTo>
                    <a:pt x="11" y="5"/>
                    <a:pt x="11" y="5"/>
                    <a:pt x="11" y="4"/>
                  </a:cubicBezTo>
                  <a:cubicBezTo>
                    <a:pt x="11" y="4"/>
                    <a:pt x="11" y="4"/>
                    <a:pt x="11" y="4"/>
                  </a:cubicBezTo>
                  <a:cubicBezTo>
                    <a:pt x="11" y="3"/>
                    <a:pt x="12" y="3"/>
                    <a:pt x="13" y="3"/>
                  </a:cubicBezTo>
                  <a:cubicBezTo>
                    <a:pt x="13" y="3"/>
                    <a:pt x="14" y="3"/>
                    <a:pt x="14" y="3"/>
                  </a:cubicBezTo>
                  <a:cubicBezTo>
                    <a:pt x="15" y="3"/>
                    <a:pt x="15" y="4"/>
                    <a:pt x="16" y="4"/>
                  </a:cubicBezTo>
                  <a:cubicBezTo>
                    <a:pt x="16" y="3"/>
                    <a:pt x="17" y="3"/>
                    <a:pt x="16" y="3"/>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6" name="Google Shape;1153;p25">
              <a:extLst>
                <a:ext uri="{FF2B5EF4-FFF2-40B4-BE49-F238E27FC236}">
                  <a16:creationId xmlns:a16="http://schemas.microsoft.com/office/drawing/2014/main" id="{134A65E8-C141-451C-B520-FB1C01CC5C40}"/>
                </a:ext>
              </a:extLst>
            </p:cNvPr>
            <p:cNvSpPr/>
            <p:nvPr/>
          </p:nvSpPr>
          <p:spPr>
            <a:xfrm>
              <a:off x="7624763" y="4683125"/>
              <a:ext cx="9525" cy="3175"/>
            </a:xfrm>
            <a:custGeom>
              <a:avLst/>
              <a:gdLst/>
              <a:ahLst/>
              <a:cxnLst/>
              <a:rect l="l" t="t" r="r" b="b"/>
              <a:pathLst>
                <a:path w="3" h="1" extrusionOk="0">
                  <a:moveTo>
                    <a:pt x="1" y="0"/>
                  </a:moveTo>
                  <a:cubicBezTo>
                    <a:pt x="2" y="1"/>
                    <a:pt x="2" y="1"/>
                    <a:pt x="3" y="0"/>
                  </a:cubicBezTo>
                  <a:cubicBezTo>
                    <a:pt x="2" y="0"/>
                    <a:pt x="0" y="0"/>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7" name="Google Shape;1154;p25">
              <a:extLst>
                <a:ext uri="{FF2B5EF4-FFF2-40B4-BE49-F238E27FC236}">
                  <a16:creationId xmlns:a16="http://schemas.microsoft.com/office/drawing/2014/main" id="{65DBDA9D-11BB-46F6-B439-A66259B3331E}"/>
                </a:ext>
              </a:extLst>
            </p:cNvPr>
            <p:cNvSpPr/>
            <p:nvPr/>
          </p:nvSpPr>
          <p:spPr>
            <a:xfrm>
              <a:off x="7754938" y="5010150"/>
              <a:ext cx="12700" cy="9525"/>
            </a:xfrm>
            <a:custGeom>
              <a:avLst/>
              <a:gdLst/>
              <a:ahLst/>
              <a:cxnLst/>
              <a:rect l="l" t="t" r="r" b="b"/>
              <a:pathLst>
                <a:path w="4" h="3" extrusionOk="0">
                  <a:moveTo>
                    <a:pt x="0" y="0"/>
                  </a:moveTo>
                  <a:cubicBezTo>
                    <a:pt x="0" y="1"/>
                    <a:pt x="1" y="1"/>
                    <a:pt x="1" y="1"/>
                  </a:cubicBezTo>
                  <a:cubicBezTo>
                    <a:pt x="2" y="2"/>
                    <a:pt x="2" y="3"/>
                    <a:pt x="2" y="3"/>
                  </a:cubicBezTo>
                  <a:cubicBezTo>
                    <a:pt x="3" y="3"/>
                    <a:pt x="4" y="2"/>
                    <a:pt x="3" y="2"/>
                  </a:cubicBezTo>
                  <a:cubicBezTo>
                    <a:pt x="3" y="2"/>
                    <a:pt x="2" y="1"/>
                    <a:pt x="3" y="0"/>
                  </a:cubicBezTo>
                  <a:cubicBezTo>
                    <a:pt x="2" y="0"/>
                    <a:pt x="2" y="0"/>
                    <a:pt x="2" y="0"/>
                  </a:cubicBezTo>
                  <a:cubicBezTo>
                    <a:pt x="2" y="0"/>
                    <a:pt x="2" y="1"/>
                    <a:pt x="2" y="1"/>
                  </a:cubicBezTo>
                  <a:cubicBezTo>
                    <a:pt x="1" y="1"/>
                    <a:pt x="1" y="1"/>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8" name="Google Shape;1155;p25">
              <a:extLst>
                <a:ext uri="{FF2B5EF4-FFF2-40B4-BE49-F238E27FC236}">
                  <a16:creationId xmlns:a16="http://schemas.microsoft.com/office/drawing/2014/main" id="{031A8373-94F7-43B6-B275-6269CC77E5A0}"/>
                </a:ext>
              </a:extLst>
            </p:cNvPr>
            <p:cNvSpPr/>
            <p:nvPr/>
          </p:nvSpPr>
          <p:spPr>
            <a:xfrm>
              <a:off x="7842250" y="5076825"/>
              <a:ext cx="3175" cy="0"/>
            </a:xfrm>
            <a:custGeom>
              <a:avLst/>
              <a:gdLst/>
              <a:ahLst/>
              <a:cxnLst/>
              <a:rect l="l" t="t" r="r" b="b"/>
              <a:pathLst>
                <a:path w="1" h="120000" extrusionOk="0">
                  <a:moveTo>
                    <a:pt x="0" y="0"/>
                  </a:moveTo>
                  <a:cubicBezTo>
                    <a:pt x="0" y="0"/>
                    <a:pt x="0" y="0"/>
                    <a:pt x="0" y="0"/>
                  </a:cubicBezTo>
                  <a:cubicBezTo>
                    <a:pt x="1" y="0"/>
                    <a:pt x="1" y="0"/>
                    <a:pt x="0" y="0"/>
                  </a:cubicBezTo>
                  <a:cubicBezTo>
                    <a:pt x="0" y="0"/>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79" name="Google Shape;1156;p25">
              <a:extLst>
                <a:ext uri="{FF2B5EF4-FFF2-40B4-BE49-F238E27FC236}">
                  <a16:creationId xmlns:a16="http://schemas.microsoft.com/office/drawing/2014/main" id="{1751C1CB-D3D5-476B-AA72-757FE51F9851}"/>
                </a:ext>
              </a:extLst>
            </p:cNvPr>
            <p:cNvSpPr/>
            <p:nvPr/>
          </p:nvSpPr>
          <p:spPr>
            <a:xfrm>
              <a:off x="7859713" y="5076825"/>
              <a:ext cx="3175" cy="6350"/>
            </a:xfrm>
            <a:custGeom>
              <a:avLst/>
              <a:gdLst/>
              <a:ahLst/>
              <a:cxnLst/>
              <a:rect l="l" t="t" r="r" b="b"/>
              <a:pathLst>
                <a:path w="1" h="2" extrusionOk="0">
                  <a:moveTo>
                    <a:pt x="0" y="2"/>
                  </a:moveTo>
                  <a:cubicBezTo>
                    <a:pt x="0" y="2"/>
                    <a:pt x="0" y="2"/>
                    <a:pt x="0" y="2"/>
                  </a:cubicBezTo>
                  <a:cubicBezTo>
                    <a:pt x="0" y="2"/>
                    <a:pt x="0" y="2"/>
                    <a:pt x="0" y="2"/>
                  </a:cubicBezTo>
                  <a:cubicBezTo>
                    <a:pt x="1" y="1"/>
                    <a:pt x="1" y="1"/>
                    <a:pt x="1" y="0"/>
                  </a:cubicBezTo>
                  <a:cubicBezTo>
                    <a:pt x="0" y="1"/>
                    <a:pt x="0" y="1"/>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0" name="Google Shape;1157;p25">
              <a:extLst>
                <a:ext uri="{FF2B5EF4-FFF2-40B4-BE49-F238E27FC236}">
                  <a16:creationId xmlns:a16="http://schemas.microsoft.com/office/drawing/2014/main" id="{4DD36ACF-E9FB-4858-928D-763311D4546E}"/>
                </a:ext>
              </a:extLst>
            </p:cNvPr>
            <p:cNvSpPr/>
            <p:nvPr/>
          </p:nvSpPr>
          <p:spPr>
            <a:xfrm>
              <a:off x="8024813" y="5349875"/>
              <a:ext cx="6350" cy="14288"/>
            </a:xfrm>
            <a:custGeom>
              <a:avLst/>
              <a:gdLst/>
              <a:ahLst/>
              <a:cxnLst/>
              <a:rect l="l" t="t" r="r" b="b"/>
              <a:pathLst>
                <a:path w="2" h="4" extrusionOk="0">
                  <a:moveTo>
                    <a:pt x="1" y="0"/>
                  </a:moveTo>
                  <a:cubicBezTo>
                    <a:pt x="0" y="0"/>
                    <a:pt x="0" y="2"/>
                    <a:pt x="1" y="3"/>
                  </a:cubicBezTo>
                  <a:cubicBezTo>
                    <a:pt x="1" y="3"/>
                    <a:pt x="0" y="4"/>
                    <a:pt x="1" y="3"/>
                  </a:cubicBezTo>
                  <a:cubicBezTo>
                    <a:pt x="1" y="3"/>
                    <a:pt x="2" y="1"/>
                    <a:pt x="2" y="0"/>
                  </a:cubicBezTo>
                  <a:cubicBezTo>
                    <a:pt x="2" y="0"/>
                    <a:pt x="1" y="0"/>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1" name="Google Shape;1158;p25">
              <a:extLst>
                <a:ext uri="{FF2B5EF4-FFF2-40B4-BE49-F238E27FC236}">
                  <a16:creationId xmlns:a16="http://schemas.microsoft.com/office/drawing/2014/main" id="{6C69C2C7-E97E-4873-838E-E8CCB3EF624C}"/>
                </a:ext>
              </a:extLst>
            </p:cNvPr>
            <p:cNvSpPr/>
            <p:nvPr/>
          </p:nvSpPr>
          <p:spPr>
            <a:xfrm>
              <a:off x="7781925" y="5040313"/>
              <a:ext cx="4763" cy="4763"/>
            </a:xfrm>
            <a:custGeom>
              <a:avLst/>
              <a:gdLst/>
              <a:ahLst/>
              <a:cxnLst/>
              <a:rect l="l" t="t" r="r" b="b"/>
              <a:pathLst>
                <a:path w="1" h="1" extrusionOk="0">
                  <a:moveTo>
                    <a:pt x="0" y="1"/>
                  </a:moveTo>
                  <a:cubicBezTo>
                    <a:pt x="0" y="1"/>
                    <a:pt x="0" y="1"/>
                    <a:pt x="1" y="1"/>
                  </a:cubicBezTo>
                  <a:cubicBezTo>
                    <a:pt x="1" y="1"/>
                    <a:pt x="1" y="1"/>
                    <a:pt x="1" y="0"/>
                  </a:cubicBezTo>
                  <a:cubicBezTo>
                    <a:pt x="0" y="1"/>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2" name="Google Shape;1159;p25">
              <a:extLst>
                <a:ext uri="{FF2B5EF4-FFF2-40B4-BE49-F238E27FC236}">
                  <a16:creationId xmlns:a16="http://schemas.microsoft.com/office/drawing/2014/main" id="{70DC00A1-AA5C-4EB7-8877-88F5B5201839}"/>
                </a:ext>
              </a:extLst>
            </p:cNvPr>
            <p:cNvSpPr/>
            <p:nvPr/>
          </p:nvSpPr>
          <p:spPr>
            <a:xfrm>
              <a:off x="7610475" y="4710113"/>
              <a:ext cx="6350" cy="3175"/>
            </a:xfrm>
            <a:custGeom>
              <a:avLst/>
              <a:gdLst/>
              <a:ahLst/>
              <a:cxnLst/>
              <a:rect l="l" t="t" r="r" b="b"/>
              <a:pathLst>
                <a:path w="2" h="1" extrusionOk="0">
                  <a:moveTo>
                    <a:pt x="1" y="0"/>
                  </a:moveTo>
                  <a:cubicBezTo>
                    <a:pt x="0" y="0"/>
                    <a:pt x="0" y="1"/>
                    <a:pt x="1" y="1"/>
                  </a:cubicBezTo>
                  <a:cubicBezTo>
                    <a:pt x="2" y="1"/>
                    <a:pt x="2" y="0"/>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3" name="Google Shape;1160;p25">
              <a:extLst>
                <a:ext uri="{FF2B5EF4-FFF2-40B4-BE49-F238E27FC236}">
                  <a16:creationId xmlns:a16="http://schemas.microsoft.com/office/drawing/2014/main" id="{0B9A2C4A-5F73-4360-BD02-383BCA2A5384}"/>
                </a:ext>
              </a:extLst>
            </p:cNvPr>
            <p:cNvSpPr/>
            <p:nvPr/>
          </p:nvSpPr>
          <p:spPr>
            <a:xfrm>
              <a:off x="7508875" y="4964113"/>
              <a:ext cx="6350" cy="6350"/>
            </a:xfrm>
            <a:custGeom>
              <a:avLst/>
              <a:gdLst/>
              <a:ahLst/>
              <a:cxnLst/>
              <a:rect l="l" t="t" r="r" b="b"/>
              <a:pathLst>
                <a:path w="2" h="2" extrusionOk="0">
                  <a:moveTo>
                    <a:pt x="0" y="2"/>
                  </a:moveTo>
                  <a:cubicBezTo>
                    <a:pt x="0" y="1"/>
                    <a:pt x="1" y="2"/>
                    <a:pt x="1" y="1"/>
                  </a:cubicBezTo>
                  <a:cubicBezTo>
                    <a:pt x="2" y="1"/>
                    <a:pt x="2" y="0"/>
                    <a:pt x="1" y="0"/>
                  </a:cubicBezTo>
                  <a:cubicBezTo>
                    <a:pt x="1" y="1"/>
                    <a:pt x="0" y="1"/>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4" name="Google Shape;1161;p25">
              <a:extLst>
                <a:ext uri="{FF2B5EF4-FFF2-40B4-BE49-F238E27FC236}">
                  <a16:creationId xmlns:a16="http://schemas.microsoft.com/office/drawing/2014/main" id="{F79C4527-FF04-423F-887D-F221C9615922}"/>
                </a:ext>
              </a:extLst>
            </p:cNvPr>
            <p:cNvSpPr/>
            <p:nvPr/>
          </p:nvSpPr>
          <p:spPr>
            <a:xfrm>
              <a:off x="7497763" y="4941888"/>
              <a:ext cx="20638" cy="14288"/>
            </a:xfrm>
            <a:custGeom>
              <a:avLst/>
              <a:gdLst/>
              <a:ahLst/>
              <a:cxnLst/>
              <a:rect l="l" t="t" r="r" b="b"/>
              <a:pathLst>
                <a:path w="6" h="4" extrusionOk="0">
                  <a:moveTo>
                    <a:pt x="0" y="4"/>
                  </a:moveTo>
                  <a:cubicBezTo>
                    <a:pt x="1" y="4"/>
                    <a:pt x="1" y="3"/>
                    <a:pt x="1" y="3"/>
                  </a:cubicBezTo>
                  <a:cubicBezTo>
                    <a:pt x="1" y="4"/>
                    <a:pt x="2" y="3"/>
                    <a:pt x="3" y="3"/>
                  </a:cubicBezTo>
                  <a:cubicBezTo>
                    <a:pt x="3" y="3"/>
                    <a:pt x="3" y="3"/>
                    <a:pt x="3" y="3"/>
                  </a:cubicBezTo>
                  <a:cubicBezTo>
                    <a:pt x="4" y="3"/>
                    <a:pt x="3" y="2"/>
                    <a:pt x="4" y="2"/>
                  </a:cubicBezTo>
                  <a:cubicBezTo>
                    <a:pt x="4" y="2"/>
                    <a:pt x="4" y="2"/>
                    <a:pt x="4" y="2"/>
                  </a:cubicBezTo>
                  <a:cubicBezTo>
                    <a:pt x="4" y="1"/>
                    <a:pt x="4" y="1"/>
                    <a:pt x="4" y="1"/>
                  </a:cubicBezTo>
                  <a:cubicBezTo>
                    <a:pt x="4" y="1"/>
                    <a:pt x="5" y="1"/>
                    <a:pt x="5" y="2"/>
                  </a:cubicBezTo>
                  <a:cubicBezTo>
                    <a:pt x="5" y="1"/>
                    <a:pt x="6" y="1"/>
                    <a:pt x="6" y="1"/>
                  </a:cubicBezTo>
                  <a:cubicBezTo>
                    <a:pt x="6" y="1"/>
                    <a:pt x="6" y="1"/>
                    <a:pt x="6" y="1"/>
                  </a:cubicBezTo>
                  <a:cubicBezTo>
                    <a:pt x="6" y="1"/>
                    <a:pt x="6" y="1"/>
                    <a:pt x="6" y="1"/>
                  </a:cubicBezTo>
                  <a:cubicBezTo>
                    <a:pt x="6" y="1"/>
                    <a:pt x="6" y="1"/>
                    <a:pt x="6" y="0"/>
                  </a:cubicBezTo>
                  <a:cubicBezTo>
                    <a:pt x="6" y="1"/>
                    <a:pt x="6" y="1"/>
                    <a:pt x="6" y="1"/>
                  </a:cubicBezTo>
                  <a:cubicBezTo>
                    <a:pt x="6" y="1"/>
                    <a:pt x="6" y="0"/>
                    <a:pt x="6" y="0"/>
                  </a:cubicBezTo>
                  <a:cubicBezTo>
                    <a:pt x="5" y="1"/>
                    <a:pt x="5" y="0"/>
                    <a:pt x="4" y="0"/>
                  </a:cubicBezTo>
                  <a:cubicBezTo>
                    <a:pt x="4" y="0"/>
                    <a:pt x="2" y="1"/>
                    <a:pt x="2" y="1"/>
                  </a:cubicBezTo>
                  <a:cubicBezTo>
                    <a:pt x="1" y="1"/>
                    <a:pt x="0" y="3"/>
                    <a:pt x="0" y="4"/>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5" name="Google Shape;1162;p25">
              <a:extLst>
                <a:ext uri="{FF2B5EF4-FFF2-40B4-BE49-F238E27FC236}">
                  <a16:creationId xmlns:a16="http://schemas.microsoft.com/office/drawing/2014/main" id="{2402CE15-9BA7-4067-8CD8-BF1CCEABE304}"/>
                </a:ext>
              </a:extLst>
            </p:cNvPr>
            <p:cNvSpPr/>
            <p:nvPr/>
          </p:nvSpPr>
          <p:spPr>
            <a:xfrm>
              <a:off x="7613650" y="4724400"/>
              <a:ext cx="3175" cy="7938"/>
            </a:xfrm>
            <a:custGeom>
              <a:avLst/>
              <a:gdLst/>
              <a:ahLst/>
              <a:cxnLst/>
              <a:rect l="l" t="t" r="r" b="b"/>
              <a:pathLst>
                <a:path w="1" h="2" extrusionOk="0">
                  <a:moveTo>
                    <a:pt x="1" y="1"/>
                  </a:moveTo>
                  <a:cubicBezTo>
                    <a:pt x="0" y="0"/>
                    <a:pt x="0" y="2"/>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6" name="Google Shape;1163;p25">
              <a:extLst>
                <a:ext uri="{FF2B5EF4-FFF2-40B4-BE49-F238E27FC236}">
                  <a16:creationId xmlns:a16="http://schemas.microsoft.com/office/drawing/2014/main" id="{607957B3-ECD3-4D49-ADDE-5239A766EA74}"/>
                </a:ext>
              </a:extLst>
            </p:cNvPr>
            <p:cNvSpPr/>
            <p:nvPr/>
          </p:nvSpPr>
          <p:spPr>
            <a:xfrm>
              <a:off x="7610475" y="4675188"/>
              <a:ext cx="6350" cy="3175"/>
            </a:xfrm>
            <a:custGeom>
              <a:avLst/>
              <a:gdLst/>
              <a:ahLst/>
              <a:cxnLst/>
              <a:rect l="l" t="t" r="r" b="b"/>
              <a:pathLst>
                <a:path w="2" h="1" extrusionOk="0">
                  <a:moveTo>
                    <a:pt x="1" y="1"/>
                  </a:moveTo>
                  <a:cubicBezTo>
                    <a:pt x="2" y="1"/>
                    <a:pt x="0" y="0"/>
                    <a:pt x="0" y="1"/>
                  </a:cubicBezTo>
                  <a:cubicBezTo>
                    <a:pt x="0" y="1"/>
                    <a:pt x="0"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7" name="Google Shape;1164;p25">
              <a:extLst>
                <a:ext uri="{FF2B5EF4-FFF2-40B4-BE49-F238E27FC236}">
                  <a16:creationId xmlns:a16="http://schemas.microsoft.com/office/drawing/2014/main" id="{0D26C2B1-41E8-42ED-9181-80ECDE18A9F2}"/>
                </a:ext>
              </a:extLst>
            </p:cNvPr>
            <p:cNvSpPr/>
            <p:nvPr/>
          </p:nvSpPr>
          <p:spPr>
            <a:xfrm>
              <a:off x="7607300" y="4706938"/>
              <a:ext cx="3175" cy="6350"/>
            </a:xfrm>
            <a:custGeom>
              <a:avLst/>
              <a:gdLst/>
              <a:ahLst/>
              <a:cxnLst/>
              <a:rect l="l" t="t" r="r" b="b"/>
              <a:pathLst>
                <a:path w="1" h="2" extrusionOk="0">
                  <a:moveTo>
                    <a:pt x="0" y="1"/>
                  </a:moveTo>
                  <a:cubicBezTo>
                    <a:pt x="1" y="2"/>
                    <a:pt x="1" y="1"/>
                    <a:pt x="1" y="1"/>
                  </a:cubicBezTo>
                  <a:cubicBezTo>
                    <a:pt x="1" y="0"/>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8" name="Google Shape;1165;p25">
              <a:extLst>
                <a:ext uri="{FF2B5EF4-FFF2-40B4-BE49-F238E27FC236}">
                  <a16:creationId xmlns:a16="http://schemas.microsoft.com/office/drawing/2014/main" id="{2F920935-B28C-4F9F-AB96-6AD1E63C3D29}"/>
                </a:ext>
              </a:extLst>
            </p:cNvPr>
            <p:cNvSpPr/>
            <p:nvPr/>
          </p:nvSpPr>
          <p:spPr>
            <a:xfrm>
              <a:off x="7607300" y="4724400"/>
              <a:ext cx="9525" cy="11113"/>
            </a:xfrm>
            <a:custGeom>
              <a:avLst/>
              <a:gdLst/>
              <a:ahLst/>
              <a:cxnLst/>
              <a:rect l="l" t="t" r="r" b="b"/>
              <a:pathLst>
                <a:path w="3" h="3" extrusionOk="0">
                  <a:moveTo>
                    <a:pt x="2" y="2"/>
                  </a:moveTo>
                  <a:cubicBezTo>
                    <a:pt x="1" y="0"/>
                    <a:pt x="0" y="2"/>
                    <a:pt x="1" y="3"/>
                  </a:cubicBezTo>
                  <a:cubicBezTo>
                    <a:pt x="2" y="2"/>
                    <a:pt x="3" y="2"/>
                    <a:pt x="2"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89" name="Google Shape;1166;p25">
              <a:extLst>
                <a:ext uri="{FF2B5EF4-FFF2-40B4-BE49-F238E27FC236}">
                  <a16:creationId xmlns:a16="http://schemas.microsoft.com/office/drawing/2014/main" id="{DF04B964-CE8C-4D0F-9B49-AB0DD9CFCDAC}"/>
                </a:ext>
              </a:extLst>
            </p:cNvPr>
            <p:cNvSpPr/>
            <p:nvPr/>
          </p:nvSpPr>
          <p:spPr>
            <a:xfrm>
              <a:off x="7915275" y="5157788"/>
              <a:ext cx="7938" cy="6350"/>
            </a:xfrm>
            <a:custGeom>
              <a:avLst/>
              <a:gdLst/>
              <a:ahLst/>
              <a:cxnLst/>
              <a:rect l="l" t="t" r="r" b="b"/>
              <a:pathLst>
                <a:path w="2" h="2" extrusionOk="0">
                  <a:moveTo>
                    <a:pt x="1" y="1"/>
                  </a:moveTo>
                  <a:cubicBezTo>
                    <a:pt x="0" y="1"/>
                    <a:pt x="1" y="1"/>
                    <a:pt x="1" y="1"/>
                  </a:cubicBezTo>
                  <a:cubicBezTo>
                    <a:pt x="1" y="2"/>
                    <a:pt x="1" y="2"/>
                    <a:pt x="1" y="1"/>
                  </a:cubicBezTo>
                  <a:cubicBezTo>
                    <a:pt x="2" y="1"/>
                    <a:pt x="1" y="0"/>
                    <a:pt x="1" y="0"/>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0" name="Google Shape;1167;p25">
              <a:extLst>
                <a:ext uri="{FF2B5EF4-FFF2-40B4-BE49-F238E27FC236}">
                  <a16:creationId xmlns:a16="http://schemas.microsoft.com/office/drawing/2014/main" id="{9F6C6FF2-3A6B-4EA7-A35A-D25FF53DE568}"/>
                </a:ext>
              </a:extLst>
            </p:cNvPr>
            <p:cNvSpPr/>
            <p:nvPr/>
          </p:nvSpPr>
          <p:spPr>
            <a:xfrm>
              <a:off x="7937500" y="5202238"/>
              <a:ext cx="9525" cy="14288"/>
            </a:xfrm>
            <a:custGeom>
              <a:avLst/>
              <a:gdLst/>
              <a:ahLst/>
              <a:cxnLst/>
              <a:rect l="l" t="t" r="r" b="b"/>
              <a:pathLst>
                <a:path w="3" h="4" extrusionOk="0">
                  <a:moveTo>
                    <a:pt x="1" y="1"/>
                  </a:moveTo>
                  <a:cubicBezTo>
                    <a:pt x="0" y="1"/>
                    <a:pt x="2" y="4"/>
                    <a:pt x="3" y="4"/>
                  </a:cubicBezTo>
                  <a:cubicBezTo>
                    <a:pt x="3" y="4"/>
                    <a:pt x="3" y="3"/>
                    <a:pt x="3" y="3"/>
                  </a:cubicBezTo>
                  <a:cubicBezTo>
                    <a:pt x="3" y="2"/>
                    <a:pt x="2" y="2"/>
                    <a:pt x="3" y="1"/>
                  </a:cubicBezTo>
                  <a:cubicBezTo>
                    <a:pt x="2" y="1"/>
                    <a:pt x="2" y="1"/>
                    <a:pt x="2" y="1"/>
                  </a:cubicBezTo>
                  <a:cubicBezTo>
                    <a:pt x="2" y="1"/>
                    <a:pt x="2" y="1"/>
                    <a:pt x="2" y="1"/>
                  </a:cubicBezTo>
                  <a:cubicBezTo>
                    <a:pt x="2" y="1"/>
                    <a:pt x="1" y="0"/>
                    <a:pt x="0" y="0"/>
                  </a:cubicBezTo>
                  <a:cubicBezTo>
                    <a:pt x="1" y="0"/>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1" name="Google Shape;1168;p25">
              <a:extLst>
                <a:ext uri="{FF2B5EF4-FFF2-40B4-BE49-F238E27FC236}">
                  <a16:creationId xmlns:a16="http://schemas.microsoft.com/office/drawing/2014/main" id="{38D9001E-535D-4F44-A608-2ECB84495ABC}"/>
                </a:ext>
              </a:extLst>
            </p:cNvPr>
            <p:cNvSpPr/>
            <p:nvPr/>
          </p:nvSpPr>
          <p:spPr>
            <a:xfrm>
              <a:off x="7947025" y="5213350"/>
              <a:ext cx="4763" cy="6350"/>
            </a:xfrm>
            <a:custGeom>
              <a:avLst/>
              <a:gdLst/>
              <a:ahLst/>
              <a:cxnLst/>
              <a:rect l="l" t="t" r="r" b="b"/>
              <a:pathLst>
                <a:path w="1" h="2" extrusionOk="0">
                  <a:moveTo>
                    <a:pt x="1" y="1"/>
                  </a:moveTo>
                  <a:cubicBezTo>
                    <a:pt x="1" y="1"/>
                    <a:pt x="1" y="2"/>
                    <a:pt x="1" y="2"/>
                  </a:cubicBezTo>
                  <a:cubicBezTo>
                    <a:pt x="1" y="1"/>
                    <a:pt x="1" y="1"/>
                    <a:pt x="1" y="0"/>
                  </a:cubicBezTo>
                  <a:cubicBezTo>
                    <a:pt x="0"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2" name="Google Shape;1169;p25">
              <a:extLst>
                <a:ext uri="{FF2B5EF4-FFF2-40B4-BE49-F238E27FC236}">
                  <a16:creationId xmlns:a16="http://schemas.microsoft.com/office/drawing/2014/main" id="{EE3E0F9C-FE41-44BE-8513-80837E502B64}"/>
                </a:ext>
              </a:extLst>
            </p:cNvPr>
            <p:cNvSpPr/>
            <p:nvPr/>
          </p:nvSpPr>
          <p:spPr>
            <a:xfrm>
              <a:off x="8010525" y="5268913"/>
              <a:ext cx="0" cy="4763"/>
            </a:xfrm>
            <a:custGeom>
              <a:avLst/>
              <a:gdLst/>
              <a:ahLst/>
              <a:cxnLst/>
              <a:rect l="l" t="t" r="r" b="b"/>
              <a:pathLst>
                <a:path w="120000" h="1" extrusionOk="0">
                  <a:moveTo>
                    <a:pt x="0" y="1"/>
                  </a:moveTo>
                  <a:cubicBezTo>
                    <a:pt x="0" y="1"/>
                    <a:pt x="0" y="1"/>
                    <a:pt x="0" y="0"/>
                  </a:cubicBezTo>
                  <a:cubicBezTo>
                    <a:pt x="0" y="1"/>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3" name="Google Shape;1170;p25">
              <a:extLst>
                <a:ext uri="{FF2B5EF4-FFF2-40B4-BE49-F238E27FC236}">
                  <a16:creationId xmlns:a16="http://schemas.microsoft.com/office/drawing/2014/main" id="{5C75D0D7-D5F7-4350-AA4C-D460F68FC217}"/>
                </a:ext>
              </a:extLst>
            </p:cNvPr>
            <p:cNvSpPr/>
            <p:nvPr/>
          </p:nvSpPr>
          <p:spPr>
            <a:xfrm>
              <a:off x="7912100" y="5138738"/>
              <a:ext cx="0" cy="4763"/>
            </a:xfrm>
            <a:custGeom>
              <a:avLst/>
              <a:gdLst/>
              <a:ahLst/>
              <a:cxnLst/>
              <a:rect l="l" t="t" r="r" b="b"/>
              <a:pathLst>
                <a:path w="120000" h="1" extrusionOk="0">
                  <a:moveTo>
                    <a:pt x="0" y="0"/>
                  </a:moveTo>
                  <a:cubicBezTo>
                    <a:pt x="0" y="1"/>
                    <a:pt x="0" y="1"/>
                    <a:pt x="0" y="0"/>
                  </a:cubicBezTo>
                  <a:cubicBezTo>
                    <a:pt x="0" y="0"/>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4" name="Google Shape;1171;p25">
              <a:extLst>
                <a:ext uri="{FF2B5EF4-FFF2-40B4-BE49-F238E27FC236}">
                  <a16:creationId xmlns:a16="http://schemas.microsoft.com/office/drawing/2014/main" id="{544576D1-6B95-430B-8D8C-BD72A9B7E969}"/>
                </a:ext>
              </a:extLst>
            </p:cNvPr>
            <p:cNvSpPr/>
            <p:nvPr/>
          </p:nvSpPr>
          <p:spPr>
            <a:xfrm>
              <a:off x="7497763" y="4956175"/>
              <a:ext cx="0" cy="4763"/>
            </a:xfrm>
            <a:custGeom>
              <a:avLst/>
              <a:gdLst/>
              <a:ahLst/>
              <a:cxnLst/>
              <a:rect l="l" t="t" r="r" b="b"/>
              <a:pathLst>
                <a:path w="120000" h="1" extrusionOk="0">
                  <a:moveTo>
                    <a:pt x="0" y="1"/>
                  </a:moveTo>
                  <a:cubicBezTo>
                    <a:pt x="0" y="1"/>
                    <a:pt x="0" y="1"/>
                    <a:pt x="0" y="1"/>
                  </a:cubicBezTo>
                  <a:cubicBezTo>
                    <a:pt x="0" y="1"/>
                    <a:pt x="0" y="0"/>
                    <a:pt x="0" y="0"/>
                  </a:cubicBezTo>
                  <a:cubicBezTo>
                    <a:pt x="0" y="0"/>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5" name="Google Shape;1172;p25">
              <a:extLst>
                <a:ext uri="{FF2B5EF4-FFF2-40B4-BE49-F238E27FC236}">
                  <a16:creationId xmlns:a16="http://schemas.microsoft.com/office/drawing/2014/main" id="{490301E9-3205-4C51-8047-45F12F23C920}"/>
                </a:ext>
              </a:extLst>
            </p:cNvPr>
            <p:cNvSpPr/>
            <p:nvPr/>
          </p:nvSpPr>
          <p:spPr>
            <a:xfrm>
              <a:off x="7859713" y="5083175"/>
              <a:ext cx="6350" cy="3175"/>
            </a:xfrm>
            <a:custGeom>
              <a:avLst/>
              <a:gdLst/>
              <a:ahLst/>
              <a:cxnLst/>
              <a:rect l="l" t="t" r="r" b="b"/>
              <a:pathLst>
                <a:path w="2" h="1" extrusionOk="0">
                  <a:moveTo>
                    <a:pt x="1" y="0"/>
                  </a:moveTo>
                  <a:cubicBezTo>
                    <a:pt x="1" y="0"/>
                    <a:pt x="0" y="0"/>
                    <a:pt x="1" y="0"/>
                  </a:cubicBezTo>
                  <a:cubicBezTo>
                    <a:pt x="1" y="1"/>
                    <a:pt x="0" y="1"/>
                    <a:pt x="0" y="1"/>
                  </a:cubicBezTo>
                  <a:cubicBezTo>
                    <a:pt x="1" y="1"/>
                    <a:pt x="0" y="1"/>
                    <a:pt x="1" y="1"/>
                  </a:cubicBezTo>
                  <a:cubicBezTo>
                    <a:pt x="1" y="1"/>
                    <a:pt x="1" y="1"/>
                    <a:pt x="1" y="1"/>
                  </a:cubicBezTo>
                  <a:cubicBezTo>
                    <a:pt x="1" y="1"/>
                    <a:pt x="1" y="1"/>
                    <a:pt x="1" y="1"/>
                  </a:cubicBezTo>
                  <a:cubicBezTo>
                    <a:pt x="1" y="1"/>
                    <a:pt x="1" y="1"/>
                    <a:pt x="1" y="1"/>
                  </a:cubicBezTo>
                  <a:cubicBezTo>
                    <a:pt x="2" y="1"/>
                    <a:pt x="2" y="1"/>
                    <a:pt x="2" y="1"/>
                  </a:cubicBezTo>
                  <a:cubicBezTo>
                    <a:pt x="2" y="1"/>
                    <a:pt x="1" y="0"/>
                    <a:pt x="1" y="0"/>
                  </a:cubicBezTo>
                  <a:cubicBezTo>
                    <a:pt x="1" y="0"/>
                    <a:pt x="1" y="0"/>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6" name="Google Shape;1173;p25">
              <a:extLst>
                <a:ext uri="{FF2B5EF4-FFF2-40B4-BE49-F238E27FC236}">
                  <a16:creationId xmlns:a16="http://schemas.microsoft.com/office/drawing/2014/main" id="{226630C8-8DFC-4D28-B9E5-15BA7C8D61EB}"/>
                </a:ext>
              </a:extLst>
            </p:cNvPr>
            <p:cNvSpPr/>
            <p:nvPr/>
          </p:nvSpPr>
          <p:spPr>
            <a:xfrm>
              <a:off x="7894638" y="5149850"/>
              <a:ext cx="3175" cy="11113"/>
            </a:xfrm>
            <a:custGeom>
              <a:avLst/>
              <a:gdLst/>
              <a:ahLst/>
              <a:cxnLst/>
              <a:rect l="l" t="t" r="r" b="b"/>
              <a:pathLst>
                <a:path w="1" h="3" extrusionOk="0">
                  <a:moveTo>
                    <a:pt x="0" y="2"/>
                  </a:moveTo>
                  <a:cubicBezTo>
                    <a:pt x="0" y="3"/>
                    <a:pt x="1" y="1"/>
                    <a:pt x="1" y="0"/>
                  </a:cubicBezTo>
                  <a:cubicBezTo>
                    <a:pt x="0" y="1"/>
                    <a:pt x="0" y="1"/>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7" name="Google Shape;1174;p25">
              <a:extLst>
                <a:ext uri="{FF2B5EF4-FFF2-40B4-BE49-F238E27FC236}">
                  <a16:creationId xmlns:a16="http://schemas.microsoft.com/office/drawing/2014/main" id="{B82BB467-FFD7-4D60-816F-3DBE329D5E3D}"/>
                </a:ext>
              </a:extLst>
            </p:cNvPr>
            <p:cNvSpPr/>
            <p:nvPr/>
          </p:nvSpPr>
          <p:spPr>
            <a:xfrm>
              <a:off x="7891463" y="5160963"/>
              <a:ext cx="0" cy="6350"/>
            </a:xfrm>
            <a:custGeom>
              <a:avLst/>
              <a:gdLst/>
              <a:ahLst/>
              <a:cxnLst/>
              <a:rect l="l" t="t" r="r" b="b"/>
              <a:pathLst>
                <a:path w="120000" h="2" extrusionOk="0">
                  <a:moveTo>
                    <a:pt x="0" y="2"/>
                  </a:moveTo>
                  <a:cubicBezTo>
                    <a:pt x="0" y="2"/>
                    <a:pt x="0" y="1"/>
                    <a:pt x="0" y="1"/>
                  </a:cubicBezTo>
                  <a:cubicBezTo>
                    <a:pt x="0" y="0"/>
                    <a:pt x="0" y="1"/>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8" name="Google Shape;1175;p25">
              <a:extLst>
                <a:ext uri="{FF2B5EF4-FFF2-40B4-BE49-F238E27FC236}">
                  <a16:creationId xmlns:a16="http://schemas.microsoft.com/office/drawing/2014/main" id="{6B56B569-C1C7-4163-9D03-8C55515D9D53}"/>
                </a:ext>
              </a:extLst>
            </p:cNvPr>
            <p:cNvSpPr/>
            <p:nvPr/>
          </p:nvSpPr>
          <p:spPr>
            <a:xfrm>
              <a:off x="7862888" y="5089525"/>
              <a:ext cx="3175" cy="7938"/>
            </a:xfrm>
            <a:custGeom>
              <a:avLst/>
              <a:gdLst/>
              <a:ahLst/>
              <a:cxnLst/>
              <a:rect l="l" t="t" r="r" b="b"/>
              <a:pathLst>
                <a:path w="1" h="2" extrusionOk="0">
                  <a:moveTo>
                    <a:pt x="1" y="1"/>
                  </a:moveTo>
                  <a:cubicBezTo>
                    <a:pt x="0" y="2"/>
                    <a:pt x="1" y="1"/>
                    <a:pt x="1" y="1"/>
                  </a:cubicBezTo>
                  <a:cubicBezTo>
                    <a:pt x="1" y="1"/>
                    <a:pt x="1" y="0"/>
                    <a:pt x="1" y="0"/>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499" name="Google Shape;1176;p25">
              <a:extLst>
                <a:ext uri="{FF2B5EF4-FFF2-40B4-BE49-F238E27FC236}">
                  <a16:creationId xmlns:a16="http://schemas.microsoft.com/office/drawing/2014/main" id="{96BFF611-8823-4F40-A3ED-9BC32FCC6F27}"/>
                </a:ext>
              </a:extLst>
            </p:cNvPr>
            <p:cNvSpPr/>
            <p:nvPr/>
          </p:nvSpPr>
          <p:spPr>
            <a:xfrm>
              <a:off x="8024813" y="5335588"/>
              <a:ext cx="3175" cy="11113"/>
            </a:xfrm>
            <a:custGeom>
              <a:avLst/>
              <a:gdLst/>
              <a:ahLst/>
              <a:cxnLst/>
              <a:rect l="l" t="t" r="r" b="b"/>
              <a:pathLst>
                <a:path w="1" h="3" extrusionOk="0">
                  <a:moveTo>
                    <a:pt x="0" y="0"/>
                  </a:moveTo>
                  <a:cubicBezTo>
                    <a:pt x="0" y="1"/>
                    <a:pt x="0" y="2"/>
                    <a:pt x="1" y="3"/>
                  </a:cubicBezTo>
                  <a:cubicBezTo>
                    <a:pt x="1" y="3"/>
                    <a:pt x="1" y="2"/>
                    <a:pt x="1" y="1"/>
                  </a:cubicBezTo>
                  <a:cubicBezTo>
                    <a:pt x="1" y="0"/>
                    <a:pt x="1"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0" name="Google Shape;1177;p25">
              <a:extLst>
                <a:ext uri="{FF2B5EF4-FFF2-40B4-BE49-F238E27FC236}">
                  <a16:creationId xmlns:a16="http://schemas.microsoft.com/office/drawing/2014/main" id="{8AB74AAE-B0B7-4663-B408-FA82051D382C}"/>
                </a:ext>
              </a:extLst>
            </p:cNvPr>
            <p:cNvSpPr/>
            <p:nvPr/>
          </p:nvSpPr>
          <p:spPr>
            <a:xfrm>
              <a:off x="8010525" y="5248275"/>
              <a:ext cx="14288" cy="42863"/>
            </a:xfrm>
            <a:custGeom>
              <a:avLst/>
              <a:gdLst/>
              <a:ahLst/>
              <a:cxnLst/>
              <a:rect l="l" t="t" r="r" b="b"/>
              <a:pathLst>
                <a:path w="4" h="12" extrusionOk="0">
                  <a:moveTo>
                    <a:pt x="1" y="7"/>
                  </a:moveTo>
                  <a:cubicBezTo>
                    <a:pt x="0" y="8"/>
                    <a:pt x="0" y="9"/>
                    <a:pt x="0" y="9"/>
                  </a:cubicBezTo>
                  <a:cubicBezTo>
                    <a:pt x="0" y="10"/>
                    <a:pt x="0" y="10"/>
                    <a:pt x="0" y="10"/>
                  </a:cubicBezTo>
                  <a:cubicBezTo>
                    <a:pt x="0" y="11"/>
                    <a:pt x="0" y="12"/>
                    <a:pt x="1" y="12"/>
                  </a:cubicBezTo>
                  <a:cubicBezTo>
                    <a:pt x="1" y="12"/>
                    <a:pt x="1" y="10"/>
                    <a:pt x="1" y="10"/>
                  </a:cubicBezTo>
                  <a:cubicBezTo>
                    <a:pt x="2" y="8"/>
                    <a:pt x="4" y="6"/>
                    <a:pt x="4" y="4"/>
                  </a:cubicBezTo>
                  <a:cubicBezTo>
                    <a:pt x="4" y="3"/>
                    <a:pt x="4" y="4"/>
                    <a:pt x="4" y="3"/>
                  </a:cubicBezTo>
                  <a:cubicBezTo>
                    <a:pt x="3" y="2"/>
                    <a:pt x="3" y="1"/>
                    <a:pt x="3" y="0"/>
                  </a:cubicBezTo>
                  <a:cubicBezTo>
                    <a:pt x="3" y="1"/>
                    <a:pt x="2" y="1"/>
                    <a:pt x="2" y="2"/>
                  </a:cubicBezTo>
                  <a:cubicBezTo>
                    <a:pt x="4" y="2"/>
                    <a:pt x="2" y="4"/>
                    <a:pt x="1" y="5"/>
                  </a:cubicBezTo>
                  <a:cubicBezTo>
                    <a:pt x="0" y="6"/>
                    <a:pt x="2" y="6"/>
                    <a:pt x="1" y="7"/>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1" name="Google Shape;1178;p25">
              <a:extLst>
                <a:ext uri="{FF2B5EF4-FFF2-40B4-BE49-F238E27FC236}">
                  <a16:creationId xmlns:a16="http://schemas.microsoft.com/office/drawing/2014/main" id="{AE4E809E-E7F6-4FC6-9540-FAA127F52F96}"/>
                </a:ext>
              </a:extLst>
            </p:cNvPr>
            <p:cNvSpPr/>
            <p:nvPr/>
          </p:nvSpPr>
          <p:spPr>
            <a:xfrm>
              <a:off x="7908925" y="5135563"/>
              <a:ext cx="3175" cy="3175"/>
            </a:xfrm>
            <a:custGeom>
              <a:avLst/>
              <a:gdLst/>
              <a:ahLst/>
              <a:cxnLst/>
              <a:rect l="l" t="t" r="r" b="b"/>
              <a:pathLst>
                <a:path w="1" h="1" extrusionOk="0">
                  <a:moveTo>
                    <a:pt x="0" y="1"/>
                  </a:moveTo>
                  <a:cubicBezTo>
                    <a:pt x="0" y="1"/>
                    <a:pt x="1" y="1"/>
                    <a:pt x="1" y="1"/>
                  </a:cubicBezTo>
                  <a:cubicBezTo>
                    <a:pt x="1" y="0"/>
                    <a:pt x="1" y="0"/>
                    <a:pt x="0" y="0"/>
                  </a:cubicBezTo>
                  <a:cubicBezTo>
                    <a:pt x="0" y="0"/>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2" name="Google Shape;1179;p25">
              <a:extLst>
                <a:ext uri="{FF2B5EF4-FFF2-40B4-BE49-F238E27FC236}">
                  <a16:creationId xmlns:a16="http://schemas.microsoft.com/office/drawing/2014/main" id="{75921300-AA04-4FDF-8E2F-67DC4DFFD5D2}"/>
                </a:ext>
              </a:extLst>
            </p:cNvPr>
            <p:cNvSpPr/>
            <p:nvPr/>
          </p:nvSpPr>
          <p:spPr>
            <a:xfrm>
              <a:off x="7772400" y="5027613"/>
              <a:ext cx="6350" cy="3175"/>
            </a:xfrm>
            <a:custGeom>
              <a:avLst/>
              <a:gdLst/>
              <a:ahLst/>
              <a:cxnLst/>
              <a:rect l="l" t="t" r="r" b="b"/>
              <a:pathLst>
                <a:path w="2" h="1" extrusionOk="0">
                  <a:moveTo>
                    <a:pt x="1" y="1"/>
                  </a:moveTo>
                  <a:cubicBezTo>
                    <a:pt x="1" y="1"/>
                    <a:pt x="1" y="1"/>
                    <a:pt x="2" y="1"/>
                  </a:cubicBezTo>
                  <a:cubicBezTo>
                    <a:pt x="1" y="1"/>
                    <a:pt x="1" y="0"/>
                    <a:pt x="1" y="0"/>
                  </a:cubicBezTo>
                  <a:cubicBezTo>
                    <a:pt x="0" y="0"/>
                    <a:pt x="0"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3" name="Google Shape;1180;p25">
              <a:extLst>
                <a:ext uri="{FF2B5EF4-FFF2-40B4-BE49-F238E27FC236}">
                  <a16:creationId xmlns:a16="http://schemas.microsoft.com/office/drawing/2014/main" id="{D653DFCB-3ED8-402E-8B72-284F949CEC1D}"/>
                </a:ext>
              </a:extLst>
            </p:cNvPr>
            <p:cNvSpPr/>
            <p:nvPr/>
          </p:nvSpPr>
          <p:spPr>
            <a:xfrm>
              <a:off x="7173913" y="4749800"/>
              <a:ext cx="42863" cy="26988"/>
            </a:xfrm>
            <a:custGeom>
              <a:avLst/>
              <a:gdLst/>
              <a:ahLst/>
              <a:cxnLst/>
              <a:rect l="l" t="t" r="r" b="b"/>
              <a:pathLst>
                <a:path w="12" h="8" extrusionOk="0">
                  <a:moveTo>
                    <a:pt x="0" y="1"/>
                  </a:moveTo>
                  <a:cubicBezTo>
                    <a:pt x="0" y="1"/>
                    <a:pt x="0" y="2"/>
                    <a:pt x="0" y="2"/>
                  </a:cubicBezTo>
                  <a:cubicBezTo>
                    <a:pt x="0" y="3"/>
                    <a:pt x="1" y="3"/>
                    <a:pt x="1" y="4"/>
                  </a:cubicBezTo>
                  <a:cubicBezTo>
                    <a:pt x="1" y="4"/>
                    <a:pt x="1" y="5"/>
                    <a:pt x="1" y="5"/>
                  </a:cubicBezTo>
                  <a:cubicBezTo>
                    <a:pt x="1" y="5"/>
                    <a:pt x="3" y="6"/>
                    <a:pt x="3" y="6"/>
                  </a:cubicBezTo>
                  <a:cubicBezTo>
                    <a:pt x="4" y="7"/>
                    <a:pt x="5" y="7"/>
                    <a:pt x="6" y="8"/>
                  </a:cubicBezTo>
                  <a:cubicBezTo>
                    <a:pt x="6" y="8"/>
                    <a:pt x="6" y="8"/>
                    <a:pt x="6" y="8"/>
                  </a:cubicBezTo>
                  <a:cubicBezTo>
                    <a:pt x="7" y="8"/>
                    <a:pt x="8" y="7"/>
                    <a:pt x="8" y="7"/>
                  </a:cubicBezTo>
                  <a:cubicBezTo>
                    <a:pt x="9" y="6"/>
                    <a:pt x="9" y="6"/>
                    <a:pt x="10" y="5"/>
                  </a:cubicBezTo>
                  <a:cubicBezTo>
                    <a:pt x="10" y="5"/>
                    <a:pt x="10" y="4"/>
                    <a:pt x="10" y="4"/>
                  </a:cubicBezTo>
                  <a:cubicBezTo>
                    <a:pt x="11" y="4"/>
                    <a:pt x="11" y="5"/>
                    <a:pt x="11" y="4"/>
                  </a:cubicBezTo>
                  <a:cubicBezTo>
                    <a:pt x="11" y="4"/>
                    <a:pt x="11" y="4"/>
                    <a:pt x="11" y="4"/>
                  </a:cubicBezTo>
                  <a:cubicBezTo>
                    <a:pt x="11" y="4"/>
                    <a:pt x="12" y="3"/>
                    <a:pt x="12" y="3"/>
                  </a:cubicBezTo>
                  <a:cubicBezTo>
                    <a:pt x="12" y="3"/>
                    <a:pt x="12" y="2"/>
                    <a:pt x="11" y="2"/>
                  </a:cubicBezTo>
                  <a:cubicBezTo>
                    <a:pt x="11" y="1"/>
                    <a:pt x="10" y="0"/>
                    <a:pt x="10" y="1"/>
                  </a:cubicBezTo>
                  <a:cubicBezTo>
                    <a:pt x="10" y="0"/>
                    <a:pt x="9" y="0"/>
                    <a:pt x="9" y="1"/>
                  </a:cubicBezTo>
                  <a:cubicBezTo>
                    <a:pt x="8" y="1"/>
                    <a:pt x="9" y="2"/>
                    <a:pt x="9" y="2"/>
                  </a:cubicBezTo>
                  <a:cubicBezTo>
                    <a:pt x="8" y="2"/>
                    <a:pt x="8" y="1"/>
                    <a:pt x="8" y="1"/>
                  </a:cubicBezTo>
                  <a:cubicBezTo>
                    <a:pt x="7" y="1"/>
                    <a:pt x="7" y="1"/>
                    <a:pt x="7" y="2"/>
                  </a:cubicBezTo>
                  <a:cubicBezTo>
                    <a:pt x="7" y="2"/>
                    <a:pt x="6" y="1"/>
                    <a:pt x="5" y="1"/>
                  </a:cubicBezTo>
                  <a:cubicBezTo>
                    <a:pt x="5" y="1"/>
                    <a:pt x="3" y="2"/>
                    <a:pt x="3" y="3"/>
                  </a:cubicBezTo>
                  <a:cubicBezTo>
                    <a:pt x="3" y="2"/>
                    <a:pt x="3" y="2"/>
                    <a:pt x="3" y="2"/>
                  </a:cubicBezTo>
                  <a:cubicBezTo>
                    <a:pt x="1" y="4"/>
                    <a:pt x="3" y="0"/>
                    <a:pt x="1" y="1"/>
                  </a:cubicBezTo>
                  <a:cubicBezTo>
                    <a:pt x="1" y="1"/>
                    <a:pt x="0" y="0"/>
                    <a:pt x="0" y="0"/>
                  </a:cubicBezTo>
                  <a:cubicBezTo>
                    <a:pt x="0" y="0"/>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4" name="Google Shape;1181;p25">
              <a:extLst>
                <a:ext uri="{FF2B5EF4-FFF2-40B4-BE49-F238E27FC236}">
                  <a16:creationId xmlns:a16="http://schemas.microsoft.com/office/drawing/2014/main" id="{AC2A4EF5-4D72-492B-BF25-A6C7D269DC5D}"/>
                </a:ext>
              </a:extLst>
            </p:cNvPr>
            <p:cNvSpPr/>
            <p:nvPr/>
          </p:nvSpPr>
          <p:spPr>
            <a:xfrm>
              <a:off x="7161213" y="4752975"/>
              <a:ext cx="23813" cy="20638"/>
            </a:xfrm>
            <a:custGeom>
              <a:avLst/>
              <a:gdLst/>
              <a:ahLst/>
              <a:cxnLst/>
              <a:rect l="l" t="t" r="r" b="b"/>
              <a:pathLst>
                <a:path w="7" h="6" extrusionOk="0">
                  <a:moveTo>
                    <a:pt x="0" y="5"/>
                  </a:moveTo>
                  <a:cubicBezTo>
                    <a:pt x="1" y="6"/>
                    <a:pt x="2" y="5"/>
                    <a:pt x="3" y="5"/>
                  </a:cubicBezTo>
                  <a:cubicBezTo>
                    <a:pt x="3" y="5"/>
                    <a:pt x="4" y="6"/>
                    <a:pt x="5" y="6"/>
                  </a:cubicBezTo>
                  <a:cubicBezTo>
                    <a:pt x="7" y="6"/>
                    <a:pt x="6" y="4"/>
                    <a:pt x="5" y="4"/>
                  </a:cubicBezTo>
                  <a:cubicBezTo>
                    <a:pt x="5" y="3"/>
                    <a:pt x="4" y="3"/>
                    <a:pt x="4" y="3"/>
                  </a:cubicBezTo>
                  <a:cubicBezTo>
                    <a:pt x="4" y="2"/>
                    <a:pt x="4" y="2"/>
                    <a:pt x="4" y="2"/>
                  </a:cubicBezTo>
                  <a:cubicBezTo>
                    <a:pt x="4" y="1"/>
                    <a:pt x="4" y="1"/>
                    <a:pt x="3" y="0"/>
                  </a:cubicBezTo>
                  <a:cubicBezTo>
                    <a:pt x="3" y="1"/>
                    <a:pt x="2" y="1"/>
                    <a:pt x="1" y="2"/>
                  </a:cubicBezTo>
                  <a:cubicBezTo>
                    <a:pt x="2" y="2"/>
                    <a:pt x="2" y="4"/>
                    <a:pt x="1" y="4"/>
                  </a:cubicBezTo>
                  <a:cubicBezTo>
                    <a:pt x="1" y="5"/>
                    <a:pt x="1" y="4"/>
                    <a:pt x="1" y="4"/>
                  </a:cubicBezTo>
                  <a:cubicBezTo>
                    <a:pt x="0" y="4"/>
                    <a:pt x="1" y="5"/>
                    <a:pt x="1" y="5"/>
                  </a:cubicBezTo>
                  <a:cubicBezTo>
                    <a:pt x="0" y="5"/>
                    <a:pt x="0" y="5"/>
                    <a:pt x="0" y="5"/>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5" name="Google Shape;1182;p25">
              <a:extLst>
                <a:ext uri="{FF2B5EF4-FFF2-40B4-BE49-F238E27FC236}">
                  <a16:creationId xmlns:a16="http://schemas.microsoft.com/office/drawing/2014/main" id="{A04DCB54-4104-4F9E-8463-40D871526D3A}"/>
                </a:ext>
              </a:extLst>
            </p:cNvPr>
            <p:cNvSpPr/>
            <p:nvPr/>
          </p:nvSpPr>
          <p:spPr>
            <a:xfrm>
              <a:off x="7251700" y="4741863"/>
              <a:ext cx="7938" cy="14288"/>
            </a:xfrm>
            <a:custGeom>
              <a:avLst/>
              <a:gdLst/>
              <a:ahLst/>
              <a:cxnLst/>
              <a:rect l="l" t="t" r="r" b="b"/>
              <a:pathLst>
                <a:path w="2" h="4" extrusionOk="0">
                  <a:moveTo>
                    <a:pt x="0" y="1"/>
                  </a:moveTo>
                  <a:cubicBezTo>
                    <a:pt x="1" y="1"/>
                    <a:pt x="0" y="2"/>
                    <a:pt x="0" y="2"/>
                  </a:cubicBezTo>
                  <a:cubicBezTo>
                    <a:pt x="0" y="2"/>
                    <a:pt x="1" y="3"/>
                    <a:pt x="1" y="4"/>
                  </a:cubicBezTo>
                  <a:cubicBezTo>
                    <a:pt x="1" y="3"/>
                    <a:pt x="1" y="2"/>
                    <a:pt x="2" y="2"/>
                  </a:cubicBezTo>
                  <a:cubicBezTo>
                    <a:pt x="1" y="2"/>
                    <a:pt x="1" y="0"/>
                    <a:pt x="1" y="0"/>
                  </a:cubicBezTo>
                  <a:cubicBezTo>
                    <a:pt x="1" y="0"/>
                    <a:pt x="1" y="0"/>
                    <a:pt x="1" y="0"/>
                  </a:cubicBezTo>
                  <a:cubicBezTo>
                    <a:pt x="0" y="1"/>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6" name="Google Shape;1183;p25">
              <a:extLst>
                <a:ext uri="{FF2B5EF4-FFF2-40B4-BE49-F238E27FC236}">
                  <a16:creationId xmlns:a16="http://schemas.microsoft.com/office/drawing/2014/main" id="{47484527-9224-46D1-940C-87E6DCB93932}"/>
                </a:ext>
              </a:extLst>
            </p:cNvPr>
            <p:cNvSpPr/>
            <p:nvPr/>
          </p:nvSpPr>
          <p:spPr>
            <a:xfrm>
              <a:off x="7286625" y="4759325"/>
              <a:ext cx="3175" cy="4763"/>
            </a:xfrm>
            <a:custGeom>
              <a:avLst/>
              <a:gdLst/>
              <a:ahLst/>
              <a:cxnLst/>
              <a:rect l="l" t="t" r="r" b="b"/>
              <a:pathLst>
                <a:path w="1" h="1" extrusionOk="0">
                  <a:moveTo>
                    <a:pt x="0" y="1"/>
                  </a:moveTo>
                  <a:cubicBezTo>
                    <a:pt x="0" y="1"/>
                    <a:pt x="0" y="0"/>
                    <a:pt x="1" y="0"/>
                  </a:cubicBezTo>
                  <a:cubicBezTo>
                    <a:pt x="1" y="0"/>
                    <a:pt x="1" y="0"/>
                    <a:pt x="0" y="0"/>
                  </a:cubicBezTo>
                  <a:cubicBezTo>
                    <a:pt x="0" y="0"/>
                    <a:pt x="0" y="0"/>
                    <a:pt x="0" y="0"/>
                  </a:cubicBezTo>
                  <a:cubicBezTo>
                    <a:pt x="0" y="0"/>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7" name="Google Shape;1184;p25">
              <a:extLst>
                <a:ext uri="{FF2B5EF4-FFF2-40B4-BE49-F238E27FC236}">
                  <a16:creationId xmlns:a16="http://schemas.microsoft.com/office/drawing/2014/main" id="{890886AD-B0F5-4D90-B944-0C3B7A6561FC}"/>
                </a:ext>
              </a:extLst>
            </p:cNvPr>
            <p:cNvSpPr/>
            <p:nvPr/>
          </p:nvSpPr>
          <p:spPr>
            <a:xfrm>
              <a:off x="7339013" y="4781550"/>
              <a:ext cx="4763" cy="3175"/>
            </a:xfrm>
            <a:custGeom>
              <a:avLst/>
              <a:gdLst/>
              <a:ahLst/>
              <a:cxnLst/>
              <a:rect l="l" t="t" r="r" b="b"/>
              <a:pathLst>
                <a:path w="1" h="1" extrusionOk="0">
                  <a:moveTo>
                    <a:pt x="0" y="1"/>
                  </a:moveTo>
                  <a:cubicBezTo>
                    <a:pt x="1" y="1"/>
                    <a:pt x="1" y="0"/>
                    <a:pt x="0" y="0"/>
                  </a:cubicBezTo>
                  <a:cubicBezTo>
                    <a:pt x="0" y="0"/>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8" name="Google Shape;1185;p25">
              <a:extLst>
                <a:ext uri="{FF2B5EF4-FFF2-40B4-BE49-F238E27FC236}">
                  <a16:creationId xmlns:a16="http://schemas.microsoft.com/office/drawing/2014/main" id="{2889FC50-F9F6-4690-B21C-679660DE511A}"/>
                </a:ext>
              </a:extLst>
            </p:cNvPr>
            <p:cNvSpPr/>
            <p:nvPr/>
          </p:nvSpPr>
          <p:spPr>
            <a:xfrm>
              <a:off x="7142163" y="4883150"/>
              <a:ext cx="4763" cy="6350"/>
            </a:xfrm>
            <a:custGeom>
              <a:avLst/>
              <a:gdLst/>
              <a:ahLst/>
              <a:cxnLst/>
              <a:rect l="l" t="t" r="r" b="b"/>
              <a:pathLst>
                <a:path w="1" h="2" extrusionOk="0">
                  <a:moveTo>
                    <a:pt x="0" y="0"/>
                  </a:moveTo>
                  <a:cubicBezTo>
                    <a:pt x="0" y="0"/>
                    <a:pt x="0" y="0"/>
                    <a:pt x="0" y="0"/>
                  </a:cubicBezTo>
                  <a:cubicBezTo>
                    <a:pt x="0" y="1"/>
                    <a:pt x="0" y="1"/>
                    <a:pt x="1" y="2"/>
                  </a:cubicBezTo>
                  <a:cubicBezTo>
                    <a:pt x="1" y="1"/>
                    <a:pt x="0" y="1"/>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09" name="Google Shape;1186;p25">
              <a:extLst>
                <a:ext uri="{FF2B5EF4-FFF2-40B4-BE49-F238E27FC236}">
                  <a16:creationId xmlns:a16="http://schemas.microsoft.com/office/drawing/2014/main" id="{B2ADFFAA-CB1F-4D45-BF6E-992156460241}"/>
                </a:ext>
              </a:extLst>
            </p:cNvPr>
            <p:cNvSpPr/>
            <p:nvPr/>
          </p:nvSpPr>
          <p:spPr>
            <a:xfrm>
              <a:off x="7283450" y="4764088"/>
              <a:ext cx="6350" cy="3175"/>
            </a:xfrm>
            <a:custGeom>
              <a:avLst/>
              <a:gdLst/>
              <a:ahLst/>
              <a:cxnLst/>
              <a:rect l="l" t="t" r="r" b="b"/>
              <a:pathLst>
                <a:path w="2" h="1" extrusionOk="0">
                  <a:moveTo>
                    <a:pt x="0" y="1"/>
                  </a:moveTo>
                  <a:cubicBezTo>
                    <a:pt x="1" y="1"/>
                    <a:pt x="1" y="1"/>
                    <a:pt x="1" y="1"/>
                  </a:cubicBezTo>
                  <a:cubicBezTo>
                    <a:pt x="1" y="1"/>
                    <a:pt x="1" y="0"/>
                    <a:pt x="2" y="0"/>
                  </a:cubicBezTo>
                  <a:cubicBezTo>
                    <a:pt x="1" y="0"/>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0" name="Google Shape;1187;p25">
              <a:extLst>
                <a:ext uri="{FF2B5EF4-FFF2-40B4-BE49-F238E27FC236}">
                  <a16:creationId xmlns:a16="http://schemas.microsoft.com/office/drawing/2014/main" id="{04D7654E-DB54-4736-BFAF-8B6F07A9B7F3}"/>
                </a:ext>
              </a:extLst>
            </p:cNvPr>
            <p:cNvSpPr/>
            <p:nvPr/>
          </p:nvSpPr>
          <p:spPr>
            <a:xfrm>
              <a:off x="7245350" y="4781550"/>
              <a:ext cx="6350" cy="3175"/>
            </a:xfrm>
            <a:custGeom>
              <a:avLst/>
              <a:gdLst/>
              <a:ahLst/>
              <a:cxnLst/>
              <a:rect l="l" t="t" r="r" b="b"/>
              <a:pathLst>
                <a:path w="2" h="1" extrusionOk="0">
                  <a:moveTo>
                    <a:pt x="1" y="1"/>
                  </a:moveTo>
                  <a:cubicBezTo>
                    <a:pt x="2" y="0"/>
                    <a:pt x="0"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1" name="Google Shape;1188;p25">
              <a:extLst>
                <a:ext uri="{FF2B5EF4-FFF2-40B4-BE49-F238E27FC236}">
                  <a16:creationId xmlns:a16="http://schemas.microsoft.com/office/drawing/2014/main" id="{BAFE60B7-05C1-418E-BBC0-6BCE0D3741EE}"/>
                </a:ext>
              </a:extLst>
            </p:cNvPr>
            <p:cNvSpPr/>
            <p:nvPr/>
          </p:nvSpPr>
          <p:spPr>
            <a:xfrm>
              <a:off x="7385050" y="4840288"/>
              <a:ext cx="7938" cy="7938"/>
            </a:xfrm>
            <a:custGeom>
              <a:avLst/>
              <a:gdLst/>
              <a:ahLst/>
              <a:cxnLst/>
              <a:rect l="l" t="t" r="r" b="b"/>
              <a:pathLst>
                <a:path w="2" h="2" extrusionOk="0">
                  <a:moveTo>
                    <a:pt x="2" y="1"/>
                  </a:moveTo>
                  <a:cubicBezTo>
                    <a:pt x="2" y="1"/>
                    <a:pt x="2" y="0"/>
                    <a:pt x="1" y="0"/>
                  </a:cubicBezTo>
                  <a:cubicBezTo>
                    <a:pt x="1" y="0"/>
                    <a:pt x="1" y="1"/>
                    <a:pt x="0" y="1"/>
                  </a:cubicBezTo>
                  <a:cubicBezTo>
                    <a:pt x="0" y="1"/>
                    <a:pt x="0" y="2"/>
                    <a:pt x="1" y="2"/>
                  </a:cubicBezTo>
                  <a:cubicBezTo>
                    <a:pt x="0" y="1"/>
                    <a:pt x="1" y="1"/>
                    <a:pt x="1" y="2"/>
                  </a:cubicBezTo>
                  <a:cubicBezTo>
                    <a:pt x="2" y="2"/>
                    <a:pt x="2" y="2"/>
                    <a:pt x="2" y="2"/>
                  </a:cubicBezTo>
                  <a:cubicBezTo>
                    <a:pt x="2" y="1"/>
                    <a:pt x="2" y="1"/>
                    <a:pt x="2"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2" name="Google Shape;1189;p25">
              <a:extLst>
                <a:ext uri="{FF2B5EF4-FFF2-40B4-BE49-F238E27FC236}">
                  <a16:creationId xmlns:a16="http://schemas.microsoft.com/office/drawing/2014/main" id="{77AA0618-8EB0-4CAF-9BE1-7190EC101758}"/>
                </a:ext>
              </a:extLst>
            </p:cNvPr>
            <p:cNvSpPr/>
            <p:nvPr/>
          </p:nvSpPr>
          <p:spPr>
            <a:xfrm>
              <a:off x="7385050" y="4830763"/>
              <a:ext cx="3175" cy="6350"/>
            </a:xfrm>
            <a:custGeom>
              <a:avLst/>
              <a:gdLst/>
              <a:ahLst/>
              <a:cxnLst/>
              <a:rect l="l" t="t" r="r" b="b"/>
              <a:pathLst>
                <a:path w="1" h="2" extrusionOk="0">
                  <a:moveTo>
                    <a:pt x="1" y="1"/>
                  </a:moveTo>
                  <a:cubicBezTo>
                    <a:pt x="1" y="1"/>
                    <a:pt x="1" y="1"/>
                    <a:pt x="1" y="1"/>
                  </a:cubicBezTo>
                  <a:cubicBezTo>
                    <a:pt x="1" y="1"/>
                    <a:pt x="1" y="0"/>
                    <a:pt x="0" y="0"/>
                  </a:cubicBezTo>
                  <a:cubicBezTo>
                    <a:pt x="1" y="0"/>
                    <a:pt x="0" y="1"/>
                    <a:pt x="1" y="2"/>
                  </a:cubicBezTo>
                  <a:cubicBezTo>
                    <a:pt x="1"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3" name="Google Shape;1190;p25">
              <a:extLst>
                <a:ext uri="{FF2B5EF4-FFF2-40B4-BE49-F238E27FC236}">
                  <a16:creationId xmlns:a16="http://schemas.microsoft.com/office/drawing/2014/main" id="{FEF73554-312B-4FDA-8151-243CBA5FA61B}"/>
                </a:ext>
              </a:extLst>
            </p:cNvPr>
            <p:cNvSpPr/>
            <p:nvPr/>
          </p:nvSpPr>
          <p:spPr>
            <a:xfrm>
              <a:off x="7370763" y="4883150"/>
              <a:ext cx="4763" cy="6350"/>
            </a:xfrm>
            <a:custGeom>
              <a:avLst/>
              <a:gdLst/>
              <a:ahLst/>
              <a:cxnLst/>
              <a:rect l="l" t="t" r="r" b="b"/>
              <a:pathLst>
                <a:path w="1" h="2" extrusionOk="0">
                  <a:moveTo>
                    <a:pt x="0" y="1"/>
                  </a:moveTo>
                  <a:cubicBezTo>
                    <a:pt x="1" y="2"/>
                    <a:pt x="0" y="0"/>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4" name="Google Shape;1191;p25">
              <a:extLst>
                <a:ext uri="{FF2B5EF4-FFF2-40B4-BE49-F238E27FC236}">
                  <a16:creationId xmlns:a16="http://schemas.microsoft.com/office/drawing/2014/main" id="{87CFEA9A-35BB-4535-8BF3-D3A0F9C62208}"/>
                </a:ext>
              </a:extLst>
            </p:cNvPr>
            <p:cNvSpPr/>
            <p:nvPr/>
          </p:nvSpPr>
          <p:spPr>
            <a:xfrm>
              <a:off x="7251700" y="4767263"/>
              <a:ext cx="7938" cy="3175"/>
            </a:xfrm>
            <a:custGeom>
              <a:avLst/>
              <a:gdLst/>
              <a:ahLst/>
              <a:cxnLst/>
              <a:rect l="l" t="t" r="r" b="b"/>
              <a:pathLst>
                <a:path w="2" h="1" extrusionOk="0">
                  <a:moveTo>
                    <a:pt x="1" y="1"/>
                  </a:moveTo>
                  <a:cubicBezTo>
                    <a:pt x="1" y="1"/>
                    <a:pt x="2" y="0"/>
                    <a:pt x="2" y="0"/>
                  </a:cubicBezTo>
                  <a:cubicBezTo>
                    <a:pt x="1" y="0"/>
                    <a:pt x="0" y="0"/>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5" name="Google Shape;1192;p25">
              <a:extLst>
                <a:ext uri="{FF2B5EF4-FFF2-40B4-BE49-F238E27FC236}">
                  <a16:creationId xmlns:a16="http://schemas.microsoft.com/office/drawing/2014/main" id="{124DDC6C-C687-413B-BC3D-A2E971CD317A}"/>
                </a:ext>
              </a:extLst>
            </p:cNvPr>
            <p:cNvSpPr/>
            <p:nvPr/>
          </p:nvSpPr>
          <p:spPr>
            <a:xfrm>
              <a:off x="7142163" y="4883150"/>
              <a:ext cx="4763" cy="3175"/>
            </a:xfrm>
            <a:custGeom>
              <a:avLst/>
              <a:gdLst/>
              <a:ahLst/>
              <a:cxnLst/>
              <a:rect l="l" t="t" r="r" b="b"/>
              <a:pathLst>
                <a:path w="1" h="1" extrusionOk="0">
                  <a:moveTo>
                    <a:pt x="1" y="1"/>
                  </a:moveTo>
                  <a:cubicBezTo>
                    <a:pt x="1" y="1"/>
                    <a:pt x="1" y="1"/>
                    <a:pt x="1" y="1"/>
                  </a:cubicBezTo>
                  <a:cubicBezTo>
                    <a:pt x="1" y="0"/>
                    <a:pt x="1" y="0"/>
                    <a:pt x="0" y="0"/>
                  </a:cubicBezTo>
                  <a:cubicBezTo>
                    <a:pt x="0" y="0"/>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6" name="Google Shape;1193;p25">
              <a:extLst>
                <a:ext uri="{FF2B5EF4-FFF2-40B4-BE49-F238E27FC236}">
                  <a16:creationId xmlns:a16="http://schemas.microsoft.com/office/drawing/2014/main" id="{FB7682A0-5F86-4F2D-9CC3-9C4D089FBB01}"/>
                </a:ext>
              </a:extLst>
            </p:cNvPr>
            <p:cNvSpPr/>
            <p:nvPr/>
          </p:nvSpPr>
          <p:spPr>
            <a:xfrm>
              <a:off x="7343775" y="478155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7" name="Google Shape;1194;p25">
              <a:extLst>
                <a:ext uri="{FF2B5EF4-FFF2-40B4-BE49-F238E27FC236}">
                  <a16:creationId xmlns:a16="http://schemas.microsoft.com/office/drawing/2014/main" id="{D8EADCB6-4730-440D-BFEA-986604F480A8}"/>
                </a:ext>
              </a:extLst>
            </p:cNvPr>
            <p:cNvSpPr/>
            <p:nvPr/>
          </p:nvSpPr>
          <p:spPr>
            <a:xfrm>
              <a:off x="7392988" y="4840288"/>
              <a:ext cx="23813" cy="25400"/>
            </a:xfrm>
            <a:custGeom>
              <a:avLst/>
              <a:gdLst/>
              <a:ahLst/>
              <a:cxnLst/>
              <a:rect l="l" t="t" r="r" b="b"/>
              <a:pathLst>
                <a:path w="7" h="7" extrusionOk="0">
                  <a:moveTo>
                    <a:pt x="7" y="7"/>
                  </a:moveTo>
                  <a:cubicBezTo>
                    <a:pt x="7" y="6"/>
                    <a:pt x="7" y="6"/>
                    <a:pt x="7" y="5"/>
                  </a:cubicBezTo>
                  <a:cubicBezTo>
                    <a:pt x="6" y="5"/>
                    <a:pt x="7" y="6"/>
                    <a:pt x="5" y="5"/>
                  </a:cubicBezTo>
                  <a:cubicBezTo>
                    <a:pt x="5" y="7"/>
                    <a:pt x="4" y="4"/>
                    <a:pt x="5" y="5"/>
                  </a:cubicBezTo>
                  <a:cubicBezTo>
                    <a:pt x="5" y="4"/>
                    <a:pt x="5" y="4"/>
                    <a:pt x="6" y="4"/>
                  </a:cubicBezTo>
                  <a:cubicBezTo>
                    <a:pt x="4" y="4"/>
                    <a:pt x="6" y="3"/>
                    <a:pt x="6" y="2"/>
                  </a:cubicBezTo>
                  <a:cubicBezTo>
                    <a:pt x="7" y="2"/>
                    <a:pt x="7" y="1"/>
                    <a:pt x="6" y="1"/>
                  </a:cubicBezTo>
                  <a:cubicBezTo>
                    <a:pt x="6" y="1"/>
                    <a:pt x="6" y="1"/>
                    <a:pt x="6" y="2"/>
                  </a:cubicBezTo>
                  <a:cubicBezTo>
                    <a:pt x="7" y="2"/>
                    <a:pt x="4" y="2"/>
                    <a:pt x="5" y="1"/>
                  </a:cubicBezTo>
                  <a:cubicBezTo>
                    <a:pt x="4" y="1"/>
                    <a:pt x="5" y="1"/>
                    <a:pt x="5" y="0"/>
                  </a:cubicBezTo>
                  <a:cubicBezTo>
                    <a:pt x="4" y="0"/>
                    <a:pt x="4" y="1"/>
                    <a:pt x="4" y="1"/>
                  </a:cubicBezTo>
                  <a:cubicBezTo>
                    <a:pt x="3" y="0"/>
                    <a:pt x="4" y="0"/>
                    <a:pt x="3" y="0"/>
                  </a:cubicBezTo>
                  <a:cubicBezTo>
                    <a:pt x="3" y="1"/>
                    <a:pt x="3" y="1"/>
                    <a:pt x="3" y="1"/>
                  </a:cubicBezTo>
                  <a:cubicBezTo>
                    <a:pt x="3" y="1"/>
                    <a:pt x="3" y="1"/>
                    <a:pt x="4" y="1"/>
                  </a:cubicBezTo>
                  <a:cubicBezTo>
                    <a:pt x="3" y="2"/>
                    <a:pt x="4" y="1"/>
                    <a:pt x="3" y="1"/>
                  </a:cubicBezTo>
                  <a:cubicBezTo>
                    <a:pt x="3" y="2"/>
                    <a:pt x="3" y="2"/>
                    <a:pt x="3" y="2"/>
                  </a:cubicBezTo>
                  <a:cubicBezTo>
                    <a:pt x="3" y="2"/>
                    <a:pt x="3" y="2"/>
                    <a:pt x="3" y="2"/>
                  </a:cubicBezTo>
                  <a:cubicBezTo>
                    <a:pt x="3" y="2"/>
                    <a:pt x="3" y="2"/>
                    <a:pt x="3" y="1"/>
                  </a:cubicBezTo>
                  <a:cubicBezTo>
                    <a:pt x="2" y="2"/>
                    <a:pt x="2" y="2"/>
                    <a:pt x="2" y="2"/>
                  </a:cubicBezTo>
                  <a:cubicBezTo>
                    <a:pt x="1" y="2"/>
                    <a:pt x="1" y="3"/>
                    <a:pt x="1" y="3"/>
                  </a:cubicBezTo>
                  <a:cubicBezTo>
                    <a:pt x="1" y="4"/>
                    <a:pt x="2" y="5"/>
                    <a:pt x="2" y="5"/>
                  </a:cubicBezTo>
                  <a:cubicBezTo>
                    <a:pt x="1" y="6"/>
                    <a:pt x="1" y="6"/>
                    <a:pt x="0" y="6"/>
                  </a:cubicBezTo>
                  <a:cubicBezTo>
                    <a:pt x="1" y="6"/>
                    <a:pt x="1" y="6"/>
                    <a:pt x="2" y="6"/>
                  </a:cubicBezTo>
                  <a:cubicBezTo>
                    <a:pt x="3" y="6"/>
                    <a:pt x="4" y="6"/>
                    <a:pt x="5" y="7"/>
                  </a:cubicBezTo>
                  <a:cubicBezTo>
                    <a:pt x="5" y="7"/>
                    <a:pt x="7" y="7"/>
                    <a:pt x="7" y="7"/>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8" name="Google Shape;1195;p25">
              <a:extLst>
                <a:ext uri="{FF2B5EF4-FFF2-40B4-BE49-F238E27FC236}">
                  <a16:creationId xmlns:a16="http://schemas.microsoft.com/office/drawing/2014/main" id="{AF91EFF2-F933-4311-AFA6-B925C1AC9754}"/>
                </a:ext>
              </a:extLst>
            </p:cNvPr>
            <p:cNvSpPr/>
            <p:nvPr/>
          </p:nvSpPr>
          <p:spPr>
            <a:xfrm>
              <a:off x="7410450" y="4914900"/>
              <a:ext cx="3175" cy="3175"/>
            </a:xfrm>
            <a:custGeom>
              <a:avLst/>
              <a:gdLst/>
              <a:ahLst/>
              <a:cxnLst/>
              <a:rect l="l" t="t" r="r" b="b"/>
              <a:pathLst>
                <a:path w="1" h="1" extrusionOk="0">
                  <a:moveTo>
                    <a:pt x="0" y="0"/>
                  </a:moveTo>
                  <a:cubicBezTo>
                    <a:pt x="1" y="0"/>
                    <a:pt x="1" y="1"/>
                    <a:pt x="1" y="0"/>
                  </a:cubicBezTo>
                  <a:cubicBezTo>
                    <a:pt x="1" y="0"/>
                    <a:pt x="0" y="0"/>
                    <a:pt x="0" y="0"/>
                  </a:cubicBezTo>
                  <a:cubicBezTo>
                    <a:pt x="0" y="1"/>
                    <a:pt x="0" y="1"/>
                    <a:pt x="0" y="1"/>
                  </a:cubicBezTo>
                  <a:cubicBezTo>
                    <a:pt x="0" y="1"/>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19" name="Google Shape;1196;p25">
              <a:extLst>
                <a:ext uri="{FF2B5EF4-FFF2-40B4-BE49-F238E27FC236}">
                  <a16:creationId xmlns:a16="http://schemas.microsoft.com/office/drawing/2014/main" id="{27FD0954-99E9-4AB2-9F0D-B99031A88854}"/>
                </a:ext>
              </a:extLst>
            </p:cNvPr>
            <p:cNvSpPr/>
            <p:nvPr/>
          </p:nvSpPr>
          <p:spPr>
            <a:xfrm>
              <a:off x="7399338" y="4906963"/>
              <a:ext cx="6350" cy="7938"/>
            </a:xfrm>
            <a:custGeom>
              <a:avLst/>
              <a:gdLst/>
              <a:ahLst/>
              <a:cxnLst/>
              <a:rect l="l" t="t" r="r" b="b"/>
              <a:pathLst>
                <a:path w="2" h="2" extrusionOk="0">
                  <a:moveTo>
                    <a:pt x="0" y="2"/>
                  </a:moveTo>
                  <a:cubicBezTo>
                    <a:pt x="1" y="2"/>
                    <a:pt x="2" y="1"/>
                    <a:pt x="1" y="1"/>
                  </a:cubicBezTo>
                  <a:cubicBezTo>
                    <a:pt x="1" y="0"/>
                    <a:pt x="0" y="2"/>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0" name="Google Shape;1197;p25">
              <a:extLst>
                <a:ext uri="{FF2B5EF4-FFF2-40B4-BE49-F238E27FC236}">
                  <a16:creationId xmlns:a16="http://schemas.microsoft.com/office/drawing/2014/main" id="{5B66B6B7-9F40-43D8-B24B-CB2C6A2D34E0}"/>
                </a:ext>
              </a:extLst>
            </p:cNvPr>
            <p:cNvSpPr/>
            <p:nvPr/>
          </p:nvSpPr>
          <p:spPr>
            <a:xfrm>
              <a:off x="7402513" y="4914900"/>
              <a:ext cx="7938" cy="3175"/>
            </a:xfrm>
            <a:custGeom>
              <a:avLst/>
              <a:gdLst/>
              <a:ahLst/>
              <a:cxnLst/>
              <a:rect l="l" t="t" r="r" b="b"/>
              <a:pathLst>
                <a:path w="2" h="1" extrusionOk="0">
                  <a:moveTo>
                    <a:pt x="1" y="1"/>
                  </a:moveTo>
                  <a:cubicBezTo>
                    <a:pt x="1" y="1"/>
                    <a:pt x="1" y="1"/>
                    <a:pt x="1" y="1"/>
                  </a:cubicBezTo>
                  <a:cubicBezTo>
                    <a:pt x="2" y="1"/>
                    <a:pt x="2" y="1"/>
                    <a:pt x="1" y="0"/>
                  </a:cubicBezTo>
                  <a:cubicBezTo>
                    <a:pt x="1" y="0"/>
                    <a:pt x="0"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1" name="Google Shape;1198;p25">
              <a:extLst>
                <a:ext uri="{FF2B5EF4-FFF2-40B4-BE49-F238E27FC236}">
                  <a16:creationId xmlns:a16="http://schemas.microsoft.com/office/drawing/2014/main" id="{C19F834F-8BEE-4AD9-A1D8-C102F9472D02}"/>
                </a:ext>
              </a:extLst>
            </p:cNvPr>
            <p:cNvSpPr/>
            <p:nvPr/>
          </p:nvSpPr>
          <p:spPr>
            <a:xfrm>
              <a:off x="7416800" y="4906963"/>
              <a:ext cx="7938" cy="17463"/>
            </a:xfrm>
            <a:custGeom>
              <a:avLst/>
              <a:gdLst/>
              <a:ahLst/>
              <a:cxnLst/>
              <a:rect l="l" t="t" r="r" b="b"/>
              <a:pathLst>
                <a:path w="2" h="5" extrusionOk="0">
                  <a:moveTo>
                    <a:pt x="1" y="2"/>
                  </a:moveTo>
                  <a:cubicBezTo>
                    <a:pt x="0" y="2"/>
                    <a:pt x="0" y="2"/>
                    <a:pt x="0" y="3"/>
                  </a:cubicBezTo>
                  <a:cubicBezTo>
                    <a:pt x="1" y="3"/>
                    <a:pt x="1" y="5"/>
                    <a:pt x="2" y="4"/>
                  </a:cubicBezTo>
                  <a:cubicBezTo>
                    <a:pt x="2" y="3"/>
                    <a:pt x="0" y="0"/>
                    <a:pt x="1"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2" name="Google Shape;1199;p25">
              <a:extLst>
                <a:ext uri="{FF2B5EF4-FFF2-40B4-BE49-F238E27FC236}">
                  <a16:creationId xmlns:a16="http://schemas.microsoft.com/office/drawing/2014/main" id="{8F2064D4-D246-4890-8BF3-09D70FDD46DE}"/>
                </a:ext>
              </a:extLst>
            </p:cNvPr>
            <p:cNvSpPr txBox="1"/>
            <p:nvPr/>
          </p:nvSpPr>
          <p:spPr>
            <a:xfrm>
              <a:off x="7413625" y="4848225"/>
              <a:ext cx="1588" cy="1588"/>
            </a:xfrm>
            <a:prstGeom prst="rect">
              <a:avLst/>
            </a:pr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3" name="Google Shape;1200;p25">
              <a:extLst>
                <a:ext uri="{FF2B5EF4-FFF2-40B4-BE49-F238E27FC236}">
                  <a16:creationId xmlns:a16="http://schemas.microsoft.com/office/drawing/2014/main" id="{146F9BAD-19E1-4A4E-AB1C-FB25DCE1BE71}"/>
                </a:ext>
              </a:extLst>
            </p:cNvPr>
            <p:cNvSpPr/>
            <p:nvPr/>
          </p:nvSpPr>
          <p:spPr>
            <a:xfrm>
              <a:off x="7410450" y="4781550"/>
              <a:ext cx="3175" cy="3175"/>
            </a:xfrm>
            <a:custGeom>
              <a:avLst/>
              <a:gdLst/>
              <a:ahLst/>
              <a:cxnLst/>
              <a:rect l="l" t="t" r="r" b="b"/>
              <a:pathLst>
                <a:path w="1" h="1" extrusionOk="0">
                  <a:moveTo>
                    <a:pt x="1" y="1"/>
                  </a:moveTo>
                  <a:cubicBezTo>
                    <a:pt x="1" y="1"/>
                    <a:pt x="1" y="1"/>
                    <a:pt x="1" y="0"/>
                  </a:cubicBezTo>
                  <a:cubicBezTo>
                    <a:pt x="0" y="1"/>
                    <a:pt x="1" y="1"/>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4" name="Google Shape;1201;p25">
              <a:extLst>
                <a:ext uri="{FF2B5EF4-FFF2-40B4-BE49-F238E27FC236}">
                  <a16:creationId xmlns:a16="http://schemas.microsoft.com/office/drawing/2014/main" id="{3C57D726-F7C1-4264-B05C-51391A2B68FC}"/>
                </a:ext>
              </a:extLst>
            </p:cNvPr>
            <p:cNvSpPr/>
            <p:nvPr/>
          </p:nvSpPr>
          <p:spPr>
            <a:xfrm>
              <a:off x="7413625" y="4906963"/>
              <a:ext cx="0" cy="7938"/>
            </a:xfrm>
            <a:custGeom>
              <a:avLst/>
              <a:gdLst/>
              <a:ahLst/>
              <a:cxnLst/>
              <a:rect l="l" t="t" r="r" b="b"/>
              <a:pathLst>
                <a:path w="120000" h="2" extrusionOk="0">
                  <a:moveTo>
                    <a:pt x="0" y="1"/>
                  </a:moveTo>
                  <a:cubicBezTo>
                    <a:pt x="0" y="1"/>
                    <a:pt x="0" y="1"/>
                    <a:pt x="0" y="0"/>
                  </a:cubicBezTo>
                  <a:cubicBezTo>
                    <a:pt x="0" y="1"/>
                    <a:pt x="0" y="2"/>
                    <a:pt x="0" y="2"/>
                  </a:cubicBezTo>
                  <a:cubicBezTo>
                    <a:pt x="0" y="2"/>
                    <a:pt x="0" y="2"/>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5" name="Google Shape;1202;p25">
              <a:extLst>
                <a:ext uri="{FF2B5EF4-FFF2-40B4-BE49-F238E27FC236}">
                  <a16:creationId xmlns:a16="http://schemas.microsoft.com/office/drawing/2014/main" id="{746942C1-D19E-4B69-B810-DB44249EACF9}"/>
                </a:ext>
              </a:extLst>
            </p:cNvPr>
            <p:cNvSpPr/>
            <p:nvPr/>
          </p:nvSpPr>
          <p:spPr>
            <a:xfrm>
              <a:off x="7378700" y="4767263"/>
              <a:ext cx="6350" cy="3175"/>
            </a:xfrm>
            <a:custGeom>
              <a:avLst/>
              <a:gdLst/>
              <a:ahLst/>
              <a:cxnLst/>
              <a:rect l="l" t="t" r="r" b="b"/>
              <a:pathLst>
                <a:path w="2" h="1" extrusionOk="0">
                  <a:moveTo>
                    <a:pt x="1" y="1"/>
                  </a:moveTo>
                  <a:cubicBezTo>
                    <a:pt x="1" y="0"/>
                    <a:pt x="2" y="0"/>
                    <a:pt x="2" y="0"/>
                  </a:cubicBezTo>
                  <a:cubicBezTo>
                    <a:pt x="1" y="0"/>
                    <a:pt x="0" y="0"/>
                    <a:pt x="1"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6" name="Google Shape;1203;p25">
              <a:extLst>
                <a:ext uri="{FF2B5EF4-FFF2-40B4-BE49-F238E27FC236}">
                  <a16:creationId xmlns:a16="http://schemas.microsoft.com/office/drawing/2014/main" id="{4D973AA0-BA5C-412C-9800-B2A399B56126}"/>
                </a:ext>
              </a:extLst>
            </p:cNvPr>
            <p:cNvSpPr/>
            <p:nvPr/>
          </p:nvSpPr>
          <p:spPr>
            <a:xfrm>
              <a:off x="7388225" y="4759325"/>
              <a:ext cx="11113" cy="7938"/>
            </a:xfrm>
            <a:custGeom>
              <a:avLst/>
              <a:gdLst/>
              <a:ahLst/>
              <a:cxnLst/>
              <a:rect l="l" t="t" r="r" b="b"/>
              <a:pathLst>
                <a:path w="3" h="2" extrusionOk="0">
                  <a:moveTo>
                    <a:pt x="0" y="2"/>
                  </a:moveTo>
                  <a:cubicBezTo>
                    <a:pt x="1" y="2"/>
                    <a:pt x="3" y="1"/>
                    <a:pt x="3" y="0"/>
                  </a:cubicBezTo>
                  <a:cubicBezTo>
                    <a:pt x="3" y="0"/>
                    <a:pt x="1" y="2"/>
                    <a:pt x="1" y="1"/>
                  </a:cubicBezTo>
                  <a:cubicBezTo>
                    <a:pt x="1" y="1"/>
                    <a:pt x="0" y="2"/>
                    <a:pt x="0" y="2"/>
                  </a:cubicBezTo>
                  <a:cubicBezTo>
                    <a:pt x="0" y="2"/>
                    <a:pt x="0" y="2"/>
                    <a:pt x="0" y="2"/>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7" name="Google Shape;1204;p25">
              <a:extLst>
                <a:ext uri="{FF2B5EF4-FFF2-40B4-BE49-F238E27FC236}">
                  <a16:creationId xmlns:a16="http://schemas.microsoft.com/office/drawing/2014/main" id="{D712629E-91A0-44EA-8149-CE1C15A8392C}"/>
                </a:ext>
              </a:extLst>
            </p:cNvPr>
            <p:cNvSpPr/>
            <p:nvPr/>
          </p:nvSpPr>
          <p:spPr>
            <a:xfrm>
              <a:off x="7399338" y="4770438"/>
              <a:ext cx="0" cy="6350"/>
            </a:xfrm>
            <a:custGeom>
              <a:avLst/>
              <a:gdLst/>
              <a:ahLst/>
              <a:cxnLst/>
              <a:rect l="l" t="t" r="r" b="b"/>
              <a:pathLst>
                <a:path w="120000" h="2" extrusionOk="0">
                  <a:moveTo>
                    <a:pt x="0" y="0"/>
                  </a:moveTo>
                  <a:cubicBezTo>
                    <a:pt x="0" y="1"/>
                    <a:pt x="0" y="1"/>
                    <a:pt x="0" y="2"/>
                  </a:cubicBezTo>
                  <a:cubicBezTo>
                    <a:pt x="0" y="1"/>
                    <a:pt x="0" y="1"/>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8" name="Google Shape;1205;p25">
              <a:extLst>
                <a:ext uri="{FF2B5EF4-FFF2-40B4-BE49-F238E27FC236}">
                  <a16:creationId xmlns:a16="http://schemas.microsoft.com/office/drawing/2014/main" id="{B665C3AA-9955-45AE-88FA-5DA677D50244}"/>
                </a:ext>
              </a:extLst>
            </p:cNvPr>
            <p:cNvSpPr/>
            <p:nvPr/>
          </p:nvSpPr>
          <p:spPr>
            <a:xfrm>
              <a:off x="7385050" y="4776788"/>
              <a:ext cx="7938" cy="7938"/>
            </a:xfrm>
            <a:custGeom>
              <a:avLst/>
              <a:gdLst/>
              <a:ahLst/>
              <a:cxnLst/>
              <a:rect l="l" t="t" r="r" b="b"/>
              <a:pathLst>
                <a:path w="2" h="2" extrusionOk="0">
                  <a:moveTo>
                    <a:pt x="0" y="1"/>
                  </a:moveTo>
                  <a:cubicBezTo>
                    <a:pt x="1" y="2"/>
                    <a:pt x="2" y="1"/>
                    <a:pt x="2" y="0"/>
                  </a:cubicBezTo>
                  <a:cubicBezTo>
                    <a:pt x="2" y="0"/>
                    <a:pt x="1" y="1"/>
                    <a:pt x="1" y="1"/>
                  </a:cubicBezTo>
                  <a:cubicBezTo>
                    <a:pt x="1" y="1"/>
                    <a:pt x="1" y="1"/>
                    <a:pt x="0" y="1"/>
                  </a:cubicBezTo>
                  <a:cubicBezTo>
                    <a:pt x="1" y="1"/>
                    <a:pt x="0" y="1"/>
                    <a:pt x="0" y="1"/>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29" name="Google Shape;1206;p25">
              <a:extLst>
                <a:ext uri="{FF2B5EF4-FFF2-40B4-BE49-F238E27FC236}">
                  <a16:creationId xmlns:a16="http://schemas.microsoft.com/office/drawing/2014/main" id="{47F45C07-BBCC-43BF-B5B9-E42AA065AB12}"/>
                </a:ext>
              </a:extLst>
            </p:cNvPr>
            <p:cNvSpPr/>
            <p:nvPr/>
          </p:nvSpPr>
          <p:spPr>
            <a:xfrm>
              <a:off x="7399338" y="4741863"/>
              <a:ext cx="14288" cy="17463"/>
            </a:xfrm>
            <a:custGeom>
              <a:avLst/>
              <a:gdLst/>
              <a:ahLst/>
              <a:cxnLst/>
              <a:rect l="l" t="t" r="r" b="b"/>
              <a:pathLst>
                <a:path w="4" h="5" extrusionOk="0">
                  <a:moveTo>
                    <a:pt x="0" y="5"/>
                  </a:moveTo>
                  <a:cubicBezTo>
                    <a:pt x="0" y="5"/>
                    <a:pt x="1" y="5"/>
                    <a:pt x="1" y="5"/>
                  </a:cubicBezTo>
                  <a:cubicBezTo>
                    <a:pt x="1" y="5"/>
                    <a:pt x="1" y="5"/>
                    <a:pt x="1" y="5"/>
                  </a:cubicBezTo>
                  <a:cubicBezTo>
                    <a:pt x="1" y="4"/>
                    <a:pt x="2" y="3"/>
                    <a:pt x="3" y="2"/>
                  </a:cubicBezTo>
                  <a:cubicBezTo>
                    <a:pt x="3" y="2"/>
                    <a:pt x="4" y="0"/>
                    <a:pt x="3" y="0"/>
                  </a:cubicBezTo>
                  <a:cubicBezTo>
                    <a:pt x="3" y="1"/>
                    <a:pt x="2" y="2"/>
                    <a:pt x="2" y="3"/>
                  </a:cubicBezTo>
                  <a:cubicBezTo>
                    <a:pt x="1" y="3"/>
                    <a:pt x="0" y="5"/>
                    <a:pt x="0" y="5"/>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30" name="Google Shape;1207;p25">
              <a:extLst>
                <a:ext uri="{FF2B5EF4-FFF2-40B4-BE49-F238E27FC236}">
                  <a16:creationId xmlns:a16="http://schemas.microsoft.com/office/drawing/2014/main" id="{EC39BC8C-8B0E-4001-A252-A869E465B0E9}"/>
                </a:ext>
              </a:extLst>
            </p:cNvPr>
            <p:cNvSpPr/>
            <p:nvPr/>
          </p:nvSpPr>
          <p:spPr>
            <a:xfrm>
              <a:off x="7402513" y="4770438"/>
              <a:ext cx="3175" cy="3175"/>
            </a:xfrm>
            <a:custGeom>
              <a:avLst/>
              <a:gdLst/>
              <a:ahLst/>
              <a:cxnLst/>
              <a:rect l="l" t="t" r="r" b="b"/>
              <a:pathLst>
                <a:path w="1" h="1" extrusionOk="0">
                  <a:moveTo>
                    <a:pt x="0" y="0"/>
                  </a:moveTo>
                  <a:cubicBezTo>
                    <a:pt x="0" y="0"/>
                    <a:pt x="0" y="0"/>
                    <a:pt x="0" y="0"/>
                  </a:cubicBezTo>
                  <a:cubicBezTo>
                    <a:pt x="0" y="1"/>
                    <a:pt x="0" y="0"/>
                    <a:pt x="1" y="0"/>
                  </a:cubicBezTo>
                  <a:cubicBezTo>
                    <a:pt x="0" y="0"/>
                    <a:pt x="0" y="0"/>
                    <a:pt x="0"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31" name="Google Shape;1208;p25">
              <a:extLst>
                <a:ext uri="{FF2B5EF4-FFF2-40B4-BE49-F238E27FC236}">
                  <a16:creationId xmlns:a16="http://schemas.microsoft.com/office/drawing/2014/main" id="{AD364E75-C04C-4539-B642-872824B29A16}"/>
                </a:ext>
              </a:extLst>
            </p:cNvPr>
            <p:cNvSpPr/>
            <p:nvPr/>
          </p:nvSpPr>
          <p:spPr>
            <a:xfrm>
              <a:off x="7346950" y="4776788"/>
              <a:ext cx="3175" cy="0"/>
            </a:xfrm>
            <a:custGeom>
              <a:avLst/>
              <a:gdLst/>
              <a:ahLst/>
              <a:cxnLst/>
              <a:rect l="l" t="t" r="r" b="b"/>
              <a:pathLst>
                <a:path w="1" h="120000" extrusionOk="0">
                  <a:moveTo>
                    <a:pt x="1" y="0"/>
                  </a:moveTo>
                  <a:cubicBezTo>
                    <a:pt x="1" y="0"/>
                    <a:pt x="1" y="0"/>
                    <a:pt x="1" y="0"/>
                  </a:cubicBezTo>
                  <a:cubicBezTo>
                    <a:pt x="0" y="0"/>
                    <a:pt x="0" y="0"/>
                    <a:pt x="0" y="0"/>
                  </a:cubicBezTo>
                  <a:cubicBezTo>
                    <a:pt x="0" y="0"/>
                    <a:pt x="0" y="0"/>
                    <a:pt x="1" y="0"/>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532" name="Google Shape;1209;p25">
              <a:extLst>
                <a:ext uri="{FF2B5EF4-FFF2-40B4-BE49-F238E27FC236}">
                  <a16:creationId xmlns:a16="http://schemas.microsoft.com/office/drawing/2014/main" id="{F479B83D-762E-4711-9AD6-C7BDA86BC546}"/>
                </a:ext>
              </a:extLst>
            </p:cNvPr>
            <p:cNvSpPr/>
            <p:nvPr/>
          </p:nvSpPr>
          <p:spPr>
            <a:xfrm>
              <a:off x="6535738" y="4727575"/>
              <a:ext cx="1500188" cy="1058863"/>
            </a:xfrm>
            <a:custGeom>
              <a:avLst/>
              <a:gdLst/>
              <a:ahLst/>
              <a:cxnLst/>
              <a:rect l="l" t="t" r="r" b="b"/>
              <a:pathLst>
                <a:path w="427" h="301" extrusionOk="0">
                  <a:moveTo>
                    <a:pt x="427" y="190"/>
                  </a:moveTo>
                  <a:cubicBezTo>
                    <a:pt x="425" y="189"/>
                    <a:pt x="427" y="187"/>
                    <a:pt x="426" y="185"/>
                  </a:cubicBezTo>
                  <a:cubicBezTo>
                    <a:pt x="426" y="185"/>
                    <a:pt x="426" y="185"/>
                    <a:pt x="425" y="184"/>
                  </a:cubicBezTo>
                  <a:cubicBezTo>
                    <a:pt x="425" y="184"/>
                    <a:pt x="425" y="183"/>
                    <a:pt x="425" y="183"/>
                  </a:cubicBezTo>
                  <a:cubicBezTo>
                    <a:pt x="425" y="183"/>
                    <a:pt x="425" y="183"/>
                    <a:pt x="425" y="183"/>
                  </a:cubicBezTo>
                  <a:cubicBezTo>
                    <a:pt x="424" y="183"/>
                    <a:pt x="424" y="183"/>
                    <a:pt x="425" y="182"/>
                  </a:cubicBezTo>
                  <a:cubicBezTo>
                    <a:pt x="425" y="182"/>
                    <a:pt x="425" y="182"/>
                    <a:pt x="425" y="183"/>
                  </a:cubicBezTo>
                  <a:cubicBezTo>
                    <a:pt x="425" y="182"/>
                    <a:pt x="425" y="182"/>
                    <a:pt x="425" y="181"/>
                  </a:cubicBezTo>
                  <a:cubicBezTo>
                    <a:pt x="425" y="181"/>
                    <a:pt x="425" y="181"/>
                    <a:pt x="424" y="181"/>
                  </a:cubicBezTo>
                  <a:cubicBezTo>
                    <a:pt x="425" y="181"/>
                    <a:pt x="424" y="180"/>
                    <a:pt x="424" y="180"/>
                  </a:cubicBezTo>
                  <a:cubicBezTo>
                    <a:pt x="423" y="179"/>
                    <a:pt x="423" y="178"/>
                    <a:pt x="423" y="178"/>
                  </a:cubicBezTo>
                  <a:cubicBezTo>
                    <a:pt x="423" y="178"/>
                    <a:pt x="422" y="177"/>
                    <a:pt x="422" y="177"/>
                  </a:cubicBezTo>
                  <a:cubicBezTo>
                    <a:pt x="422" y="177"/>
                    <a:pt x="421" y="176"/>
                    <a:pt x="421" y="176"/>
                  </a:cubicBezTo>
                  <a:cubicBezTo>
                    <a:pt x="421" y="175"/>
                    <a:pt x="422" y="176"/>
                    <a:pt x="421" y="175"/>
                  </a:cubicBezTo>
                  <a:cubicBezTo>
                    <a:pt x="420" y="175"/>
                    <a:pt x="421" y="174"/>
                    <a:pt x="422" y="174"/>
                  </a:cubicBezTo>
                  <a:cubicBezTo>
                    <a:pt x="422" y="173"/>
                    <a:pt x="422" y="174"/>
                    <a:pt x="422" y="173"/>
                  </a:cubicBezTo>
                  <a:cubicBezTo>
                    <a:pt x="422" y="173"/>
                    <a:pt x="422" y="172"/>
                    <a:pt x="422" y="171"/>
                  </a:cubicBezTo>
                  <a:cubicBezTo>
                    <a:pt x="422" y="171"/>
                    <a:pt x="422" y="170"/>
                    <a:pt x="422" y="169"/>
                  </a:cubicBezTo>
                  <a:cubicBezTo>
                    <a:pt x="421" y="168"/>
                    <a:pt x="422" y="167"/>
                    <a:pt x="422" y="166"/>
                  </a:cubicBezTo>
                  <a:cubicBezTo>
                    <a:pt x="422" y="166"/>
                    <a:pt x="421" y="166"/>
                    <a:pt x="421" y="166"/>
                  </a:cubicBezTo>
                  <a:cubicBezTo>
                    <a:pt x="421" y="165"/>
                    <a:pt x="421" y="165"/>
                    <a:pt x="421" y="164"/>
                  </a:cubicBezTo>
                  <a:cubicBezTo>
                    <a:pt x="422" y="163"/>
                    <a:pt x="422" y="162"/>
                    <a:pt x="422" y="161"/>
                  </a:cubicBezTo>
                  <a:cubicBezTo>
                    <a:pt x="421" y="162"/>
                    <a:pt x="421" y="161"/>
                    <a:pt x="421" y="160"/>
                  </a:cubicBezTo>
                  <a:cubicBezTo>
                    <a:pt x="421" y="161"/>
                    <a:pt x="421" y="161"/>
                    <a:pt x="420" y="162"/>
                  </a:cubicBezTo>
                  <a:cubicBezTo>
                    <a:pt x="421" y="161"/>
                    <a:pt x="420" y="160"/>
                    <a:pt x="419" y="159"/>
                  </a:cubicBezTo>
                  <a:cubicBezTo>
                    <a:pt x="419" y="159"/>
                    <a:pt x="420" y="159"/>
                    <a:pt x="420" y="159"/>
                  </a:cubicBezTo>
                  <a:cubicBezTo>
                    <a:pt x="419" y="159"/>
                    <a:pt x="419" y="159"/>
                    <a:pt x="419" y="159"/>
                  </a:cubicBezTo>
                  <a:cubicBezTo>
                    <a:pt x="419" y="159"/>
                    <a:pt x="419" y="157"/>
                    <a:pt x="420" y="157"/>
                  </a:cubicBezTo>
                  <a:cubicBezTo>
                    <a:pt x="420" y="157"/>
                    <a:pt x="420" y="157"/>
                    <a:pt x="420" y="157"/>
                  </a:cubicBezTo>
                  <a:cubicBezTo>
                    <a:pt x="420" y="156"/>
                    <a:pt x="419" y="156"/>
                    <a:pt x="419" y="157"/>
                  </a:cubicBezTo>
                  <a:cubicBezTo>
                    <a:pt x="419" y="156"/>
                    <a:pt x="420" y="156"/>
                    <a:pt x="419" y="155"/>
                  </a:cubicBezTo>
                  <a:cubicBezTo>
                    <a:pt x="419" y="155"/>
                    <a:pt x="419" y="155"/>
                    <a:pt x="418" y="154"/>
                  </a:cubicBezTo>
                  <a:cubicBezTo>
                    <a:pt x="418" y="154"/>
                    <a:pt x="418" y="154"/>
                    <a:pt x="418" y="155"/>
                  </a:cubicBezTo>
                  <a:cubicBezTo>
                    <a:pt x="418" y="154"/>
                    <a:pt x="417" y="154"/>
                    <a:pt x="417" y="154"/>
                  </a:cubicBezTo>
                  <a:cubicBezTo>
                    <a:pt x="416" y="154"/>
                    <a:pt x="416" y="154"/>
                    <a:pt x="416" y="154"/>
                  </a:cubicBezTo>
                  <a:cubicBezTo>
                    <a:pt x="417" y="154"/>
                    <a:pt x="416" y="153"/>
                    <a:pt x="416" y="152"/>
                  </a:cubicBezTo>
                  <a:cubicBezTo>
                    <a:pt x="414" y="151"/>
                    <a:pt x="415" y="150"/>
                    <a:pt x="413" y="149"/>
                  </a:cubicBezTo>
                  <a:cubicBezTo>
                    <a:pt x="411" y="148"/>
                    <a:pt x="409" y="145"/>
                    <a:pt x="409" y="143"/>
                  </a:cubicBezTo>
                  <a:cubicBezTo>
                    <a:pt x="408" y="144"/>
                    <a:pt x="407" y="142"/>
                    <a:pt x="407" y="141"/>
                  </a:cubicBezTo>
                  <a:cubicBezTo>
                    <a:pt x="407" y="142"/>
                    <a:pt x="407" y="142"/>
                    <a:pt x="407" y="141"/>
                  </a:cubicBezTo>
                  <a:cubicBezTo>
                    <a:pt x="407" y="141"/>
                    <a:pt x="406" y="141"/>
                    <a:pt x="406" y="141"/>
                  </a:cubicBezTo>
                  <a:cubicBezTo>
                    <a:pt x="406" y="141"/>
                    <a:pt x="406" y="142"/>
                    <a:pt x="406" y="142"/>
                  </a:cubicBezTo>
                  <a:cubicBezTo>
                    <a:pt x="406" y="142"/>
                    <a:pt x="406" y="142"/>
                    <a:pt x="405" y="142"/>
                  </a:cubicBezTo>
                  <a:cubicBezTo>
                    <a:pt x="405" y="142"/>
                    <a:pt x="405" y="142"/>
                    <a:pt x="405" y="142"/>
                  </a:cubicBezTo>
                  <a:cubicBezTo>
                    <a:pt x="405" y="142"/>
                    <a:pt x="405" y="141"/>
                    <a:pt x="405" y="141"/>
                  </a:cubicBezTo>
                  <a:cubicBezTo>
                    <a:pt x="404" y="141"/>
                    <a:pt x="404" y="141"/>
                    <a:pt x="404" y="141"/>
                  </a:cubicBezTo>
                  <a:cubicBezTo>
                    <a:pt x="403" y="141"/>
                    <a:pt x="403" y="140"/>
                    <a:pt x="402" y="139"/>
                  </a:cubicBezTo>
                  <a:cubicBezTo>
                    <a:pt x="401" y="139"/>
                    <a:pt x="401" y="139"/>
                    <a:pt x="401" y="138"/>
                  </a:cubicBezTo>
                  <a:cubicBezTo>
                    <a:pt x="400" y="138"/>
                    <a:pt x="400" y="137"/>
                    <a:pt x="400" y="137"/>
                  </a:cubicBezTo>
                  <a:cubicBezTo>
                    <a:pt x="399" y="136"/>
                    <a:pt x="399" y="137"/>
                    <a:pt x="398" y="136"/>
                  </a:cubicBezTo>
                  <a:cubicBezTo>
                    <a:pt x="398" y="136"/>
                    <a:pt x="398" y="136"/>
                    <a:pt x="397" y="136"/>
                  </a:cubicBezTo>
                  <a:cubicBezTo>
                    <a:pt x="398" y="136"/>
                    <a:pt x="397" y="135"/>
                    <a:pt x="397" y="135"/>
                  </a:cubicBezTo>
                  <a:cubicBezTo>
                    <a:pt x="397" y="134"/>
                    <a:pt x="397" y="134"/>
                    <a:pt x="397" y="134"/>
                  </a:cubicBezTo>
                  <a:cubicBezTo>
                    <a:pt x="397" y="133"/>
                    <a:pt x="398" y="133"/>
                    <a:pt x="397" y="133"/>
                  </a:cubicBezTo>
                  <a:cubicBezTo>
                    <a:pt x="397" y="133"/>
                    <a:pt x="397" y="133"/>
                    <a:pt x="397" y="133"/>
                  </a:cubicBezTo>
                  <a:cubicBezTo>
                    <a:pt x="397" y="132"/>
                    <a:pt x="397" y="132"/>
                    <a:pt x="397" y="131"/>
                  </a:cubicBezTo>
                  <a:cubicBezTo>
                    <a:pt x="397" y="131"/>
                    <a:pt x="397" y="130"/>
                    <a:pt x="396" y="130"/>
                  </a:cubicBezTo>
                  <a:cubicBezTo>
                    <a:pt x="398" y="130"/>
                    <a:pt x="397" y="126"/>
                    <a:pt x="397" y="126"/>
                  </a:cubicBezTo>
                  <a:cubicBezTo>
                    <a:pt x="397" y="127"/>
                    <a:pt x="396" y="126"/>
                    <a:pt x="396" y="126"/>
                  </a:cubicBezTo>
                  <a:cubicBezTo>
                    <a:pt x="396" y="126"/>
                    <a:pt x="396" y="125"/>
                    <a:pt x="396" y="126"/>
                  </a:cubicBezTo>
                  <a:cubicBezTo>
                    <a:pt x="397" y="125"/>
                    <a:pt x="396" y="125"/>
                    <a:pt x="396" y="124"/>
                  </a:cubicBezTo>
                  <a:cubicBezTo>
                    <a:pt x="396" y="124"/>
                    <a:pt x="396" y="124"/>
                    <a:pt x="396" y="124"/>
                  </a:cubicBezTo>
                  <a:cubicBezTo>
                    <a:pt x="396" y="124"/>
                    <a:pt x="395" y="124"/>
                    <a:pt x="395" y="124"/>
                  </a:cubicBezTo>
                  <a:cubicBezTo>
                    <a:pt x="396" y="124"/>
                    <a:pt x="395" y="124"/>
                    <a:pt x="395" y="123"/>
                  </a:cubicBezTo>
                  <a:cubicBezTo>
                    <a:pt x="394" y="124"/>
                    <a:pt x="394" y="126"/>
                    <a:pt x="395" y="126"/>
                  </a:cubicBezTo>
                  <a:cubicBezTo>
                    <a:pt x="394" y="126"/>
                    <a:pt x="393" y="125"/>
                    <a:pt x="392" y="125"/>
                  </a:cubicBezTo>
                  <a:cubicBezTo>
                    <a:pt x="391" y="124"/>
                    <a:pt x="391" y="124"/>
                    <a:pt x="390" y="123"/>
                  </a:cubicBezTo>
                  <a:cubicBezTo>
                    <a:pt x="390" y="123"/>
                    <a:pt x="390" y="121"/>
                    <a:pt x="389" y="122"/>
                  </a:cubicBezTo>
                  <a:cubicBezTo>
                    <a:pt x="388" y="122"/>
                    <a:pt x="388" y="123"/>
                    <a:pt x="388" y="124"/>
                  </a:cubicBezTo>
                  <a:cubicBezTo>
                    <a:pt x="388" y="124"/>
                    <a:pt x="388" y="124"/>
                    <a:pt x="388" y="124"/>
                  </a:cubicBezTo>
                  <a:cubicBezTo>
                    <a:pt x="388" y="125"/>
                    <a:pt x="389" y="126"/>
                    <a:pt x="389" y="127"/>
                  </a:cubicBezTo>
                  <a:cubicBezTo>
                    <a:pt x="388" y="126"/>
                    <a:pt x="388" y="125"/>
                    <a:pt x="387" y="125"/>
                  </a:cubicBezTo>
                  <a:cubicBezTo>
                    <a:pt x="386" y="124"/>
                    <a:pt x="387" y="124"/>
                    <a:pt x="386" y="124"/>
                  </a:cubicBezTo>
                  <a:cubicBezTo>
                    <a:pt x="386" y="124"/>
                    <a:pt x="386" y="125"/>
                    <a:pt x="385" y="125"/>
                  </a:cubicBezTo>
                  <a:cubicBezTo>
                    <a:pt x="386" y="124"/>
                    <a:pt x="385" y="124"/>
                    <a:pt x="385" y="123"/>
                  </a:cubicBezTo>
                  <a:cubicBezTo>
                    <a:pt x="384" y="123"/>
                    <a:pt x="384" y="121"/>
                    <a:pt x="384" y="120"/>
                  </a:cubicBezTo>
                  <a:cubicBezTo>
                    <a:pt x="383" y="120"/>
                    <a:pt x="383" y="118"/>
                    <a:pt x="383" y="118"/>
                  </a:cubicBezTo>
                  <a:cubicBezTo>
                    <a:pt x="383" y="117"/>
                    <a:pt x="383" y="117"/>
                    <a:pt x="383" y="117"/>
                  </a:cubicBezTo>
                  <a:cubicBezTo>
                    <a:pt x="383" y="117"/>
                    <a:pt x="383" y="117"/>
                    <a:pt x="383" y="117"/>
                  </a:cubicBezTo>
                  <a:cubicBezTo>
                    <a:pt x="383" y="116"/>
                    <a:pt x="383" y="115"/>
                    <a:pt x="383" y="115"/>
                  </a:cubicBezTo>
                  <a:cubicBezTo>
                    <a:pt x="383" y="116"/>
                    <a:pt x="382" y="114"/>
                    <a:pt x="381" y="115"/>
                  </a:cubicBezTo>
                  <a:cubicBezTo>
                    <a:pt x="381" y="114"/>
                    <a:pt x="381" y="114"/>
                    <a:pt x="382" y="114"/>
                  </a:cubicBezTo>
                  <a:cubicBezTo>
                    <a:pt x="381" y="114"/>
                    <a:pt x="381" y="114"/>
                    <a:pt x="381" y="114"/>
                  </a:cubicBezTo>
                  <a:cubicBezTo>
                    <a:pt x="382" y="113"/>
                    <a:pt x="381" y="112"/>
                    <a:pt x="381" y="112"/>
                  </a:cubicBezTo>
                  <a:cubicBezTo>
                    <a:pt x="380" y="112"/>
                    <a:pt x="380" y="112"/>
                    <a:pt x="380" y="111"/>
                  </a:cubicBezTo>
                  <a:cubicBezTo>
                    <a:pt x="380" y="110"/>
                    <a:pt x="380" y="110"/>
                    <a:pt x="380" y="110"/>
                  </a:cubicBezTo>
                  <a:cubicBezTo>
                    <a:pt x="379" y="109"/>
                    <a:pt x="379" y="109"/>
                    <a:pt x="378" y="109"/>
                  </a:cubicBezTo>
                  <a:cubicBezTo>
                    <a:pt x="378" y="109"/>
                    <a:pt x="378" y="109"/>
                    <a:pt x="378" y="109"/>
                  </a:cubicBezTo>
                  <a:cubicBezTo>
                    <a:pt x="379" y="109"/>
                    <a:pt x="379" y="109"/>
                    <a:pt x="379" y="109"/>
                  </a:cubicBezTo>
                  <a:cubicBezTo>
                    <a:pt x="378" y="108"/>
                    <a:pt x="377" y="108"/>
                    <a:pt x="377" y="108"/>
                  </a:cubicBezTo>
                  <a:cubicBezTo>
                    <a:pt x="377" y="108"/>
                    <a:pt x="376" y="108"/>
                    <a:pt x="376" y="108"/>
                  </a:cubicBezTo>
                  <a:cubicBezTo>
                    <a:pt x="377" y="107"/>
                    <a:pt x="376" y="107"/>
                    <a:pt x="375" y="106"/>
                  </a:cubicBezTo>
                  <a:cubicBezTo>
                    <a:pt x="375" y="106"/>
                    <a:pt x="375" y="105"/>
                    <a:pt x="374" y="105"/>
                  </a:cubicBezTo>
                  <a:cubicBezTo>
                    <a:pt x="375" y="105"/>
                    <a:pt x="375" y="104"/>
                    <a:pt x="375" y="104"/>
                  </a:cubicBezTo>
                  <a:cubicBezTo>
                    <a:pt x="376" y="104"/>
                    <a:pt x="376" y="103"/>
                    <a:pt x="376" y="104"/>
                  </a:cubicBezTo>
                  <a:cubicBezTo>
                    <a:pt x="376" y="104"/>
                    <a:pt x="376" y="104"/>
                    <a:pt x="377" y="104"/>
                  </a:cubicBezTo>
                  <a:cubicBezTo>
                    <a:pt x="377" y="104"/>
                    <a:pt x="377" y="105"/>
                    <a:pt x="377" y="105"/>
                  </a:cubicBezTo>
                  <a:cubicBezTo>
                    <a:pt x="377" y="104"/>
                    <a:pt x="377" y="104"/>
                    <a:pt x="377" y="104"/>
                  </a:cubicBezTo>
                  <a:cubicBezTo>
                    <a:pt x="377" y="104"/>
                    <a:pt x="377" y="104"/>
                    <a:pt x="377" y="104"/>
                  </a:cubicBezTo>
                  <a:cubicBezTo>
                    <a:pt x="376" y="103"/>
                    <a:pt x="376" y="102"/>
                    <a:pt x="375" y="101"/>
                  </a:cubicBezTo>
                  <a:cubicBezTo>
                    <a:pt x="375" y="102"/>
                    <a:pt x="375" y="102"/>
                    <a:pt x="375" y="102"/>
                  </a:cubicBezTo>
                  <a:cubicBezTo>
                    <a:pt x="375" y="101"/>
                    <a:pt x="375" y="102"/>
                    <a:pt x="375" y="101"/>
                  </a:cubicBezTo>
                  <a:cubicBezTo>
                    <a:pt x="375" y="101"/>
                    <a:pt x="375" y="101"/>
                    <a:pt x="375" y="101"/>
                  </a:cubicBezTo>
                  <a:cubicBezTo>
                    <a:pt x="375" y="101"/>
                    <a:pt x="374" y="101"/>
                    <a:pt x="374" y="101"/>
                  </a:cubicBezTo>
                  <a:cubicBezTo>
                    <a:pt x="374" y="101"/>
                    <a:pt x="375" y="101"/>
                    <a:pt x="374" y="101"/>
                  </a:cubicBezTo>
                  <a:cubicBezTo>
                    <a:pt x="374" y="101"/>
                    <a:pt x="374" y="101"/>
                    <a:pt x="374" y="101"/>
                  </a:cubicBezTo>
                  <a:cubicBezTo>
                    <a:pt x="373" y="101"/>
                    <a:pt x="373" y="100"/>
                    <a:pt x="373" y="99"/>
                  </a:cubicBezTo>
                  <a:cubicBezTo>
                    <a:pt x="373" y="100"/>
                    <a:pt x="372" y="99"/>
                    <a:pt x="372" y="100"/>
                  </a:cubicBezTo>
                  <a:cubicBezTo>
                    <a:pt x="372" y="100"/>
                    <a:pt x="373" y="100"/>
                    <a:pt x="372" y="101"/>
                  </a:cubicBezTo>
                  <a:cubicBezTo>
                    <a:pt x="372" y="101"/>
                    <a:pt x="372" y="101"/>
                    <a:pt x="372" y="101"/>
                  </a:cubicBezTo>
                  <a:cubicBezTo>
                    <a:pt x="372" y="101"/>
                    <a:pt x="372" y="101"/>
                    <a:pt x="372" y="101"/>
                  </a:cubicBezTo>
                  <a:cubicBezTo>
                    <a:pt x="372" y="101"/>
                    <a:pt x="371" y="100"/>
                    <a:pt x="370" y="100"/>
                  </a:cubicBezTo>
                  <a:cubicBezTo>
                    <a:pt x="370" y="99"/>
                    <a:pt x="370" y="100"/>
                    <a:pt x="370" y="99"/>
                  </a:cubicBezTo>
                  <a:cubicBezTo>
                    <a:pt x="370" y="99"/>
                    <a:pt x="371" y="99"/>
                    <a:pt x="371" y="99"/>
                  </a:cubicBezTo>
                  <a:cubicBezTo>
                    <a:pt x="371" y="99"/>
                    <a:pt x="371" y="99"/>
                    <a:pt x="370" y="99"/>
                  </a:cubicBezTo>
                  <a:cubicBezTo>
                    <a:pt x="370" y="98"/>
                    <a:pt x="369" y="98"/>
                    <a:pt x="369" y="98"/>
                  </a:cubicBezTo>
                  <a:cubicBezTo>
                    <a:pt x="368" y="98"/>
                    <a:pt x="368" y="98"/>
                    <a:pt x="368" y="98"/>
                  </a:cubicBezTo>
                  <a:cubicBezTo>
                    <a:pt x="367" y="98"/>
                    <a:pt x="367" y="98"/>
                    <a:pt x="366" y="97"/>
                  </a:cubicBezTo>
                  <a:cubicBezTo>
                    <a:pt x="366" y="97"/>
                    <a:pt x="366" y="96"/>
                    <a:pt x="365" y="96"/>
                  </a:cubicBezTo>
                  <a:cubicBezTo>
                    <a:pt x="365" y="96"/>
                    <a:pt x="365" y="97"/>
                    <a:pt x="365" y="97"/>
                  </a:cubicBezTo>
                  <a:cubicBezTo>
                    <a:pt x="364" y="97"/>
                    <a:pt x="364" y="96"/>
                    <a:pt x="363" y="96"/>
                  </a:cubicBezTo>
                  <a:cubicBezTo>
                    <a:pt x="364" y="96"/>
                    <a:pt x="362" y="92"/>
                    <a:pt x="361" y="92"/>
                  </a:cubicBezTo>
                  <a:cubicBezTo>
                    <a:pt x="362" y="93"/>
                    <a:pt x="360" y="93"/>
                    <a:pt x="359" y="93"/>
                  </a:cubicBezTo>
                  <a:cubicBezTo>
                    <a:pt x="357" y="92"/>
                    <a:pt x="358" y="91"/>
                    <a:pt x="357" y="90"/>
                  </a:cubicBezTo>
                  <a:cubicBezTo>
                    <a:pt x="358" y="92"/>
                    <a:pt x="356" y="91"/>
                    <a:pt x="355" y="91"/>
                  </a:cubicBezTo>
                  <a:cubicBezTo>
                    <a:pt x="355" y="91"/>
                    <a:pt x="355" y="90"/>
                    <a:pt x="354" y="90"/>
                  </a:cubicBezTo>
                  <a:cubicBezTo>
                    <a:pt x="354" y="90"/>
                    <a:pt x="354" y="90"/>
                    <a:pt x="354" y="90"/>
                  </a:cubicBezTo>
                  <a:cubicBezTo>
                    <a:pt x="353" y="90"/>
                    <a:pt x="353" y="90"/>
                    <a:pt x="353" y="90"/>
                  </a:cubicBezTo>
                  <a:cubicBezTo>
                    <a:pt x="352" y="90"/>
                    <a:pt x="352" y="89"/>
                    <a:pt x="351" y="89"/>
                  </a:cubicBezTo>
                  <a:cubicBezTo>
                    <a:pt x="350" y="88"/>
                    <a:pt x="349" y="88"/>
                    <a:pt x="349" y="86"/>
                  </a:cubicBezTo>
                  <a:cubicBezTo>
                    <a:pt x="349" y="86"/>
                    <a:pt x="350" y="84"/>
                    <a:pt x="350" y="83"/>
                  </a:cubicBezTo>
                  <a:cubicBezTo>
                    <a:pt x="350" y="83"/>
                    <a:pt x="349" y="83"/>
                    <a:pt x="349" y="83"/>
                  </a:cubicBezTo>
                  <a:cubicBezTo>
                    <a:pt x="349" y="81"/>
                    <a:pt x="346" y="81"/>
                    <a:pt x="347" y="79"/>
                  </a:cubicBezTo>
                  <a:cubicBezTo>
                    <a:pt x="347" y="78"/>
                    <a:pt x="347" y="78"/>
                    <a:pt x="348" y="77"/>
                  </a:cubicBezTo>
                  <a:cubicBezTo>
                    <a:pt x="348" y="76"/>
                    <a:pt x="347" y="76"/>
                    <a:pt x="348" y="75"/>
                  </a:cubicBezTo>
                  <a:cubicBezTo>
                    <a:pt x="348" y="74"/>
                    <a:pt x="348" y="74"/>
                    <a:pt x="348" y="74"/>
                  </a:cubicBezTo>
                  <a:cubicBezTo>
                    <a:pt x="348" y="73"/>
                    <a:pt x="347" y="73"/>
                    <a:pt x="347" y="72"/>
                  </a:cubicBezTo>
                  <a:cubicBezTo>
                    <a:pt x="347" y="72"/>
                    <a:pt x="347" y="72"/>
                    <a:pt x="347" y="71"/>
                  </a:cubicBezTo>
                  <a:cubicBezTo>
                    <a:pt x="346" y="70"/>
                    <a:pt x="345" y="68"/>
                    <a:pt x="345" y="67"/>
                  </a:cubicBezTo>
                  <a:cubicBezTo>
                    <a:pt x="346" y="67"/>
                    <a:pt x="346" y="66"/>
                    <a:pt x="346" y="66"/>
                  </a:cubicBezTo>
                  <a:cubicBezTo>
                    <a:pt x="346" y="66"/>
                    <a:pt x="345" y="66"/>
                    <a:pt x="345" y="66"/>
                  </a:cubicBezTo>
                  <a:cubicBezTo>
                    <a:pt x="344" y="67"/>
                    <a:pt x="344" y="68"/>
                    <a:pt x="344" y="67"/>
                  </a:cubicBezTo>
                  <a:cubicBezTo>
                    <a:pt x="344" y="66"/>
                    <a:pt x="344" y="66"/>
                    <a:pt x="344" y="66"/>
                  </a:cubicBezTo>
                  <a:cubicBezTo>
                    <a:pt x="343" y="65"/>
                    <a:pt x="342" y="64"/>
                    <a:pt x="341" y="63"/>
                  </a:cubicBezTo>
                  <a:cubicBezTo>
                    <a:pt x="341" y="62"/>
                    <a:pt x="340" y="62"/>
                    <a:pt x="340" y="61"/>
                  </a:cubicBezTo>
                  <a:cubicBezTo>
                    <a:pt x="340" y="61"/>
                    <a:pt x="341" y="60"/>
                    <a:pt x="341" y="59"/>
                  </a:cubicBezTo>
                  <a:cubicBezTo>
                    <a:pt x="341" y="58"/>
                    <a:pt x="340" y="57"/>
                    <a:pt x="340" y="56"/>
                  </a:cubicBezTo>
                  <a:cubicBezTo>
                    <a:pt x="340" y="55"/>
                    <a:pt x="340" y="55"/>
                    <a:pt x="340" y="55"/>
                  </a:cubicBezTo>
                  <a:cubicBezTo>
                    <a:pt x="340" y="54"/>
                    <a:pt x="339" y="51"/>
                    <a:pt x="338" y="51"/>
                  </a:cubicBezTo>
                  <a:cubicBezTo>
                    <a:pt x="339" y="50"/>
                    <a:pt x="340" y="49"/>
                    <a:pt x="339" y="49"/>
                  </a:cubicBezTo>
                  <a:cubicBezTo>
                    <a:pt x="339" y="49"/>
                    <a:pt x="339" y="49"/>
                    <a:pt x="338" y="48"/>
                  </a:cubicBezTo>
                  <a:cubicBezTo>
                    <a:pt x="338" y="47"/>
                    <a:pt x="339" y="46"/>
                    <a:pt x="340" y="46"/>
                  </a:cubicBezTo>
                  <a:cubicBezTo>
                    <a:pt x="339" y="46"/>
                    <a:pt x="338" y="45"/>
                    <a:pt x="338" y="44"/>
                  </a:cubicBezTo>
                  <a:cubicBezTo>
                    <a:pt x="338" y="45"/>
                    <a:pt x="336" y="44"/>
                    <a:pt x="336" y="44"/>
                  </a:cubicBezTo>
                  <a:cubicBezTo>
                    <a:pt x="335" y="44"/>
                    <a:pt x="335" y="43"/>
                    <a:pt x="335" y="42"/>
                  </a:cubicBezTo>
                  <a:cubicBezTo>
                    <a:pt x="334" y="42"/>
                    <a:pt x="333" y="42"/>
                    <a:pt x="332" y="42"/>
                  </a:cubicBezTo>
                  <a:cubicBezTo>
                    <a:pt x="332" y="41"/>
                    <a:pt x="332" y="40"/>
                    <a:pt x="332" y="39"/>
                  </a:cubicBezTo>
                  <a:cubicBezTo>
                    <a:pt x="331" y="40"/>
                    <a:pt x="332" y="38"/>
                    <a:pt x="330" y="37"/>
                  </a:cubicBezTo>
                  <a:cubicBezTo>
                    <a:pt x="330" y="38"/>
                    <a:pt x="329" y="39"/>
                    <a:pt x="329" y="39"/>
                  </a:cubicBezTo>
                  <a:cubicBezTo>
                    <a:pt x="328" y="39"/>
                    <a:pt x="328" y="38"/>
                    <a:pt x="327" y="38"/>
                  </a:cubicBezTo>
                  <a:cubicBezTo>
                    <a:pt x="327" y="39"/>
                    <a:pt x="327" y="39"/>
                    <a:pt x="327" y="40"/>
                  </a:cubicBezTo>
                  <a:cubicBezTo>
                    <a:pt x="326" y="40"/>
                    <a:pt x="325" y="41"/>
                    <a:pt x="325" y="41"/>
                  </a:cubicBezTo>
                  <a:cubicBezTo>
                    <a:pt x="324" y="41"/>
                    <a:pt x="324" y="41"/>
                    <a:pt x="323" y="40"/>
                  </a:cubicBezTo>
                  <a:cubicBezTo>
                    <a:pt x="323" y="40"/>
                    <a:pt x="322" y="38"/>
                    <a:pt x="322" y="37"/>
                  </a:cubicBezTo>
                  <a:cubicBezTo>
                    <a:pt x="322" y="37"/>
                    <a:pt x="322" y="37"/>
                    <a:pt x="322" y="36"/>
                  </a:cubicBezTo>
                  <a:cubicBezTo>
                    <a:pt x="322" y="36"/>
                    <a:pt x="322" y="36"/>
                    <a:pt x="321" y="35"/>
                  </a:cubicBezTo>
                  <a:cubicBezTo>
                    <a:pt x="321" y="35"/>
                    <a:pt x="321" y="34"/>
                    <a:pt x="321" y="33"/>
                  </a:cubicBezTo>
                  <a:cubicBezTo>
                    <a:pt x="320" y="32"/>
                    <a:pt x="321" y="31"/>
                    <a:pt x="321" y="29"/>
                  </a:cubicBezTo>
                  <a:cubicBezTo>
                    <a:pt x="321" y="29"/>
                    <a:pt x="320" y="29"/>
                    <a:pt x="320" y="28"/>
                  </a:cubicBezTo>
                  <a:cubicBezTo>
                    <a:pt x="320" y="28"/>
                    <a:pt x="320" y="27"/>
                    <a:pt x="320" y="27"/>
                  </a:cubicBezTo>
                  <a:cubicBezTo>
                    <a:pt x="320" y="26"/>
                    <a:pt x="320" y="24"/>
                    <a:pt x="321" y="23"/>
                  </a:cubicBezTo>
                  <a:cubicBezTo>
                    <a:pt x="320" y="24"/>
                    <a:pt x="319" y="24"/>
                    <a:pt x="319" y="24"/>
                  </a:cubicBezTo>
                  <a:cubicBezTo>
                    <a:pt x="319" y="23"/>
                    <a:pt x="319" y="22"/>
                    <a:pt x="319" y="22"/>
                  </a:cubicBezTo>
                  <a:cubicBezTo>
                    <a:pt x="319" y="21"/>
                    <a:pt x="319" y="21"/>
                    <a:pt x="319" y="21"/>
                  </a:cubicBezTo>
                  <a:cubicBezTo>
                    <a:pt x="319" y="20"/>
                    <a:pt x="318" y="20"/>
                    <a:pt x="318" y="20"/>
                  </a:cubicBezTo>
                  <a:cubicBezTo>
                    <a:pt x="317" y="19"/>
                    <a:pt x="318" y="19"/>
                    <a:pt x="317" y="18"/>
                  </a:cubicBezTo>
                  <a:cubicBezTo>
                    <a:pt x="316" y="18"/>
                    <a:pt x="315" y="18"/>
                    <a:pt x="316" y="17"/>
                  </a:cubicBezTo>
                  <a:cubicBezTo>
                    <a:pt x="316" y="16"/>
                    <a:pt x="316" y="15"/>
                    <a:pt x="317" y="14"/>
                  </a:cubicBezTo>
                  <a:cubicBezTo>
                    <a:pt x="317" y="14"/>
                    <a:pt x="316" y="14"/>
                    <a:pt x="316" y="14"/>
                  </a:cubicBezTo>
                  <a:cubicBezTo>
                    <a:pt x="315" y="13"/>
                    <a:pt x="315" y="14"/>
                    <a:pt x="314" y="13"/>
                  </a:cubicBezTo>
                  <a:cubicBezTo>
                    <a:pt x="313" y="13"/>
                    <a:pt x="313" y="12"/>
                    <a:pt x="313" y="11"/>
                  </a:cubicBezTo>
                  <a:cubicBezTo>
                    <a:pt x="313" y="10"/>
                    <a:pt x="313" y="9"/>
                    <a:pt x="313" y="9"/>
                  </a:cubicBezTo>
                  <a:cubicBezTo>
                    <a:pt x="313" y="8"/>
                    <a:pt x="313" y="8"/>
                    <a:pt x="313" y="7"/>
                  </a:cubicBezTo>
                  <a:cubicBezTo>
                    <a:pt x="313" y="7"/>
                    <a:pt x="313" y="7"/>
                    <a:pt x="313" y="6"/>
                  </a:cubicBezTo>
                  <a:cubicBezTo>
                    <a:pt x="313" y="6"/>
                    <a:pt x="312" y="3"/>
                    <a:pt x="311" y="4"/>
                  </a:cubicBezTo>
                  <a:cubicBezTo>
                    <a:pt x="311" y="4"/>
                    <a:pt x="311" y="3"/>
                    <a:pt x="311" y="3"/>
                  </a:cubicBezTo>
                  <a:cubicBezTo>
                    <a:pt x="310" y="3"/>
                    <a:pt x="310" y="3"/>
                    <a:pt x="310" y="4"/>
                  </a:cubicBezTo>
                  <a:cubicBezTo>
                    <a:pt x="310" y="3"/>
                    <a:pt x="310" y="3"/>
                    <a:pt x="310" y="2"/>
                  </a:cubicBezTo>
                  <a:cubicBezTo>
                    <a:pt x="310" y="2"/>
                    <a:pt x="311" y="2"/>
                    <a:pt x="311" y="1"/>
                  </a:cubicBezTo>
                  <a:cubicBezTo>
                    <a:pt x="310" y="0"/>
                    <a:pt x="309" y="1"/>
                    <a:pt x="309" y="2"/>
                  </a:cubicBezTo>
                  <a:cubicBezTo>
                    <a:pt x="308" y="3"/>
                    <a:pt x="308" y="3"/>
                    <a:pt x="307" y="3"/>
                  </a:cubicBezTo>
                  <a:cubicBezTo>
                    <a:pt x="306" y="4"/>
                    <a:pt x="306" y="3"/>
                    <a:pt x="306" y="5"/>
                  </a:cubicBezTo>
                  <a:cubicBezTo>
                    <a:pt x="306" y="7"/>
                    <a:pt x="305" y="9"/>
                    <a:pt x="305" y="11"/>
                  </a:cubicBezTo>
                  <a:cubicBezTo>
                    <a:pt x="304" y="12"/>
                    <a:pt x="304" y="13"/>
                    <a:pt x="304" y="14"/>
                  </a:cubicBezTo>
                  <a:cubicBezTo>
                    <a:pt x="304" y="14"/>
                    <a:pt x="305" y="15"/>
                    <a:pt x="305" y="15"/>
                  </a:cubicBezTo>
                  <a:cubicBezTo>
                    <a:pt x="304" y="15"/>
                    <a:pt x="304" y="15"/>
                    <a:pt x="303" y="16"/>
                  </a:cubicBezTo>
                  <a:cubicBezTo>
                    <a:pt x="303" y="15"/>
                    <a:pt x="303" y="15"/>
                    <a:pt x="303" y="14"/>
                  </a:cubicBezTo>
                  <a:cubicBezTo>
                    <a:pt x="302" y="14"/>
                    <a:pt x="302" y="16"/>
                    <a:pt x="302" y="17"/>
                  </a:cubicBezTo>
                  <a:cubicBezTo>
                    <a:pt x="302" y="17"/>
                    <a:pt x="302" y="17"/>
                    <a:pt x="302" y="17"/>
                  </a:cubicBezTo>
                  <a:cubicBezTo>
                    <a:pt x="302" y="17"/>
                    <a:pt x="302" y="17"/>
                    <a:pt x="302" y="17"/>
                  </a:cubicBezTo>
                  <a:cubicBezTo>
                    <a:pt x="301" y="17"/>
                    <a:pt x="301" y="18"/>
                    <a:pt x="301" y="19"/>
                  </a:cubicBezTo>
                  <a:cubicBezTo>
                    <a:pt x="300" y="20"/>
                    <a:pt x="299" y="21"/>
                    <a:pt x="301" y="20"/>
                  </a:cubicBezTo>
                  <a:cubicBezTo>
                    <a:pt x="301" y="20"/>
                    <a:pt x="301" y="20"/>
                    <a:pt x="301" y="19"/>
                  </a:cubicBezTo>
                  <a:cubicBezTo>
                    <a:pt x="301" y="19"/>
                    <a:pt x="301" y="19"/>
                    <a:pt x="302" y="19"/>
                  </a:cubicBezTo>
                  <a:cubicBezTo>
                    <a:pt x="301" y="20"/>
                    <a:pt x="301" y="20"/>
                    <a:pt x="301" y="20"/>
                  </a:cubicBezTo>
                  <a:cubicBezTo>
                    <a:pt x="302" y="20"/>
                    <a:pt x="302" y="21"/>
                    <a:pt x="303" y="21"/>
                  </a:cubicBezTo>
                  <a:cubicBezTo>
                    <a:pt x="303" y="21"/>
                    <a:pt x="303" y="20"/>
                    <a:pt x="304" y="21"/>
                  </a:cubicBezTo>
                  <a:cubicBezTo>
                    <a:pt x="303" y="21"/>
                    <a:pt x="303" y="21"/>
                    <a:pt x="302" y="22"/>
                  </a:cubicBezTo>
                  <a:cubicBezTo>
                    <a:pt x="303" y="22"/>
                    <a:pt x="303" y="22"/>
                    <a:pt x="304" y="22"/>
                  </a:cubicBezTo>
                  <a:cubicBezTo>
                    <a:pt x="304" y="22"/>
                    <a:pt x="304" y="23"/>
                    <a:pt x="303" y="23"/>
                  </a:cubicBezTo>
                  <a:cubicBezTo>
                    <a:pt x="303" y="23"/>
                    <a:pt x="304" y="24"/>
                    <a:pt x="304" y="24"/>
                  </a:cubicBezTo>
                  <a:cubicBezTo>
                    <a:pt x="303" y="24"/>
                    <a:pt x="303" y="21"/>
                    <a:pt x="302" y="22"/>
                  </a:cubicBezTo>
                  <a:cubicBezTo>
                    <a:pt x="302" y="22"/>
                    <a:pt x="302" y="22"/>
                    <a:pt x="302" y="22"/>
                  </a:cubicBezTo>
                  <a:cubicBezTo>
                    <a:pt x="302" y="22"/>
                    <a:pt x="302" y="24"/>
                    <a:pt x="300" y="24"/>
                  </a:cubicBezTo>
                  <a:cubicBezTo>
                    <a:pt x="300" y="25"/>
                    <a:pt x="300" y="26"/>
                    <a:pt x="300" y="27"/>
                  </a:cubicBezTo>
                  <a:cubicBezTo>
                    <a:pt x="301" y="27"/>
                    <a:pt x="301" y="27"/>
                    <a:pt x="301" y="28"/>
                  </a:cubicBezTo>
                  <a:cubicBezTo>
                    <a:pt x="301" y="28"/>
                    <a:pt x="301" y="28"/>
                    <a:pt x="301" y="29"/>
                  </a:cubicBezTo>
                  <a:cubicBezTo>
                    <a:pt x="301" y="29"/>
                    <a:pt x="301" y="29"/>
                    <a:pt x="300" y="29"/>
                  </a:cubicBezTo>
                  <a:cubicBezTo>
                    <a:pt x="300" y="30"/>
                    <a:pt x="299" y="32"/>
                    <a:pt x="299" y="34"/>
                  </a:cubicBezTo>
                  <a:cubicBezTo>
                    <a:pt x="299" y="35"/>
                    <a:pt x="299" y="35"/>
                    <a:pt x="300" y="37"/>
                  </a:cubicBezTo>
                  <a:cubicBezTo>
                    <a:pt x="300" y="38"/>
                    <a:pt x="300" y="38"/>
                    <a:pt x="300" y="39"/>
                  </a:cubicBezTo>
                  <a:cubicBezTo>
                    <a:pt x="299" y="42"/>
                    <a:pt x="301" y="45"/>
                    <a:pt x="301" y="47"/>
                  </a:cubicBezTo>
                  <a:cubicBezTo>
                    <a:pt x="300" y="48"/>
                    <a:pt x="300" y="49"/>
                    <a:pt x="300" y="50"/>
                  </a:cubicBezTo>
                  <a:cubicBezTo>
                    <a:pt x="299" y="51"/>
                    <a:pt x="298" y="54"/>
                    <a:pt x="298" y="56"/>
                  </a:cubicBezTo>
                  <a:cubicBezTo>
                    <a:pt x="298" y="57"/>
                    <a:pt x="298" y="57"/>
                    <a:pt x="298" y="58"/>
                  </a:cubicBezTo>
                  <a:cubicBezTo>
                    <a:pt x="298" y="58"/>
                    <a:pt x="298" y="59"/>
                    <a:pt x="298" y="59"/>
                  </a:cubicBezTo>
                  <a:cubicBezTo>
                    <a:pt x="297" y="59"/>
                    <a:pt x="297" y="60"/>
                    <a:pt x="297" y="61"/>
                  </a:cubicBezTo>
                  <a:cubicBezTo>
                    <a:pt x="297" y="62"/>
                    <a:pt x="297" y="63"/>
                    <a:pt x="296" y="64"/>
                  </a:cubicBezTo>
                  <a:cubicBezTo>
                    <a:pt x="296" y="65"/>
                    <a:pt x="295" y="65"/>
                    <a:pt x="295" y="65"/>
                  </a:cubicBezTo>
                  <a:cubicBezTo>
                    <a:pt x="294" y="66"/>
                    <a:pt x="293" y="67"/>
                    <a:pt x="293" y="68"/>
                  </a:cubicBezTo>
                  <a:cubicBezTo>
                    <a:pt x="293" y="69"/>
                    <a:pt x="293" y="71"/>
                    <a:pt x="292" y="72"/>
                  </a:cubicBezTo>
                  <a:cubicBezTo>
                    <a:pt x="291" y="74"/>
                    <a:pt x="285" y="76"/>
                    <a:pt x="283" y="75"/>
                  </a:cubicBezTo>
                  <a:cubicBezTo>
                    <a:pt x="282" y="74"/>
                    <a:pt x="282" y="74"/>
                    <a:pt x="281" y="73"/>
                  </a:cubicBezTo>
                  <a:cubicBezTo>
                    <a:pt x="280" y="73"/>
                    <a:pt x="279" y="73"/>
                    <a:pt x="278" y="72"/>
                  </a:cubicBezTo>
                  <a:cubicBezTo>
                    <a:pt x="277" y="71"/>
                    <a:pt x="276" y="71"/>
                    <a:pt x="275" y="71"/>
                  </a:cubicBezTo>
                  <a:cubicBezTo>
                    <a:pt x="275" y="70"/>
                    <a:pt x="274" y="69"/>
                    <a:pt x="274" y="68"/>
                  </a:cubicBezTo>
                  <a:cubicBezTo>
                    <a:pt x="274" y="67"/>
                    <a:pt x="274" y="67"/>
                    <a:pt x="273" y="67"/>
                  </a:cubicBezTo>
                  <a:cubicBezTo>
                    <a:pt x="273" y="66"/>
                    <a:pt x="272" y="66"/>
                    <a:pt x="271" y="66"/>
                  </a:cubicBezTo>
                  <a:cubicBezTo>
                    <a:pt x="271" y="66"/>
                    <a:pt x="270" y="65"/>
                    <a:pt x="269" y="65"/>
                  </a:cubicBezTo>
                  <a:cubicBezTo>
                    <a:pt x="269" y="65"/>
                    <a:pt x="268" y="65"/>
                    <a:pt x="268" y="65"/>
                  </a:cubicBezTo>
                  <a:cubicBezTo>
                    <a:pt x="267" y="65"/>
                    <a:pt x="266" y="65"/>
                    <a:pt x="266" y="65"/>
                  </a:cubicBezTo>
                  <a:cubicBezTo>
                    <a:pt x="265" y="64"/>
                    <a:pt x="265" y="64"/>
                    <a:pt x="264" y="64"/>
                  </a:cubicBezTo>
                  <a:cubicBezTo>
                    <a:pt x="263" y="64"/>
                    <a:pt x="262" y="63"/>
                    <a:pt x="261" y="62"/>
                  </a:cubicBezTo>
                  <a:cubicBezTo>
                    <a:pt x="261" y="61"/>
                    <a:pt x="260" y="60"/>
                    <a:pt x="260" y="60"/>
                  </a:cubicBezTo>
                  <a:cubicBezTo>
                    <a:pt x="258" y="58"/>
                    <a:pt x="257" y="59"/>
                    <a:pt x="255" y="58"/>
                  </a:cubicBezTo>
                  <a:cubicBezTo>
                    <a:pt x="255" y="58"/>
                    <a:pt x="251" y="54"/>
                    <a:pt x="251" y="56"/>
                  </a:cubicBezTo>
                  <a:cubicBezTo>
                    <a:pt x="250" y="56"/>
                    <a:pt x="250" y="56"/>
                    <a:pt x="249" y="56"/>
                  </a:cubicBezTo>
                  <a:cubicBezTo>
                    <a:pt x="249" y="56"/>
                    <a:pt x="249" y="56"/>
                    <a:pt x="249" y="56"/>
                  </a:cubicBezTo>
                  <a:cubicBezTo>
                    <a:pt x="248" y="56"/>
                    <a:pt x="249" y="55"/>
                    <a:pt x="249" y="55"/>
                  </a:cubicBezTo>
                  <a:cubicBezTo>
                    <a:pt x="248" y="55"/>
                    <a:pt x="247" y="54"/>
                    <a:pt x="247" y="54"/>
                  </a:cubicBezTo>
                  <a:cubicBezTo>
                    <a:pt x="247" y="54"/>
                    <a:pt x="246" y="53"/>
                    <a:pt x="245" y="53"/>
                  </a:cubicBezTo>
                  <a:cubicBezTo>
                    <a:pt x="245" y="53"/>
                    <a:pt x="244" y="53"/>
                    <a:pt x="244" y="52"/>
                  </a:cubicBezTo>
                  <a:cubicBezTo>
                    <a:pt x="244" y="52"/>
                    <a:pt x="244" y="51"/>
                    <a:pt x="244" y="51"/>
                  </a:cubicBezTo>
                  <a:cubicBezTo>
                    <a:pt x="243" y="50"/>
                    <a:pt x="243" y="50"/>
                    <a:pt x="242" y="50"/>
                  </a:cubicBezTo>
                  <a:cubicBezTo>
                    <a:pt x="241" y="49"/>
                    <a:pt x="239" y="48"/>
                    <a:pt x="238" y="47"/>
                  </a:cubicBezTo>
                  <a:cubicBezTo>
                    <a:pt x="237" y="47"/>
                    <a:pt x="237" y="47"/>
                    <a:pt x="236" y="46"/>
                  </a:cubicBezTo>
                  <a:cubicBezTo>
                    <a:pt x="235" y="45"/>
                    <a:pt x="235" y="44"/>
                    <a:pt x="234" y="43"/>
                  </a:cubicBezTo>
                  <a:cubicBezTo>
                    <a:pt x="237" y="44"/>
                    <a:pt x="237" y="38"/>
                    <a:pt x="240" y="38"/>
                  </a:cubicBezTo>
                  <a:cubicBezTo>
                    <a:pt x="240" y="35"/>
                    <a:pt x="241" y="34"/>
                    <a:pt x="242" y="32"/>
                  </a:cubicBezTo>
                  <a:cubicBezTo>
                    <a:pt x="242" y="31"/>
                    <a:pt x="241" y="33"/>
                    <a:pt x="241" y="33"/>
                  </a:cubicBezTo>
                  <a:cubicBezTo>
                    <a:pt x="240" y="33"/>
                    <a:pt x="240" y="33"/>
                    <a:pt x="240" y="32"/>
                  </a:cubicBezTo>
                  <a:cubicBezTo>
                    <a:pt x="239" y="32"/>
                    <a:pt x="239" y="29"/>
                    <a:pt x="240" y="30"/>
                  </a:cubicBezTo>
                  <a:cubicBezTo>
                    <a:pt x="241" y="30"/>
                    <a:pt x="240" y="30"/>
                    <a:pt x="240" y="29"/>
                  </a:cubicBezTo>
                  <a:cubicBezTo>
                    <a:pt x="240" y="29"/>
                    <a:pt x="240" y="29"/>
                    <a:pt x="240" y="29"/>
                  </a:cubicBezTo>
                  <a:cubicBezTo>
                    <a:pt x="240" y="28"/>
                    <a:pt x="240" y="28"/>
                    <a:pt x="241" y="28"/>
                  </a:cubicBezTo>
                  <a:cubicBezTo>
                    <a:pt x="241" y="27"/>
                    <a:pt x="242" y="28"/>
                    <a:pt x="242" y="28"/>
                  </a:cubicBezTo>
                  <a:cubicBezTo>
                    <a:pt x="242" y="28"/>
                    <a:pt x="242" y="27"/>
                    <a:pt x="243" y="26"/>
                  </a:cubicBezTo>
                  <a:cubicBezTo>
                    <a:pt x="243" y="27"/>
                    <a:pt x="243" y="27"/>
                    <a:pt x="243" y="28"/>
                  </a:cubicBezTo>
                  <a:cubicBezTo>
                    <a:pt x="243" y="28"/>
                    <a:pt x="243" y="27"/>
                    <a:pt x="243" y="27"/>
                  </a:cubicBezTo>
                  <a:cubicBezTo>
                    <a:pt x="243" y="27"/>
                    <a:pt x="244" y="27"/>
                    <a:pt x="244" y="27"/>
                  </a:cubicBezTo>
                  <a:cubicBezTo>
                    <a:pt x="244" y="27"/>
                    <a:pt x="244" y="27"/>
                    <a:pt x="244" y="27"/>
                  </a:cubicBezTo>
                  <a:cubicBezTo>
                    <a:pt x="244" y="27"/>
                    <a:pt x="244" y="26"/>
                    <a:pt x="244" y="26"/>
                  </a:cubicBezTo>
                  <a:cubicBezTo>
                    <a:pt x="245" y="26"/>
                    <a:pt x="245" y="26"/>
                    <a:pt x="245" y="27"/>
                  </a:cubicBezTo>
                  <a:cubicBezTo>
                    <a:pt x="245" y="28"/>
                    <a:pt x="245" y="28"/>
                    <a:pt x="245" y="29"/>
                  </a:cubicBezTo>
                  <a:cubicBezTo>
                    <a:pt x="245" y="28"/>
                    <a:pt x="245" y="28"/>
                    <a:pt x="246" y="27"/>
                  </a:cubicBezTo>
                  <a:cubicBezTo>
                    <a:pt x="246" y="28"/>
                    <a:pt x="246" y="28"/>
                    <a:pt x="246" y="28"/>
                  </a:cubicBezTo>
                  <a:cubicBezTo>
                    <a:pt x="246" y="28"/>
                    <a:pt x="246" y="27"/>
                    <a:pt x="247" y="27"/>
                  </a:cubicBezTo>
                  <a:cubicBezTo>
                    <a:pt x="247" y="26"/>
                    <a:pt x="247" y="26"/>
                    <a:pt x="247" y="26"/>
                  </a:cubicBezTo>
                  <a:cubicBezTo>
                    <a:pt x="247" y="26"/>
                    <a:pt x="247" y="26"/>
                    <a:pt x="247" y="25"/>
                  </a:cubicBezTo>
                  <a:cubicBezTo>
                    <a:pt x="247" y="25"/>
                    <a:pt x="246" y="25"/>
                    <a:pt x="246" y="25"/>
                  </a:cubicBezTo>
                  <a:cubicBezTo>
                    <a:pt x="247" y="25"/>
                    <a:pt x="247" y="25"/>
                    <a:pt x="247" y="25"/>
                  </a:cubicBezTo>
                  <a:cubicBezTo>
                    <a:pt x="248" y="25"/>
                    <a:pt x="248" y="25"/>
                    <a:pt x="248" y="25"/>
                  </a:cubicBezTo>
                  <a:cubicBezTo>
                    <a:pt x="248" y="25"/>
                    <a:pt x="247" y="24"/>
                    <a:pt x="247" y="24"/>
                  </a:cubicBezTo>
                  <a:cubicBezTo>
                    <a:pt x="247" y="24"/>
                    <a:pt x="247" y="24"/>
                    <a:pt x="247" y="24"/>
                  </a:cubicBezTo>
                  <a:cubicBezTo>
                    <a:pt x="246" y="24"/>
                    <a:pt x="246" y="23"/>
                    <a:pt x="246" y="23"/>
                  </a:cubicBezTo>
                  <a:cubicBezTo>
                    <a:pt x="247" y="23"/>
                    <a:pt x="247" y="23"/>
                    <a:pt x="247" y="23"/>
                  </a:cubicBezTo>
                  <a:cubicBezTo>
                    <a:pt x="247" y="23"/>
                    <a:pt x="247" y="23"/>
                    <a:pt x="247" y="23"/>
                  </a:cubicBezTo>
                  <a:cubicBezTo>
                    <a:pt x="248" y="23"/>
                    <a:pt x="247" y="23"/>
                    <a:pt x="248" y="23"/>
                  </a:cubicBezTo>
                  <a:cubicBezTo>
                    <a:pt x="248" y="23"/>
                    <a:pt x="247" y="22"/>
                    <a:pt x="247" y="22"/>
                  </a:cubicBezTo>
                  <a:cubicBezTo>
                    <a:pt x="248" y="22"/>
                    <a:pt x="248" y="22"/>
                    <a:pt x="248" y="22"/>
                  </a:cubicBezTo>
                  <a:cubicBezTo>
                    <a:pt x="249" y="21"/>
                    <a:pt x="248" y="21"/>
                    <a:pt x="249" y="21"/>
                  </a:cubicBezTo>
                  <a:cubicBezTo>
                    <a:pt x="248" y="20"/>
                    <a:pt x="250" y="19"/>
                    <a:pt x="249" y="20"/>
                  </a:cubicBezTo>
                  <a:cubicBezTo>
                    <a:pt x="250" y="20"/>
                    <a:pt x="251" y="19"/>
                    <a:pt x="251" y="18"/>
                  </a:cubicBezTo>
                  <a:cubicBezTo>
                    <a:pt x="251" y="18"/>
                    <a:pt x="251" y="18"/>
                    <a:pt x="251" y="18"/>
                  </a:cubicBezTo>
                  <a:cubicBezTo>
                    <a:pt x="251" y="17"/>
                    <a:pt x="249" y="16"/>
                    <a:pt x="248" y="17"/>
                  </a:cubicBezTo>
                  <a:cubicBezTo>
                    <a:pt x="249" y="17"/>
                    <a:pt x="249" y="18"/>
                    <a:pt x="248" y="17"/>
                  </a:cubicBezTo>
                  <a:cubicBezTo>
                    <a:pt x="247" y="17"/>
                    <a:pt x="247" y="15"/>
                    <a:pt x="247" y="15"/>
                  </a:cubicBezTo>
                  <a:cubicBezTo>
                    <a:pt x="246" y="15"/>
                    <a:pt x="246" y="14"/>
                    <a:pt x="247" y="14"/>
                  </a:cubicBezTo>
                  <a:cubicBezTo>
                    <a:pt x="247" y="14"/>
                    <a:pt x="248" y="14"/>
                    <a:pt x="247" y="13"/>
                  </a:cubicBezTo>
                  <a:cubicBezTo>
                    <a:pt x="247" y="14"/>
                    <a:pt x="246" y="14"/>
                    <a:pt x="246" y="14"/>
                  </a:cubicBezTo>
                  <a:cubicBezTo>
                    <a:pt x="245" y="14"/>
                    <a:pt x="244" y="15"/>
                    <a:pt x="244" y="15"/>
                  </a:cubicBezTo>
                  <a:cubicBezTo>
                    <a:pt x="244" y="16"/>
                    <a:pt x="243" y="16"/>
                    <a:pt x="243" y="17"/>
                  </a:cubicBezTo>
                  <a:cubicBezTo>
                    <a:pt x="243" y="17"/>
                    <a:pt x="244" y="17"/>
                    <a:pt x="245" y="17"/>
                  </a:cubicBezTo>
                  <a:cubicBezTo>
                    <a:pt x="246" y="18"/>
                    <a:pt x="244" y="19"/>
                    <a:pt x="243" y="19"/>
                  </a:cubicBezTo>
                  <a:cubicBezTo>
                    <a:pt x="242" y="19"/>
                    <a:pt x="241" y="20"/>
                    <a:pt x="241" y="19"/>
                  </a:cubicBezTo>
                  <a:cubicBezTo>
                    <a:pt x="240" y="19"/>
                    <a:pt x="242" y="18"/>
                    <a:pt x="242" y="17"/>
                  </a:cubicBezTo>
                  <a:cubicBezTo>
                    <a:pt x="242" y="16"/>
                    <a:pt x="241" y="18"/>
                    <a:pt x="241" y="17"/>
                  </a:cubicBezTo>
                  <a:cubicBezTo>
                    <a:pt x="240" y="17"/>
                    <a:pt x="241" y="16"/>
                    <a:pt x="242" y="15"/>
                  </a:cubicBezTo>
                  <a:cubicBezTo>
                    <a:pt x="241" y="16"/>
                    <a:pt x="241" y="16"/>
                    <a:pt x="240" y="17"/>
                  </a:cubicBezTo>
                  <a:cubicBezTo>
                    <a:pt x="240" y="16"/>
                    <a:pt x="238" y="18"/>
                    <a:pt x="238" y="18"/>
                  </a:cubicBezTo>
                  <a:cubicBezTo>
                    <a:pt x="238" y="17"/>
                    <a:pt x="237" y="17"/>
                    <a:pt x="238" y="16"/>
                  </a:cubicBezTo>
                  <a:cubicBezTo>
                    <a:pt x="239" y="15"/>
                    <a:pt x="239" y="15"/>
                    <a:pt x="240" y="14"/>
                  </a:cubicBezTo>
                  <a:cubicBezTo>
                    <a:pt x="240" y="14"/>
                    <a:pt x="239" y="15"/>
                    <a:pt x="238" y="15"/>
                  </a:cubicBezTo>
                  <a:cubicBezTo>
                    <a:pt x="239" y="14"/>
                    <a:pt x="239" y="14"/>
                    <a:pt x="240" y="13"/>
                  </a:cubicBezTo>
                  <a:cubicBezTo>
                    <a:pt x="240" y="13"/>
                    <a:pt x="241" y="12"/>
                    <a:pt x="240" y="12"/>
                  </a:cubicBezTo>
                  <a:cubicBezTo>
                    <a:pt x="240" y="12"/>
                    <a:pt x="240" y="13"/>
                    <a:pt x="240" y="13"/>
                  </a:cubicBezTo>
                  <a:cubicBezTo>
                    <a:pt x="239" y="14"/>
                    <a:pt x="239" y="14"/>
                    <a:pt x="238" y="14"/>
                  </a:cubicBezTo>
                  <a:cubicBezTo>
                    <a:pt x="238" y="14"/>
                    <a:pt x="236" y="14"/>
                    <a:pt x="237" y="15"/>
                  </a:cubicBezTo>
                  <a:cubicBezTo>
                    <a:pt x="237" y="15"/>
                    <a:pt x="238" y="15"/>
                    <a:pt x="237" y="15"/>
                  </a:cubicBezTo>
                  <a:cubicBezTo>
                    <a:pt x="237" y="16"/>
                    <a:pt x="237" y="16"/>
                    <a:pt x="236" y="15"/>
                  </a:cubicBezTo>
                  <a:cubicBezTo>
                    <a:pt x="236" y="16"/>
                    <a:pt x="235" y="16"/>
                    <a:pt x="235" y="16"/>
                  </a:cubicBezTo>
                  <a:cubicBezTo>
                    <a:pt x="235" y="16"/>
                    <a:pt x="235" y="16"/>
                    <a:pt x="235" y="16"/>
                  </a:cubicBezTo>
                  <a:cubicBezTo>
                    <a:pt x="234" y="15"/>
                    <a:pt x="234" y="16"/>
                    <a:pt x="233" y="17"/>
                  </a:cubicBezTo>
                  <a:cubicBezTo>
                    <a:pt x="233" y="17"/>
                    <a:pt x="234" y="17"/>
                    <a:pt x="234" y="17"/>
                  </a:cubicBezTo>
                  <a:cubicBezTo>
                    <a:pt x="234" y="18"/>
                    <a:pt x="233" y="17"/>
                    <a:pt x="233" y="17"/>
                  </a:cubicBezTo>
                  <a:cubicBezTo>
                    <a:pt x="233" y="17"/>
                    <a:pt x="233" y="18"/>
                    <a:pt x="233" y="18"/>
                  </a:cubicBezTo>
                  <a:cubicBezTo>
                    <a:pt x="232" y="17"/>
                    <a:pt x="232" y="18"/>
                    <a:pt x="231" y="17"/>
                  </a:cubicBezTo>
                  <a:cubicBezTo>
                    <a:pt x="231" y="17"/>
                    <a:pt x="231" y="17"/>
                    <a:pt x="230" y="16"/>
                  </a:cubicBezTo>
                  <a:cubicBezTo>
                    <a:pt x="230" y="16"/>
                    <a:pt x="229" y="16"/>
                    <a:pt x="229" y="16"/>
                  </a:cubicBezTo>
                  <a:cubicBezTo>
                    <a:pt x="229" y="16"/>
                    <a:pt x="229" y="15"/>
                    <a:pt x="228" y="15"/>
                  </a:cubicBezTo>
                  <a:cubicBezTo>
                    <a:pt x="228" y="14"/>
                    <a:pt x="228" y="14"/>
                    <a:pt x="228" y="14"/>
                  </a:cubicBezTo>
                  <a:cubicBezTo>
                    <a:pt x="227" y="14"/>
                    <a:pt x="227" y="15"/>
                    <a:pt x="226" y="15"/>
                  </a:cubicBezTo>
                  <a:cubicBezTo>
                    <a:pt x="226" y="15"/>
                    <a:pt x="225" y="15"/>
                    <a:pt x="225" y="15"/>
                  </a:cubicBezTo>
                  <a:cubicBezTo>
                    <a:pt x="224" y="15"/>
                    <a:pt x="224" y="15"/>
                    <a:pt x="223" y="15"/>
                  </a:cubicBezTo>
                  <a:cubicBezTo>
                    <a:pt x="222" y="14"/>
                    <a:pt x="223" y="15"/>
                    <a:pt x="222" y="15"/>
                  </a:cubicBezTo>
                  <a:cubicBezTo>
                    <a:pt x="222" y="15"/>
                    <a:pt x="222" y="14"/>
                    <a:pt x="222" y="14"/>
                  </a:cubicBezTo>
                  <a:cubicBezTo>
                    <a:pt x="222" y="14"/>
                    <a:pt x="222" y="14"/>
                    <a:pt x="221" y="13"/>
                  </a:cubicBezTo>
                  <a:cubicBezTo>
                    <a:pt x="221" y="14"/>
                    <a:pt x="221" y="14"/>
                    <a:pt x="221" y="14"/>
                  </a:cubicBezTo>
                  <a:cubicBezTo>
                    <a:pt x="221" y="12"/>
                    <a:pt x="220" y="13"/>
                    <a:pt x="220" y="14"/>
                  </a:cubicBezTo>
                  <a:cubicBezTo>
                    <a:pt x="219" y="14"/>
                    <a:pt x="218" y="13"/>
                    <a:pt x="218" y="13"/>
                  </a:cubicBezTo>
                  <a:cubicBezTo>
                    <a:pt x="219" y="12"/>
                    <a:pt x="220" y="12"/>
                    <a:pt x="219" y="12"/>
                  </a:cubicBezTo>
                  <a:cubicBezTo>
                    <a:pt x="219" y="12"/>
                    <a:pt x="219" y="12"/>
                    <a:pt x="218" y="12"/>
                  </a:cubicBezTo>
                  <a:cubicBezTo>
                    <a:pt x="218" y="12"/>
                    <a:pt x="217" y="12"/>
                    <a:pt x="217" y="12"/>
                  </a:cubicBezTo>
                  <a:cubicBezTo>
                    <a:pt x="217" y="12"/>
                    <a:pt x="216" y="13"/>
                    <a:pt x="216" y="13"/>
                  </a:cubicBezTo>
                  <a:cubicBezTo>
                    <a:pt x="216" y="13"/>
                    <a:pt x="215" y="12"/>
                    <a:pt x="215" y="13"/>
                  </a:cubicBezTo>
                  <a:cubicBezTo>
                    <a:pt x="215" y="13"/>
                    <a:pt x="215" y="12"/>
                    <a:pt x="215" y="12"/>
                  </a:cubicBezTo>
                  <a:cubicBezTo>
                    <a:pt x="215" y="12"/>
                    <a:pt x="214" y="12"/>
                    <a:pt x="214" y="12"/>
                  </a:cubicBezTo>
                  <a:cubicBezTo>
                    <a:pt x="214" y="11"/>
                    <a:pt x="213" y="12"/>
                    <a:pt x="213" y="12"/>
                  </a:cubicBezTo>
                  <a:cubicBezTo>
                    <a:pt x="213" y="12"/>
                    <a:pt x="212" y="12"/>
                    <a:pt x="213" y="11"/>
                  </a:cubicBezTo>
                  <a:cubicBezTo>
                    <a:pt x="212" y="11"/>
                    <a:pt x="212" y="12"/>
                    <a:pt x="211" y="12"/>
                  </a:cubicBezTo>
                  <a:cubicBezTo>
                    <a:pt x="211" y="11"/>
                    <a:pt x="211" y="10"/>
                    <a:pt x="210" y="10"/>
                  </a:cubicBezTo>
                  <a:cubicBezTo>
                    <a:pt x="210" y="9"/>
                    <a:pt x="209" y="7"/>
                    <a:pt x="208" y="8"/>
                  </a:cubicBezTo>
                  <a:cubicBezTo>
                    <a:pt x="208" y="8"/>
                    <a:pt x="208" y="8"/>
                    <a:pt x="208" y="8"/>
                  </a:cubicBezTo>
                  <a:cubicBezTo>
                    <a:pt x="208" y="8"/>
                    <a:pt x="208" y="8"/>
                    <a:pt x="207" y="9"/>
                  </a:cubicBezTo>
                  <a:cubicBezTo>
                    <a:pt x="206" y="9"/>
                    <a:pt x="207" y="10"/>
                    <a:pt x="206" y="9"/>
                  </a:cubicBezTo>
                  <a:cubicBezTo>
                    <a:pt x="205" y="8"/>
                    <a:pt x="204" y="8"/>
                    <a:pt x="204" y="8"/>
                  </a:cubicBezTo>
                  <a:cubicBezTo>
                    <a:pt x="204" y="7"/>
                    <a:pt x="204" y="6"/>
                    <a:pt x="203" y="7"/>
                  </a:cubicBezTo>
                  <a:cubicBezTo>
                    <a:pt x="203" y="7"/>
                    <a:pt x="203" y="6"/>
                    <a:pt x="203" y="5"/>
                  </a:cubicBezTo>
                  <a:cubicBezTo>
                    <a:pt x="202" y="6"/>
                    <a:pt x="202" y="6"/>
                    <a:pt x="202" y="7"/>
                  </a:cubicBezTo>
                  <a:cubicBezTo>
                    <a:pt x="201" y="7"/>
                    <a:pt x="201" y="6"/>
                    <a:pt x="201" y="6"/>
                  </a:cubicBezTo>
                  <a:cubicBezTo>
                    <a:pt x="200" y="5"/>
                    <a:pt x="201" y="6"/>
                    <a:pt x="201" y="6"/>
                  </a:cubicBezTo>
                  <a:cubicBezTo>
                    <a:pt x="201" y="7"/>
                    <a:pt x="201" y="7"/>
                    <a:pt x="201" y="7"/>
                  </a:cubicBezTo>
                  <a:cubicBezTo>
                    <a:pt x="201" y="8"/>
                    <a:pt x="202" y="8"/>
                    <a:pt x="201" y="8"/>
                  </a:cubicBezTo>
                  <a:cubicBezTo>
                    <a:pt x="201" y="8"/>
                    <a:pt x="201" y="8"/>
                    <a:pt x="201" y="8"/>
                  </a:cubicBezTo>
                  <a:cubicBezTo>
                    <a:pt x="200" y="8"/>
                    <a:pt x="200" y="8"/>
                    <a:pt x="200" y="7"/>
                  </a:cubicBezTo>
                  <a:cubicBezTo>
                    <a:pt x="200" y="7"/>
                    <a:pt x="200" y="8"/>
                    <a:pt x="200" y="8"/>
                  </a:cubicBezTo>
                  <a:cubicBezTo>
                    <a:pt x="200" y="7"/>
                    <a:pt x="200" y="7"/>
                    <a:pt x="200" y="6"/>
                  </a:cubicBezTo>
                  <a:cubicBezTo>
                    <a:pt x="200" y="7"/>
                    <a:pt x="199" y="6"/>
                    <a:pt x="199" y="5"/>
                  </a:cubicBezTo>
                  <a:cubicBezTo>
                    <a:pt x="199" y="6"/>
                    <a:pt x="199" y="6"/>
                    <a:pt x="199" y="6"/>
                  </a:cubicBezTo>
                  <a:cubicBezTo>
                    <a:pt x="199" y="6"/>
                    <a:pt x="199" y="6"/>
                    <a:pt x="199" y="6"/>
                  </a:cubicBezTo>
                  <a:cubicBezTo>
                    <a:pt x="199" y="7"/>
                    <a:pt x="198" y="7"/>
                    <a:pt x="198" y="6"/>
                  </a:cubicBezTo>
                  <a:cubicBezTo>
                    <a:pt x="198" y="6"/>
                    <a:pt x="198" y="6"/>
                    <a:pt x="198" y="6"/>
                  </a:cubicBezTo>
                  <a:cubicBezTo>
                    <a:pt x="197" y="6"/>
                    <a:pt x="197" y="6"/>
                    <a:pt x="197" y="6"/>
                  </a:cubicBezTo>
                  <a:cubicBezTo>
                    <a:pt x="197" y="7"/>
                    <a:pt x="197" y="7"/>
                    <a:pt x="197" y="7"/>
                  </a:cubicBezTo>
                  <a:cubicBezTo>
                    <a:pt x="197" y="7"/>
                    <a:pt x="197" y="7"/>
                    <a:pt x="197" y="7"/>
                  </a:cubicBezTo>
                  <a:cubicBezTo>
                    <a:pt x="197" y="7"/>
                    <a:pt x="197" y="7"/>
                    <a:pt x="196" y="7"/>
                  </a:cubicBezTo>
                  <a:cubicBezTo>
                    <a:pt x="197" y="7"/>
                    <a:pt x="198" y="7"/>
                    <a:pt x="199" y="8"/>
                  </a:cubicBezTo>
                  <a:cubicBezTo>
                    <a:pt x="199" y="8"/>
                    <a:pt x="198" y="8"/>
                    <a:pt x="199" y="8"/>
                  </a:cubicBezTo>
                  <a:cubicBezTo>
                    <a:pt x="199" y="8"/>
                    <a:pt x="199" y="9"/>
                    <a:pt x="200" y="9"/>
                  </a:cubicBezTo>
                  <a:cubicBezTo>
                    <a:pt x="199" y="9"/>
                    <a:pt x="200" y="10"/>
                    <a:pt x="200" y="10"/>
                  </a:cubicBezTo>
                  <a:cubicBezTo>
                    <a:pt x="201" y="9"/>
                    <a:pt x="202" y="9"/>
                    <a:pt x="202" y="9"/>
                  </a:cubicBezTo>
                  <a:cubicBezTo>
                    <a:pt x="205" y="8"/>
                    <a:pt x="204" y="10"/>
                    <a:pt x="206" y="11"/>
                  </a:cubicBezTo>
                  <a:cubicBezTo>
                    <a:pt x="206" y="11"/>
                    <a:pt x="205" y="12"/>
                    <a:pt x="205" y="12"/>
                  </a:cubicBezTo>
                  <a:cubicBezTo>
                    <a:pt x="205" y="13"/>
                    <a:pt x="206" y="13"/>
                    <a:pt x="206" y="13"/>
                  </a:cubicBezTo>
                  <a:cubicBezTo>
                    <a:pt x="206" y="14"/>
                    <a:pt x="205" y="16"/>
                    <a:pt x="207" y="16"/>
                  </a:cubicBezTo>
                  <a:cubicBezTo>
                    <a:pt x="206" y="16"/>
                    <a:pt x="205" y="15"/>
                    <a:pt x="204" y="16"/>
                  </a:cubicBezTo>
                  <a:cubicBezTo>
                    <a:pt x="203" y="17"/>
                    <a:pt x="204" y="18"/>
                    <a:pt x="203" y="19"/>
                  </a:cubicBezTo>
                  <a:cubicBezTo>
                    <a:pt x="203" y="18"/>
                    <a:pt x="203" y="18"/>
                    <a:pt x="203" y="17"/>
                  </a:cubicBezTo>
                  <a:cubicBezTo>
                    <a:pt x="203" y="16"/>
                    <a:pt x="203" y="17"/>
                    <a:pt x="202" y="17"/>
                  </a:cubicBezTo>
                  <a:cubicBezTo>
                    <a:pt x="202" y="17"/>
                    <a:pt x="202" y="16"/>
                    <a:pt x="202" y="16"/>
                  </a:cubicBezTo>
                  <a:cubicBezTo>
                    <a:pt x="201" y="16"/>
                    <a:pt x="202" y="17"/>
                    <a:pt x="201" y="17"/>
                  </a:cubicBezTo>
                  <a:cubicBezTo>
                    <a:pt x="201" y="17"/>
                    <a:pt x="200" y="18"/>
                    <a:pt x="199" y="18"/>
                  </a:cubicBezTo>
                  <a:cubicBezTo>
                    <a:pt x="199" y="18"/>
                    <a:pt x="198" y="17"/>
                    <a:pt x="198" y="17"/>
                  </a:cubicBezTo>
                  <a:cubicBezTo>
                    <a:pt x="197" y="17"/>
                    <a:pt x="197" y="17"/>
                    <a:pt x="196" y="18"/>
                  </a:cubicBezTo>
                  <a:cubicBezTo>
                    <a:pt x="195" y="18"/>
                    <a:pt x="193" y="18"/>
                    <a:pt x="192" y="17"/>
                  </a:cubicBezTo>
                  <a:cubicBezTo>
                    <a:pt x="192" y="17"/>
                    <a:pt x="192" y="15"/>
                    <a:pt x="191" y="15"/>
                  </a:cubicBezTo>
                  <a:cubicBezTo>
                    <a:pt x="191" y="15"/>
                    <a:pt x="191" y="17"/>
                    <a:pt x="191" y="17"/>
                  </a:cubicBezTo>
                  <a:cubicBezTo>
                    <a:pt x="190" y="17"/>
                    <a:pt x="190" y="16"/>
                    <a:pt x="189" y="16"/>
                  </a:cubicBezTo>
                  <a:cubicBezTo>
                    <a:pt x="188" y="16"/>
                    <a:pt x="189" y="18"/>
                    <a:pt x="189" y="19"/>
                  </a:cubicBezTo>
                  <a:cubicBezTo>
                    <a:pt x="188" y="18"/>
                    <a:pt x="187" y="18"/>
                    <a:pt x="187" y="19"/>
                  </a:cubicBezTo>
                  <a:cubicBezTo>
                    <a:pt x="187" y="19"/>
                    <a:pt x="187" y="19"/>
                    <a:pt x="187" y="19"/>
                  </a:cubicBezTo>
                  <a:cubicBezTo>
                    <a:pt x="186" y="20"/>
                    <a:pt x="188" y="20"/>
                    <a:pt x="188" y="20"/>
                  </a:cubicBezTo>
                  <a:cubicBezTo>
                    <a:pt x="186" y="19"/>
                    <a:pt x="188" y="21"/>
                    <a:pt x="188" y="21"/>
                  </a:cubicBezTo>
                  <a:cubicBezTo>
                    <a:pt x="188" y="21"/>
                    <a:pt x="187" y="21"/>
                    <a:pt x="187" y="21"/>
                  </a:cubicBezTo>
                  <a:cubicBezTo>
                    <a:pt x="187" y="21"/>
                    <a:pt x="186" y="20"/>
                    <a:pt x="186" y="21"/>
                  </a:cubicBezTo>
                  <a:cubicBezTo>
                    <a:pt x="186" y="20"/>
                    <a:pt x="186" y="19"/>
                    <a:pt x="186" y="19"/>
                  </a:cubicBezTo>
                  <a:cubicBezTo>
                    <a:pt x="185" y="19"/>
                    <a:pt x="184" y="19"/>
                    <a:pt x="184" y="19"/>
                  </a:cubicBezTo>
                  <a:cubicBezTo>
                    <a:pt x="184" y="19"/>
                    <a:pt x="184" y="19"/>
                    <a:pt x="184" y="19"/>
                  </a:cubicBezTo>
                  <a:cubicBezTo>
                    <a:pt x="184" y="20"/>
                    <a:pt x="185" y="21"/>
                    <a:pt x="184" y="21"/>
                  </a:cubicBezTo>
                  <a:cubicBezTo>
                    <a:pt x="184" y="22"/>
                    <a:pt x="184" y="22"/>
                    <a:pt x="185" y="22"/>
                  </a:cubicBezTo>
                  <a:cubicBezTo>
                    <a:pt x="184" y="23"/>
                    <a:pt x="184" y="22"/>
                    <a:pt x="183" y="21"/>
                  </a:cubicBezTo>
                  <a:cubicBezTo>
                    <a:pt x="183" y="21"/>
                    <a:pt x="183" y="21"/>
                    <a:pt x="183" y="22"/>
                  </a:cubicBezTo>
                  <a:cubicBezTo>
                    <a:pt x="182" y="21"/>
                    <a:pt x="182" y="21"/>
                    <a:pt x="182" y="22"/>
                  </a:cubicBezTo>
                  <a:cubicBezTo>
                    <a:pt x="182" y="22"/>
                    <a:pt x="182" y="22"/>
                    <a:pt x="182" y="22"/>
                  </a:cubicBezTo>
                  <a:cubicBezTo>
                    <a:pt x="181" y="22"/>
                    <a:pt x="182" y="22"/>
                    <a:pt x="182" y="22"/>
                  </a:cubicBezTo>
                  <a:cubicBezTo>
                    <a:pt x="181" y="23"/>
                    <a:pt x="182" y="24"/>
                    <a:pt x="181" y="24"/>
                  </a:cubicBezTo>
                  <a:cubicBezTo>
                    <a:pt x="181" y="25"/>
                    <a:pt x="180" y="25"/>
                    <a:pt x="180" y="24"/>
                  </a:cubicBezTo>
                  <a:cubicBezTo>
                    <a:pt x="179" y="24"/>
                    <a:pt x="179" y="26"/>
                    <a:pt x="179" y="27"/>
                  </a:cubicBezTo>
                  <a:cubicBezTo>
                    <a:pt x="179" y="28"/>
                    <a:pt x="181" y="28"/>
                    <a:pt x="181" y="29"/>
                  </a:cubicBezTo>
                  <a:cubicBezTo>
                    <a:pt x="180" y="28"/>
                    <a:pt x="179" y="30"/>
                    <a:pt x="179" y="30"/>
                  </a:cubicBezTo>
                  <a:cubicBezTo>
                    <a:pt x="178" y="30"/>
                    <a:pt x="177" y="31"/>
                    <a:pt x="177" y="30"/>
                  </a:cubicBezTo>
                  <a:cubicBezTo>
                    <a:pt x="176" y="31"/>
                    <a:pt x="175" y="32"/>
                    <a:pt x="176" y="33"/>
                  </a:cubicBezTo>
                  <a:cubicBezTo>
                    <a:pt x="176" y="33"/>
                    <a:pt x="176" y="33"/>
                    <a:pt x="176" y="33"/>
                  </a:cubicBezTo>
                  <a:cubicBezTo>
                    <a:pt x="176" y="34"/>
                    <a:pt x="175" y="33"/>
                    <a:pt x="175" y="34"/>
                  </a:cubicBezTo>
                  <a:cubicBezTo>
                    <a:pt x="175" y="34"/>
                    <a:pt x="175" y="35"/>
                    <a:pt x="175" y="35"/>
                  </a:cubicBezTo>
                  <a:cubicBezTo>
                    <a:pt x="175" y="35"/>
                    <a:pt x="175" y="36"/>
                    <a:pt x="175" y="36"/>
                  </a:cubicBezTo>
                  <a:cubicBezTo>
                    <a:pt x="174" y="36"/>
                    <a:pt x="174" y="36"/>
                    <a:pt x="174" y="36"/>
                  </a:cubicBezTo>
                  <a:cubicBezTo>
                    <a:pt x="174" y="36"/>
                    <a:pt x="174" y="36"/>
                    <a:pt x="173" y="37"/>
                  </a:cubicBezTo>
                  <a:cubicBezTo>
                    <a:pt x="173" y="37"/>
                    <a:pt x="173" y="37"/>
                    <a:pt x="173" y="36"/>
                  </a:cubicBezTo>
                  <a:cubicBezTo>
                    <a:pt x="173" y="36"/>
                    <a:pt x="172" y="36"/>
                    <a:pt x="172" y="36"/>
                  </a:cubicBezTo>
                  <a:cubicBezTo>
                    <a:pt x="173" y="38"/>
                    <a:pt x="170" y="39"/>
                    <a:pt x="172" y="41"/>
                  </a:cubicBezTo>
                  <a:cubicBezTo>
                    <a:pt x="172" y="41"/>
                    <a:pt x="173" y="41"/>
                    <a:pt x="173" y="42"/>
                  </a:cubicBezTo>
                  <a:cubicBezTo>
                    <a:pt x="174" y="42"/>
                    <a:pt x="175" y="41"/>
                    <a:pt x="176" y="41"/>
                  </a:cubicBezTo>
                  <a:cubicBezTo>
                    <a:pt x="175" y="42"/>
                    <a:pt x="175" y="42"/>
                    <a:pt x="175" y="42"/>
                  </a:cubicBezTo>
                  <a:cubicBezTo>
                    <a:pt x="174" y="42"/>
                    <a:pt x="173" y="42"/>
                    <a:pt x="174" y="43"/>
                  </a:cubicBezTo>
                  <a:cubicBezTo>
                    <a:pt x="174" y="43"/>
                    <a:pt x="174" y="44"/>
                    <a:pt x="174" y="44"/>
                  </a:cubicBezTo>
                  <a:cubicBezTo>
                    <a:pt x="175" y="44"/>
                    <a:pt x="175" y="44"/>
                    <a:pt x="176" y="44"/>
                  </a:cubicBezTo>
                  <a:cubicBezTo>
                    <a:pt x="176" y="44"/>
                    <a:pt x="175" y="44"/>
                    <a:pt x="175" y="44"/>
                  </a:cubicBezTo>
                  <a:cubicBezTo>
                    <a:pt x="176" y="44"/>
                    <a:pt x="177" y="44"/>
                    <a:pt x="178" y="43"/>
                  </a:cubicBezTo>
                  <a:cubicBezTo>
                    <a:pt x="178" y="43"/>
                    <a:pt x="178" y="44"/>
                    <a:pt x="178" y="44"/>
                  </a:cubicBezTo>
                  <a:cubicBezTo>
                    <a:pt x="177" y="44"/>
                    <a:pt x="176" y="45"/>
                    <a:pt x="176" y="45"/>
                  </a:cubicBezTo>
                  <a:cubicBezTo>
                    <a:pt x="175" y="45"/>
                    <a:pt x="174" y="44"/>
                    <a:pt x="174" y="46"/>
                  </a:cubicBezTo>
                  <a:cubicBezTo>
                    <a:pt x="174" y="47"/>
                    <a:pt x="175" y="47"/>
                    <a:pt x="175" y="48"/>
                  </a:cubicBezTo>
                  <a:cubicBezTo>
                    <a:pt x="175" y="49"/>
                    <a:pt x="174" y="48"/>
                    <a:pt x="174" y="48"/>
                  </a:cubicBezTo>
                  <a:cubicBezTo>
                    <a:pt x="174" y="48"/>
                    <a:pt x="174" y="47"/>
                    <a:pt x="173" y="48"/>
                  </a:cubicBezTo>
                  <a:cubicBezTo>
                    <a:pt x="174" y="47"/>
                    <a:pt x="171" y="44"/>
                    <a:pt x="170" y="45"/>
                  </a:cubicBezTo>
                  <a:cubicBezTo>
                    <a:pt x="170" y="45"/>
                    <a:pt x="170" y="45"/>
                    <a:pt x="170" y="45"/>
                  </a:cubicBezTo>
                  <a:cubicBezTo>
                    <a:pt x="170" y="45"/>
                    <a:pt x="170" y="46"/>
                    <a:pt x="170" y="47"/>
                  </a:cubicBezTo>
                  <a:cubicBezTo>
                    <a:pt x="170" y="47"/>
                    <a:pt x="170" y="48"/>
                    <a:pt x="170" y="49"/>
                  </a:cubicBezTo>
                  <a:cubicBezTo>
                    <a:pt x="170" y="48"/>
                    <a:pt x="170" y="48"/>
                    <a:pt x="170" y="48"/>
                  </a:cubicBezTo>
                  <a:cubicBezTo>
                    <a:pt x="169" y="48"/>
                    <a:pt x="169" y="48"/>
                    <a:pt x="169" y="49"/>
                  </a:cubicBezTo>
                  <a:cubicBezTo>
                    <a:pt x="170" y="47"/>
                    <a:pt x="169" y="45"/>
                    <a:pt x="167" y="45"/>
                  </a:cubicBezTo>
                  <a:cubicBezTo>
                    <a:pt x="166" y="45"/>
                    <a:pt x="165" y="44"/>
                    <a:pt x="164" y="44"/>
                  </a:cubicBezTo>
                  <a:cubicBezTo>
                    <a:pt x="163" y="44"/>
                    <a:pt x="162" y="44"/>
                    <a:pt x="161" y="44"/>
                  </a:cubicBezTo>
                  <a:cubicBezTo>
                    <a:pt x="162" y="45"/>
                    <a:pt x="161" y="45"/>
                    <a:pt x="161" y="45"/>
                  </a:cubicBezTo>
                  <a:cubicBezTo>
                    <a:pt x="161" y="46"/>
                    <a:pt x="162" y="46"/>
                    <a:pt x="162" y="46"/>
                  </a:cubicBezTo>
                  <a:cubicBezTo>
                    <a:pt x="161" y="47"/>
                    <a:pt x="161" y="46"/>
                    <a:pt x="161" y="46"/>
                  </a:cubicBezTo>
                  <a:cubicBezTo>
                    <a:pt x="161" y="46"/>
                    <a:pt x="161" y="46"/>
                    <a:pt x="161" y="47"/>
                  </a:cubicBezTo>
                  <a:cubicBezTo>
                    <a:pt x="160" y="46"/>
                    <a:pt x="160" y="46"/>
                    <a:pt x="160" y="45"/>
                  </a:cubicBezTo>
                  <a:cubicBezTo>
                    <a:pt x="160" y="45"/>
                    <a:pt x="160" y="46"/>
                    <a:pt x="160" y="46"/>
                  </a:cubicBezTo>
                  <a:cubicBezTo>
                    <a:pt x="159" y="47"/>
                    <a:pt x="159" y="47"/>
                    <a:pt x="159" y="47"/>
                  </a:cubicBezTo>
                  <a:cubicBezTo>
                    <a:pt x="159" y="49"/>
                    <a:pt x="160" y="49"/>
                    <a:pt x="160" y="50"/>
                  </a:cubicBezTo>
                  <a:cubicBezTo>
                    <a:pt x="160" y="50"/>
                    <a:pt x="159" y="48"/>
                    <a:pt x="158" y="48"/>
                  </a:cubicBezTo>
                  <a:cubicBezTo>
                    <a:pt x="157" y="49"/>
                    <a:pt x="159" y="52"/>
                    <a:pt x="157" y="51"/>
                  </a:cubicBezTo>
                  <a:cubicBezTo>
                    <a:pt x="158" y="51"/>
                    <a:pt x="158" y="50"/>
                    <a:pt x="157" y="49"/>
                  </a:cubicBezTo>
                  <a:cubicBezTo>
                    <a:pt x="158" y="49"/>
                    <a:pt x="157" y="48"/>
                    <a:pt x="158" y="47"/>
                  </a:cubicBezTo>
                  <a:cubicBezTo>
                    <a:pt x="158" y="46"/>
                    <a:pt x="158" y="45"/>
                    <a:pt x="158" y="45"/>
                  </a:cubicBezTo>
                  <a:cubicBezTo>
                    <a:pt x="159" y="45"/>
                    <a:pt x="158" y="43"/>
                    <a:pt x="159" y="44"/>
                  </a:cubicBezTo>
                  <a:cubicBezTo>
                    <a:pt x="159" y="43"/>
                    <a:pt x="156" y="42"/>
                    <a:pt x="156" y="41"/>
                  </a:cubicBezTo>
                  <a:cubicBezTo>
                    <a:pt x="156" y="41"/>
                    <a:pt x="156" y="41"/>
                    <a:pt x="155" y="41"/>
                  </a:cubicBezTo>
                  <a:cubicBezTo>
                    <a:pt x="155" y="40"/>
                    <a:pt x="156" y="40"/>
                    <a:pt x="155" y="40"/>
                  </a:cubicBezTo>
                  <a:cubicBezTo>
                    <a:pt x="155" y="40"/>
                    <a:pt x="152" y="36"/>
                    <a:pt x="151" y="37"/>
                  </a:cubicBezTo>
                  <a:cubicBezTo>
                    <a:pt x="151" y="36"/>
                    <a:pt x="151" y="36"/>
                    <a:pt x="151" y="35"/>
                  </a:cubicBezTo>
                  <a:cubicBezTo>
                    <a:pt x="151" y="35"/>
                    <a:pt x="150" y="35"/>
                    <a:pt x="150" y="35"/>
                  </a:cubicBezTo>
                  <a:cubicBezTo>
                    <a:pt x="150" y="35"/>
                    <a:pt x="150" y="35"/>
                    <a:pt x="150" y="35"/>
                  </a:cubicBezTo>
                  <a:cubicBezTo>
                    <a:pt x="150" y="35"/>
                    <a:pt x="150" y="35"/>
                    <a:pt x="150" y="35"/>
                  </a:cubicBezTo>
                  <a:cubicBezTo>
                    <a:pt x="150" y="35"/>
                    <a:pt x="149" y="35"/>
                    <a:pt x="149" y="35"/>
                  </a:cubicBezTo>
                  <a:cubicBezTo>
                    <a:pt x="149" y="35"/>
                    <a:pt x="148" y="35"/>
                    <a:pt x="149" y="35"/>
                  </a:cubicBezTo>
                  <a:cubicBezTo>
                    <a:pt x="148" y="35"/>
                    <a:pt x="148" y="35"/>
                    <a:pt x="148" y="34"/>
                  </a:cubicBezTo>
                  <a:cubicBezTo>
                    <a:pt x="148" y="36"/>
                    <a:pt x="147" y="35"/>
                    <a:pt x="147" y="35"/>
                  </a:cubicBezTo>
                  <a:cubicBezTo>
                    <a:pt x="147" y="34"/>
                    <a:pt x="147" y="34"/>
                    <a:pt x="147" y="34"/>
                  </a:cubicBezTo>
                  <a:cubicBezTo>
                    <a:pt x="147" y="34"/>
                    <a:pt x="147" y="34"/>
                    <a:pt x="147" y="34"/>
                  </a:cubicBezTo>
                  <a:cubicBezTo>
                    <a:pt x="147" y="34"/>
                    <a:pt x="147" y="34"/>
                    <a:pt x="147" y="34"/>
                  </a:cubicBezTo>
                  <a:cubicBezTo>
                    <a:pt x="147" y="34"/>
                    <a:pt x="147" y="34"/>
                    <a:pt x="146" y="34"/>
                  </a:cubicBezTo>
                  <a:cubicBezTo>
                    <a:pt x="146" y="33"/>
                    <a:pt x="146" y="33"/>
                    <a:pt x="145" y="33"/>
                  </a:cubicBezTo>
                  <a:cubicBezTo>
                    <a:pt x="145" y="33"/>
                    <a:pt x="145" y="33"/>
                    <a:pt x="145" y="33"/>
                  </a:cubicBezTo>
                  <a:cubicBezTo>
                    <a:pt x="145" y="33"/>
                    <a:pt x="144" y="33"/>
                    <a:pt x="145" y="34"/>
                  </a:cubicBezTo>
                  <a:cubicBezTo>
                    <a:pt x="144" y="34"/>
                    <a:pt x="144" y="33"/>
                    <a:pt x="144" y="34"/>
                  </a:cubicBezTo>
                  <a:cubicBezTo>
                    <a:pt x="144" y="34"/>
                    <a:pt x="144" y="35"/>
                    <a:pt x="145" y="35"/>
                  </a:cubicBezTo>
                  <a:cubicBezTo>
                    <a:pt x="144" y="35"/>
                    <a:pt x="144" y="35"/>
                    <a:pt x="144" y="35"/>
                  </a:cubicBezTo>
                  <a:cubicBezTo>
                    <a:pt x="144" y="35"/>
                    <a:pt x="144" y="35"/>
                    <a:pt x="145" y="35"/>
                  </a:cubicBezTo>
                  <a:cubicBezTo>
                    <a:pt x="144" y="35"/>
                    <a:pt x="144" y="35"/>
                    <a:pt x="143" y="36"/>
                  </a:cubicBezTo>
                  <a:cubicBezTo>
                    <a:pt x="143" y="36"/>
                    <a:pt x="143" y="36"/>
                    <a:pt x="144" y="36"/>
                  </a:cubicBezTo>
                  <a:cubicBezTo>
                    <a:pt x="143" y="37"/>
                    <a:pt x="143" y="37"/>
                    <a:pt x="143" y="36"/>
                  </a:cubicBezTo>
                  <a:cubicBezTo>
                    <a:pt x="143" y="37"/>
                    <a:pt x="142" y="37"/>
                    <a:pt x="142" y="38"/>
                  </a:cubicBezTo>
                  <a:cubicBezTo>
                    <a:pt x="142" y="38"/>
                    <a:pt x="142" y="38"/>
                    <a:pt x="142" y="37"/>
                  </a:cubicBezTo>
                  <a:cubicBezTo>
                    <a:pt x="142" y="37"/>
                    <a:pt x="140" y="37"/>
                    <a:pt x="141" y="36"/>
                  </a:cubicBezTo>
                  <a:cubicBezTo>
                    <a:pt x="141" y="37"/>
                    <a:pt x="141" y="36"/>
                    <a:pt x="140" y="37"/>
                  </a:cubicBezTo>
                  <a:cubicBezTo>
                    <a:pt x="141" y="36"/>
                    <a:pt x="141" y="35"/>
                    <a:pt x="142" y="35"/>
                  </a:cubicBezTo>
                  <a:cubicBezTo>
                    <a:pt x="141" y="35"/>
                    <a:pt x="141" y="36"/>
                    <a:pt x="140" y="35"/>
                  </a:cubicBezTo>
                  <a:cubicBezTo>
                    <a:pt x="140" y="36"/>
                    <a:pt x="139" y="36"/>
                    <a:pt x="139" y="36"/>
                  </a:cubicBezTo>
                  <a:cubicBezTo>
                    <a:pt x="139" y="37"/>
                    <a:pt x="139" y="37"/>
                    <a:pt x="139" y="37"/>
                  </a:cubicBezTo>
                  <a:cubicBezTo>
                    <a:pt x="139" y="37"/>
                    <a:pt x="139" y="37"/>
                    <a:pt x="139" y="38"/>
                  </a:cubicBezTo>
                  <a:cubicBezTo>
                    <a:pt x="139" y="38"/>
                    <a:pt x="139" y="38"/>
                    <a:pt x="139" y="38"/>
                  </a:cubicBezTo>
                  <a:cubicBezTo>
                    <a:pt x="139" y="38"/>
                    <a:pt x="138" y="38"/>
                    <a:pt x="138" y="38"/>
                  </a:cubicBezTo>
                  <a:cubicBezTo>
                    <a:pt x="138" y="38"/>
                    <a:pt x="138" y="38"/>
                    <a:pt x="138" y="37"/>
                  </a:cubicBezTo>
                  <a:cubicBezTo>
                    <a:pt x="138" y="37"/>
                    <a:pt x="138" y="37"/>
                    <a:pt x="138" y="37"/>
                  </a:cubicBezTo>
                  <a:cubicBezTo>
                    <a:pt x="138" y="37"/>
                    <a:pt x="138" y="36"/>
                    <a:pt x="137" y="37"/>
                  </a:cubicBezTo>
                  <a:cubicBezTo>
                    <a:pt x="138" y="36"/>
                    <a:pt x="137" y="36"/>
                    <a:pt x="138" y="36"/>
                  </a:cubicBezTo>
                  <a:cubicBezTo>
                    <a:pt x="138" y="36"/>
                    <a:pt x="138" y="36"/>
                    <a:pt x="137" y="36"/>
                  </a:cubicBezTo>
                  <a:cubicBezTo>
                    <a:pt x="138" y="36"/>
                    <a:pt x="138" y="35"/>
                    <a:pt x="138" y="35"/>
                  </a:cubicBezTo>
                  <a:cubicBezTo>
                    <a:pt x="138" y="35"/>
                    <a:pt x="137" y="36"/>
                    <a:pt x="137" y="36"/>
                  </a:cubicBezTo>
                  <a:cubicBezTo>
                    <a:pt x="137" y="36"/>
                    <a:pt x="137" y="35"/>
                    <a:pt x="137" y="35"/>
                  </a:cubicBezTo>
                  <a:cubicBezTo>
                    <a:pt x="137" y="35"/>
                    <a:pt x="137" y="35"/>
                    <a:pt x="137" y="35"/>
                  </a:cubicBezTo>
                  <a:cubicBezTo>
                    <a:pt x="137" y="35"/>
                    <a:pt x="137" y="35"/>
                    <a:pt x="137" y="35"/>
                  </a:cubicBezTo>
                  <a:cubicBezTo>
                    <a:pt x="137" y="35"/>
                    <a:pt x="137" y="35"/>
                    <a:pt x="137" y="35"/>
                  </a:cubicBezTo>
                  <a:cubicBezTo>
                    <a:pt x="137" y="35"/>
                    <a:pt x="137" y="35"/>
                    <a:pt x="137" y="35"/>
                  </a:cubicBezTo>
                  <a:cubicBezTo>
                    <a:pt x="136" y="35"/>
                    <a:pt x="136" y="35"/>
                    <a:pt x="136" y="35"/>
                  </a:cubicBezTo>
                  <a:cubicBezTo>
                    <a:pt x="136" y="35"/>
                    <a:pt x="137" y="35"/>
                    <a:pt x="137" y="36"/>
                  </a:cubicBezTo>
                  <a:cubicBezTo>
                    <a:pt x="137" y="36"/>
                    <a:pt x="136" y="36"/>
                    <a:pt x="136" y="36"/>
                  </a:cubicBezTo>
                  <a:cubicBezTo>
                    <a:pt x="136" y="36"/>
                    <a:pt x="136" y="36"/>
                    <a:pt x="136" y="36"/>
                  </a:cubicBezTo>
                  <a:cubicBezTo>
                    <a:pt x="136" y="36"/>
                    <a:pt x="136" y="36"/>
                    <a:pt x="135" y="36"/>
                  </a:cubicBezTo>
                  <a:cubicBezTo>
                    <a:pt x="135" y="37"/>
                    <a:pt x="138" y="36"/>
                    <a:pt x="137" y="38"/>
                  </a:cubicBezTo>
                  <a:cubicBezTo>
                    <a:pt x="137" y="38"/>
                    <a:pt x="136" y="38"/>
                    <a:pt x="136" y="38"/>
                  </a:cubicBezTo>
                  <a:cubicBezTo>
                    <a:pt x="136" y="38"/>
                    <a:pt x="137" y="39"/>
                    <a:pt x="136" y="39"/>
                  </a:cubicBezTo>
                  <a:cubicBezTo>
                    <a:pt x="136" y="39"/>
                    <a:pt x="136" y="40"/>
                    <a:pt x="135" y="40"/>
                  </a:cubicBezTo>
                  <a:cubicBezTo>
                    <a:pt x="136" y="40"/>
                    <a:pt x="136" y="40"/>
                    <a:pt x="136" y="40"/>
                  </a:cubicBezTo>
                  <a:cubicBezTo>
                    <a:pt x="136" y="41"/>
                    <a:pt x="136" y="41"/>
                    <a:pt x="136" y="41"/>
                  </a:cubicBezTo>
                  <a:cubicBezTo>
                    <a:pt x="135" y="41"/>
                    <a:pt x="135" y="41"/>
                    <a:pt x="135" y="41"/>
                  </a:cubicBezTo>
                  <a:cubicBezTo>
                    <a:pt x="135" y="41"/>
                    <a:pt x="135" y="41"/>
                    <a:pt x="135" y="42"/>
                  </a:cubicBezTo>
                  <a:cubicBezTo>
                    <a:pt x="135" y="42"/>
                    <a:pt x="135" y="43"/>
                    <a:pt x="134" y="42"/>
                  </a:cubicBezTo>
                  <a:cubicBezTo>
                    <a:pt x="134" y="42"/>
                    <a:pt x="134" y="42"/>
                    <a:pt x="134" y="41"/>
                  </a:cubicBezTo>
                  <a:cubicBezTo>
                    <a:pt x="134" y="40"/>
                    <a:pt x="134" y="41"/>
                    <a:pt x="134" y="40"/>
                  </a:cubicBezTo>
                  <a:cubicBezTo>
                    <a:pt x="133" y="41"/>
                    <a:pt x="133" y="40"/>
                    <a:pt x="133" y="41"/>
                  </a:cubicBezTo>
                  <a:cubicBezTo>
                    <a:pt x="133" y="40"/>
                    <a:pt x="133" y="40"/>
                    <a:pt x="133" y="40"/>
                  </a:cubicBezTo>
                  <a:cubicBezTo>
                    <a:pt x="132" y="40"/>
                    <a:pt x="132" y="42"/>
                    <a:pt x="132" y="42"/>
                  </a:cubicBezTo>
                  <a:cubicBezTo>
                    <a:pt x="132" y="42"/>
                    <a:pt x="132" y="41"/>
                    <a:pt x="132" y="41"/>
                  </a:cubicBezTo>
                  <a:cubicBezTo>
                    <a:pt x="132" y="40"/>
                    <a:pt x="132" y="40"/>
                    <a:pt x="132" y="39"/>
                  </a:cubicBezTo>
                  <a:cubicBezTo>
                    <a:pt x="133" y="39"/>
                    <a:pt x="133" y="39"/>
                    <a:pt x="133" y="38"/>
                  </a:cubicBezTo>
                  <a:cubicBezTo>
                    <a:pt x="133" y="39"/>
                    <a:pt x="133" y="39"/>
                    <a:pt x="133" y="39"/>
                  </a:cubicBezTo>
                  <a:cubicBezTo>
                    <a:pt x="132" y="38"/>
                    <a:pt x="132" y="38"/>
                    <a:pt x="132" y="38"/>
                  </a:cubicBezTo>
                  <a:cubicBezTo>
                    <a:pt x="131" y="38"/>
                    <a:pt x="131" y="38"/>
                    <a:pt x="131" y="38"/>
                  </a:cubicBezTo>
                  <a:cubicBezTo>
                    <a:pt x="131" y="39"/>
                    <a:pt x="132" y="42"/>
                    <a:pt x="131" y="41"/>
                  </a:cubicBezTo>
                  <a:cubicBezTo>
                    <a:pt x="131" y="41"/>
                    <a:pt x="131" y="41"/>
                    <a:pt x="131" y="41"/>
                  </a:cubicBezTo>
                  <a:cubicBezTo>
                    <a:pt x="130" y="41"/>
                    <a:pt x="130" y="41"/>
                    <a:pt x="130" y="41"/>
                  </a:cubicBezTo>
                  <a:cubicBezTo>
                    <a:pt x="130" y="41"/>
                    <a:pt x="130" y="41"/>
                    <a:pt x="130" y="41"/>
                  </a:cubicBezTo>
                  <a:cubicBezTo>
                    <a:pt x="130" y="42"/>
                    <a:pt x="130" y="42"/>
                    <a:pt x="130" y="42"/>
                  </a:cubicBezTo>
                  <a:cubicBezTo>
                    <a:pt x="130" y="42"/>
                    <a:pt x="130" y="42"/>
                    <a:pt x="130" y="42"/>
                  </a:cubicBezTo>
                  <a:cubicBezTo>
                    <a:pt x="130" y="42"/>
                    <a:pt x="129" y="42"/>
                    <a:pt x="129" y="41"/>
                  </a:cubicBezTo>
                  <a:cubicBezTo>
                    <a:pt x="129" y="42"/>
                    <a:pt x="129" y="42"/>
                    <a:pt x="129" y="42"/>
                  </a:cubicBezTo>
                  <a:cubicBezTo>
                    <a:pt x="129" y="42"/>
                    <a:pt x="129" y="41"/>
                    <a:pt x="129" y="41"/>
                  </a:cubicBezTo>
                  <a:cubicBezTo>
                    <a:pt x="129" y="42"/>
                    <a:pt x="127" y="43"/>
                    <a:pt x="128" y="42"/>
                  </a:cubicBezTo>
                  <a:cubicBezTo>
                    <a:pt x="128" y="43"/>
                    <a:pt x="127" y="43"/>
                    <a:pt x="127" y="43"/>
                  </a:cubicBezTo>
                  <a:cubicBezTo>
                    <a:pt x="127" y="43"/>
                    <a:pt x="127" y="43"/>
                    <a:pt x="127" y="44"/>
                  </a:cubicBezTo>
                  <a:cubicBezTo>
                    <a:pt x="127" y="44"/>
                    <a:pt x="127" y="45"/>
                    <a:pt x="127" y="45"/>
                  </a:cubicBezTo>
                  <a:cubicBezTo>
                    <a:pt x="128" y="45"/>
                    <a:pt x="128" y="45"/>
                    <a:pt x="128" y="45"/>
                  </a:cubicBezTo>
                  <a:cubicBezTo>
                    <a:pt x="128" y="46"/>
                    <a:pt x="128" y="45"/>
                    <a:pt x="127" y="46"/>
                  </a:cubicBezTo>
                  <a:cubicBezTo>
                    <a:pt x="127" y="46"/>
                    <a:pt x="128" y="46"/>
                    <a:pt x="128" y="46"/>
                  </a:cubicBezTo>
                  <a:cubicBezTo>
                    <a:pt x="128" y="46"/>
                    <a:pt x="129" y="46"/>
                    <a:pt x="130" y="46"/>
                  </a:cubicBezTo>
                  <a:cubicBezTo>
                    <a:pt x="129" y="47"/>
                    <a:pt x="129" y="47"/>
                    <a:pt x="129" y="47"/>
                  </a:cubicBezTo>
                  <a:cubicBezTo>
                    <a:pt x="129" y="47"/>
                    <a:pt x="129" y="47"/>
                    <a:pt x="129" y="47"/>
                  </a:cubicBezTo>
                  <a:cubicBezTo>
                    <a:pt x="129" y="48"/>
                    <a:pt x="130" y="48"/>
                    <a:pt x="130" y="48"/>
                  </a:cubicBezTo>
                  <a:cubicBezTo>
                    <a:pt x="130" y="48"/>
                    <a:pt x="129" y="48"/>
                    <a:pt x="128" y="48"/>
                  </a:cubicBezTo>
                  <a:cubicBezTo>
                    <a:pt x="128" y="48"/>
                    <a:pt x="127" y="47"/>
                    <a:pt x="127" y="46"/>
                  </a:cubicBezTo>
                  <a:cubicBezTo>
                    <a:pt x="127" y="47"/>
                    <a:pt x="127" y="47"/>
                    <a:pt x="127" y="48"/>
                  </a:cubicBezTo>
                  <a:cubicBezTo>
                    <a:pt x="126" y="47"/>
                    <a:pt x="126" y="47"/>
                    <a:pt x="126" y="47"/>
                  </a:cubicBezTo>
                  <a:cubicBezTo>
                    <a:pt x="126" y="47"/>
                    <a:pt x="126" y="47"/>
                    <a:pt x="126" y="47"/>
                  </a:cubicBezTo>
                  <a:cubicBezTo>
                    <a:pt x="126" y="47"/>
                    <a:pt x="126" y="47"/>
                    <a:pt x="126" y="47"/>
                  </a:cubicBezTo>
                  <a:cubicBezTo>
                    <a:pt x="126" y="46"/>
                    <a:pt x="126" y="46"/>
                    <a:pt x="125" y="46"/>
                  </a:cubicBezTo>
                  <a:cubicBezTo>
                    <a:pt x="125" y="46"/>
                    <a:pt x="125" y="47"/>
                    <a:pt x="125" y="47"/>
                  </a:cubicBezTo>
                  <a:cubicBezTo>
                    <a:pt x="125" y="47"/>
                    <a:pt x="125" y="47"/>
                    <a:pt x="125" y="48"/>
                  </a:cubicBezTo>
                  <a:cubicBezTo>
                    <a:pt x="124" y="47"/>
                    <a:pt x="124" y="47"/>
                    <a:pt x="123" y="48"/>
                  </a:cubicBezTo>
                  <a:cubicBezTo>
                    <a:pt x="124" y="48"/>
                    <a:pt x="124" y="48"/>
                    <a:pt x="124" y="48"/>
                  </a:cubicBezTo>
                  <a:cubicBezTo>
                    <a:pt x="124" y="48"/>
                    <a:pt x="124" y="48"/>
                    <a:pt x="124" y="49"/>
                  </a:cubicBezTo>
                  <a:cubicBezTo>
                    <a:pt x="124" y="49"/>
                    <a:pt x="124" y="49"/>
                    <a:pt x="124" y="49"/>
                  </a:cubicBezTo>
                  <a:cubicBezTo>
                    <a:pt x="124" y="49"/>
                    <a:pt x="124" y="49"/>
                    <a:pt x="124" y="49"/>
                  </a:cubicBezTo>
                  <a:cubicBezTo>
                    <a:pt x="124" y="49"/>
                    <a:pt x="125" y="48"/>
                    <a:pt x="125" y="48"/>
                  </a:cubicBezTo>
                  <a:cubicBezTo>
                    <a:pt x="125" y="48"/>
                    <a:pt x="125" y="48"/>
                    <a:pt x="125" y="48"/>
                  </a:cubicBezTo>
                  <a:cubicBezTo>
                    <a:pt x="125" y="48"/>
                    <a:pt x="126" y="48"/>
                    <a:pt x="126" y="48"/>
                  </a:cubicBezTo>
                  <a:cubicBezTo>
                    <a:pt x="125" y="49"/>
                    <a:pt x="124" y="48"/>
                    <a:pt x="124" y="49"/>
                  </a:cubicBezTo>
                  <a:cubicBezTo>
                    <a:pt x="124" y="50"/>
                    <a:pt x="126" y="49"/>
                    <a:pt x="126" y="49"/>
                  </a:cubicBezTo>
                  <a:cubicBezTo>
                    <a:pt x="126" y="49"/>
                    <a:pt x="126" y="49"/>
                    <a:pt x="127" y="50"/>
                  </a:cubicBezTo>
                  <a:cubicBezTo>
                    <a:pt x="125" y="50"/>
                    <a:pt x="126" y="51"/>
                    <a:pt x="127" y="52"/>
                  </a:cubicBezTo>
                  <a:cubicBezTo>
                    <a:pt x="126" y="51"/>
                    <a:pt x="126" y="50"/>
                    <a:pt x="126" y="51"/>
                  </a:cubicBezTo>
                  <a:cubicBezTo>
                    <a:pt x="125" y="51"/>
                    <a:pt x="125" y="51"/>
                    <a:pt x="125" y="51"/>
                  </a:cubicBezTo>
                  <a:cubicBezTo>
                    <a:pt x="125" y="51"/>
                    <a:pt x="124" y="50"/>
                    <a:pt x="123" y="50"/>
                  </a:cubicBezTo>
                  <a:cubicBezTo>
                    <a:pt x="123" y="49"/>
                    <a:pt x="123" y="49"/>
                    <a:pt x="122" y="50"/>
                  </a:cubicBezTo>
                  <a:cubicBezTo>
                    <a:pt x="123" y="49"/>
                    <a:pt x="122" y="49"/>
                    <a:pt x="122" y="49"/>
                  </a:cubicBezTo>
                  <a:cubicBezTo>
                    <a:pt x="122" y="49"/>
                    <a:pt x="122" y="49"/>
                    <a:pt x="122" y="49"/>
                  </a:cubicBezTo>
                  <a:cubicBezTo>
                    <a:pt x="122" y="49"/>
                    <a:pt x="121" y="49"/>
                    <a:pt x="122" y="49"/>
                  </a:cubicBezTo>
                  <a:cubicBezTo>
                    <a:pt x="122" y="50"/>
                    <a:pt x="122" y="50"/>
                    <a:pt x="122" y="50"/>
                  </a:cubicBezTo>
                  <a:cubicBezTo>
                    <a:pt x="122" y="50"/>
                    <a:pt x="122" y="50"/>
                    <a:pt x="122" y="50"/>
                  </a:cubicBezTo>
                  <a:cubicBezTo>
                    <a:pt x="122" y="50"/>
                    <a:pt x="121" y="52"/>
                    <a:pt x="121" y="51"/>
                  </a:cubicBezTo>
                  <a:cubicBezTo>
                    <a:pt x="121" y="52"/>
                    <a:pt x="121" y="51"/>
                    <a:pt x="120" y="51"/>
                  </a:cubicBezTo>
                  <a:cubicBezTo>
                    <a:pt x="119" y="51"/>
                    <a:pt x="119" y="52"/>
                    <a:pt x="119" y="52"/>
                  </a:cubicBezTo>
                  <a:cubicBezTo>
                    <a:pt x="119" y="52"/>
                    <a:pt x="119" y="52"/>
                    <a:pt x="119" y="53"/>
                  </a:cubicBezTo>
                  <a:cubicBezTo>
                    <a:pt x="119" y="53"/>
                    <a:pt x="119" y="53"/>
                    <a:pt x="119" y="53"/>
                  </a:cubicBezTo>
                  <a:cubicBezTo>
                    <a:pt x="119" y="53"/>
                    <a:pt x="119" y="53"/>
                    <a:pt x="119" y="53"/>
                  </a:cubicBezTo>
                  <a:cubicBezTo>
                    <a:pt x="119" y="53"/>
                    <a:pt x="119" y="53"/>
                    <a:pt x="119" y="53"/>
                  </a:cubicBezTo>
                  <a:cubicBezTo>
                    <a:pt x="119" y="53"/>
                    <a:pt x="119" y="53"/>
                    <a:pt x="119" y="53"/>
                  </a:cubicBezTo>
                  <a:cubicBezTo>
                    <a:pt x="119" y="54"/>
                    <a:pt x="119" y="55"/>
                    <a:pt x="119" y="55"/>
                  </a:cubicBezTo>
                  <a:cubicBezTo>
                    <a:pt x="119" y="55"/>
                    <a:pt x="119" y="55"/>
                    <a:pt x="119" y="55"/>
                  </a:cubicBezTo>
                  <a:cubicBezTo>
                    <a:pt x="120" y="55"/>
                    <a:pt x="120" y="56"/>
                    <a:pt x="120" y="57"/>
                  </a:cubicBezTo>
                  <a:cubicBezTo>
                    <a:pt x="121" y="56"/>
                    <a:pt x="121" y="54"/>
                    <a:pt x="122" y="55"/>
                  </a:cubicBezTo>
                  <a:cubicBezTo>
                    <a:pt x="122" y="55"/>
                    <a:pt x="122" y="55"/>
                    <a:pt x="122" y="56"/>
                  </a:cubicBezTo>
                  <a:cubicBezTo>
                    <a:pt x="121" y="55"/>
                    <a:pt x="121" y="56"/>
                    <a:pt x="121" y="57"/>
                  </a:cubicBezTo>
                  <a:cubicBezTo>
                    <a:pt x="121" y="57"/>
                    <a:pt x="121" y="57"/>
                    <a:pt x="121" y="58"/>
                  </a:cubicBezTo>
                  <a:cubicBezTo>
                    <a:pt x="120" y="58"/>
                    <a:pt x="120" y="58"/>
                    <a:pt x="120" y="59"/>
                  </a:cubicBezTo>
                  <a:cubicBezTo>
                    <a:pt x="119" y="58"/>
                    <a:pt x="120" y="57"/>
                    <a:pt x="119" y="58"/>
                  </a:cubicBezTo>
                  <a:cubicBezTo>
                    <a:pt x="119" y="59"/>
                    <a:pt x="118" y="59"/>
                    <a:pt x="119" y="60"/>
                  </a:cubicBezTo>
                  <a:cubicBezTo>
                    <a:pt x="119" y="61"/>
                    <a:pt x="120" y="60"/>
                    <a:pt x="121" y="60"/>
                  </a:cubicBezTo>
                  <a:cubicBezTo>
                    <a:pt x="122" y="60"/>
                    <a:pt x="123" y="61"/>
                    <a:pt x="124" y="61"/>
                  </a:cubicBezTo>
                  <a:cubicBezTo>
                    <a:pt x="124" y="61"/>
                    <a:pt x="122" y="61"/>
                    <a:pt x="121" y="61"/>
                  </a:cubicBezTo>
                  <a:cubicBezTo>
                    <a:pt x="121" y="61"/>
                    <a:pt x="120" y="61"/>
                    <a:pt x="119" y="61"/>
                  </a:cubicBezTo>
                  <a:cubicBezTo>
                    <a:pt x="119" y="61"/>
                    <a:pt x="119" y="60"/>
                    <a:pt x="119" y="60"/>
                  </a:cubicBezTo>
                  <a:cubicBezTo>
                    <a:pt x="119" y="61"/>
                    <a:pt x="118" y="61"/>
                    <a:pt x="118" y="61"/>
                  </a:cubicBezTo>
                  <a:cubicBezTo>
                    <a:pt x="117" y="61"/>
                    <a:pt x="117" y="60"/>
                    <a:pt x="116" y="60"/>
                  </a:cubicBezTo>
                  <a:cubicBezTo>
                    <a:pt x="115" y="59"/>
                    <a:pt x="114" y="59"/>
                    <a:pt x="114" y="59"/>
                  </a:cubicBezTo>
                  <a:cubicBezTo>
                    <a:pt x="114" y="59"/>
                    <a:pt x="114" y="60"/>
                    <a:pt x="114" y="60"/>
                  </a:cubicBezTo>
                  <a:cubicBezTo>
                    <a:pt x="114" y="60"/>
                    <a:pt x="114" y="60"/>
                    <a:pt x="114" y="60"/>
                  </a:cubicBezTo>
                  <a:cubicBezTo>
                    <a:pt x="114" y="60"/>
                    <a:pt x="114" y="61"/>
                    <a:pt x="115" y="61"/>
                  </a:cubicBezTo>
                  <a:cubicBezTo>
                    <a:pt x="114" y="61"/>
                    <a:pt x="114" y="60"/>
                    <a:pt x="113" y="60"/>
                  </a:cubicBezTo>
                  <a:cubicBezTo>
                    <a:pt x="114" y="61"/>
                    <a:pt x="113" y="61"/>
                    <a:pt x="113" y="61"/>
                  </a:cubicBezTo>
                  <a:cubicBezTo>
                    <a:pt x="113" y="61"/>
                    <a:pt x="113" y="61"/>
                    <a:pt x="113" y="61"/>
                  </a:cubicBezTo>
                  <a:cubicBezTo>
                    <a:pt x="113" y="61"/>
                    <a:pt x="113" y="61"/>
                    <a:pt x="113" y="61"/>
                  </a:cubicBezTo>
                  <a:cubicBezTo>
                    <a:pt x="114" y="60"/>
                    <a:pt x="112" y="60"/>
                    <a:pt x="112" y="60"/>
                  </a:cubicBezTo>
                  <a:cubicBezTo>
                    <a:pt x="112" y="59"/>
                    <a:pt x="112" y="59"/>
                    <a:pt x="113" y="59"/>
                  </a:cubicBezTo>
                  <a:cubicBezTo>
                    <a:pt x="112" y="59"/>
                    <a:pt x="112" y="59"/>
                    <a:pt x="112" y="59"/>
                  </a:cubicBezTo>
                  <a:cubicBezTo>
                    <a:pt x="112" y="59"/>
                    <a:pt x="112" y="59"/>
                    <a:pt x="113" y="59"/>
                  </a:cubicBezTo>
                  <a:cubicBezTo>
                    <a:pt x="112" y="59"/>
                    <a:pt x="112" y="58"/>
                    <a:pt x="112" y="58"/>
                  </a:cubicBezTo>
                  <a:cubicBezTo>
                    <a:pt x="111" y="58"/>
                    <a:pt x="111" y="58"/>
                    <a:pt x="110" y="58"/>
                  </a:cubicBezTo>
                  <a:cubicBezTo>
                    <a:pt x="110" y="58"/>
                    <a:pt x="110" y="59"/>
                    <a:pt x="110" y="59"/>
                  </a:cubicBezTo>
                  <a:cubicBezTo>
                    <a:pt x="110" y="59"/>
                    <a:pt x="110" y="59"/>
                    <a:pt x="110" y="60"/>
                  </a:cubicBezTo>
                  <a:cubicBezTo>
                    <a:pt x="110" y="60"/>
                    <a:pt x="110" y="60"/>
                    <a:pt x="111" y="60"/>
                  </a:cubicBezTo>
                  <a:cubicBezTo>
                    <a:pt x="111" y="60"/>
                    <a:pt x="110" y="60"/>
                    <a:pt x="110" y="60"/>
                  </a:cubicBezTo>
                  <a:cubicBezTo>
                    <a:pt x="111" y="60"/>
                    <a:pt x="112" y="60"/>
                    <a:pt x="112" y="60"/>
                  </a:cubicBezTo>
                  <a:cubicBezTo>
                    <a:pt x="112" y="61"/>
                    <a:pt x="111" y="61"/>
                    <a:pt x="111" y="61"/>
                  </a:cubicBezTo>
                  <a:cubicBezTo>
                    <a:pt x="111" y="61"/>
                    <a:pt x="111" y="61"/>
                    <a:pt x="112" y="61"/>
                  </a:cubicBezTo>
                  <a:cubicBezTo>
                    <a:pt x="111" y="61"/>
                    <a:pt x="110" y="61"/>
                    <a:pt x="109" y="61"/>
                  </a:cubicBezTo>
                  <a:cubicBezTo>
                    <a:pt x="110" y="61"/>
                    <a:pt x="110" y="62"/>
                    <a:pt x="111" y="62"/>
                  </a:cubicBezTo>
                  <a:cubicBezTo>
                    <a:pt x="111" y="62"/>
                    <a:pt x="110" y="62"/>
                    <a:pt x="110" y="62"/>
                  </a:cubicBezTo>
                  <a:cubicBezTo>
                    <a:pt x="110" y="62"/>
                    <a:pt x="111" y="62"/>
                    <a:pt x="111" y="62"/>
                  </a:cubicBezTo>
                  <a:cubicBezTo>
                    <a:pt x="110" y="62"/>
                    <a:pt x="109" y="62"/>
                    <a:pt x="109" y="62"/>
                  </a:cubicBezTo>
                  <a:cubicBezTo>
                    <a:pt x="109" y="62"/>
                    <a:pt x="109" y="62"/>
                    <a:pt x="109" y="62"/>
                  </a:cubicBezTo>
                  <a:cubicBezTo>
                    <a:pt x="109" y="62"/>
                    <a:pt x="109" y="62"/>
                    <a:pt x="109" y="62"/>
                  </a:cubicBezTo>
                  <a:cubicBezTo>
                    <a:pt x="109" y="62"/>
                    <a:pt x="109" y="63"/>
                    <a:pt x="110" y="63"/>
                  </a:cubicBezTo>
                  <a:cubicBezTo>
                    <a:pt x="110" y="63"/>
                    <a:pt x="110" y="62"/>
                    <a:pt x="110" y="62"/>
                  </a:cubicBezTo>
                  <a:cubicBezTo>
                    <a:pt x="111" y="62"/>
                    <a:pt x="110" y="63"/>
                    <a:pt x="109" y="64"/>
                  </a:cubicBezTo>
                  <a:cubicBezTo>
                    <a:pt x="110" y="64"/>
                    <a:pt x="111" y="64"/>
                    <a:pt x="112" y="65"/>
                  </a:cubicBezTo>
                  <a:cubicBezTo>
                    <a:pt x="112" y="66"/>
                    <a:pt x="112" y="66"/>
                    <a:pt x="113" y="66"/>
                  </a:cubicBezTo>
                  <a:cubicBezTo>
                    <a:pt x="113" y="66"/>
                    <a:pt x="114" y="66"/>
                    <a:pt x="114" y="65"/>
                  </a:cubicBezTo>
                  <a:cubicBezTo>
                    <a:pt x="115" y="66"/>
                    <a:pt x="112" y="66"/>
                    <a:pt x="113" y="68"/>
                  </a:cubicBezTo>
                  <a:cubicBezTo>
                    <a:pt x="112" y="67"/>
                    <a:pt x="113" y="69"/>
                    <a:pt x="114" y="70"/>
                  </a:cubicBezTo>
                  <a:cubicBezTo>
                    <a:pt x="113" y="70"/>
                    <a:pt x="112" y="68"/>
                    <a:pt x="111" y="68"/>
                  </a:cubicBezTo>
                  <a:cubicBezTo>
                    <a:pt x="111" y="67"/>
                    <a:pt x="111" y="67"/>
                    <a:pt x="110" y="67"/>
                  </a:cubicBezTo>
                  <a:cubicBezTo>
                    <a:pt x="110" y="68"/>
                    <a:pt x="111" y="68"/>
                    <a:pt x="111" y="69"/>
                  </a:cubicBezTo>
                  <a:cubicBezTo>
                    <a:pt x="111" y="70"/>
                    <a:pt x="111" y="69"/>
                    <a:pt x="110" y="70"/>
                  </a:cubicBezTo>
                  <a:cubicBezTo>
                    <a:pt x="110" y="71"/>
                    <a:pt x="110" y="71"/>
                    <a:pt x="110" y="72"/>
                  </a:cubicBezTo>
                  <a:cubicBezTo>
                    <a:pt x="110" y="72"/>
                    <a:pt x="111" y="73"/>
                    <a:pt x="110" y="74"/>
                  </a:cubicBezTo>
                  <a:cubicBezTo>
                    <a:pt x="110" y="73"/>
                    <a:pt x="109" y="72"/>
                    <a:pt x="109" y="71"/>
                  </a:cubicBezTo>
                  <a:cubicBezTo>
                    <a:pt x="108" y="70"/>
                    <a:pt x="108" y="70"/>
                    <a:pt x="107" y="68"/>
                  </a:cubicBezTo>
                  <a:cubicBezTo>
                    <a:pt x="107" y="68"/>
                    <a:pt x="107" y="68"/>
                    <a:pt x="106" y="67"/>
                  </a:cubicBezTo>
                  <a:cubicBezTo>
                    <a:pt x="106" y="67"/>
                    <a:pt x="106" y="66"/>
                    <a:pt x="106" y="66"/>
                  </a:cubicBezTo>
                  <a:cubicBezTo>
                    <a:pt x="106" y="66"/>
                    <a:pt x="106" y="66"/>
                    <a:pt x="106" y="65"/>
                  </a:cubicBezTo>
                  <a:cubicBezTo>
                    <a:pt x="106" y="65"/>
                    <a:pt x="105" y="65"/>
                    <a:pt x="105" y="65"/>
                  </a:cubicBezTo>
                  <a:cubicBezTo>
                    <a:pt x="105" y="65"/>
                    <a:pt x="105" y="64"/>
                    <a:pt x="105" y="64"/>
                  </a:cubicBezTo>
                  <a:cubicBezTo>
                    <a:pt x="105" y="65"/>
                    <a:pt x="104" y="64"/>
                    <a:pt x="104" y="63"/>
                  </a:cubicBezTo>
                  <a:cubicBezTo>
                    <a:pt x="103" y="63"/>
                    <a:pt x="104" y="62"/>
                    <a:pt x="104" y="62"/>
                  </a:cubicBezTo>
                  <a:cubicBezTo>
                    <a:pt x="104" y="62"/>
                    <a:pt x="105" y="62"/>
                    <a:pt x="104" y="61"/>
                  </a:cubicBezTo>
                  <a:cubicBezTo>
                    <a:pt x="105" y="60"/>
                    <a:pt x="103" y="61"/>
                    <a:pt x="103" y="61"/>
                  </a:cubicBezTo>
                  <a:cubicBezTo>
                    <a:pt x="103" y="62"/>
                    <a:pt x="103" y="62"/>
                    <a:pt x="102" y="63"/>
                  </a:cubicBezTo>
                  <a:cubicBezTo>
                    <a:pt x="102" y="63"/>
                    <a:pt x="102" y="63"/>
                    <a:pt x="102" y="64"/>
                  </a:cubicBezTo>
                  <a:cubicBezTo>
                    <a:pt x="101" y="64"/>
                    <a:pt x="101" y="65"/>
                    <a:pt x="102" y="65"/>
                  </a:cubicBezTo>
                  <a:cubicBezTo>
                    <a:pt x="101" y="64"/>
                    <a:pt x="100" y="66"/>
                    <a:pt x="100" y="65"/>
                  </a:cubicBezTo>
                  <a:cubicBezTo>
                    <a:pt x="99" y="66"/>
                    <a:pt x="99" y="66"/>
                    <a:pt x="100" y="67"/>
                  </a:cubicBezTo>
                  <a:cubicBezTo>
                    <a:pt x="99" y="67"/>
                    <a:pt x="99" y="67"/>
                    <a:pt x="98" y="66"/>
                  </a:cubicBezTo>
                  <a:cubicBezTo>
                    <a:pt x="99" y="67"/>
                    <a:pt x="98" y="67"/>
                    <a:pt x="98" y="67"/>
                  </a:cubicBezTo>
                  <a:cubicBezTo>
                    <a:pt x="98" y="67"/>
                    <a:pt x="96" y="68"/>
                    <a:pt x="96" y="69"/>
                  </a:cubicBezTo>
                  <a:cubicBezTo>
                    <a:pt x="95" y="70"/>
                    <a:pt x="95" y="72"/>
                    <a:pt x="95" y="73"/>
                  </a:cubicBezTo>
                  <a:cubicBezTo>
                    <a:pt x="95" y="75"/>
                    <a:pt x="96" y="77"/>
                    <a:pt x="95" y="78"/>
                  </a:cubicBezTo>
                  <a:cubicBezTo>
                    <a:pt x="96" y="78"/>
                    <a:pt x="97" y="77"/>
                    <a:pt x="97" y="78"/>
                  </a:cubicBezTo>
                  <a:cubicBezTo>
                    <a:pt x="98" y="79"/>
                    <a:pt x="96" y="80"/>
                    <a:pt x="96" y="80"/>
                  </a:cubicBezTo>
                  <a:cubicBezTo>
                    <a:pt x="96" y="80"/>
                    <a:pt x="95" y="80"/>
                    <a:pt x="95" y="80"/>
                  </a:cubicBezTo>
                  <a:cubicBezTo>
                    <a:pt x="95" y="81"/>
                    <a:pt x="95" y="81"/>
                    <a:pt x="94" y="81"/>
                  </a:cubicBezTo>
                  <a:cubicBezTo>
                    <a:pt x="94" y="82"/>
                    <a:pt x="93" y="82"/>
                    <a:pt x="93" y="83"/>
                  </a:cubicBezTo>
                  <a:cubicBezTo>
                    <a:pt x="92" y="83"/>
                    <a:pt x="92" y="83"/>
                    <a:pt x="92" y="83"/>
                  </a:cubicBezTo>
                  <a:cubicBezTo>
                    <a:pt x="91" y="83"/>
                    <a:pt x="91" y="84"/>
                    <a:pt x="91" y="84"/>
                  </a:cubicBezTo>
                  <a:cubicBezTo>
                    <a:pt x="92" y="84"/>
                    <a:pt x="90" y="85"/>
                    <a:pt x="89" y="85"/>
                  </a:cubicBezTo>
                  <a:cubicBezTo>
                    <a:pt x="90" y="86"/>
                    <a:pt x="89" y="89"/>
                    <a:pt x="88" y="90"/>
                  </a:cubicBezTo>
                  <a:cubicBezTo>
                    <a:pt x="86" y="92"/>
                    <a:pt x="84" y="94"/>
                    <a:pt x="81" y="96"/>
                  </a:cubicBezTo>
                  <a:cubicBezTo>
                    <a:pt x="79" y="97"/>
                    <a:pt x="76" y="98"/>
                    <a:pt x="73" y="98"/>
                  </a:cubicBezTo>
                  <a:cubicBezTo>
                    <a:pt x="72" y="98"/>
                    <a:pt x="70" y="98"/>
                    <a:pt x="69" y="99"/>
                  </a:cubicBezTo>
                  <a:cubicBezTo>
                    <a:pt x="69" y="99"/>
                    <a:pt x="69" y="100"/>
                    <a:pt x="68" y="100"/>
                  </a:cubicBezTo>
                  <a:cubicBezTo>
                    <a:pt x="67" y="100"/>
                    <a:pt x="67" y="99"/>
                    <a:pt x="67" y="99"/>
                  </a:cubicBezTo>
                  <a:cubicBezTo>
                    <a:pt x="67" y="99"/>
                    <a:pt x="66" y="99"/>
                    <a:pt x="66" y="99"/>
                  </a:cubicBezTo>
                  <a:cubicBezTo>
                    <a:pt x="65" y="99"/>
                    <a:pt x="64" y="98"/>
                    <a:pt x="64" y="99"/>
                  </a:cubicBezTo>
                  <a:cubicBezTo>
                    <a:pt x="63" y="98"/>
                    <a:pt x="62" y="100"/>
                    <a:pt x="61" y="100"/>
                  </a:cubicBezTo>
                  <a:cubicBezTo>
                    <a:pt x="60" y="101"/>
                    <a:pt x="60" y="102"/>
                    <a:pt x="58" y="102"/>
                  </a:cubicBezTo>
                  <a:cubicBezTo>
                    <a:pt x="57" y="103"/>
                    <a:pt x="55" y="103"/>
                    <a:pt x="53" y="103"/>
                  </a:cubicBezTo>
                  <a:cubicBezTo>
                    <a:pt x="53" y="103"/>
                    <a:pt x="53" y="103"/>
                    <a:pt x="53" y="103"/>
                  </a:cubicBezTo>
                  <a:cubicBezTo>
                    <a:pt x="52" y="103"/>
                    <a:pt x="51" y="104"/>
                    <a:pt x="51" y="105"/>
                  </a:cubicBezTo>
                  <a:cubicBezTo>
                    <a:pt x="50" y="105"/>
                    <a:pt x="49" y="106"/>
                    <a:pt x="49" y="106"/>
                  </a:cubicBezTo>
                  <a:cubicBezTo>
                    <a:pt x="48" y="106"/>
                    <a:pt x="47" y="106"/>
                    <a:pt x="46" y="106"/>
                  </a:cubicBezTo>
                  <a:cubicBezTo>
                    <a:pt x="45" y="107"/>
                    <a:pt x="44" y="106"/>
                    <a:pt x="43" y="106"/>
                  </a:cubicBezTo>
                  <a:cubicBezTo>
                    <a:pt x="43" y="106"/>
                    <a:pt x="43" y="105"/>
                    <a:pt x="42" y="105"/>
                  </a:cubicBezTo>
                  <a:cubicBezTo>
                    <a:pt x="42" y="105"/>
                    <a:pt x="42" y="106"/>
                    <a:pt x="42" y="106"/>
                  </a:cubicBezTo>
                  <a:cubicBezTo>
                    <a:pt x="41" y="106"/>
                    <a:pt x="41" y="106"/>
                    <a:pt x="40" y="106"/>
                  </a:cubicBezTo>
                  <a:cubicBezTo>
                    <a:pt x="39" y="107"/>
                    <a:pt x="38" y="105"/>
                    <a:pt x="39" y="105"/>
                  </a:cubicBezTo>
                  <a:cubicBezTo>
                    <a:pt x="38" y="104"/>
                    <a:pt x="38" y="105"/>
                    <a:pt x="38" y="106"/>
                  </a:cubicBezTo>
                  <a:cubicBezTo>
                    <a:pt x="37" y="106"/>
                    <a:pt x="36" y="107"/>
                    <a:pt x="35" y="107"/>
                  </a:cubicBezTo>
                  <a:cubicBezTo>
                    <a:pt x="35" y="108"/>
                    <a:pt x="33" y="108"/>
                    <a:pt x="33" y="108"/>
                  </a:cubicBezTo>
                  <a:cubicBezTo>
                    <a:pt x="33" y="108"/>
                    <a:pt x="33" y="108"/>
                    <a:pt x="32" y="108"/>
                  </a:cubicBezTo>
                  <a:cubicBezTo>
                    <a:pt x="32" y="108"/>
                    <a:pt x="32" y="108"/>
                    <a:pt x="32" y="108"/>
                  </a:cubicBezTo>
                  <a:cubicBezTo>
                    <a:pt x="32" y="109"/>
                    <a:pt x="32" y="109"/>
                    <a:pt x="31" y="109"/>
                  </a:cubicBezTo>
                  <a:cubicBezTo>
                    <a:pt x="30" y="110"/>
                    <a:pt x="30" y="110"/>
                    <a:pt x="29" y="111"/>
                  </a:cubicBezTo>
                  <a:cubicBezTo>
                    <a:pt x="28" y="112"/>
                    <a:pt x="27" y="112"/>
                    <a:pt x="26" y="113"/>
                  </a:cubicBezTo>
                  <a:cubicBezTo>
                    <a:pt x="25" y="114"/>
                    <a:pt x="25" y="115"/>
                    <a:pt x="24" y="115"/>
                  </a:cubicBezTo>
                  <a:cubicBezTo>
                    <a:pt x="23" y="116"/>
                    <a:pt x="21" y="116"/>
                    <a:pt x="20" y="117"/>
                  </a:cubicBezTo>
                  <a:cubicBezTo>
                    <a:pt x="19" y="117"/>
                    <a:pt x="17" y="117"/>
                    <a:pt x="16" y="118"/>
                  </a:cubicBezTo>
                  <a:cubicBezTo>
                    <a:pt x="16" y="119"/>
                    <a:pt x="15" y="120"/>
                    <a:pt x="15" y="120"/>
                  </a:cubicBezTo>
                  <a:cubicBezTo>
                    <a:pt x="15" y="120"/>
                    <a:pt x="15" y="120"/>
                    <a:pt x="14" y="120"/>
                  </a:cubicBezTo>
                  <a:cubicBezTo>
                    <a:pt x="15" y="121"/>
                    <a:pt x="14" y="121"/>
                    <a:pt x="14" y="122"/>
                  </a:cubicBezTo>
                  <a:cubicBezTo>
                    <a:pt x="14" y="123"/>
                    <a:pt x="13" y="125"/>
                    <a:pt x="13" y="125"/>
                  </a:cubicBezTo>
                  <a:cubicBezTo>
                    <a:pt x="12" y="125"/>
                    <a:pt x="12" y="125"/>
                    <a:pt x="12" y="125"/>
                  </a:cubicBezTo>
                  <a:cubicBezTo>
                    <a:pt x="12" y="125"/>
                    <a:pt x="12" y="125"/>
                    <a:pt x="12" y="125"/>
                  </a:cubicBezTo>
                  <a:cubicBezTo>
                    <a:pt x="11" y="125"/>
                    <a:pt x="11" y="126"/>
                    <a:pt x="10" y="125"/>
                  </a:cubicBezTo>
                  <a:cubicBezTo>
                    <a:pt x="10" y="125"/>
                    <a:pt x="11" y="122"/>
                    <a:pt x="11" y="124"/>
                  </a:cubicBezTo>
                  <a:cubicBezTo>
                    <a:pt x="10" y="123"/>
                    <a:pt x="10" y="122"/>
                    <a:pt x="10" y="122"/>
                  </a:cubicBezTo>
                  <a:cubicBezTo>
                    <a:pt x="10" y="121"/>
                    <a:pt x="11" y="120"/>
                    <a:pt x="11" y="119"/>
                  </a:cubicBezTo>
                  <a:cubicBezTo>
                    <a:pt x="11" y="118"/>
                    <a:pt x="11" y="118"/>
                    <a:pt x="11" y="118"/>
                  </a:cubicBezTo>
                  <a:cubicBezTo>
                    <a:pt x="10" y="118"/>
                    <a:pt x="9" y="119"/>
                    <a:pt x="9" y="119"/>
                  </a:cubicBezTo>
                  <a:cubicBezTo>
                    <a:pt x="8" y="121"/>
                    <a:pt x="7" y="123"/>
                    <a:pt x="7" y="124"/>
                  </a:cubicBezTo>
                  <a:cubicBezTo>
                    <a:pt x="6" y="125"/>
                    <a:pt x="6" y="125"/>
                    <a:pt x="6" y="125"/>
                  </a:cubicBezTo>
                  <a:cubicBezTo>
                    <a:pt x="6" y="125"/>
                    <a:pt x="6" y="126"/>
                    <a:pt x="6" y="126"/>
                  </a:cubicBezTo>
                  <a:cubicBezTo>
                    <a:pt x="5" y="127"/>
                    <a:pt x="6" y="127"/>
                    <a:pt x="6" y="128"/>
                  </a:cubicBezTo>
                  <a:cubicBezTo>
                    <a:pt x="7" y="128"/>
                    <a:pt x="7" y="130"/>
                    <a:pt x="7" y="131"/>
                  </a:cubicBezTo>
                  <a:cubicBezTo>
                    <a:pt x="7" y="132"/>
                    <a:pt x="7" y="132"/>
                    <a:pt x="7" y="133"/>
                  </a:cubicBezTo>
                  <a:cubicBezTo>
                    <a:pt x="7" y="134"/>
                    <a:pt x="7" y="135"/>
                    <a:pt x="7" y="136"/>
                  </a:cubicBezTo>
                  <a:cubicBezTo>
                    <a:pt x="6" y="136"/>
                    <a:pt x="6" y="136"/>
                    <a:pt x="6" y="137"/>
                  </a:cubicBezTo>
                  <a:cubicBezTo>
                    <a:pt x="5" y="137"/>
                    <a:pt x="5" y="137"/>
                    <a:pt x="5" y="138"/>
                  </a:cubicBezTo>
                  <a:cubicBezTo>
                    <a:pt x="4" y="139"/>
                    <a:pt x="3" y="140"/>
                    <a:pt x="3" y="141"/>
                  </a:cubicBezTo>
                  <a:cubicBezTo>
                    <a:pt x="3" y="142"/>
                    <a:pt x="3" y="142"/>
                    <a:pt x="3" y="143"/>
                  </a:cubicBezTo>
                  <a:cubicBezTo>
                    <a:pt x="3" y="143"/>
                    <a:pt x="3" y="143"/>
                    <a:pt x="3" y="144"/>
                  </a:cubicBezTo>
                  <a:cubicBezTo>
                    <a:pt x="3" y="144"/>
                    <a:pt x="3" y="145"/>
                    <a:pt x="3" y="145"/>
                  </a:cubicBezTo>
                  <a:cubicBezTo>
                    <a:pt x="3" y="147"/>
                    <a:pt x="4" y="147"/>
                    <a:pt x="4" y="148"/>
                  </a:cubicBezTo>
                  <a:cubicBezTo>
                    <a:pt x="5" y="149"/>
                    <a:pt x="5" y="149"/>
                    <a:pt x="5" y="150"/>
                  </a:cubicBezTo>
                  <a:cubicBezTo>
                    <a:pt x="5" y="150"/>
                    <a:pt x="5" y="150"/>
                    <a:pt x="5" y="150"/>
                  </a:cubicBezTo>
                  <a:cubicBezTo>
                    <a:pt x="5" y="151"/>
                    <a:pt x="6" y="150"/>
                    <a:pt x="6" y="151"/>
                  </a:cubicBezTo>
                  <a:cubicBezTo>
                    <a:pt x="6" y="151"/>
                    <a:pt x="5" y="151"/>
                    <a:pt x="6" y="152"/>
                  </a:cubicBezTo>
                  <a:cubicBezTo>
                    <a:pt x="6" y="153"/>
                    <a:pt x="6" y="153"/>
                    <a:pt x="7" y="153"/>
                  </a:cubicBezTo>
                  <a:cubicBezTo>
                    <a:pt x="7" y="154"/>
                    <a:pt x="8" y="155"/>
                    <a:pt x="8" y="155"/>
                  </a:cubicBezTo>
                  <a:cubicBezTo>
                    <a:pt x="9" y="157"/>
                    <a:pt x="10" y="158"/>
                    <a:pt x="11" y="159"/>
                  </a:cubicBezTo>
                  <a:cubicBezTo>
                    <a:pt x="11" y="160"/>
                    <a:pt x="12" y="160"/>
                    <a:pt x="12" y="161"/>
                  </a:cubicBezTo>
                  <a:cubicBezTo>
                    <a:pt x="12" y="161"/>
                    <a:pt x="11" y="161"/>
                    <a:pt x="12" y="162"/>
                  </a:cubicBezTo>
                  <a:cubicBezTo>
                    <a:pt x="12" y="162"/>
                    <a:pt x="12" y="162"/>
                    <a:pt x="11" y="162"/>
                  </a:cubicBezTo>
                  <a:cubicBezTo>
                    <a:pt x="11" y="162"/>
                    <a:pt x="11" y="163"/>
                    <a:pt x="11" y="163"/>
                  </a:cubicBezTo>
                  <a:cubicBezTo>
                    <a:pt x="11" y="164"/>
                    <a:pt x="11" y="164"/>
                    <a:pt x="11" y="165"/>
                  </a:cubicBezTo>
                  <a:cubicBezTo>
                    <a:pt x="11" y="165"/>
                    <a:pt x="12" y="165"/>
                    <a:pt x="11" y="166"/>
                  </a:cubicBezTo>
                  <a:cubicBezTo>
                    <a:pt x="11" y="166"/>
                    <a:pt x="11" y="166"/>
                    <a:pt x="11" y="166"/>
                  </a:cubicBezTo>
                  <a:cubicBezTo>
                    <a:pt x="11" y="166"/>
                    <a:pt x="10" y="167"/>
                    <a:pt x="10" y="167"/>
                  </a:cubicBezTo>
                  <a:cubicBezTo>
                    <a:pt x="9" y="166"/>
                    <a:pt x="8" y="165"/>
                    <a:pt x="8" y="163"/>
                  </a:cubicBezTo>
                  <a:cubicBezTo>
                    <a:pt x="8" y="163"/>
                    <a:pt x="8" y="162"/>
                    <a:pt x="8" y="162"/>
                  </a:cubicBezTo>
                  <a:cubicBezTo>
                    <a:pt x="8" y="161"/>
                    <a:pt x="8" y="163"/>
                    <a:pt x="8" y="163"/>
                  </a:cubicBezTo>
                  <a:cubicBezTo>
                    <a:pt x="7" y="165"/>
                    <a:pt x="6" y="164"/>
                    <a:pt x="6" y="162"/>
                  </a:cubicBezTo>
                  <a:cubicBezTo>
                    <a:pt x="6" y="161"/>
                    <a:pt x="7" y="161"/>
                    <a:pt x="6" y="160"/>
                  </a:cubicBezTo>
                  <a:cubicBezTo>
                    <a:pt x="5" y="159"/>
                    <a:pt x="4" y="158"/>
                    <a:pt x="4" y="157"/>
                  </a:cubicBezTo>
                  <a:cubicBezTo>
                    <a:pt x="4" y="157"/>
                    <a:pt x="3" y="158"/>
                    <a:pt x="3" y="159"/>
                  </a:cubicBezTo>
                  <a:cubicBezTo>
                    <a:pt x="3" y="159"/>
                    <a:pt x="3" y="159"/>
                    <a:pt x="3" y="160"/>
                  </a:cubicBezTo>
                  <a:cubicBezTo>
                    <a:pt x="4" y="161"/>
                    <a:pt x="4" y="162"/>
                    <a:pt x="5" y="163"/>
                  </a:cubicBezTo>
                  <a:cubicBezTo>
                    <a:pt x="5" y="163"/>
                    <a:pt x="5" y="164"/>
                    <a:pt x="6" y="164"/>
                  </a:cubicBezTo>
                  <a:cubicBezTo>
                    <a:pt x="6" y="165"/>
                    <a:pt x="7" y="165"/>
                    <a:pt x="8" y="166"/>
                  </a:cubicBezTo>
                  <a:cubicBezTo>
                    <a:pt x="8" y="167"/>
                    <a:pt x="7" y="168"/>
                    <a:pt x="7" y="169"/>
                  </a:cubicBezTo>
                  <a:cubicBezTo>
                    <a:pt x="7" y="168"/>
                    <a:pt x="6" y="168"/>
                    <a:pt x="6" y="169"/>
                  </a:cubicBezTo>
                  <a:cubicBezTo>
                    <a:pt x="5" y="169"/>
                    <a:pt x="5" y="169"/>
                    <a:pt x="5" y="168"/>
                  </a:cubicBezTo>
                  <a:cubicBezTo>
                    <a:pt x="5" y="168"/>
                    <a:pt x="5" y="168"/>
                    <a:pt x="5" y="167"/>
                  </a:cubicBezTo>
                  <a:cubicBezTo>
                    <a:pt x="5" y="167"/>
                    <a:pt x="5" y="168"/>
                    <a:pt x="5" y="169"/>
                  </a:cubicBezTo>
                  <a:cubicBezTo>
                    <a:pt x="4" y="168"/>
                    <a:pt x="5" y="166"/>
                    <a:pt x="4" y="165"/>
                  </a:cubicBezTo>
                  <a:cubicBezTo>
                    <a:pt x="4" y="165"/>
                    <a:pt x="4" y="166"/>
                    <a:pt x="4" y="166"/>
                  </a:cubicBezTo>
                  <a:cubicBezTo>
                    <a:pt x="3" y="165"/>
                    <a:pt x="3" y="164"/>
                    <a:pt x="3" y="164"/>
                  </a:cubicBezTo>
                  <a:cubicBezTo>
                    <a:pt x="3" y="164"/>
                    <a:pt x="3" y="164"/>
                    <a:pt x="3" y="164"/>
                  </a:cubicBezTo>
                  <a:cubicBezTo>
                    <a:pt x="3" y="163"/>
                    <a:pt x="3" y="163"/>
                    <a:pt x="2" y="162"/>
                  </a:cubicBezTo>
                  <a:cubicBezTo>
                    <a:pt x="2" y="163"/>
                    <a:pt x="2" y="165"/>
                    <a:pt x="3" y="166"/>
                  </a:cubicBezTo>
                  <a:cubicBezTo>
                    <a:pt x="2" y="166"/>
                    <a:pt x="2" y="166"/>
                    <a:pt x="2" y="166"/>
                  </a:cubicBezTo>
                  <a:cubicBezTo>
                    <a:pt x="2" y="165"/>
                    <a:pt x="2" y="163"/>
                    <a:pt x="2" y="162"/>
                  </a:cubicBezTo>
                  <a:cubicBezTo>
                    <a:pt x="1" y="163"/>
                    <a:pt x="2" y="164"/>
                    <a:pt x="1" y="165"/>
                  </a:cubicBezTo>
                  <a:cubicBezTo>
                    <a:pt x="1" y="164"/>
                    <a:pt x="1" y="164"/>
                    <a:pt x="0" y="164"/>
                  </a:cubicBezTo>
                  <a:cubicBezTo>
                    <a:pt x="0" y="164"/>
                    <a:pt x="1" y="164"/>
                    <a:pt x="1" y="165"/>
                  </a:cubicBezTo>
                  <a:cubicBezTo>
                    <a:pt x="2" y="166"/>
                    <a:pt x="1" y="166"/>
                    <a:pt x="2" y="166"/>
                  </a:cubicBezTo>
                  <a:cubicBezTo>
                    <a:pt x="2" y="167"/>
                    <a:pt x="3" y="168"/>
                    <a:pt x="4" y="169"/>
                  </a:cubicBezTo>
                  <a:cubicBezTo>
                    <a:pt x="6" y="171"/>
                    <a:pt x="8" y="174"/>
                    <a:pt x="9" y="176"/>
                  </a:cubicBezTo>
                  <a:cubicBezTo>
                    <a:pt x="10" y="177"/>
                    <a:pt x="11" y="179"/>
                    <a:pt x="11" y="180"/>
                  </a:cubicBezTo>
                  <a:cubicBezTo>
                    <a:pt x="10" y="182"/>
                    <a:pt x="10" y="182"/>
                    <a:pt x="11" y="184"/>
                  </a:cubicBezTo>
                  <a:cubicBezTo>
                    <a:pt x="11" y="186"/>
                    <a:pt x="14" y="187"/>
                    <a:pt x="15" y="189"/>
                  </a:cubicBezTo>
                  <a:cubicBezTo>
                    <a:pt x="16" y="190"/>
                    <a:pt x="15" y="191"/>
                    <a:pt x="16" y="193"/>
                  </a:cubicBezTo>
                  <a:cubicBezTo>
                    <a:pt x="17" y="194"/>
                    <a:pt x="18" y="195"/>
                    <a:pt x="19" y="196"/>
                  </a:cubicBezTo>
                  <a:cubicBezTo>
                    <a:pt x="19" y="197"/>
                    <a:pt x="19" y="198"/>
                    <a:pt x="20" y="199"/>
                  </a:cubicBezTo>
                  <a:cubicBezTo>
                    <a:pt x="20" y="200"/>
                    <a:pt x="19" y="200"/>
                    <a:pt x="19" y="201"/>
                  </a:cubicBezTo>
                  <a:cubicBezTo>
                    <a:pt x="19" y="202"/>
                    <a:pt x="19" y="202"/>
                    <a:pt x="19" y="203"/>
                  </a:cubicBezTo>
                  <a:cubicBezTo>
                    <a:pt x="19" y="204"/>
                    <a:pt x="19" y="205"/>
                    <a:pt x="20" y="206"/>
                  </a:cubicBezTo>
                  <a:cubicBezTo>
                    <a:pt x="20" y="206"/>
                    <a:pt x="19" y="206"/>
                    <a:pt x="20" y="207"/>
                  </a:cubicBezTo>
                  <a:cubicBezTo>
                    <a:pt x="20" y="207"/>
                    <a:pt x="20" y="207"/>
                    <a:pt x="20" y="207"/>
                  </a:cubicBezTo>
                  <a:cubicBezTo>
                    <a:pt x="21" y="209"/>
                    <a:pt x="21" y="211"/>
                    <a:pt x="22" y="213"/>
                  </a:cubicBezTo>
                  <a:cubicBezTo>
                    <a:pt x="22" y="214"/>
                    <a:pt x="23" y="214"/>
                    <a:pt x="23" y="215"/>
                  </a:cubicBezTo>
                  <a:cubicBezTo>
                    <a:pt x="24" y="216"/>
                    <a:pt x="24" y="217"/>
                    <a:pt x="24" y="218"/>
                  </a:cubicBezTo>
                  <a:cubicBezTo>
                    <a:pt x="25" y="219"/>
                    <a:pt x="26" y="221"/>
                    <a:pt x="27" y="222"/>
                  </a:cubicBezTo>
                  <a:cubicBezTo>
                    <a:pt x="27" y="223"/>
                    <a:pt x="28" y="229"/>
                    <a:pt x="27" y="228"/>
                  </a:cubicBezTo>
                  <a:cubicBezTo>
                    <a:pt x="27" y="229"/>
                    <a:pt x="28" y="229"/>
                    <a:pt x="27" y="229"/>
                  </a:cubicBezTo>
                  <a:cubicBezTo>
                    <a:pt x="28" y="230"/>
                    <a:pt x="27" y="231"/>
                    <a:pt x="27" y="231"/>
                  </a:cubicBezTo>
                  <a:cubicBezTo>
                    <a:pt x="27" y="232"/>
                    <a:pt x="28" y="232"/>
                    <a:pt x="28" y="232"/>
                  </a:cubicBezTo>
                  <a:cubicBezTo>
                    <a:pt x="28" y="232"/>
                    <a:pt x="27" y="232"/>
                    <a:pt x="27" y="232"/>
                  </a:cubicBezTo>
                  <a:cubicBezTo>
                    <a:pt x="27" y="232"/>
                    <a:pt x="27" y="233"/>
                    <a:pt x="27" y="234"/>
                  </a:cubicBezTo>
                  <a:cubicBezTo>
                    <a:pt x="26" y="233"/>
                    <a:pt x="27" y="232"/>
                    <a:pt x="27" y="231"/>
                  </a:cubicBezTo>
                  <a:cubicBezTo>
                    <a:pt x="26" y="232"/>
                    <a:pt x="26" y="233"/>
                    <a:pt x="26" y="234"/>
                  </a:cubicBezTo>
                  <a:cubicBezTo>
                    <a:pt x="27" y="236"/>
                    <a:pt x="26" y="238"/>
                    <a:pt x="27" y="239"/>
                  </a:cubicBezTo>
                  <a:cubicBezTo>
                    <a:pt x="27" y="239"/>
                    <a:pt x="27" y="238"/>
                    <a:pt x="27" y="238"/>
                  </a:cubicBezTo>
                  <a:cubicBezTo>
                    <a:pt x="28" y="239"/>
                    <a:pt x="27" y="239"/>
                    <a:pt x="26" y="239"/>
                  </a:cubicBezTo>
                  <a:cubicBezTo>
                    <a:pt x="26" y="240"/>
                    <a:pt x="26" y="241"/>
                    <a:pt x="25" y="242"/>
                  </a:cubicBezTo>
                  <a:cubicBezTo>
                    <a:pt x="24" y="243"/>
                    <a:pt x="23" y="243"/>
                    <a:pt x="22" y="243"/>
                  </a:cubicBezTo>
                  <a:cubicBezTo>
                    <a:pt x="21" y="243"/>
                    <a:pt x="21" y="241"/>
                    <a:pt x="20" y="241"/>
                  </a:cubicBezTo>
                  <a:cubicBezTo>
                    <a:pt x="20" y="242"/>
                    <a:pt x="19" y="243"/>
                    <a:pt x="19" y="244"/>
                  </a:cubicBezTo>
                  <a:cubicBezTo>
                    <a:pt x="19" y="244"/>
                    <a:pt x="19" y="244"/>
                    <a:pt x="19" y="245"/>
                  </a:cubicBezTo>
                  <a:cubicBezTo>
                    <a:pt x="19" y="245"/>
                    <a:pt x="19" y="245"/>
                    <a:pt x="19" y="246"/>
                  </a:cubicBezTo>
                  <a:cubicBezTo>
                    <a:pt x="19" y="247"/>
                    <a:pt x="20" y="247"/>
                    <a:pt x="20" y="248"/>
                  </a:cubicBezTo>
                  <a:cubicBezTo>
                    <a:pt x="20" y="249"/>
                    <a:pt x="20" y="249"/>
                    <a:pt x="20" y="249"/>
                  </a:cubicBezTo>
                  <a:cubicBezTo>
                    <a:pt x="20" y="250"/>
                    <a:pt x="21" y="250"/>
                    <a:pt x="21" y="250"/>
                  </a:cubicBezTo>
                  <a:cubicBezTo>
                    <a:pt x="22" y="248"/>
                    <a:pt x="27" y="252"/>
                    <a:pt x="28" y="253"/>
                  </a:cubicBezTo>
                  <a:cubicBezTo>
                    <a:pt x="29" y="253"/>
                    <a:pt x="30" y="255"/>
                    <a:pt x="30" y="255"/>
                  </a:cubicBezTo>
                  <a:cubicBezTo>
                    <a:pt x="31" y="256"/>
                    <a:pt x="32" y="255"/>
                    <a:pt x="32" y="256"/>
                  </a:cubicBezTo>
                  <a:cubicBezTo>
                    <a:pt x="33" y="256"/>
                    <a:pt x="34" y="256"/>
                    <a:pt x="34" y="256"/>
                  </a:cubicBezTo>
                  <a:cubicBezTo>
                    <a:pt x="34" y="256"/>
                    <a:pt x="34" y="256"/>
                    <a:pt x="34" y="256"/>
                  </a:cubicBezTo>
                  <a:cubicBezTo>
                    <a:pt x="35" y="256"/>
                    <a:pt x="35" y="256"/>
                    <a:pt x="36" y="256"/>
                  </a:cubicBezTo>
                  <a:cubicBezTo>
                    <a:pt x="35" y="256"/>
                    <a:pt x="35" y="256"/>
                    <a:pt x="34" y="256"/>
                  </a:cubicBezTo>
                  <a:cubicBezTo>
                    <a:pt x="35" y="257"/>
                    <a:pt x="36" y="257"/>
                    <a:pt x="37" y="257"/>
                  </a:cubicBezTo>
                  <a:cubicBezTo>
                    <a:pt x="37" y="257"/>
                    <a:pt x="38" y="257"/>
                    <a:pt x="38" y="257"/>
                  </a:cubicBezTo>
                  <a:cubicBezTo>
                    <a:pt x="39" y="257"/>
                    <a:pt x="39" y="258"/>
                    <a:pt x="40" y="258"/>
                  </a:cubicBezTo>
                  <a:cubicBezTo>
                    <a:pt x="40" y="258"/>
                    <a:pt x="40" y="257"/>
                    <a:pt x="40" y="257"/>
                  </a:cubicBezTo>
                  <a:cubicBezTo>
                    <a:pt x="41" y="257"/>
                    <a:pt x="42" y="257"/>
                    <a:pt x="42" y="258"/>
                  </a:cubicBezTo>
                  <a:cubicBezTo>
                    <a:pt x="43" y="256"/>
                    <a:pt x="46" y="258"/>
                    <a:pt x="47" y="258"/>
                  </a:cubicBezTo>
                  <a:cubicBezTo>
                    <a:pt x="47" y="257"/>
                    <a:pt x="50" y="258"/>
                    <a:pt x="51" y="258"/>
                  </a:cubicBezTo>
                  <a:cubicBezTo>
                    <a:pt x="51" y="258"/>
                    <a:pt x="51" y="258"/>
                    <a:pt x="51" y="258"/>
                  </a:cubicBezTo>
                  <a:cubicBezTo>
                    <a:pt x="51" y="258"/>
                    <a:pt x="50" y="258"/>
                    <a:pt x="50" y="258"/>
                  </a:cubicBezTo>
                  <a:cubicBezTo>
                    <a:pt x="50" y="258"/>
                    <a:pt x="50" y="258"/>
                    <a:pt x="50" y="258"/>
                  </a:cubicBezTo>
                  <a:cubicBezTo>
                    <a:pt x="49" y="257"/>
                    <a:pt x="51" y="257"/>
                    <a:pt x="51" y="257"/>
                  </a:cubicBezTo>
                  <a:cubicBezTo>
                    <a:pt x="52" y="257"/>
                    <a:pt x="54" y="257"/>
                    <a:pt x="53" y="257"/>
                  </a:cubicBezTo>
                  <a:cubicBezTo>
                    <a:pt x="54" y="256"/>
                    <a:pt x="55" y="256"/>
                    <a:pt x="55" y="256"/>
                  </a:cubicBezTo>
                  <a:cubicBezTo>
                    <a:pt x="56" y="256"/>
                    <a:pt x="55" y="256"/>
                    <a:pt x="56" y="255"/>
                  </a:cubicBezTo>
                  <a:cubicBezTo>
                    <a:pt x="56" y="253"/>
                    <a:pt x="58" y="254"/>
                    <a:pt x="59" y="253"/>
                  </a:cubicBezTo>
                  <a:cubicBezTo>
                    <a:pt x="58" y="252"/>
                    <a:pt x="60" y="252"/>
                    <a:pt x="61" y="252"/>
                  </a:cubicBezTo>
                  <a:cubicBezTo>
                    <a:pt x="61" y="252"/>
                    <a:pt x="60" y="251"/>
                    <a:pt x="60" y="251"/>
                  </a:cubicBezTo>
                  <a:cubicBezTo>
                    <a:pt x="61" y="251"/>
                    <a:pt x="62" y="251"/>
                    <a:pt x="63" y="251"/>
                  </a:cubicBezTo>
                  <a:cubicBezTo>
                    <a:pt x="63" y="252"/>
                    <a:pt x="64" y="252"/>
                    <a:pt x="64" y="252"/>
                  </a:cubicBezTo>
                  <a:cubicBezTo>
                    <a:pt x="64" y="252"/>
                    <a:pt x="64" y="252"/>
                    <a:pt x="65" y="252"/>
                  </a:cubicBezTo>
                  <a:cubicBezTo>
                    <a:pt x="65" y="252"/>
                    <a:pt x="65" y="251"/>
                    <a:pt x="65" y="251"/>
                  </a:cubicBezTo>
                  <a:cubicBezTo>
                    <a:pt x="65" y="251"/>
                    <a:pt x="65" y="251"/>
                    <a:pt x="66" y="252"/>
                  </a:cubicBezTo>
                  <a:cubicBezTo>
                    <a:pt x="66" y="252"/>
                    <a:pt x="66" y="251"/>
                    <a:pt x="66" y="251"/>
                  </a:cubicBezTo>
                  <a:cubicBezTo>
                    <a:pt x="65" y="250"/>
                    <a:pt x="67" y="251"/>
                    <a:pt x="68" y="251"/>
                  </a:cubicBezTo>
                  <a:cubicBezTo>
                    <a:pt x="66" y="250"/>
                    <a:pt x="67" y="249"/>
                    <a:pt x="68" y="248"/>
                  </a:cubicBezTo>
                  <a:cubicBezTo>
                    <a:pt x="68" y="247"/>
                    <a:pt x="70" y="247"/>
                    <a:pt x="71" y="246"/>
                  </a:cubicBezTo>
                  <a:cubicBezTo>
                    <a:pt x="73" y="245"/>
                    <a:pt x="75" y="246"/>
                    <a:pt x="77" y="246"/>
                  </a:cubicBezTo>
                  <a:cubicBezTo>
                    <a:pt x="78" y="246"/>
                    <a:pt x="78" y="245"/>
                    <a:pt x="78" y="245"/>
                  </a:cubicBezTo>
                  <a:cubicBezTo>
                    <a:pt x="79" y="245"/>
                    <a:pt x="80" y="245"/>
                    <a:pt x="81" y="245"/>
                  </a:cubicBezTo>
                  <a:cubicBezTo>
                    <a:pt x="82" y="245"/>
                    <a:pt x="83" y="245"/>
                    <a:pt x="84" y="245"/>
                  </a:cubicBezTo>
                  <a:cubicBezTo>
                    <a:pt x="84" y="245"/>
                    <a:pt x="85" y="245"/>
                    <a:pt x="85" y="245"/>
                  </a:cubicBezTo>
                  <a:cubicBezTo>
                    <a:pt x="86" y="245"/>
                    <a:pt x="86" y="245"/>
                    <a:pt x="87" y="245"/>
                  </a:cubicBezTo>
                  <a:cubicBezTo>
                    <a:pt x="88" y="245"/>
                    <a:pt x="89" y="245"/>
                    <a:pt x="90" y="245"/>
                  </a:cubicBezTo>
                  <a:cubicBezTo>
                    <a:pt x="90" y="245"/>
                    <a:pt x="91" y="245"/>
                    <a:pt x="91" y="245"/>
                  </a:cubicBezTo>
                  <a:cubicBezTo>
                    <a:pt x="92" y="245"/>
                    <a:pt x="92" y="245"/>
                    <a:pt x="93" y="245"/>
                  </a:cubicBezTo>
                  <a:cubicBezTo>
                    <a:pt x="94" y="244"/>
                    <a:pt x="95" y="246"/>
                    <a:pt x="94" y="247"/>
                  </a:cubicBezTo>
                  <a:cubicBezTo>
                    <a:pt x="95" y="247"/>
                    <a:pt x="96" y="246"/>
                    <a:pt x="96" y="247"/>
                  </a:cubicBezTo>
                  <a:cubicBezTo>
                    <a:pt x="96" y="244"/>
                    <a:pt x="100" y="247"/>
                    <a:pt x="100" y="246"/>
                  </a:cubicBezTo>
                  <a:cubicBezTo>
                    <a:pt x="100" y="245"/>
                    <a:pt x="101" y="245"/>
                    <a:pt x="102" y="245"/>
                  </a:cubicBezTo>
                  <a:cubicBezTo>
                    <a:pt x="103" y="245"/>
                    <a:pt x="104" y="245"/>
                    <a:pt x="104" y="245"/>
                  </a:cubicBezTo>
                  <a:cubicBezTo>
                    <a:pt x="105" y="245"/>
                    <a:pt x="105" y="246"/>
                    <a:pt x="106" y="247"/>
                  </a:cubicBezTo>
                  <a:cubicBezTo>
                    <a:pt x="106" y="247"/>
                    <a:pt x="107" y="246"/>
                    <a:pt x="107" y="246"/>
                  </a:cubicBezTo>
                  <a:cubicBezTo>
                    <a:pt x="108" y="246"/>
                    <a:pt x="108" y="245"/>
                    <a:pt x="108" y="245"/>
                  </a:cubicBezTo>
                  <a:cubicBezTo>
                    <a:pt x="109" y="245"/>
                    <a:pt x="109" y="246"/>
                    <a:pt x="109" y="246"/>
                  </a:cubicBezTo>
                  <a:cubicBezTo>
                    <a:pt x="110" y="246"/>
                    <a:pt x="110" y="245"/>
                    <a:pt x="111" y="245"/>
                  </a:cubicBezTo>
                  <a:cubicBezTo>
                    <a:pt x="112" y="244"/>
                    <a:pt x="112" y="243"/>
                    <a:pt x="113" y="243"/>
                  </a:cubicBezTo>
                  <a:cubicBezTo>
                    <a:pt x="115" y="241"/>
                    <a:pt x="115" y="238"/>
                    <a:pt x="117" y="236"/>
                  </a:cubicBezTo>
                  <a:cubicBezTo>
                    <a:pt x="118" y="235"/>
                    <a:pt x="121" y="235"/>
                    <a:pt x="122" y="235"/>
                  </a:cubicBezTo>
                  <a:cubicBezTo>
                    <a:pt x="124" y="234"/>
                    <a:pt x="126" y="233"/>
                    <a:pt x="128" y="232"/>
                  </a:cubicBezTo>
                  <a:cubicBezTo>
                    <a:pt x="129" y="231"/>
                    <a:pt x="130" y="231"/>
                    <a:pt x="131" y="231"/>
                  </a:cubicBezTo>
                  <a:cubicBezTo>
                    <a:pt x="132" y="230"/>
                    <a:pt x="133" y="229"/>
                    <a:pt x="134" y="229"/>
                  </a:cubicBezTo>
                  <a:cubicBezTo>
                    <a:pt x="135" y="228"/>
                    <a:pt x="137" y="228"/>
                    <a:pt x="139" y="228"/>
                  </a:cubicBezTo>
                  <a:cubicBezTo>
                    <a:pt x="143" y="229"/>
                    <a:pt x="148" y="229"/>
                    <a:pt x="152" y="228"/>
                  </a:cubicBezTo>
                  <a:cubicBezTo>
                    <a:pt x="156" y="226"/>
                    <a:pt x="161" y="225"/>
                    <a:pt x="165" y="223"/>
                  </a:cubicBezTo>
                  <a:cubicBezTo>
                    <a:pt x="168" y="221"/>
                    <a:pt x="172" y="222"/>
                    <a:pt x="176" y="221"/>
                  </a:cubicBezTo>
                  <a:cubicBezTo>
                    <a:pt x="179" y="221"/>
                    <a:pt x="181" y="221"/>
                    <a:pt x="183" y="221"/>
                  </a:cubicBezTo>
                  <a:cubicBezTo>
                    <a:pt x="184" y="221"/>
                    <a:pt x="185" y="221"/>
                    <a:pt x="186" y="221"/>
                  </a:cubicBezTo>
                  <a:cubicBezTo>
                    <a:pt x="188" y="221"/>
                    <a:pt x="188" y="220"/>
                    <a:pt x="190" y="220"/>
                  </a:cubicBezTo>
                  <a:cubicBezTo>
                    <a:pt x="191" y="220"/>
                    <a:pt x="195" y="222"/>
                    <a:pt x="197" y="223"/>
                  </a:cubicBezTo>
                  <a:cubicBezTo>
                    <a:pt x="198" y="223"/>
                    <a:pt x="199" y="224"/>
                    <a:pt x="200" y="224"/>
                  </a:cubicBezTo>
                  <a:cubicBezTo>
                    <a:pt x="201" y="225"/>
                    <a:pt x="201" y="226"/>
                    <a:pt x="202" y="226"/>
                  </a:cubicBezTo>
                  <a:cubicBezTo>
                    <a:pt x="203" y="226"/>
                    <a:pt x="203" y="226"/>
                    <a:pt x="204" y="226"/>
                  </a:cubicBezTo>
                  <a:cubicBezTo>
                    <a:pt x="203" y="225"/>
                    <a:pt x="206" y="225"/>
                    <a:pt x="206" y="225"/>
                  </a:cubicBezTo>
                  <a:cubicBezTo>
                    <a:pt x="208" y="225"/>
                    <a:pt x="209" y="226"/>
                    <a:pt x="209" y="226"/>
                  </a:cubicBezTo>
                  <a:cubicBezTo>
                    <a:pt x="210" y="227"/>
                    <a:pt x="211" y="227"/>
                    <a:pt x="212" y="228"/>
                  </a:cubicBezTo>
                  <a:cubicBezTo>
                    <a:pt x="213" y="228"/>
                    <a:pt x="214" y="227"/>
                    <a:pt x="215" y="228"/>
                  </a:cubicBezTo>
                  <a:cubicBezTo>
                    <a:pt x="214" y="227"/>
                    <a:pt x="214" y="227"/>
                    <a:pt x="214" y="227"/>
                  </a:cubicBezTo>
                  <a:cubicBezTo>
                    <a:pt x="215" y="226"/>
                    <a:pt x="215" y="227"/>
                    <a:pt x="215" y="227"/>
                  </a:cubicBezTo>
                  <a:cubicBezTo>
                    <a:pt x="216" y="227"/>
                    <a:pt x="215" y="227"/>
                    <a:pt x="216" y="226"/>
                  </a:cubicBezTo>
                  <a:cubicBezTo>
                    <a:pt x="217" y="226"/>
                    <a:pt x="216" y="227"/>
                    <a:pt x="216" y="227"/>
                  </a:cubicBezTo>
                  <a:cubicBezTo>
                    <a:pt x="217" y="227"/>
                    <a:pt x="217" y="227"/>
                    <a:pt x="217" y="228"/>
                  </a:cubicBezTo>
                  <a:cubicBezTo>
                    <a:pt x="217" y="228"/>
                    <a:pt x="217" y="228"/>
                    <a:pt x="218" y="228"/>
                  </a:cubicBezTo>
                  <a:cubicBezTo>
                    <a:pt x="218" y="228"/>
                    <a:pt x="218" y="228"/>
                    <a:pt x="218" y="228"/>
                  </a:cubicBezTo>
                  <a:cubicBezTo>
                    <a:pt x="218" y="228"/>
                    <a:pt x="220" y="230"/>
                    <a:pt x="219" y="230"/>
                  </a:cubicBezTo>
                  <a:cubicBezTo>
                    <a:pt x="219" y="230"/>
                    <a:pt x="218" y="230"/>
                    <a:pt x="219" y="231"/>
                  </a:cubicBezTo>
                  <a:cubicBezTo>
                    <a:pt x="219" y="231"/>
                    <a:pt x="218" y="231"/>
                    <a:pt x="219" y="231"/>
                  </a:cubicBezTo>
                  <a:cubicBezTo>
                    <a:pt x="219" y="231"/>
                    <a:pt x="220" y="231"/>
                    <a:pt x="220" y="231"/>
                  </a:cubicBezTo>
                  <a:cubicBezTo>
                    <a:pt x="220" y="231"/>
                    <a:pt x="221" y="230"/>
                    <a:pt x="221" y="230"/>
                  </a:cubicBezTo>
                  <a:cubicBezTo>
                    <a:pt x="222" y="230"/>
                    <a:pt x="223" y="232"/>
                    <a:pt x="223" y="233"/>
                  </a:cubicBezTo>
                  <a:cubicBezTo>
                    <a:pt x="223" y="234"/>
                    <a:pt x="222" y="234"/>
                    <a:pt x="222" y="233"/>
                  </a:cubicBezTo>
                  <a:cubicBezTo>
                    <a:pt x="222" y="233"/>
                    <a:pt x="221" y="233"/>
                    <a:pt x="221" y="233"/>
                  </a:cubicBezTo>
                  <a:cubicBezTo>
                    <a:pt x="220" y="233"/>
                    <a:pt x="221" y="233"/>
                    <a:pt x="221" y="234"/>
                  </a:cubicBezTo>
                  <a:cubicBezTo>
                    <a:pt x="221" y="234"/>
                    <a:pt x="221" y="234"/>
                    <a:pt x="221" y="235"/>
                  </a:cubicBezTo>
                  <a:cubicBezTo>
                    <a:pt x="221" y="235"/>
                    <a:pt x="221" y="235"/>
                    <a:pt x="221" y="235"/>
                  </a:cubicBezTo>
                  <a:cubicBezTo>
                    <a:pt x="221" y="235"/>
                    <a:pt x="224" y="236"/>
                    <a:pt x="222" y="236"/>
                  </a:cubicBezTo>
                  <a:cubicBezTo>
                    <a:pt x="222" y="236"/>
                    <a:pt x="222" y="237"/>
                    <a:pt x="223" y="237"/>
                  </a:cubicBezTo>
                  <a:cubicBezTo>
                    <a:pt x="223" y="238"/>
                    <a:pt x="224" y="239"/>
                    <a:pt x="224" y="238"/>
                  </a:cubicBezTo>
                  <a:cubicBezTo>
                    <a:pt x="224" y="238"/>
                    <a:pt x="226" y="237"/>
                    <a:pt x="227" y="239"/>
                  </a:cubicBezTo>
                  <a:cubicBezTo>
                    <a:pt x="227" y="238"/>
                    <a:pt x="227" y="238"/>
                    <a:pt x="227" y="238"/>
                  </a:cubicBezTo>
                  <a:cubicBezTo>
                    <a:pt x="227" y="238"/>
                    <a:pt x="226" y="238"/>
                    <a:pt x="226" y="237"/>
                  </a:cubicBezTo>
                  <a:cubicBezTo>
                    <a:pt x="227" y="237"/>
                    <a:pt x="228" y="238"/>
                    <a:pt x="228" y="238"/>
                  </a:cubicBezTo>
                  <a:cubicBezTo>
                    <a:pt x="227" y="238"/>
                    <a:pt x="227" y="238"/>
                    <a:pt x="227" y="238"/>
                  </a:cubicBezTo>
                  <a:cubicBezTo>
                    <a:pt x="228" y="240"/>
                    <a:pt x="230" y="241"/>
                    <a:pt x="229" y="243"/>
                  </a:cubicBezTo>
                  <a:cubicBezTo>
                    <a:pt x="230" y="243"/>
                    <a:pt x="231" y="244"/>
                    <a:pt x="232" y="245"/>
                  </a:cubicBezTo>
                  <a:cubicBezTo>
                    <a:pt x="233" y="246"/>
                    <a:pt x="234" y="248"/>
                    <a:pt x="233" y="248"/>
                  </a:cubicBezTo>
                  <a:cubicBezTo>
                    <a:pt x="233" y="248"/>
                    <a:pt x="234" y="248"/>
                    <a:pt x="234" y="249"/>
                  </a:cubicBezTo>
                  <a:cubicBezTo>
                    <a:pt x="234" y="249"/>
                    <a:pt x="234" y="250"/>
                    <a:pt x="234" y="251"/>
                  </a:cubicBezTo>
                  <a:cubicBezTo>
                    <a:pt x="234" y="251"/>
                    <a:pt x="234" y="252"/>
                    <a:pt x="235" y="253"/>
                  </a:cubicBezTo>
                  <a:cubicBezTo>
                    <a:pt x="235" y="252"/>
                    <a:pt x="235" y="252"/>
                    <a:pt x="235" y="252"/>
                  </a:cubicBezTo>
                  <a:cubicBezTo>
                    <a:pt x="235" y="252"/>
                    <a:pt x="235" y="253"/>
                    <a:pt x="235" y="253"/>
                  </a:cubicBezTo>
                  <a:cubicBezTo>
                    <a:pt x="235" y="253"/>
                    <a:pt x="236" y="253"/>
                    <a:pt x="236" y="253"/>
                  </a:cubicBezTo>
                  <a:cubicBezTo>
                    <a:pt x="235" y="253"/>
                    <a:pt x="234" y="253"/>
                    <a:pt x="234" y="253"/>
                  </a:cubicBezTo>
                  <a:cubicBezTo>
                    <a:pt x="234" y="252"/>
                    <a:pt x="234" y="252"/>
                    <a:pt x="234" y="252"/>
                  </a:cubicBezTo>
                  <a:cubicBezTo>
                    <a:pt x="233" y="252"/>
                    <a:pt x="233" y="252"/>
                    <a:pt x="233" y="251"/>
                  </a:cubicBezTo>
                  <a:cubicBezTo>
                    <a:pt x="232" y="251"/>
                    <a:pt x="231" y="253"/>
                    <a:pt x="232" y="253"/>
                  </a:cubicBezTo>
                  <a:cubicBezTo>
                    <a:pt x="232" y="253"/>
                    <a:pt x="235" y="252"/>
                    <a:pt x="234" y="254"/>
                  </a:cubicBezTo>
                  <a:cubicBezTo>
                    <a:pt x="236" y="254"/>
                    <a:pt x="237" y="257"/>
                    <a:pt x="238" y="257"/>
                  </a:cubicBezTo>
                  <a:cubicBezTo>
                    <a:pt x="238" y="256"/>
                    <a:pt x="238" y="255"/>
                    <a:pt x="239" y="256"/>
                  </a:cubicBezTo>
                  <a:cubicBezTo>
                    <a:pt x="239" y="256"/>
                    <a:pt x="240" y="256"/>
                    <a:pt x="240" y="257"/>
                  </a:cubicBezTo>
                  <a:cubicBezTo>
                    <a:pt x="241" y="257"/>
                    <a:pt x="241" y="257"/>
                    <a:pt x="241" y="257"/>
                  </a:cubicBezTo>
                  <a:cubicBezTo>
                    <a:pt x="241" y="256"/>
                    <a:pt x="241" y="256"/>
                    <a:pt x="241" y="256"/>
                  </a:cubicBezTo>
                  <a:cubicBezTo>
                    <a:pt x="241" y="255"/>
                    <a:pt x="241" y="255"/>
                    <a:pt x="241" y="255"/>
                  </a:cubicBezTo>
                  <a:cubicBezTo>
                    <a:pt x="241" y="254"/>
                    <a:pt x="241" y="255"/>
                    <a:pt x="241" y="255"/>
                  </a:cubicBezTo>
                  <a:cubicBezTo>
                    <a:pt x="240" y="255"/>
                    <a:pt x="239" y="255"/>
                    <a:pt x="239" y="255"/>
                  </a:cubicBezTo>
                  <a:cubicBezTo>
                    <a:pt x="239" y="255"/>
                    <a:pt x="240" y="254"/>
                    <a:pt x="240" y="254"/>
                  </a:cubicBezTo>
                  <a:cubicBezTo>
                    <a:pt x="240" y="254"/>
                    <a:pt x="239" y="253"/>
                    <a:pt x="240" y="253"/>
                  </a:cubicBezTo>
                  <a:cubicBezTo>
                    <a:pt x="240" y="253"/>
                    <a:pt x="240" y="252"/>
                    <a:pt x="241" y="252"/>
                  </a:cubicBezTo>
                  <a:cubicBezTo>
                    <a:pt x="241" y="251"/>
                    <a:pt x="242" y="252"/>
                    <a:pt x="242" y="252"/>
                  </a:cubicBezTo>
                  <a:cubicBezTo>
                    <a:pt x="243" y="252"/>
                    <a:pt x="242" y="251"/>
                    <a:pt x="243" y="250"/>
                  </a:cubicBezTo>
                  <a:cubicBezTo>
                    <a:pt x="243" y="250"/>
                    <a:pt x="243" y="250"/>
                    <a:pt x="244" y="249"/>
                  </a:cubicBezTo>
                  <a:cubicBezTo>
                    <a:pt x="244" y="249"/>
                    <a:pt x="244" y="248"/>
                    <a:pt x="245" y="248"/>
                  </a:cubicBezTo>
                  <a:cubicBezTo>
                    <a:pt x="245" y="247"/>
                    <a:pt x="247" y="246"/>
                    <a:pt x="248" y="245"/>
                  </a:cubicBezTo>
                  <a:cubicBezTo>
                    <a:pt x="249" y="245"/>
                    <a:pt x="250" y="245"/>
                    <a:pt x="251" y="244"/>
                  </a:cubicBezTo>
                  <a:cubicBezTo>
                    <a:pt x="250" y="244"/>
                    <a:pt x="250" y="244"/>
                    <a:pt x="251" y="243"/>
                  </a:cubicBezTo>
                  <a:cubicBezTo>
                    <a:pt x="251" y="243"/>
                    <a:pt x="252" y="244"/>
                    <a:pt x="252" y="244"/>
                  </a:cubicBezTo>
                  <a:cubicBezTo>
                    <a:pt x="254" y="244"/>
                    <a:pt x="255" y="241"/>
                    <a:pt x="256" y="240"/>
                  </a:cubicBezTo>
                  <a:cubicBezTo>
                    <a:pt x="256" y="238"/>
                    <a:pt x="257" y="237"/>
                    <a:pt x="258" y="236"/>
                  </a:cubicBezTo>
                  <a:cubicBezTo>
                    <a:pt x="259" y="235"/>
                    <a:pt x="259" y="236"/>
                    <a:pt x="259" y="236"/>
                  </a:cubicBezTo>
                  <a:cubicBezTo>
                    <a:pt x="260" y="236"/>
                    <a:pt x="259" y="236"/>
                    <a:pt x="260" y="235"/>
                  </a:cubicBezTo>
                  <a:cubicBezTo>
                    <a:pt x="259" y="236"/>
                    <a:pt x="260" y="235"/>
                    <a:pt x="260" y="235"/>
                  </a:cubicBezTo>
                  <a:cubicBezTo>
                    <a:pt x="260" y="234"/>
                    <a:pt x="260" y="234"/>
                    <a:pt x="260" y="234"/>
                  </a:cubicBezTo>
                  <a:cubicBezTo>
                    <a:pt x="260" y="233"/>
                    <a:pt x="260" y="233"/>
                    <a:pt x="260" y="233"/>
                  </a:cubicBezTo>
                  <a:cubicBezTo>
                    <a:pt x="260" y="232"/>
                    <a:pt x="259" y="231"/>
                    <a:pt x="260" y="231"/>
                  </a:cubicBezTo>
                  <a:cubicBezTo>
                    <a:pt x="260" y="231"/>
                    <a:pt x="260" y="231"/>
                    <a:pt x="260" y="231"/>
                  </a:cubicBezTo>
                  <a:cubicBezTo>
                    <a:pt x="260" y="232"/>
                    <a:pt x="261" y="233"/>
                    <a:pt x="261" y="233"/>
                  </a:cubicBezTo>
                  <a:cubicBezTo>
                    <a:pt x="261" y="234"/>
                    <a:pt x="261" y="235"/>
                    <a:pt x="262" y="236"/>
                  </a:cubicBezTo>
                  <a:cubicBezTo>
                    <a:pt x="262" y="236"/>
                    <a:pt x="262" y="236"/>
                    <a:pt x="262" y="236"/>
                  </a:cubicBezTo>
                  <a:cubicBezTo>
                    <a:pt x="263" y="238"/>
                    <a:pt x="262" y="237"/>
                    <a:pt x="262" y="237"/>
                  </a:cubicBezTo>
                  <a:cubicBezTo>
                    <a:pt x="259" y="239"/>
                    <a:pt x="262" y="240"/>
                    <a:pt x="261" y="242"/>
                  </a:cubicBezTo>
                  <a:cubicBezTo>
                    <a:pt x="260" y="242"/>
                    <a:pt x="259" y="245"/>
                    <a:pt x="258" y="245"/>
                  </a:cubicBezTo>
                  <a:cubicBezTo>
                    <a:pt x="259" y="246"/>
                    <a:pt x="258" y="246"/>
                    <a:pt x="257" y="247"/>
                  </a:cubicBezTo>
                  <a:cubicBezTo>
                    <a:pt x="257" y="247"/>
                    <a:pt x="258" y="247"/>
                    <a:pt x="257" y="247"/>
                  </a:cubicBezTo>
                  <a:cubicBezTo>
                    <a:pt x="257" y="248"/>
                    <a:pt x="257" y="248"/>
                    <a:pt x="257" y="248"/>
                  </a:cubicBezTo>
                  <a:cubicBezTo>
                    <a:pt x="257" y="248"/>
                    <a:pt x="257" y="248"/>
                    <a:pt x="257" y="249"/>
                  </a:cubicBezTo>
                  <a:cubicBezTo>
                    <a:pt x="257" y="249"/>
                    <a:pt x="257" y="249"/>
                    <a:pt x="257" y="249"/>
                  </a:cubicBezTo>
                  <a:cubicBezTo>
                    <a:pt x="257" y="251"/>
                    <a:pt x="256" y="251"/>
                    <a:pt x="256" y="251"/>
                  </a:cubicBezTo>
                  <a:cubicBezTo>
                    <a:pt x="257" y="250"/>
                    <a:pt x="257" y="254"/>
                    <a:pt x="257" y="254"/>
                  </a:cubicBezTo>
                  <a:cubicBezTo>
                    <a:pt x="257" y="255"/>
                    <a:pt x="257" y="256"/>
                    <a:pt x="256" y="256"/>
                  </a:cubicBezTo>
                  <a:cubicBezTo>
                    <a:pt x="256" y="257"/>
                    <a:pt x="256" y="256"/>
                    <a:pt x="255" y="256"/>
                  </a:cubicBezTo>
                  <a:cubicBezTo>
                    <a:pt x="253" y="256"/>
                    <a:pt x="252" y="256"/>
                    <a:pt x="251" y="257"/>
                  </a:cubicBezTo>
                  <a:cubicBezTo>
                    <a:pt x="251" y="258"/>
                    <a:pt x="251" y="258"/>
                    <a:pt x="251" y="258"/>
                  </a:cubicBezTo>
                  <a:cubicBezTo>
                    <a:pt x="251" y="259"/>
                    <a:pt x="250" y="259"/>
                    <a:pt x="250" y="259"/>
                  </a:cubicBezTo>
                  <a:cubicBezTo>
                    <a:pt x="249" y="261"/>
                    <a:pt x="252" y="260"/>
                    <a:pt x="252" y="259"/>
                  </a:cubicBezTo>
                  <a:cubicBezTo>
                    <a:pt x="253" y="259"/>
                    <a:pt x="253" y="260"/>
                    <a:pt x="253" y="259"/>
                  </a:cubicBezTo>
                  <a:cubicBezTo>
                    <a:pt x="254" y="259"/>
                    <a:pt x="254" y="259"/>
                    <a:pt x="254" y="259"/>
                  </a:cubicBezTo>
                  <a:cubicBezTo>
                    <a:pt x="255" y="259"/>
                    <a:pt x="255" y="259"/>
                    <a:pt x="255" y="259"/>
                  </a:cubicBezTo>
                  <a:cubicBezTo>
                    <a:pt x="256" y="259"/>
                    <a:pt x="256" y="258"/>
                    <a:pt x="256" y="258"/>
                  </a:cubicBezTo>
                  <a:cubicBezTo>
                    <a:pt x="257" y="258"/>
                    <a:pt x="258" y="259"/>
                    <a:pt x="259" y="258"/>
                  </a:cubicBezTo>
                  <a:cubicBezTo>
                    <a:pt x="260" y="258"/>
                    <a:pt x="260" y="256"/>
                    <a:pt x="260" y="255"/>
                  </a:cubicBezTo>
                  <a:cubicBezTo>
                    <a:pt x="261" y="255"/>
                    <a:pt x="261" y="254"/>
                    <a:pt x="261" y="253"/>
                  </a:cubicBezTo>
                  <a:cubicBezTo>
                    <a:pt x="261" y="253"/>
                    <a:pt x="261" y="252"/>
                    <a:pt x="261" y="251"/>
                  </a:cubicBezTo>
                  <a:cubicBezTo>
                    <a:pt x="262" y="251"/>
                    <a:pt x="262" y="251"/>
                    <a:pt x="262" y="250"/>
                  </a:cubicBezTo>
                  <a:cubicBezTo>
                    <a:pt x="262" y="250"/>
                    <a:pt x="262" y="250"/>
                    <a:pt x="262" y="249"/>
                  </a:cubicBezTo>
                  <a:cubicBezTo>
                    <a:pt x="262" y="249"/>
                    <a:pt x="263" y="248"/>
                    <a:pt x="263" y="248"/>
                  </a:cubicBezTo>
                  <a:cubicBezTo>
                    <a:pt x="264" y="249"/>
                    <a:pt x="265" y="251"/>
                    <a:pt x="266" y="252"/>
                  </a:cubicBezTo>
                  <a:cubicBezTo>
                    <a:pt x="266" y="253"/>
                    <a:pt x="267" y="253"/>
                    <a:pt x="267" y="254"/>
                  </a:cubicBezTo>
                  <a:cubicBezTo>
                    <a:pt x="267" y="254"/>
                    <a:pt x="268" y="254"/>
                    <a:pt x="268" y="255"/>
                  </a:cubicBezTo>
                  <a:cubicBezTo>
                    <a:pt x="267" y="254"/>
                    <a:pt x="267" y="256"/>
                    <a:pt x="267" y="256"/>
                  </a:cubicBezTo>
                  <a:cubicBezTo>
                    <a:pt x="267" y="257"/>
                    <a:pt x="267" y="258"/>
                    <a:pt x="267" y="259"/>
                  </a:cubicBezTo>
                  <a:cubicBezTo>
                    <a:pt x="267" y="259"/>
                    <a:pt x="267" y="260"/>
                    <a:pt x="267" y="260"/>
                  </a:cubicBezTo>
                  <a:cubicBezTo>
                    <a:pt x="267" y="261"/>
                    <a:pt x="266" y="261"/>
                    <a:pt x="266" y="261"/>
                  </a:cubicBezTo>
                  <a:cubicBezTo>
                    <a:pt x="265" y="262"/>
                    <a:pt x="265" y="262"/>
                    <a:pt x="265" y="262"/>
                  </a:cubicBezTo>
                  <a:cubicBezTo>
                    <a:pt x="265" y="262"/>
                    <a:pt x="264" y="262"/>
                    <a:pt x="264" y="263"/>
                  </a:cubicBezTo>
                  <a:cubicBezTo>
                    <a:pt x="263" y="263"/>
                    <a:pt x="263" y="264"/>
                    <a:pt x="264" y="264"/>
                  </a:cubicBezTo>
                  <a:cubicBezTo>
                    <a:pt x="265" y="264"/>
                    <a:pt x="265" y="264"/>
                    <a:pt x="266" y="264"/>
                  </a:cubicBezTo>
                  <a:cubicBezTo>
                    <a:pt x="267" y="264"/>
                    <a:pt x="268" y="264"/>
                    <a:pt x="269" y="263"/>
                  </a:cubicBezTo>
                  <a:cubicBezTo>
                    <a:pt x="270" y="263"/>
                    <a:pt x="270" y="263"/>
                    <a:pt x="271" y="263"/>
                  </a:cubicBezTo>
                  <a:cubicBezTo>
                    <a:pt x="272" y="263"/>
                    <a:pt x="272" y="263"/>
                    <a:pt x="273" y="263"/>
                  </a:cubicBezTo>
                  <a:cubicBezTo>
                    <a:pt x="272" y="263"/>
                    <a:pt x="271" y="262"/>
                    <a:pt x="270" y="262"/>
                  </a:cubicBezTo>
                  <a:cubicBezTo>
                    <a:pt x="271" y="262"/>
                    <a:pt x="272" y="263"/>
                    <a:pt x="273" y="262"/>
                  </a:cubicBezTo>
                  <a:cubicBezTo>
                    <a:pt x="271" y="261"/>
                    <a:pt x="274" y="261"/>
                    <a:pt x="275" y="260"/>
                  </a:cubicBezTo>
                  <a:cubicBezTo>
                    <a:pt x="275" y="260"/>
                    <a:pt x="275" y="260"/>
                    <a:pt x="275" y="260"/>
                  </a:cubicBezTo>
                  <a:cubicBezTo>
                    <a:pt x="275" y="260"/>
                    <a:pt x="276" y="261"/>
                    <a:pt x="276" y="261"/>
                  </a:cubicBezTo>
                  <a:cubicBezTo>
                    <a:pt x="277" y="261"/>
                    <a:pt x="277" y="262"/>
                    <a:pt x="277" y="262"/>
                  </a:cubicBezTo>
                  <a:cubicBezTo>
                    <a:pt x="276" y="262"/>
                    <a:pt x="275" y="262"/>
                    <a:pt x="275" y="262"/>
                  </a:cubicBezTo>
                  <a:cubicBezTo>
                    <a:pt x="276" y="263"/>
                    <a:pt x="277" y="263"/>
                    <a:pt x="276" y="264"/>
                  </a:cubicBezTo>
                  <a:cubicBezTo>
                    <a:pt x="276" y="265"/>
                    <a:pt x="275" y="264"/>
                    <a:pt x="275" y="264"/>
                  </a:cubicBezTo>
                  <a:cubicBezTo>
                    <a:pt x="275" y="263"/>
                    <a:pt x="275" y="263"/>
                    <a:pt x="275" y="263"/>
                  </a:cubicBezTo>
                  <a:cubicBezTo>
                    <a:pt x="274" y="262"/>
                    <a:pt x="274" y="262"/>
                    <a:pt x="273" y="263"/>
                  </a:cubicBezTo>
                  <a:cubicBezTo>
                    <a:pt x="273" y="263"/>
                    <a:pt x="274" y="264"/>
                    <a:pt x="274" y="264"/>
                  </a:cubicBezTo>
                  <a:cubicBezTo>
                    <a:pt x="275" y="265"/>
                    <a:pt x="276" y="265"/>
                    <a:pt x="277" y="266"/>
                  </a:cubicBezTo>
                  <a:cubicBezTo>
                    <a:pt x="278" y="267"/>
                    <a:pt x="280" y="268"/>
                    <a:pt x="280" y="270"/>
                  </a:cubicBezTo>
                  <a:cubicBezTo>
                    <a:pt x="279" y="269"/>
                    <a:pt x="279" y="269"/>
                    <a:pt x="279" y="268"/>
                  </a:cubicBezTo>
                  <a:cubicBezTo>
                    <a:pt x="278" y="267"/>
                    <a:pt x="277" y="267"/>
                    <a:pt x="276" y="266"/>
                  </a:cubicBezTo>
                  <a:cubicBezTo>
                    <a:pt x="275" y="265"/>
                    <a:pt x="273" y="263"/>
                    <a:pt x="272" y="263"/>
                  </a:cubicBezTo>
                  <a:cubicBezTo>
                    <a:pt x="276" y="265"/>
                    <a:pt x="280" y="269"/>
                    <a:pt x="282" y="274"/>
                  </a:cubicBezTo>
                  <a:cubicBezTo>
                    <a:pt x="282" y="275"/>
                    <a:pt x="282" y="276"/>
                    <a:pt x="281" y="277"/>
                  </a:cubicBezTo>
                  <a:cubicBezTo>
                    <a:pt x="280" y="278"/>
                    <a:pt x="280" y="277"/>
                    <a:pt x="280" y="278"/>
                  </a:cubicBezTo>
                  <a:cubicBezTo>
                    <a:pt x="281" y="279"/>
                    <a:pt x="281" y="280"/>
                    <a:pt x="281" y="280"/>
                  </a:cubicBezTo>
                  <a:cubicBezTo>
                    <a:pt x="281" y="281"/>
                    <a:pt x="283" y="283"/>
                    <a:pt x="283" y="283"/>
                  </a:cubicBezTo>
                  <a:cubicBezTo>
                    <a:pt x="284" y="283"/>
                    <a:pt x="285" y="284"/>
                    <a:pt x="284" y="284"/>
                  </a:cubicBezTo>
                  <a:cubicBezTo>
                    <a:pt x="285" y="285"/>
                    <a:pt x="286" y="285"/>
                    <a:pt x="286" y="286"/>
                  </a:cubicBezTo>
                  <a:cubicBezTo>
                    <a:pt x="287" y="287"/>
                    <a:pt x="287" y="287"/>
                    <a:pt x="287" y="288"/>
                  </a:cubicBezTo>
                  <a:cubicBezTo>
                    <a:pt x="288" y="288"/>
                    <a:pt x="289" y="289"/>
                    <a:pt x="290" y="289"/>
                  </a:cubicBezTo>
                  <a:cubicBezTo>
                    <a:pt x="291" y="290"/>
                    <a:pt x="292" y="289"/>
                    <a:pt x="293" y="289"/>
                  </a:cubicBezTo>
                  <a:cubicBezTo>
                    <a:pt x="294" y="289"/>
                    <a:pt x="295" y="290"/>
                    <a:pt x="296" y="290"/>
                  </a:cubicBezTo>
                  <a:cubicBezTo>
                    <a:pt x="297" y="291"/>
                    <a:pt x="297" y="291"/>
                    <a:pt x="298" y="292"/>
                  </a:cubicBezTo>
                  <a:cubicBezTo>
                    <a:pt x="298" y="293"/>
                    <a:pt x="297" y="293"/>
                    <a:pt x="298" y="293"/>
                  </a:cubicBezTo>
                  <a:cubicBezTo>
                    <a:pt x="298" y="293"/>
                    <a:pt x="299" y="293"/>
                    <a:pt x="299" y="293"/>
                  </a:cubicBezTo>
                  <a:cubicBezTo>
                    <a:pt x="299" y="293"/>
                    <a:pt x="299" y="293"/>
                    <a:pt x="299" y="293"/>
                  </a:cubicBezTo>
                  <a:cubicBezTo>
                    <a:pt x="300" y="293"/>
                    <a:pt x="300" y="293"/>
                    <a:pt x="301" y="293"/>
                  </a:cubicBezTo>
                  <a:cubicBezTo>
                    <a:pt x="299" y="291"/>
                    <a:pt x="303" y="291"/>
                    <a:pt x="304" y="292"/>
                  </a:cubicBezTo>
                  <a:cubicBezTo>
                    <a:pt x="305" y="292"/>
                    <a:pt x="306" y="293"/>
                    <a:pt x="307" y="293"/>
                  </a:cubicBezTo>
                  <a:cubicBezTo>
                    <a:pt x="308" y="293"/>
                    <a:pt x="308" y="292"/>
                    <a:pt x="309" y="293"/>
                  </a:cubicBezTo>
                  <a:cubicBezTo>
                    <a:pt x="309" y="292"/>
                    <a:pt x="310" y="293"/>
                    <a:pt x="310" y="293"/>
                  </a:cubicBezTo>
                  <a:cubicBezTo>
                    <a:pt x="311" y="294"/>
                    <a:pt x="312" y="294"/>
                    <a:pt x="313" y="295"/>
                  </a:cubicBezTo>
                  <a:cubicBezTo>
                    <a:pt x="314" y="295"/>
                    <a:pt x="315" y="295"/>
                    <a:pt x="316" y="296"/>
                  </a:cubicBezTo>
                  <a:cubicBezTo>
                    <a:pt x="317" y="297"/>
                    <a:pt x="317" y="296"/>
                    <a:pt x="319" y="297"/>
                  </a:cubicBezTo>
                  <a:cubicBezTo>
                    <a:pt x="319" y="297"/>
                    <a:pt x="320" y="298"/>
                    <a:pt x="321" y="298"/>
                  </a:cubicBezTo>
                  <a:cubicBezTo>
                    <a:pt x="321" y="298"/>
                    <a:pt x="322" y="297"/>
                    <a:pt x="322" y="297"/>
                  </a:cubicBezTo>
                  <a:cubicBezTo>
                    <a:pt x="323" y="296"/>
                    <a:pt x="323" y="296"/>
                    <a:pt x="324" y="296"/>
                  </a:cubicBezTo>
                  <a:cubicBezTo>
                    <a:pt x="324" y="295"/>
                    <a:pt x="325" y="295"/>
                    <a:pt x="325" y="294"/>
                  </a:cubicBezTo>
                  <a:cubicBezTo>
                    <a:pt x="326" y="294"/>
                    <a:pt x="327" y="294"/>
                    <a:pt x="327" y="293"/>
                  </a:cubicBezTo>
                  <a:cubicBezTo>
                    <a:pt x="328" y="293"/>
                    <a:pt x="329" y="292"/>
                    <a:pt x="330" y="292"/>
                  </a:cubicBezTo>
                  <a:cubicBezTo>
                    <a:pt x="330" y="292"/>
                    <a:pt x="334" y="292"/>
                    <a:pt x="333" y="290"/>
                  </a:cubicBezTo>
                  <a:cubicBezTo>
                    <a:pt x="333" y="290"/>
                    <a:pt x="331" y="291"/>
                    <a:pt x="330" y="290"/>
                  </a:cubicBezTo>
                  <a:cubicBezTo>
                    <a:pt x="328" y="290"/>
                    <a:pt x="330" y="290"/>
                    <a:pt x="331" y="290"/>
                  </a:cubicBezTo>
                  <a:cubicBezTo>
                    <a:pt x="331" y="290"/>
                    <a:pt x="331" y="289"/>
                    <a:pt x="331" y="289"/>
                  </a:cubicBezTo>
                  <a:cubicBezTo>
                    <a:pt x="332" y="289"/>
                    <a:pt x="332" y="289"/>
                    <a:pt x="333" y="289"/>
                  </a:cubicBezTo>
                  <a:cubicBezTo>
                    <a:pt x="333" y="288"/>
                    <a:pt x="334" y="288"/>
                    <a:pt x="334" y="288"/>
                  </a:cubicBezTo>
                  <a:cubicBezTo>
                    <a:pt x="334" y="288"/>
                    <a:pt x="335" y="287"/>
                    <a:pt x="335" y="287"/>
                  </a:cubicBezTo>
                  <a:cubicBezTo>
                    <a:pt x="336" y="288"/>
                    <a:pt x="336" y="288"/>
                    <a:pt x="336" y="288"/>
                  </a:cubicBezTo>
                  <a:cubicBezTo>
                    <a:pt x="337" y="289"/>
                    <a:pt x="338" y="289"/>
                    <a:pt x="337" y="291"/>
                  </a:cubicBezTo>
                  <a:cubicBezTo>
                    <a:pt x="336" y="291"/>
                    <a:pt x="336" y="292"/>
                    <a:pt x="336" y="292"/>
                  </a:cubicBezTo>
                  <a:cubicBezTo>
                    <a:pt x="334" y="293"/>
                    <a:pt x="334" y="292"/>
                    <a:pt x="332" y="292"/>
                  </a:cubicBezTo>
                  <a:cubicBezTo>
                    <a:pt x="333" y="292"/>
                    <a:pt x="334" y="293"/>
                    <a:pt x="334" y="293"/>
                  </a:cubicBezTo>
                  <a:cubicBezTo>
                    <a:pt x="335" y="294"/>
                    <a:pt x="335" y="294"/>
                    <a:pt x="336" y="294"/>
                  </a:cubicBezTo>
                  <a:cubicBezTo>
                    <a:pt x="336" y="293"/>
                    <a:pt x="338" y="293"/>
                    <a:pt x="338" y="293"/>
                  </a:cubicBezTo>
                  <a:cubicBezTo>
                    <a:pt x="338" y="292"/>
                    <a:pt x="339" y="291"/>
                    <a:pt x="341" y="291"/>
                  </a:cubicBezTo>
                  <a:cubicBezTo>
                    <a:pt x="341" y="291"/>
                    <a:pt x="342" y="292"/>
                    <a:pt x="342" y="292"/>
                  </a:cubicBezTo>
                  <a:cubicBezTo>
                    <a:pt x="342" y="293"/>
                    <a:pt x="341" y="293"/>
                    <a:pt x="340" y="293"/>
                  </a:cubicBezTo>
                  <a:cubicBezTo>
                    <a:pt x="341" y="294"/>
                    <a:pt x="340" y="294"/>
                    <a:pt x="340" y="294"/>
                  </a:cubicBezTo>
                  <a:cubicBezTo>
                    <a:pt x="340" y="294"/>
                    <a:pt x="341" y="294"/>
                    <a:pt x="341" y="295"/>
                  </a:cubicBezTo>
                  <a:cubicBezTo>
                    <a:pt x="342" y="295"/>
                    <a:pt x="342" y="296"/>
                    <a:pt x="342" y="296"/>
                  </a:cubicBezTo>
                  <a:cubicBezTo>
                    <a:pt x="343" y="296"/>
                    <a:pt x="344" y="295"/>
                    <a:pt x="345" y="296"/>
                  </a:cubicBezTo>
                  <a:cubicBezTo>
                    <a:pt x="345" y="296"/>
                    <a:pt x="344" y="296"/>
                    <a:pt x="344" y="296"/>
                  </a:cubicBezTo>
                  <a:cubicBezTo>
                    <a:pt x="344" y="296"/>
                    <a:pt x="345" y="298"/>
                    <a:pt x="346" y="298"/>
                  </a:cubicBezTo>
                  <a:cubicBezTo>
                    <a:pt x="347" y="299"/>
                    <a:pt x="346" y="297"/>
                    <a:pt x="348" y="297"/>
                  </a:cubicBezTo>
                  <a:cubicBezTo>
                    <a:pt x="348" y="297"/>
                    <a:pt x="349" y="298"/>
                    <a:pt x="349" y="299"/>
                  </a:cubicBezTo>
                  <a:cubicBezTo>
                    <a:pt x="349" y="299"/>
                    <a:pt x="350" y="299"/>
                    <a:pt x="350" y="300"/>
                  </a:cubicBezTo>
                  <a:cubicBezTo>
                    <a:pt x="350" y="300"/>
                    <a:pt x="350" y="301"/>
                    <a:pt x="351" y="301"/>
                  </a:cubicBezTo>
                  <a:cubicBezTo>
                    <a:pt x="351" y="301"/>
                    <a:pt x="351" y="300"/>
                    <a:pt x="351" y="300"/>
                  </a:cubicBezTo>
                  <a:cubicBezTo>
                    <a:pt x="351" y="299"/>
                    <a:pt x="351" y="300"/>
                    <a:pt x="351" y="299"/>
                  </a:cubicBezTo>
                  <a:cubicBezTo>
                    <a:pt x="351" y="299"/>
                    <a:pt x="351" y="299"/>
                    <a:pt x="351" y="299"/>
                  </a:cubicBezTo>
                  <a:cubicBezTo>
                    <a:pt x="351" y="298"/>
                    <a:pt x="352" y="298"/>
                    <a:pt x="351" y="297"/>
                  </a:cubicBezTo>
                  <a:cubicBezTo>
                    <a:pt x="351" y="297"/>
                    <a:pt x="351" y="297"/>
                    <a:pt x="351" y="298"/>
                  </a:cubicBezTo>
                  <a:cubicBezTo>
                    <a:pt x="350" y="298"/>
                    <a:pt x="350" y="298"/>
                    <a:pt x="349" y="298"/>
                  </a:cubicBezTo>
                  <a:cubicBezTo>
                    <a:pt x="349" y="298"/>
                    <a:pt x="349" y="297"/>
                    <a:pt x="348" y="297"/>
                  </a:cubicBezTo>
                  <a:cubicBezTo>
                    <a:pt x="349" y="296"/>
                    <a:pt x="350" y="296"/>
                    <a:pt x="350" y="296"/>
                  </a:cubicBezTo>
                  <a:cubicBezTo>
                    <a:pt x="350" y="296"/>
                    <a:pt x="350" y="296"/>
                    <a:pt x="351" y="296"/>
                  </a:cubicBezTo>
                  <a:cubicBezTo>
                    <a:pt x="351" y="296"/>
                    <a:pt x="351" y="296"/>
                    <a:pt x="351" y="296"/>
                  </a:cubicBezTo>
                  <a:cubicBezTo>
                    <a:pt x="353" y="296"/>
                    <a:pt x="354" y="295"/>
                    <a:pt x="355" y="296"/>
                  </a:cubicBezTo>
                  <a:cubicBezTo>
                    <a:pt x="355" y="296"/>
                    <a:pt x="355" y="296"/>
                    <a:pt x="355" y="296"/>
                  </a:cubicBezTo>
                  <a:cubicBezTo>
                    <a:pt x="359" y="293"/>
                    <a:pt x="363" y="289"/>
                    <a:pt x="368" y="287"/>
                  </a:cubicBezTo>
                  <a:cubicBezTo>
                    <a:pt x="370" y="287"/>
                    <a:pt x="373" y="287"/>
                    <a:pt x="376" y="287"/>
                  </a:cubicBezTo>
                  <a:cubicBezTo>
                    <a:pt x="377" y="287"/>
                    <a:pt x="380" y="286"/>
                    <a:pt x="381" y="287"/>
                  </a:cubicBezTo>
                  <a:cubicBezTo>
                    <a:pt x="381" y="287"/>
                    <a:pt x="388" y="285"/>
                    <a:pt x="386" y="284"/>
                  </a:cubicBezTo>
                  <a:cubicBezTo>
                    <a:pt x="386" y="284"/>
                    <a:pt x="386" y="284"/>
                    <a:pt x="386" y="283"/>
                  </a:cubicBezTo>
                  <a:cubicBezTo>
                    <a:pt x="386" y="284"/>
                    <a:pt x="386" y="284"/>
                    <a:pt x="386" y="284"/>
                  </a:cubicBezTo>
                  <a:cubicBezTo>
                    <a:pt x="388" y="284"/>
                    <a:pt x="388" y="284"/>
                    <a:pt x="388" y="282"/>
                  </a:cubicBezTo>
                  <a:cubicBezTo>
                    <a:pt x="388" y="282"/>
                    <a:pt x="388" y="280"/>
                    <a:pt x="389" y="281"/>
                  </a:cubicBezTo>
                  <a:cubicBezTo>
                    <a:pt x="389" y="281"/>
                    <a:pt x="389" y="280"/>
                    <a:pt x="388" y="280"/>
                  </a:cubicBezTo>
                  <a:cubicBezTo>
                    <a:pt x="388" y="279"/>
                    <a:pt x="387" y="280"/>
                    <a:pt x="387" y="279"/>
                  </a:cubicBezTo>
                  <a:cubicBezTo>
                    <a:pt x="387" y="279"/>
                    <a:pt x="388" y="279"/>
                    <a:pt x="388" y="279"/>
                  </a:cubicBezTo>
                  <a:cubicBezTo>
                    <a:pt x="388" y="278"/>
                    <a:pt x="388" y="278"/>
                    <a:pt x="388" y="278"/>
                  </a:cubicBezTo>
                  <a:cubicBezTo>
                    <a:pt x="387" y="277"/>
                    <a:pt x="389" y="273"/>
                    <a:pt x="389" y="272"/>
                  </a:cubicBezTo>
                  <a:cubicBezTo>
                    <a:pt x="390" y="272"/>
                    <a:pt x="390" y="271"/>
                    <a:pt x="390" y="270"/>
                  </a:cubicBezTo>
                  <a:cubicBezTo>
                    <a:pt x="390" y="270"/>
                    <a:pt x="390" y="268"/>
                    <a:pt x="389" y="268"/>
                  </a:cubicBezTo>
                  <a:cubicBezTo>
                    <a:pt x="390" y="268"/>
                    <a:pt x="390" y="268"/>
                    <a:pt x="390" y="268"/>
                  </a:cubicBezTo>
                  <a:cubicBezTo>
                    <a:pt x="390" y="268"/>
                    <a:pt x="390" y="267"/>
                    <a:pt x="390" y="267"/>
                  </a:cubicBezTo>
                  <a:cubicBezTo>
                    <a:pt x="390" y="267"/>
                    <a:pt x="391" y="266"/>
                    <a:pt x="391" y="266"/>
                  </a:cubicBezTo>
                  <a:cubicBezTo>
                    <a:pt x="391" y="266"/>
                    <a:pt x="391" y="265"/>
                    <a:pt x="391" y="265"/>
                  </a:cubicBezTo>
                  <a:cubicBezTo>
                    <a:pt x="392" y="265"/>
                    <a:pt x="391" y="265"/>
                    <a:pt x="392" y="264"/>
                  </a:cubicBezTo>
                  <a:cubicBezTo>
                    <a:pt x="392" y="264"/>
                    <a:pt x="393" y="263"/>
                    <a:pt x="393" y="263"/>
                  </a:cubicBezTo>
                  <a:cubicBezTo>
                    <a:pt x="393" y="263"/>
                    <a:pt x="393" y="262"/>
                    <a:pt x="393" y="262"/>
                  </a:cubicBezTo>
                  <a:cubicBezTo>
                    <a:pt x="393" y="261"/>
                    <a:pt x="394" y="261"/>
                    <a:pt x="394" y="261"/>
                  </a:cubicBezTo>
                  <a:cubicBezTo>
                    <a:pt x="394" y="260"/>
                    <a:pt x="394" y="260"/>
                    <a:pt x="394" y="259"/>
                  </a:cubicBezTo>
                  <a:cubicBezTo>
                    <a:pt x="395" y="259"/>
                    <a:pt x="397" y="259"/>
                    <a:pt x="396" y="258"/>
                  </a:cubicBezTo>
                  <a:cubicBezTo>
                    <a:pt x="396" y="258"/>
                    <a:pt x="396" y="258"/>
                    <a:pt x="396" y="258"/>
                  </a:cubicBezTo>
                  <a:cubicBezTo>
                    <a:pt x="396" y="257"/>
                    <a:pt x="397" y="257"/>
                    <a:pt x="397" y="257"/>
                  </a:cubicBezTo>
                  <a:cubicBezTo>
                    <a:pt x="397" y="258"/>
                    <a:pt x="397" y="258"/>
                    <a:pt x="397" y="258"/>
                  </a:cubicBezTo>
                  <a:cubicBezTo>
                    <a:pt x="397" y="258"/>
                    <a:pt x="398" y="258"/>
                    <a:pt x="398" y="257"/>
                  </a:cubicBezTo>
                  <a:cubicBezTo>
                    <a:pt x="398" y="257"/>
                    <a:pt x="397" y="256"/>
                    <a:pt x="396" y="256"/>
                  </a:cubicBezTo>
                  <a:cubicBezTo>
                    <a:pt x="397" y="256"/>
                    <a:pt x="397" y="256"/>
                    <a:pt x="397" y="256"/>
                  </a:cubicBezTo>
                  <a:cubicBezTo>
                    <a:pt x="397" y="256"/>
                    <a:pt x="396" y="256"/>
                    <a:pt x="396" y="256"/>
                  </a:cubicBezTo>
                  <a:cubicBezTo>
                    <a:pt x="397" y="255"/>
                    <a:pt x="397" y="255"/>
                    <a:pt x="397" y="255"/>
                  </a:cubicBezTo>
                  <a:cubicBezTo>
                    <a:pt x="398" y="254"/>
                    <a:pt x="397" y="253"/>
                    <a:pt x="398" y="253"/>
                  </a:cubicBezTo>
                  <a:cubicBezTo>
                    <a:pt x="398" y="253"/>
                    <a:pt x="397" y="252"/>
                    <a:pt x="397" y="252"/>
                  </a:cubicBezTo>
                  <a:cubicBezTo>
                    <a:pt x="397" y="252"/>
                    <a:pt x="398" y="252"/>
                    <a:pt x="398" y="252"/>
                  </a:cubicBezTo>
                  <a:cubicBezTo>
                    <a:pt x="399" y="252"/>
                    <a:pt x="398" y="250"/>
                    <a:pt x="399" y="249"/>
                  </a:cubicBezTo>
                  <a:cubicBezTo>
                    <a:pt x="399" y="249"/>
                    <a:pt x="401" y="248"/>
                    <a:pt x="401" y="247"/>
                  </a:cubicBezTo>
                  <a:cubicBezTo>
                    <a:pt x="401" y="247"/>
                    <a:pt x="401" y="247"/>
                    <a:pt x="401" y="247"/>
                  </a:cubicBezTo>
                  <a:cubicBezTo>
                    <a:pt x="401" y="247"/>
                    <a:pt x="401" y="247"/>
                    <a:pt x="402" y="247"/>
                  </a:cubicBezTo>
                  <a:cubicBezTo>
                    <a:pt x="401" y="247"/>
                    <a:pt x="401" y="247"/>
                    <a:pt x="400" y="247"/>
                  </a:cubicBezTo>
                  <a:cubicBezTo>
                    <a:pt x="401" y="247"/>
                    <a:pt x="401" y="246"/>
                    <a:pt x="401" y="246"/>
                  </a:cubicBezTo>
                  <a:cubicBezTo>
                    <a:pt x="402" y="246"/>
                    <a:pt x="402" y="247"/>
                    <a:pt x="402" y="246"/>
                  </a:cubicBezTo>
                  <a:cubicBezTo>
                    <a:pt x="402" y="246"/>
                    <a:pt x="402" y="245"/>
                    <a:pt x="402" y="245"/>
                  </a:cubicBezTo>
                  <a:cubicBezTo>
                    <a:pt x="401" y="245"/>
                    <a:pt x="402" y="245"/>
                    <a:pt x="402" y="244"/>
                  </a:cubicBezTo>
                  <a:cubicBezTo>
                    <a:pt x="403" y="244"/>
                    <a:pt x="403" y="243"/>
                    <a:pt x="403" y="242"/>
                  </a:cubicBezTo>
                  <a:cubicBezTo>
                    <a:pt x="403" y="243"/>
                    <a:pt x="402" y="243"/>
                    <a:pt x="402" y="243"/>
                  </a:cubicBezTo>
                  <a:cubicBezTo>
                    <a:pt x="402" y="243"/>
                    <a:pt x="402" y="242"/>
                    <a:pt x="402" y="242"/>
                  </a:cubicBezTo>
                  <a:cubicBezTo>
                    <a:pt x="402" y="242"/>
                    <a:pt x="402" y="242"/>
                    <a:pt x="402" y="242"/>
                  </a:cubicBezTo>
                  <a:cubicBezTo>
                    <a:pt x="402" y="242"/>
                    <a:pt x="402" y="242"/>
                    <a:pt x="402" y="242"/>
                  </a:cubicBezTo>
                  <a:cubicBezTo>
                    <a:pt x="402" y="242"/>
                    <a:pt x="402" y="242"/>
                    <a:pt x="402" y="241"/>
                  </a:cubicBezTo>
                  <a:cubicBezTo>
                    <a:pt x="402" y="242"/>
                    <a:pt x="403" y="242"/>
                    <a:pt x="404" y="241"/>
                  </a:cubicBezTo>
                  <a:cubicBezTo>
                    <a:pt x="404" y="241"/>
                    <a:pt x="404" y="240"/>
                    <a:pt x="405" y="240"/>
                  </a:cubicBezTo>
                  <a:cubicBezTo>
                    <a:pt x="404" y="240"/>
                    <a:pt x="404" y="240"/>
                    <a:pt x="404" y="240"/>
                  </a:cubicBezTo>
                  <a:cubicBezTo>
                    <a:pt x="404" y="240"/>
                    <a:pt x="404" y="240"/>
                    <a:pt x="404" y="239"/>
                  </a:cubicBezTo>
                  <a:cubicBezTo>
                    <a:pt x="404" y="239"/>
                    <a:pt x="404" y="239"/>
                    <a:pt x="404" y="239"/>
                  </a:cubicBezTo>
                  <a:cubicBezTo>
                    <a:pt x="404" y="239"/>
                    <a:pt x="405" y="239"/>
                    <a:pt x="405" y="239"/>
                  </a:cubicBezTo>
                  <a:cubicBezTo>
                    <a:pt x="405" y="239"/>
                    <a:pt x="405" y="239"/>
                    <a:pt x="405" y="240"/>
                  </a:cubicBezTo>
                  <a:cubicBezTo>
                    <a:pt x="406" y="239"/>
                    <a:pt x="406" y="237"/>
                    <a:pt x="407" y="236"/>
                  </a:cubicBezTo>
                  <a:cubicBezTo>
                    <a:pt x="408" y="235"/>
                    <a:pt x="408" y="234"/>
                    <a:pt x="409" y="234"/>
                  </a:cubicBezTo>
                  <a:cubicBezTo>
                    <a:pt x="410" y="234"/>
                    <a:pt x="411" y="234"/>
                    <a:pt x="412" y="233"/>
                  </a:cubicBezTo>
                  <a:cubicBezTo>
                    <a:pt x="411" y="233"/>
                    <a:pt x="411" y="233"/>
                    <a:pt x="410" y="233"/>
                  </a:cubicBezTo>
                  <a:cubicBezTo>
                    <a:pt x="411" y="232"/>
                    <a:pt x="411" y="232"/>
                    <a:pt x="412" y="233"/>
                  </a:cubicBezTo>
                  <a:cubicBezTo>
                    <a:pt x="412" y="232"/>
                    <a:pt x="415" y="230"/>
                    <a:pt x="415" y="230"/>
                  </a:cubicBezTo>
                  <a:cubicBezTo>
                    <a:pt x="415" y="229"/>
                    <a:pt x="415" y="228"/>
                    <a:pt x="416" y="228"/>
                  </a:cubicBezTo>
                  <a:cubicBezTo>
                    <a:pt x="414" y="226"/>
                    <a:pt x="417" y="225"/>
                    <a:pt x="418" y="224"/>
                  </a:cubicBezTo>
                  <a:cubicBezTo>
                    <a:pt x="418" y="223"/>
                    <a:pt x="418" y="222"/>
                    <a:pt x="419" y="221"/>
                  </a:cubicBezTo>
                  <a:cubicBezTo>
                    <a:pt x="419" y="221"/>
                    <a:pt x="419" y="220"/>
                    <a:pt x="420" y="220"/>
                  </a:cubicBezTo>
                  <a:cubicBezTo>
                    <a:pt x="420" y="219"/>
                    <a:pt x="420" y="218"/>
                    <a:pt x="420" y="217"/>
                  </a:cubicBezTo>
                  <a:cubicBezTo>
                    <a:pt x="420" y="217"/>
                    <a:pt x="421" y="216"/>
                    <a:pt x="421" y="215"/>
                  </a:cubicBezTo>
                  <a:cubicBezTo>
                    <a:pt x="421" y="215"/>
                    <a:pt x="421" y="214"/>
                    <a:pt x="421" y="214"/>
                  </a:cubicBezTo>
                  <a:cubicBezTo>
                    <a:pt x="421" y="214"/>
                    <a:pt x="421" y="214"/>
                    <a:pt x="420" y="213"/>
                  </a:cubicBezTo>
                  <a:cubicBezTo>
                    <a:pt x="420" y="212"/>
                    <a:pt x="420" y="211"/>
                    <a:pt x="420" y="211"/>
                  </a:cubicBezTo>
                  <a:cubicBezTo>
                    <a:pt x="421" y="209"/>
                    <a:pt x="422" y="207"/>
                    <a:pt x="422" y="205"/>
                  </a:cubicBezTo>
                  <a:cubicBezTo>
                    <a:pt x="423" y="203"/>
                    <a:pt x="424" y="201"/>
                    <a:pt x="424" y="199"/>
                  </a:cubicBezTo>
                  <a:cubicBezTo>
                    <a:pt x="424" y="198"/>
                    <a:pt x="424" y="197"/>
                    <a:pt x="424" y="197"/>
                  </a:cubicBezTo>
                  <a:cubicBezTo>
                    <a:pt x="424" y="196"/>
                    <a:pt x="425" y="196"/>
                    <a:pt x="425" y="195"/>
                  </a:cubicBezTo>
                  <a:cubicBezTo>
                    <a:pt x="425" y="195"/>
                    <a:pt x="425" y="195"/>
                    <a:pt x="425" y="195"/>
                  </a:cubicBezTo>
                  <a:cubicBezTo>
                    <a:pt x="425" y="194"/>
                    <a:pt x="426" y="193"/>
                    <a:pt x="427" y="192"/>
                  </a:cubicBezTo>
                  <a:cubicBezTo>
                    <a:pt x="427" y="192"/>
                    <a:pt x="427" y="190"/>
                    <a:pt x="427" y="190"/>
                  </a:cubicBezTo>
                  <a:close/>
                  <a:moveTo>
                    <a:pt x="410" y="189"/>
                  </a:moveTo>
                  <a:cubicBezTo>
                    <a:pt x="410" y="189"/>
                    <a:pt x="410" y="189"/>
                    <a:pt x="410" y="189"/>
                  </a:cubicBezTo>
                  <a:cubicBezTo>
                    <a:pt x="410" y="189"/>
                    <a:pt x="410" y="189"/>
                    <a:pt x="410" y="189"/>
                  </a:cubicBezTo>
                  <a:close/>
                  <a:moveTo>
                    <a:pt x="385" y="190"/>
                  </a:moveTo>
                  <a:cubicBezTo>
                    <a:pt x="385" y="190"/>
                    <a:pt x="385" y="190"/>
                    <a:pt x="385" y="190"/>
                  </a:cubicBezTo>
                  <a:cubicBezTo>
                    <a:pt x="384" y="190"/>
                    <a:pt x="385" y="190"/>
                    <a:pt x="385" y="190"/>
                  </a:cubicBezTo>
                  <a:close/>
                  <a:moveTo>
                    <a:pt x="381" y="191"/>
                  </a:moveTo>
                  <a:cubicBezTo>
                    <a:pt x="381" y="191"/>
                    <a:pt x="381" y="191"/>
                    <a:pt x="381" y="191"/>
                  </a:cubicBezTo>
                  <a:cubicBezTo>
                    <a:pt x="381" y="191"/>
                    <a:pt x="380" y="192"/>
                    <a:pt x="381" y="191"/>
                  </a:cubicBezTo>
                  <a:close/>
                  <a:moveTo>
                    <a:pt x="369" y="272"/>
                  </a:moveTo>
                  <a:cubicBezTo>
                    <a:pt x="369" y="273"/>
                    <a:pt x="369" y="273"/>
                    <a:pt x="369" y="273"/>
                  </a:cubicBezTo>
                  <a:cubicBezTo>
                    <a:pt x="369" y="273"/>
                    <a:pt x="369" y="273"/>
                    <a:pt x="369" y="272"/>
                  </a:cubicBezTo>
                  <a:close/>
                  <a:moveTo>
                    <a:pt x="370" y="275"/>
                  </a:moveTo>
                  <a:cubicBezTo>
                    <a:pt x="370" y="274"/>
                    <a:pt x="370" y="274"/>
                    <a:pt x="370" y="274"/>
                  </a:cubicBezTo>
                  <a:cubicBezTo>
                    <a:pt x="370" y="274"/>
                    <a:pt x="370" y="274"/>
                    <a:pt x="370" y="275"/>
                  </a:cubicBezTo>
                  <a:close/>
                  <a:moveTo>
                    <a:pt x="368" y="270"/>
                  </a:moveTo>
                  <a:cubicBezTo>
                    <a:pt x="368" y="270"/>
                    <a:pt x="368" y="270"/>
                    <a:pt x="368" y="270"/>
                  </a:cubicBezTo>
                  <a:cubicBezTo>
                    <a:pt x="368" y="270"/>
                    <a:pt x="368" y="270"/>
                    <a:pt x="368" y="270"/>
                  </a:cubicBezTo>
                  <a:close/>
                  <a:moveTo>
                    <a:pt x="368" y="271"/>
                  </a:moveTo>
                  <a:cubicBezTo>
                    <a:pt x="368" y="271"/>
                    <a:pt x="368" y="271"/>
                    <a:pt x="368" y="271"/>
                  </a:cubicBezTo>
                  <a:cubicBezTo>
                    <a:pt x="368" y="271"/>
                    <a:pt x="368" y="271"/>
                    <a:pt x="368" y="271"/>
                  </a:cubicBezTo>
                  <a:close/>
                  <a:moveTo>
                    <a:pt x="368" y="268"/>
                  </a:moveTo>
                  <a:cubicBezTo>
                    <a:pt x="367" y="268"/>
                    <a:pt x="368" y="268"/>
                    <a:pt x="368" y="268"/>
                  </a:cubicBezTo>
                  <a:close/>
                  <a:moveTo>
                    <a:pt x="335" y="268"/>
                  </a:moveTo>
                  <a:cubicBezTo>
                    <a:pt x="336" y="268"/>
                    <a:pt x="336" y="268"/>
                    <a:pt x="335" y="268"/>
                  </a:cubicBezTo>
                  <a:cubicBezTo>
                    <a:pt x="335" y="268"/>
                    <a:pt x="335" y="268"/>
                    <a:pt x="335" y="268"/>
                  </a:cubicBezTo>
                  <a:close/>
                  <a:moveTo>
                    <a:pt x="335" y="268"/>
                  </a:moveTo>
                  <a:cubicBezTo>
                    <a:pt x="335" y="268"/>
                    <a:pt x="335" y="268"/>
                    <a:pt x="335" y="268"/>
                  </a:cubicBezTo>
                  <a:close/>
                  <a:moveTo>
                    <a:pt x="318" y="256"/>
                  </a:moveTo>
                  <a:cubicBezTo>
                    <a:pt x="318" y="256"/>
                    <a:pt x="318" y="256"/>
                    <a:pt x="318" y="256"/>
                  </a:cubicBezTo>
                  <a:cubicBezTo>
                    <a:pt x="318" y="256"/>
                    <a:pt x="318" y="256"/>
                    <a:pt x="318" y="256"/>
                  </a:cubicBezTo>
                  <a:close/>
                  <a:moveTo>
                    <a:pt x="318" y="256"/>
                  </a:moveTo>
                  <a:cubicBezTo>
                    <a:pt x="319" y="256"/>
                    <a:pt x="319" y="256"/>
                    <a:pt x="318" y="256"/>
                  </a:cubicBezTo>
                  <a:close/>
                  <a:moveTo>
                    <a:pt x="312" y="254"/>
                  </a:moveTo>
                  <a:cubicBezTo>
                    <a:pt x="312" y="254"/>
                    <a:pt x="312" y="254"/>
                    <a:pt x="312" y="254"/>
                  </a:cubicBezTo>
                  <a:cubicBezTo>
                    <a:pt x="312" y="254"/>
                    <a:pt x="312" y="254"/>
                    <a:pt x="312" y="254"/>
                  </a:cubicBezTo>
                  <a:close/>
                  <a:moveTo>
                    <a:pt x="378" y="246"/>
                  </a:moveTo>
                  <a:cubicBezTo>
                    <a:pt x="378" y="246"/>
                    <a:pt x="379" y="246"/>
                    <a:pt x="379" y="245"/>
                  </a:cubicBezTo>
                  <a:cubicBezTo>
                    <a:pt x="378" y="246"/>
                    <a:pt x="378" y="246"/>
                    <a:pt x="379" y="247"/>
                  </a:cubicBezTo>
                  <a:cubicBezTo>
                    <a:pt x="378" y="246"/>
                    <a:pt x="378" y="246"/>
                    <a:pt x="378" y="246"/>
                  </a:cubicBezTo>
                  <a:cubicBezTo>
                    <a:pt x="378" y="246"/>
                    <a:pt x="378" y="246"/>
                    <a:pt x="378" y="246"/>
                  </a:cubicBezTo>
                  <a:cubicBezTo>
                    <a:pt x="378" y="246"/>
                    <a:pt x="378" y="246"/>
                    <a:pt x="378" y="246"/>
                  </a:cubicBezTo>
                  <a:close/>
                  <a:moveTo>
                    <a:pt x="167" y="59"/>
                  </a:moveTo>
                  <a:cubicBezTo>
                    <a:pt x="167" y="59"/>
                    <a:pt x="167" y="59"/>
                    <a:pt x="166" y="59"/>
                  </a:cubicBezTo>
                  <a:cubicBezTo>
                    <a:pt x="167" y="60"/>
                    <a:pt x="167" y="60"/>
                    <a:pt x="167" y="60"/>
                  </a:cubicBezTo>
                  <a:cubicBezTo>
                    <a:pt x="167" y="60"/>
                    <a:pt x="167" y="60"/>
                    <a:pt x="167" y="60"/>
                  </a:cubicBezTo>
                  <a:cubicBezTo>
                    <a:pt x="167" y="60"/>
                    <a:pt x="167" y="60"/>
                    <a:pt x="166" y="60"/>
                  </a:cubicBezTo>
                  <a:cubicBezTo>
                    <a:pt x="167" y="60"/>
                    <a:pt x="167" y="61"/>
                    <a:pt x="167" y="61"/>
                  </a:cubicBezTo>
                  <a:cubicBezTo>
                    <a:pt x="166" y="60"/>
                    <a:pt x="167" y="61"/>
                    <a:pt x="166" y="61"/>
                  </a:cubicBezTo>
                  <a:cubicBezTo>
                    <a:pt x="166" y="61"/>
                    <a:pt x="166" y="62"/>
                    <a:pt x="166" y="62"/>
                  </a:cubicBezTo>
                  <a:cubicBezTo>
                    <a:pt x="166" y="61"/>
                    <a:pt x="166" y="61"/>
                    <a:pt x="166" y="61"/>
                  </a:cubicBezTo>
                  <a:cubicBezTo>
                    <a:pt x="166" y="61"/>
                    <a:pt x="166" y="61"/>
                    <a:pt x="166" y="61"/>
                  </a:cubicBezTo>
                  <a:cubicBezTo>
                    <a:pt x="166" y="61"/>
                    <a:pt x="165" y="61"/>
                    <a:pt x="165" y="61"/>
                  </a:cubicBezTo>
                  <a:cubicBezTo>
                    <a:pt x="165" y="62"/>
                    <a:pt x="165" y="62"/>
                    <a:pt x="165" y="63"/>
                  </a:cubicBezTo>
                  <a:cubicBezTo>
                    <a:pt x="165" y="63"/>
                    <a:pt x="165" y="63"/>
                    <a:pt x="165" y="63"/>
                  </a:cubicBezTo>
                  <a:cubicBezTo>
                    <a:pt x="165" y="63"/>
                    <a:pt x="165" y="63"/>
                    <a:pt x="165" y="64"/>
                  </a:cubicBezTo>
                  <a:cubicBezTo>
                    <a:pt x="165" y="64"/>
                    <a:pt x="165" y="64"/>
                    <a:pt x="165" y="64"/>
                  </a:cubicBezTo>
                  <a:cubicBezTo>
                    <a:pt x="165" y="64"/>
                    <a:pt x="165" y="65"/>
                    <a:pt x="165" y="65"/>
                  </a:cubicBezTo>
                  <a:cubicBezTo>
                    <a:pt x="164" y="65"/>
                    <a:pt x="165" y="64"/>
                    <a:pt x="164" y="64"/>
                  </a:cubicBezTo>
                  <a:cubicBezTo>
                    <a:pt x="164" y="64"/>
                    <a:pt x="164" y="64"/>
                    <a:pt x="163" y="64"/>
                  </a:cubicBezTo>
                  <a:cubicBezTo>
                    <a:pt x="163" y="64"/>
                    <a:pt x="163" y="64"/>
                    <a:pt x="163" y="63"/>
                  </a:cubicBezTo>
                  <a:cubicBezTo>
                    <a:pt x="163" y="64"/>
                    <a:pt x="163" y="64"/>
                    <a:pt x="163" y="64"/>
                  </a:cubicBezTo>
                  <a:cubicBezTo>
                    <a:pt x="163" y="64"/>
                    <a:pt x="163" y="63"/>
                    <a:pt x="163" y="63"/>
                  </a:cubicBezTo>
                  <a:cubicBezTo>
                    <a:pt x="163" y="63"/>
                    <a:pt x="163" y="63"/>
                    <a:pt x="163" y="63"/>
                  </a:cubicBezTo>
                  <a:cubicBezTo>
                    <a:pt x="163" y="63"/>
                    <a:pt x="163" y="63"/>
                    <a:pt x="163" y="63"/>
                  </a:cubicBezTo>
                  <a:cubicBezTo>
                    <a:pt x="163" y="63"/>
                    <a:pt x="163" y="62"/>
                    <a:pt x="163" y="62"/>
                  </a:cubicBezTo>
                  <a:cubicBezTo>
                    <a:pt x="163" y="62"/>
                    <a:pt x="162" y="62"/>
                    <a:pt x="162" y="63"/>
                  </a:cubicBezTo>
                  <a:cubicBezTo>
                    <a:pt x="162" y="62"/>
                    <a:pt x="164" y="61"/>
                    <a:pt x="163" y="59"/>
                  </a:cubicBezTo>
                  <a:cubicBezTo>
                    <a:pt x="163" y="59"/>
                    <a:pt x="164" y="59"/>
                    <a:pt x="164" y="59"/>
                  </a:cubicBezTo>
                  <a:cubicBezTo>
                    <a:pt x="164" y="59"/>
                    <a:pt x="164" y="59"/>
                    <a:pt x="164" y="60"/>
                  </a:cubicBezTo>
                  <a:cubicBezTo>
                    <a:pt x="164" y="59"/>
                    <a:pt x="164" y="59"/>
                    <a:pt x="163" y="59"/>
                  </a:cubicBezTo>
                  <a:cubicBezTo>
                    <a:pt x="164" y="58"/>
                    <a:pt x="164" y="58"/>
                    <a:pt x="164" y="58"/>
                  </a:cubicBezTo>
                  <a:cubicBezTo>
                    <a:pt x="165" y="58"/>
                    <a:pt x="165" y="57"/>
                    <a:pt x="165" y="58"/>
                  </a:cubicBezTo>
                  <a:cubicBezTo>
                    <a:pt x="165" y="58"/>
                    <a:pt x="165" y="58"/>
                    <a:pt x="164" y="59"/>
                  </a:cubicBezTo>
                  <a:cubicBezTo>
                    <a:pt x="165" y="59"/>
                    <a:pt x="165" y="58"/>
                    <a:pt x="165" y="58"/>
                  </a:cubicBezTo>
                  <a:cubicBezTo>
                    <a:pt x="165" y="58"/>
                    <a:pt x="165" y="59"/>
                    <a:pt x="165" y="59"/>
                  </a:cubicBezTo>
                  <a:cubicBezTo>
                    <a:pt x="165" y="59"/>
                    <a:pt x="165" y="58"/>
                    <a:pt x="165" y="58"/>
                  </a:cubicBezTo>
                  <a:cubicBezTo>
                    <a:pt x="165" y="59"/>
                    <a:pt x="165" y="59"/>
                    <a:pt x="165" y="59"/>
                  </a:cubicBezTo>
                  <a:cubicBezTo>
                    <a:pt x="165" y="59"/>
                    <a:pt x="165" y="59"/>
                    <a:pt x="166" y="58"/>
                  </a:cubicBezTo>
                  <a:cubicBezTo>
                    <a:pt x="166" y="58"/>
                    <a:pt x="166" y="59"/>
                    <a:pt x="166" y="59"/>
                  </a:cubicBezTo>
                  <a:cubicBezTo>
                    <a:pt x="166" y="58"/>
                    <a:pt x="166" y="58"/>
                    <a:pt x="167" y="58"/>
                  </a:cubicBezTo>
                  <a:cubicBezTo>
                    <a:pt x="167" y="58"/>
                    <a:pt x="168" y="58"/>
                    <a:pt x="167" y="59"/>
                  </a:cubicBezTo>
                  <a:cubicBezTo>
                    <a:pt x="168" y="59"/>
                    <a:pt x="168" y="59"/>
                    <a:pt x="167" y="59"/>
                  </a:cubicBezTo>
                  <a:close/>
                  <a:moveTo>
                    <a:pt x="294" y="247"/>
                  </a:moveTo>
                  <a:cubicBezTo>
                    <a:pt x="294" y="247"/>
                    <a:pt x="294" y="247"/>
                    <a:pt x="294" y="247"/>
                  </a:cubicBezTo>
                  <a:close/>
                  <a:moveTo>
                    <a:pt x="296" y="247"/>
                  </a:moveTo>
                  <a:cubicBezTo>
                    <a:pt x="296" y="247"/>
                    <a:pt x="296" y="247"/>
                    <a:pt x="296" y="247"/>
                  </a:cubicBezTo>
                  <a:cubicBezTo>
                    <a:pt x="296" y="247"/>
                    <a:pt x="297" y="247"/>
                    <a:pt x="296" y="247"/>
                  </a:cubicBezTo>
                  <a:close/>
                  <a:moveTo>
                    <a:pt x="299" y="249"/>
                  </a:moveTo>
                  <a:cubicBezTo>
                    <a:pt x="299" y="249"/>
                    <a:pt x="299" y="249"/>
                    <a:pt x="299" y="248"/>
                  </a:cubicBezTo>
                  <a:cubicBezTo>
                    <a:pt x="299" y="249"/>
                    <a:pt x="299" y="249"/>
                    <a:pt x="299" y="249"/>
                  </a:cubicBezTo>
                  <a:close/>
                  <a:moveTo>
                    <a:pt x="301" y="248"/>
                  </a:moveTo>
                  <a:cubicBezTo>
                    <a:pt x="301" y="248"/>
                    <a:pt x="302" y="248"/>
                    <a:pt x="302" y="248"/>
                  </a:cubicBezTo>
                  <a:cubicBezTo>
                    <a:pt x="301" y="248"/>
                    <a:pt x="301" y="248"/>
                    <a:pt x="301" y="248"/>
                  </a:cubicBezTo>
                  <a:close/>
                  <a:moveTo>
                    <a:pt x="304" y="248"/>
                  </a:moveTo>
                  <a:cubicBezTo>
                    <a:pt x="304" y="248"/>
                    <a:pt x="304" y="248"/>
                    <a:pt x="304" y="248"/>
                  </a:cubicBezTo>
                  <a:close/>
                  <a:moveTo>
                    <a:pt x="304" y="248"/>
                  </a:moveTo>
                  <a:cubicBezTo>
                    <a:pt x="304" y="248"/>
                    <a:pt x="304" y="248"/>
                    <a:pt x="305" y="248"/>
                  </a:cubicBezTo>
                  <a:cubicBezTo>
                    <a:pt x="304" y="248"/>
                    <a:pt x="304" y="248"/>
                    <a:pt x="304" y="248"/>
                  </a:cubicBezTo>
                  <a:close/>
                  <a:moveTo>
                    <a:pt x="306" y="248"/>
                  </a:moveTo>
                  <a:cubicBezTo>
                    <a:pt x="306" y="248"/>
                    <a:pt x="306" y="248"/>
                    <a:pt x="306" y="248"/>
                  </a:cubicBezTo>
                  <a:cubicBezTo>
                    <a:pt x="306" y="248"/>
                    <a:pt x="306" y="248"/>
                    <a:pt x="306" y="248"/>
                  </a:cubicBezTo>
                  <a:close/>
                  <a:moveTo>
                    <a:pt x="306" y="248"/>
                  </a:moveTo>
                  <a:cubicBezTo>
                    <a:pt x="306" y="248"/>
                    <a:pt x="306" y="248"/>
                    <a:pt x="306" y="248"/>
                  </a:cubicBezTo>
                  <a:cubicBezTo>
                    <a:pt x="306" y="248"/>
                    <a:pt x="306" y="249"/>
                    <a:pt x="306" y="248"/>
                  </a:cubicBezTo>
                  <a:close/>
                  <a:moveTo>
                    <a:pt x="307" y="249"/>
                  </a:moveTo>
                  <a:cubicBezTo>
                    <a:pt x="307" y="248"/>
                    <a:pt x="307" y="249"/>
                    <a:pt x="307" y="249"/>
                  </a:cubicBezTo>
                  <a:close/>
                  <a:moveTo>
                    <a:pt x="310" y="255"/>
                  </a:moveTo>
                  <a:cubicBezTo>
                    <a:pt x="310" y="255"/>
                    <a:pt x="311" y="255"/>
                    <a:pt x="310" y="255"/>
                  </a:cubicBezTo>
                  <a:close/>
                  <a:moveTo>
                    <a:pt x="311" y="255"/>
                  </a:moveTo>
                  <a:cubicBezTo>
                    <a:pt x="311" y="255"/>
                    <a:pt x="311" y="255"/>
                    <a:pt x="311" y="255"/>
                  </a:cubicBezTo>
                  <a:close/>
                  <a:moveTo>
                    <a:pt x="313" y="253"/>
                  </a:moveTo>
                  <a:cubicBezTo>
                    <a:pt x="313" y="253"/>
                    <a:pt x="313" y="253"/>
                    <a:pt x="313" y="253"/>
                  </a:cubicBezTo>
                  <a:cubicBezTo>
                    <a:pt x="313" y="253"/>
                    <a:pt x="313" y="253"/>
                    <a:pt x="313" y="253"/>
                  </a:cubicBezTo>
                  <a:close/>
                  <a:moveTo>
                    <a:pt x="317" y="254"/>
                  </a:moveTo>
                  <a:cubicBezTo>
                    <a:pt x="317" y="254"/>
                    <a:pt x="318" y="254"/>
                    <a:pt x="317" y="254"/>
                  </a:cubicBezTo>
                  <a:close/>
                  <a:moveTo>
                    <a:pt x="318" y="255"/>
                  </a:moveTo>
                  <a:cubicBezTo>
                    <a:pt x="318" y="255"/>
                    <a:pt x="318" y="255"/>
                    <a:pt x="319" y="255"/>
                  </a:cubicBezTo>
                  <a:cubicBezTo>
                    <a:pt x="318" y="255"/>
                    <a:pt x="318" y="255"/>
                    <a:pt x="318" y="255"/>
                  </a:cubicBezTo>
                  <a:close/>
                  <a:moveTo>
                    <a:pt x="321" y="259"/>
                  </a:moveTo>
                  <a:cubicBezTo>
                    <a:pt x="320" y="259"/>
                    <a:pt x="320" y="259"/>
                    <a:pt x="320" y="259"/>
                  </a:cubicBezTo>
                  <a:cubicBezTo>
                    <a:pt x="320" y="259"/>
                    <a:pt x="321" y="260"/>
                    <a:pt x="321" y="259"/>
                  </a:cubicBezTo>
                  <a:close/>
                  <a:moveTo>
                    <a:pt x="327" y="264"/>
                  </a:moveTo>
                  <a:cubicBezTo>
                    <a:pt x="327" y="264"/>
                    <a:pt x="327" y="264"/>
                    <a:pt x="326" y="263"/>
                  </a:cubicBezTo>
                  <a:cubicBezTo>
                    <a:pt x="327" y="264"/>
                    <a:pt x="327" y="264"/>
                    <a:pt x="327" y="264"/>
                  </a:cubicBezTo>
                  <a:close/>
                  <a:moveTo>
                    <a:pt x="332" y="268"/>
                  </a:moveTo>
                  <a:cubicBezTo>
                    <a:pt x="332" y="268"/>
                    <a:pt x="332" y="268"/>
                    <a:pt x="332" y="268"/>
                  </a:cubicBezTo>
                  <a:cubicBezTo>
                    <a:pt x="332" y="268"/>
                    <a:pt x="332" y="268"/>
                    <a:pt x="332" y="268"/>
                  </a:cubicBezTo>
                  <a:cubicBezTo>
                    <a:pt x="332" y="268"/>
                    <a:pt x="332" y="268"/>
                    <a:pt x="332" y="268"/>
                  </a:cubicBezTo>
                  <a:close/>
                  <a:moveTo>
                    <a:pt x="333" y="269"/>
                  </a:moveTo>
                  <a:cubicBezTo>
                    <a:pt x="333" y="269"/>
                    <a:pt x="333" y="269"/>
                    <a:pt x="333" y="269"/>
                  </a:cubicBezTo>
                  <a:close/>
                  <a:moveTo>
                    <a:pt x="333" y="269"/>
                  </a:moveTo>
                  <a:cubicBezTo>
                    <a:pt x="333" y="269"/>
                    <a:pt x="333" y="269"/>
                    <a:pt x="333" y="269"/>
                  </a:cubicBezTo>
                  <a:close/>
                  <a:moveTo>
                    <a:pt x="333" y="269"/>
                  </a:moveTo>
                  <a:cubicBezTo>
                    <a:pt x="334" y="269"/>
                    <a:pt x="334" y="269"/>
                    <a:pt x="334" y="269"/>
                  </a:cubicBezTo>
                  <a:cubicBezTo>
                    <a:pt x="334" y="269"/>
                    <a:pt x="334" y="269"/>
                    <a:pt x="333" y="269"/>
                  </a:cubicBezTo>
                  <a:close/>
                  <a:moveTo>
                    <a:pt x="346" y="268"/>
                  </a:moveTo>
                  <a:cubicBezTo>
                    <a:pt x="346" y="268"/>
                    <a:pt x="347" y="268"/>
                    <a:pt x="346" y="268"/>
                  </a:cubicBezTo>
                  <a:close/>
                  <a:moveTo>
                    <a:pt x="349" y="268"/>
                  </a:moveTo>
                  <a:cubicBezTo>
                    <a:pt x="348" y="268"/>
                    <a:pt x="346" y="268"/>
                    <a:pt x="347" y="267"/>
                  </a:cubicBezTo>
                  <a:cubicBezTo>
                    <a:pt x="347" y="267"/>
                    <a:pt x="349" y="268"/>
                    <a:pt x="349" y="268"/>
                  </a:cubicBezTo>
                  <a:close/>
                  <a:moveTo>
                    <a:pt x="349" y="268"/>
                  </a:moveTo>
                  <a:cubicBezTo>
                    <a:pt x="349" y="268"/>
                    <a:pt x="349" y="268"/>
                    <a:pt x="349" y="268"/>
                  </a:cubicBezTo>
                  <a:close/>
                  <a:moveTo>
                    <a:pt x="350" y="268"/>
                  </a:moveTo>
                  <a:cubicBezTo>
                    <a:pt x="350" y="268"/>
                    <a:pt x="350" y="268"/>
                    <a:pt x="350" y="268"/>
                  </a:cubicBezTo>
                  <a:close/>
                  <a:moveTo>
                    <a:pt x="351" y="267"/>
                  </a:moveTo>
                  <a:cubicBezTo>
                    <a:pt x="351" y="267"/>
                    <a:pt x="352" y="267"/>
                    <a:pt x="352" y="267"/>
                  </a:cubicBezTo>
                  <a:lnTo>
                    <a:pt x="351" y="267"/>
                  </a:lnTo>
                  <a:close/>
                  <a:moveTo>
                    <a:pt x="352" y="267"/>
                  </a:moveTo>
                  <a:cubicBezTo>
                    <a:pt x="352" y="267"/>
                    <a:pt x="352" y="268"/>
                    <a:pt x="352" y="267"/>
                  </a:cubicBezTo>
                  <a:close/>
                  <a:moveTo>
                    <a:pt x="353" y="268"/>
                  </a:moveTo>
                  <a:cubicBezTo>
                    <a:pt x="353" y="268"/>
                    <a:pt x="353" y="268"/>
                    <a:pt x="354" y="268"/>
                  </a:cubicBezTo>
                  <a:cubicBezTo>
                    <a:pt x="353" y="268"/>
                    <a:pt x="353" y="268"/>
                    <a:pt x="353" y="268"/>
                  </a:cubicBezTo>
                  <a:close/>
                  <a:moveTo>
                    <a:pt x="359" y="270"/>
                  </a:moveTo>
                  <a:cubicBezTo>
                    <a:pt x="358" y="270"/>
                    <a:pt x="357" y="270"/>
                    <a:pt x="357" y="269"/>
                  </a:cubicBezTo>
                  <a:cubicBezTo>
                    <a:pt x="357" y="268"/>
                    <a:pt x="358" y="268"/>
                    <a:pt x="358" y="267"/>
                  </a:cubicBezTo>
                  <a:cubicBezTo>
                    <a:pt x="358" y="268"/>
                    <a:pt x="359" y="268"/>
                    <a:pt x="360" y="268"/>
                  </a:cubicBezTo>
                  <a:cubicBezTo>
                    <a:pt x="359" y="268"/>
                    <a:pt x="358" y="268"/>
                    <a:pt x="358" y="269"/>
                  </a:cubicBezTo>
                  <a:cubicBezTo>
                    <a:pt x="358" y="269"/>
                    <a:pt x="358" y="270"/>
                    <a:pt x="359" y="270"/>
                  </a:cubicBezTo>
                  <a:cubicBezTo>
                    <a:pt x="359" y="270"/>
                    <a:pt x="359" y="270"/>
                    <a:pt x="359" y="270"/>
                  </a:cubicBezTo>
                  <a:close/>
                  <a:moveTo>
                    <a:pt x="362" y="267"/>
                  </a:moveTo>
                  <a:cubicBezTo>
                    <a:pt x="362" y="267"/>
                    <a:pt x="362" y="267"/>
                    <a:pt x="362" y="267"/>
                  </a:cubicBezTo>
                  <a:cubicBezTo>
                    <a:pt x="363" y="267"/>
                    <a:pt x="362" y="267"/>
                    <a:pt x="362" y="267"/>
                  </a:cubicBezTo>
                  <a:close/>
                  <a:moveTo>
                    <a:pt x="364" y="267"/>
                  </a:moveTo>
                  <a:cubicBezTo>
                    <a:pt x="364" y="267"/>
                    <a:pt x="365" y="267"/>
                    <a:pt x="364" y="267"/>
                  </a:cubicBezTo>
                  <a:close/>
                  <a:moveTo>
                    <a:pt x="366" y="268"/>
                  </a:moveTo>
                  <a:cubicBezTo>
                    <a:pt x="366" y="268"/>
                    <a:pt x="367" y="268"/>
                    <a:pt x="366" y="268"/>
                  </a:cubicBezTo>
                  <a:close/>
                  <a:moveTo>
                    <a:pt x="368" y="269"/>
                  </a:moveTo>
                  <a:cubicBezTo>
                    <a:pt x="368" y="269"/>
                    <a:pt x="368" y="269"/>
                    <a:pt x="368" y="269"/>
                  </a:cubicBezTo>
                  <a:cubicBezTo>
                    <a:pt x="368" y="269"/>
                    <a:pt x="368" y="269"/>
                    <a:pt x="368" y="269"/>
                  </a:cubicBezTo>
                  <a:close/>
                  <a:moveTo>
                    <a:pt x="389" y="190"/>
                  </a:moveTo>
                  <a:cubicBezTo>
                    <a:pt x="388" y="190"/>
                    <a:pt x="389" y="189"/>
                    <a:pt x="389" y="189"/>
                  </a:cubicBezTo>
                  <a:cubicBezTo>
                    <a:pt x="389" y="189"/>
                    <a:pt x="389" y="190"/>
                    <a:pt x="389" y="190"/>
                  </a:cubicBezTo>
                  <a:close/>
                  <a:moveTo>
                    <a:pt x="400" y="192"/>
                  </a:moveTo>
                  <a:cubicBezTo>
                    <a:pt x="400" y="192"/>
                    <a:pt x="400" y="192"/>
                    <a:pt x="400" y="192"/>
                  </a:cubicBezTo>
                  <a:close/>
                  <a:moveTo>
                    <a:pt x="403" y="195"/>
                  </a:moveTo>
                  <a:cubicBezTo>
                    <a:pt x="403" y="196"/>
                    <a:pt x="404" y="195"/>
                    <a:pt x="403" y="195"/>
                  </a:cubicBezTo>
                  <a:close/>
                  <a:moveTo>
                    <a:pt x="405" y="193"/>
                  </a:moveTo>
                  <a:cubicBezTo>
                    <a:pt x="406" y="193"/>
                    <a:pt x="406" y="193"/>
                    <a:pt x="405" y="193"/>
                  </a:cubicBezTo>
                  <a:close/>
                  <a:moveTo>
                    <a:pt x="406" y="193"/>
                  </a:moveTo>
                  <a:cubicBezTo>
                    <a:pt x="406" y="193"/>
                    <a:pt x="406" y="193"/>
                    <a:pt x="406" y="193"/>
                  </a:cubicBezTo>
                  <a:close/>
                  <a:moveTo>
                    <a:pt x="408" y="193"/>
                  </a:moveTo>
                  <a:cubicBezTo>
                    <a:pt x="408" y="193"/>
                    <a:pt x="408" y="193"/>
                    <a:pt x="408" y="193"/>
                  </a:cubicBezTo>
                  <a:close/>
                  <a:moveTo>
                    <a:pt x="410" y="193"/>
                  </a:moveTo>
                  <a:cubicBezTo>
                    <a:pt x="409" y="193"/>
                    <a:pt x="410" y="193"/>
                    <a:pt x="410" y="193"/>
                  </a:cubicBezTo>
                  <a:close/>
                  <a:moveTo>
                    <a:pt x="410" y="193"/>
                  </a:moveTo>
                  <a:cubicBezTo>
                    <a:pt x="410" y="193"/>
                    <a:pt x="410" y="193"/>
                    <a:pt x="410" y="193"/>
                  </a:cubicBezTo>
                  <a:close/>
                  <a:moveTo>
                    <a:pt x="415" y="186"/>
                  </a:moveTo>
                  <a:cubicBezTo>
                    <a:pt x="415" y="186"/>
                    <a:pt x="415" y="186"/>
                    <a:pt x="415" y="186"/>
                  </a:cubicBezTo>
                  <a:close/>
                  <a:moveTo>
                    <a:pt x="415" y="187"/>
                  </a:moveTo>
                  <a:cubicBezTo>
                    <a:pt x="415" y="186"/>
                    <a:pt x="415" y="187"/>
                    <a:pt x="415" y="187"/>
                  </a:cubicBezTo>
                  <a:close/>
                  <a:moveTo>
                    <a:pt x="417" y="187"/>
                  </a:moveTo>
                  <a:cubicBezTo>
                    <a:pt x="416" y="187"/>
                    <a:pt x="416" y="186"/>
                    <a:pt x="416" y="186"/>
                  </a:cubicBezTo>
                  <a:cubicBezTo>
                    <a:pt x="417" y="187"/>
                    <a:pt x="417" y="187"/>
                    <a:pt x="418" y="187"/>
                  </a:cubicBezTo>
                  <a:cubicBezTo>
                    <a:pt x="417" y="187"/>
                    <a:pt x="417" y="187"/>
                    <a:pt x="417" y="187"/>
                  </a:cubicBezTo>
                  <a:close/>
                  <a:moveTo>
                    <a:pt x="418" y="187"/>
                  </a:moveTo>
                  <a:cubicBezTo>
                    <a:pt x="418" y="187"/>
                    <a:pt x="418" y="187"/>
                    <a:pt x="418" y="187"/>
                  </a:cubicBezTo>
                  <a:cubicBezTo>
                    <a:pt x="418" y="187"/>
                    <a:pt x="418" y="187"/>
                    <a:pt x="418" y="187"/>
                  </a:cubicBezTo>
                  <a:cubicBezTo>
                    <a:pt x="418" y="187"/>
                    <a:pt x="418" y="187"/>
                    <a:pt x="418" y="187"/>
                  </a:cubicBezTo>
                  <a:close/>
                  <a:moveTo>
                    <a:pt x="421" y="187"/>
                  </a:moveTo>
                  <a:cubicBezTo>
                    <a:pt x="421" y="187"/>
                    <a:pt x="422" y="187"/>
                    <a:pt x="421" y="187"/>
                  </a:cubicBezTo>
                  <a:close/>
                  <a:moveTo>
                    <a:pt x="423" y="186"/>
                  </a:moveTo>
                  <a:cubicBezTo>
                    <a:pt x="423" y="186"/>
                    <a:pt x="423" y="186"/>
                    <a:pt x="423" y="186"/>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grpSp>
      <p:sp>
        <p:nvSpPr>
          <p:cNvPr id="1533" name="Google Shape;1210;p25">
            <a:extLst>
              <a:ext uri="{FF2B5EF4-FFF2-40B4-BE49-F238E27FC236}">
                <a16:creationId xmlns:a16="http://schemas.microsoft.com/office/drawing/2014/main" id="{13C27739-23AF-4DA1-AD9E-19B8EAC7FCE9}"/>
              </a:ext>
            </a:extLst>
          </p:cNvPr>
          <p:cNvSpPr txBox="1"/>
          <p:nvPr/>
        </p:nvSpPr>
        <p:spPr>
          <a:xfrm>
            <a:off x="8428037" y="2165350"/>
            <a:ext cx="2473325" cy="876300"/>
          </a:xfrm>
          <a:prstGeom prst="rect">
            <a:avLst/>
          </a:prstGeom>
          <a:noFill/>
          <a:ln>
            <a:noFill/>
          </a:ln>
        </p:spPr>
        <p:txBody>
          <a:bodyPr spcFirstLastPara="1" wrap="square" lIns="91425" tIns="45700" rIns="91425" bIns="45700" anchor="t" anchorCtr="0">
            <a:noAutofit/>
          </a:bodyPr>
          <a:lstStyle/>
          <a:p>
            <a:pPr lvl="0" algn="just">
              <a:buClr>
                <a:schemeClr val="dk1"/>
              </a:buClr>
              <a:buSzPts val="1700"/>
            </a:pPr>
            <a:r>
              <a:rPr lang="af-ZA" sz="1200" dirty="0">
                <a:latin typeface="Arial" panose="020B0604020202020204" pitchFamily="34" charset="0"/>
                <a:cs typeface="Arial" panose="020B0604020202020204" pitchFamily="34" charset="0"/>
              </a:rPr>
              <a:t>тур оператор нь </a:t>
            </a:r>
            <a:r>
              <a:rPr lang="mn-MN" sz="1200" dirty="0">
                <a:latin typeface="Arial" panose="020B0604020202020204" pitchFamily="34" charset="0"/>
                <a:cs typeface="Arial" panose="020B0604020202020204" pitchFamily="34" charset="0"/>
              </a:rPr>
              <a:t>хилийн зурвасын</a:t>
            </a:r>
            <a:r>
              <a:rPr lang="af-ZA" sz="1200" dirty="0">
                <a:latin typeface="Arial" panose="020B0604020202020204" pitchFamily="34" charset="0"/>
                <a:cs typeface="Arial" panose="020B0604020202020204" pitchFamily="34" charset="0"/>
              </a:rPr>
              <a:t> аюулгүй байдлыг хангах зорилгын хүрээнд улсын хил хамгаалах байгууллагатай  гэрээ байгуулж, хэрэгжилтийг хангана</a:t>
            </a:r>
            <a:r>
              <a:rPr lang="mn-MN" sz="120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1534" name="Google Shape;1211;p25">
            <a:extLst>
              <a:ext uri="{FF2B5EF4-FFF2-40B4-BE49-F238E27FC236}">
                <a16:creationId xmlns:a16="http://schemas.microsoft.com/office/drawing/2014/main" id="{7C63617B-54DD-4240-929B-E320E4E727EB}"/>
              </a:ext>
            </a:extLst>
          </p:cNvPr>
          <p:cNvSpPr txBox="1"/>
          <p:nvPr/>
        </p:nvSpPr>
        <p:spPr>
          <a:xfrm>
            <a:off x="3148012" y="4652962"/>
            <a:ext cx="2173287" cy="877887"/>
          </a:xfrm>
          <a:prstGeom prst="rect">
            <a:avLst/>
          </a:prstGeom>
          <a:noFill/>
          <a:ln>
            <a:noFill/>
          </a:ln>
        </p:spPr>
        <p:txBody>
          <a:bodyPr spcFirstLastPara="1" wrap="square" lIns="91425" tIns="45700" rIns="91425" bIns="45700" anchor="t" anchorCtr="0">
            <a:noAutofit/>
          </a:bodyPr>
          <a:lstStyle/>
          <a:p>
            <a:pPr lvl="0" algn="just">
              <a:buClr>
                <a:schemeClr val="dk1"/>
              </a:buClr>
              <a:buSzPts val="1700"/>
            </a:pPr>
            <a:r>
              <a:rPr lang="mn-MN" sz="1200" dirty="0">
                <a:latin typeface="Arial" panose="020B0604020202020204" pitchFamily="34" charset="0"/>
                <a:cs typeface="Arial" panose="020B0604020202020204" pitchFamily="34" charset="0"/>
              </a:rPr>
              <a:t>маршрутын дагуу х</a:t>
            </a:r>
            <a:r>
              <a:rPr lang="af-ZA" sz="1200" dirty="0">
                <a:latin typeface="Arial" panose="020B0604020202020204" pitchFamily="34" charset="0"/>
                <a:cs typeface="Arial" panose="020B0604020202020204" pitchFamily="34" charset="0"/>
              </a:rPr>
              <a:t>ил орчмын</a:t>
            </a:r>
            <a:r>
              <a:rPr lang="mn-MN" sz="1200" dirty="0">
                <a:latin typeface="Arial" panose="020B0604020202020204" pitchFamily="34" charset="0"/>
                <a:cs typeface="Arial" panose="020B0604020202020204" pitchFamily="34" charset="0"/>
              </a:rPr>
              <a:t> аялал жуулчлалын үйл ажиллагааг </a:t>
            </a:r>
            <a:r>
              <a:rPr lang="af-ZA" sz="1200" dirty="0">
                <a:latin typeface="Arial" panose="020B0604020202020204" pitchFamily="34" charset="0"/>
                <a:cs typeface="Arial" panose="020B0604020202020204" pitchFamily="34" charset="0"/>
              </a:rPr>
              <a:t>энэ хуул</a:t>
            </a:r>
            <a:r>
              <a:rPr lang="mn-MN" sz="1200" dirty="0">
                <a:latin typeface="Arial" panose="020B0604020202020204" pitchFamily="34" charset="0"/>
                <a:cs typeface="Arial" panose="020B0604020202020204" pitchFamily="34" charset="0"/>
              </a:rPr>
              <a:t>ьд заасны дагуу бүртгүүлсэн хуулийн этгээд.</a:t>
            </a:r>
            <a:endParaRPr sz="1200" dirty="0">
              <a:latin typeface="Arial" panose="020B0604020202020204" pitchFamily="34" charset="0"/>
              <a:cs typeface="Arial" panose="020B0604020202020204" pitchFamily="34" charset="0"/>
            </a:endParaRPr>
          </a:p>
        </p:txBody>
      </p:sp>
      <p:sp>
        <p:nvSpPr>
          <p:cNvPr id="1535" name="Google Shape;1212;p25">
            <a:extLst>
              <a:ext uri="{FF2B5EF4-FFF2-40B4-BE49-F238E27FC236}">
                <a16:creationId xmlns:a16="http://schemas.microsoft.com/office/drawing/2014/main" id="{C2DD58E9-2F29-4120-B4E1-3A4AD834E634}"/>
              </a:ext>
            </a:extLst>
          </p:cNvPr>
          <p:cNvSpPr txBox="1"/>
          <p:nvPr/>
        </p:nvSpPr>
        <p:spPr>
          <a:xfrm>
            <a:off x="8420100" y="4659312"/>
            <a:ext cx="2555875" cy="877887"/>
          </a:xfrm>
          <a:prstGeom prst="rect">
            <a:avLst/>
          </a:prstGeom>
          <a:noFill/>
          <a:ln>
            <a:noFill/>
          </a:ln>
        </p:spPr>
        <p:txBody>
          <a:bodyPr spcFirstLastPara="1" wrap="square" lIns="91425" tIns="45700" rIns="91425" bIns="45700" anchor="t" anchorCtr="0">
            <a:noAutofit/>
          </a:bodyPr>
          <a:lstStyle/>
          <a:p>
            <a:pPr lvl="0" algn="just">
              <a:buClr>
                <a:schemeClr val="dk1"/>
              </a:buClr>
              <a:buSzPts val="1700"/>
            </a:pPr>
            <a:r>
              <a:rPr lang="af-ZA" sz="1400" dirty="0">
                <a:latin typeface="Arial" panose="020B0604020202020204" pitchFamily="34" charset="0"/>
                <a:cs typeface="Arial" panose="020B0604020202020204" pitchFamily="34" charset="0"/>
              </a:rPr>
              <a:t>Хил орчмын </a:t>
            </a:r>
            <a:r>
              <a:rPr lang="mn-MN" sz="1400" dirty="0">
                <a:latin typeface="Arial" panose="020B0604020202020204" pitchFamily="34" charset="0"/>
                <a:cs typeface="Arial" panose="020B0604020202020204" pitchFamily="34" charset="0"/>
              </a:rPr>
              <a:t>нутаг дэвсгэрийн</a:t>
            </a:r>
            <a:r>
              <a:rPr lang="af-ZA" sz="1400" dirty="0">
                <a:latin typeface="Arial" panose="020B0604020202020204" pitchFamily="34" charset="0"/>
                <a:cs typeface="Arial" panose="020B0604020202020204" pitchFamily="34" charset="0"/>
              </a:rPr>
              <a:t> аялал жуулчлалын үйл ажиллагаа</a:t>
            </a:r>
            <a:r>
              <a:rPr lang="mn-MN" sz="1400" dirty="0">
                <a:latin typeface="Arial" panose="020B0604020202020204" pitchFamily="34" charset="0"/>
                <a:cs typeface="Arial" panose="020B0604020202020204" pitchFamily="34" charset="0"/>
              </a:rPr>
              <a:t>г зохион байгуулах, аюулгүй байдлыг хангах</a:t>
            </a:r>
            <a:r>
              <a:rPr lang="af-ZA" sz="1400" dirty="0">
                <a:latin typeface="Arial" panose="020B0604020202020204" pitchFamily="34" charset="0"/>
                <a:cs typeface="Arial" panose="020B0604020202020204" pitchFamily="34" charset="0"/>
              </a:rPr>
              <a:t> журмыг Засгийн газар батална</a:t>
            </a:r>
            <a:endParaRPr sz="14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8CDB31F2-6D57-465A-B691-74B1C49BC220}"/>
              </a:ext>
            </a:extLst>
          </p:cNvPr>
          <p:cNvSpPr/>
          <p:nvPr/>
        </p:nvSpPr>
        <p:spPr>
          <a:xfrm>
            <a:off x="7127875" y="3566317"/>
            <a:ext cx="4918076" cy="2589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sz="1600" dirty="0">
                <a:latin typeface="Arial" panose="020B0604020202020204" pitchFamily="34" charset="0"/>
                <a:cs typeface="Arial" panose="020B0604020202020204" pitchFamily="34" charset="0"/>
              </a:rPr>
              <a:t>Монгол Улсын Засгийн газрын 2024.04.03-ны өдрийн №142 тогтоолын хавсралтаар “Хил орчмын нутаг дэвсгэрийн аялал жуулчлалын үйл ажиллагааг зохион байгуулах, аюулгүй байдлыг хангах журам”-ыг баталсан.</a:t>
            </a:r>
            <a:endParaRPr lang="en-US" sz="1600" dirty="0">
              <a:latin typeface="Arial" panose="020B0604020202020204" pitchFamily="34" charset="0"/>
              <a:cs typeface="Arial" panose="020B0604020202020204" pitchFamily="34" charset="0"/>
            </a:endParaRPr>
          </a:p>
        </p:txBody>
      </p:sp>
      <p:pic>
        <p:nvPicPr>
          <p:cNvPr id="1537" name="Picture 1536">
            <a:extLst>
              <a:ext uri="{FF2B5EF4-FFF2-40B4-BE49-F238E27FC236}">
                <a16:creationId xmlns:a16="http://schemas.microsoft.com/office/drawing/2014/main" id="{FF73ECB8-35BB-4CE4-825F-08F331CF8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16" y="2780116"/>
            <a:ext cx="4575738" cy="3447243"/>
          </a:xfrm>
          <a:prstGeom prst="rect">
            <a:avLst/>
          </a:prstGeom>
        </p:spPr>
      </p:pic>
    </p:spTree>
    <p:extLst>
      <p:ext uri="{BB962C8B-B14F-4D97-AF65-F5344CB8AC3E}">
        <p14:creationId xmlns:p14="http://schemas.microsoft.com/office/powerpoint/2010/main" val="263742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C65A6725-4058-4E90-BA97-FB0B81F27C03}"/>
              </a:ext>
            </a:extLst>
          </p:cNvPr>
          <p:cNvSpPr txBox="1"/>
          <p:nvPr/>
        </p:nvSpPr>
        <p:spPr>
          <a:xfrm>
            <a:off x="7698071" y="1524182"/>
            <a:ext cx="4164891" cy="853712"/>
          </a:xfrm>
          <a:prstGeom prst="rect">
            <a:avLst/>
          </a:prstGeom>
          <a:noFill/>
        </p:spPr>
        <p:txBody>
          <a:bodyPr wrap="square" rtlCol="0">
            <a:noAutofit/>
          </a:bodyPr>
          <a:lstStyle/>
          <a:p>
            <a:pPr eaLnBrk="1" hangingPunct="1"/>
            <a:endParaRPr lang="en-GB" altLang="en-US" sz="1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224C13D-C3C8-471E-A724-22F713B08D13}"/>
              </a:ext>
            </a:extLst>
          </p:cNvPr>
          <p:cNvSpPr/>
          <p:nvPr/>
        </p:nvSpPr>
        <p:spPr>
          <a:xfrm>
            <a:off x="4650071" y="2741290"/>
            <a:ext cx="6096000" cy="3970318"/>
          </a:xfrm>
          <a:prstGeom prst="rect">
            <a:avLst/>
          </a:prstGeom>
        </p:spPr>
        <p:txBody>
          <a:bodyPr>
            <a:spAutoFit/>
          </a:bodyPr>
          <a:lstStyle/>
          <a:p>
            <a:pPr marL="28575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Сургалт зөвлөгөө, мэдээлэл, мэргэжлийн арга зүйгээр хангах</a:t>
            </a:r>
          </a:p>
          <a:p>
            <a:pPr algn="just"/>
            <a:r>
              <a:rPr lang="mn-MN"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Салбарын мэргэжлийн ёс зүйн дүрмийг батлах, боловсронгуй болгох </a:t>
            </a:r>
          </a:p>
          <a:p>
            <a:pPr algn="just"/>
            <a:endParaRPr lang="mn-M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Тур опетаторын ангиллын гэрчилгээ олгох, аялал жуулчлалын үйлчилгээний байгууллагын зэрэглэл олгох, жуулчны хөтөч-тайлбарлагчийг бүртгэх</a:t>
            </a:r>
          </a:p>
          <a:p>
            <a:pPr marL="285750" indent="-285750" algn="just">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mn-MN" dirty="0">
                <a:latin typeface="Arial" panose="020B0604020202020204" pitchFamily="34" charset="0"/>
                <a:cs typeface="Arial" panose="020B0604020202020204" pitchFamily="34" charset="0"/>
              </a:rPr>
              <a:t>Аялал жуулчлалын тухай хуульд заасан бусад чиг үүргийг хэрэгжүүлэх</a:t>
            </a:r>
          </a:p>
          <a:p>
            <a:pPr marL="285750" indent="-285750" algn="just">
              <a:buFont typeface="Wingdings" panose="05000000000000000000" pitchFamily="2" charset="2"/>
              <a:buChar char="Ø"/>
            </a:pPr>
            <a:endParaRPr lang="mn-MN"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x-none" dirty="0">
              <a:latin typeface="Arial" panose="020B0604020202020204" pitchFamily="34" charset="0"/>
              <a:cs typeface="Arial" panose="020B0604020202020204" pitchFamily="34" charset="0"/>
            </a:endParaRPr>
          </a:p>
        </p:txBody>
      </p:sp>
      <p:sp>
        <p:nvSpPr>
          <p:cNvPr id="6" name="Rounded Rectangle 24">
            <a:extLst>
              <a:ext uri="{FF2B5EF4-FFF2-40B4-BE49-F238E27FC236}">
                <a16:creationId xmlns:a16="http://schemas.microsoft.com/office/drawing/2014/main" id="{062CC3D4-9A55-4147-BE22-DE48DBFC0F19}"/>
              </a:ext>
            </a:extLst>
          </p:cNvPr>
          <p:cNvSpPr/>
          <p:nvPr/>
        </p:nvSpPr>
        <p:spPr>
          <a:xfrm>
            <a:off x="306687" y="1491237"/>
            <a:ext cx="11556275" cy="8903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mn-MN" sz="1800" i="1" dirty="0">
              <a:solidFill>
                <a:schemeClr val="tx1"/>
              </a:solidFill>
              <a:latin typeface="Arial" panose="020B0604020202020204" pitchFamily="34" charset="0"/>
              <a:cs typeface="Arial" panose="020B0604020202020204" pitchFamily="34" charset="0"/>
            </a:endParaRPr>
          </a:p>
          <a:p>
            <a:pPr algn="just"/>
            <a:r>
              <a:rPr lang="mn-MN" sz="1800" dirty="0">
                <a:solidFill>
                  <a:schemeClr val="tx1"/>
                </a:solidFill>
                <a:latin typeface="Arial" panose="020B0604020202020204" pitchFamily="34" charset="0"/>
                <a:cs typeface="Arial" panose="020B0604020202020204" pitchFamily="34" charset="0"/>
              </a:rPr>
              <a:t>Аялал жуулчлалын мэргэжлийн холбоо нь </a:t>
            </a:r>
            <a:r>
              <a:rPr lang="mn-MN" sz="1800" b="1" dirty="0">
                <a:solidFill>
                  <a:schemeClr val="tx1"/>
                </a:solidFill>
                <a:latin typeface="Arial" panose="020B0604020202020204" pitchFamily="34" charset="0"/>
                <a:cs typeface="Arial" panose="020B0604020202020204" pitchFamily="34" charset="0"/>
              </a:rPr>
              <a:t>аялал жуулчлалын байгууллага</a:t>
            </a:r>
            <a:r>
              <a:rPr lang="mn-MN" sz="1800" dirty="0">
                <a:solidFill>
                  <a:schemeClr val="tx1"/>
                </a:solidFill>
                <a:latin typeface="Arial" panose="020B0604020202020204" pitchFamily="34" charset="0"/>
                <a:cs typeface="Arial" panose="020B0604020202020204" pitchFamily="34" charset="0"/>
              </a:rPr>
              <a:t>, </a:t>
            </a:r>
            <a:r>
              <a:rPr lang="mn-MN" sz="1800" b="1" dirty="0">
                <a:solidFill>
                  <a:schemeClr val="tx1"/>
                </a:solidFill>
                <a:latin typeface="Arial" panose="020B0604020202020204" pitchFamily="34" charset="0"/>
                <a:cs typeface="Arial" panose="020B0604020202020204" pitchFamily="34" charset="0"/>
              </a:rPr>
              <a:t>жуулчны</a:t>
            </a:r>
            <a:r>
              <a:rPr lang="mn-MN" sz="1800" dirty="0">
                <a:solidFill>
                  <a:schemeClr val="tx1"/>
                </a:solidFill>
                <a:latin typeface="Arial" panose="020B0604020202020204" pitchFamily="34" charset="0"/>
                <a:cs typeface="Arial" panose="020B0604020202020204" pitchFamily="34" charset="0"/>
              </a:rPr>
              <a:t> </a:t>
            </a:r>
            <a:r>
              <a:rPr lang="mn-MN" b="1" dirty="0">
                <a:latin typeface="Arial" panose="020B0604020202020204" pitchFamily="34" charset="0"/>
                <a:cs typeface="Arial" panose="020B0604020202020204" pitchFamily="34" charset="0"/>
              </a:rPr>
              <a:t>хөтөч-тайлбарлагч</a:t>
            </a:r>
            <a:r>
              <a:rPr lang="mn-MN" dirty="0">
                <a:latin typeface="Arial" panose="020B0604020202020204" pitchFamily="34" charset="0"/>
                <a:cs typeface="Arial" panose="020B0604020202020204" pitchFamily="34" charset="0"/>
              </a:rPr>
              <a:t>, </a:t>
            </a:r>
            <a:r>
              <a:rPr lang="mn-MN" b="1" dirty="0">
                <a:latin typeface="Arial" panose="020B0604020202020204" pitchFamily="34" charset="0"/>
                <a:cs typeface="Arial" panose="020B0604020202020204" pitchFamily="34" charset="0"/>
              </a:rPr>
              <a:t>нутгийн иргэдэд түшиглэсэн аялал жуулчлал эрхлэгчийн</a:t>
            </a:r>
            <a:r>
              <a:rPr lang="mn-MN" sz="1800" b="1" dirty="0">
                <a:solidFill>
                  <a:schemeClr val="tx1"/>
                </a:solidFill>
                <a:latin typeface="Arial" panose="020B0604020202020204" pitchFamily="34" charset="0"/>
                <a:cs typeface="Arial" panose="020B0604020202020204" pitchFamily="34" charset="0"/>
              </a:rPr>
              <a:t> </a:t>
            </a:r>
            <a:r>
              <a:rPr lang="mn-MN" sz="1800" dirty="0">
                <a:solidFill>
                  <a:schemeClr val="tx1"/>
                </a:solidFill>
                <a:latin typeface="Arial" panose="020B0604020202020204" pitchFamily="34" charset="0"/>
                <a:cs typeface="Arial" panose="020B0604020202020204" pitchFamily="34" charset="0"/>
              </a:rPr>
              <a:t>нэгдэл бүхий, </a:t>
            </a:r>
            <a:r>
              <a:rPr lang="mn-MN" dirty="0">
                <a:solidFill>
                  <a:schemeClr val="tx1"/>
                </a:solidFill>
                <a:latin typeface="Arial" panose="020B0604020202020204" pitchFamily="34" charset="0"/>
                <a:cs typeface="Arial" panose="020B0604020202020204" pitchFamily="34" charset="0"/>
              </a:rPr>
              <a:t>нийтийн эрх зүйн </a:t>
            </a:r>
            <a:r>
              <a:rPr lang="mn-MN" sz="1800" dirty="0">
                <a:solidFill>
                  <a:schemeClr val="tx1"/>
                </a:solidFill>
                <a:latin typeface="Arial" panose="020B0604020202020204" pitchFamily="34" charset="0"/>
                <a:cs typeface="Arial" panose="020B0604020202020204" pitchFamily="34" charset="0"/>
              </a:rPr>
              <a:t>хуулийн этгээд байх бөгөөд дараах чиг үүргийг хэрэгжүүлнэ: </a:t>
            </a:r>
          </a:p>
          <a:p>
            <a:pPr algn="just"/>
            <a:endParaRPr lang="mn-MN"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EB23CC4-7ADD-4932-ACD0-2909FE4A1BCC}"/>
              </a:ext>
            </a:extLst>
          </p:cNvPr>
          <p:cNvPicPr>
            <a:picLocks noChangeAspect="1"/>
          </p:cNvPicPr>
          <p:nvPr/>
        </p:nvPicPr>
        <p:blipFill rotWithShape="1">
          <a:blip r:embed="rId3">
            <a:extLst>
              <a:ext uri="{28A0092B-C50C-407E-A947-70E740481C1C}">
                <a14:useLocalDpi xmlns:a14="http://schemas.microsoft.com/office/drawing/2010/main" val="0"/>
              </a:ext>
            </a:extLst>
          </a:blip>
          <a:srcRect t="12904"/>
          <a:stretch/>
        </p:blipFill>
        <p:spPr>
          <a:xfrm>
            <a:off x="662897" y="2714598"/>
            <a:ext cx="1126034" cy="933351"/>
          </a:xfrm>
          <a:prstGeom prst="rect">
            <a:avLst/>
          </a:prstGeom>
        </p:spPr>
      </p:pic>
      <p:pic>
        <p:nvPicPr>
          <p:cNvPr id="8" name="Picture 2" descr="See the source image">
            <a:extLst>
              <a:ext uri="{FF2B5EF4-FFF2-40B4-BE49-F238E27FC236}">
                <a16:creationId xmlns:a16="http://schemas.microsoft.com/office/drawing/2014/main" id="{1D6114AE-F16C-4274-8F20-4F090A69CE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00" r="21939"/>
          <a:stretch/>
        </p:blipFill>
        <p:spPr bwMode="auto">
          <a:xfrm>
            <a:off x="2656098" y="2741290"/>
            <a:ext cx="958023" cy="906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gs.search.brave.com/oZMJ3I_fLdaULkkF0P0yE6U8nGKiozlOPoaA29-cP_A/rs:fit:300:225:1/g:ce/aHR0cHM6Ly90c2Uy/LmV4cGxpY2l0LmJp/bmcubmV0L3RoP2lk/PU9JUC5EeV9YREZw/UHJMeV9odlJRR3lD/QTFBQUFBQSZwaWQ9/QXBp">
            <a:extLst>
              <a:ext uri="{FF2B5EF4-FFF2-40B4-BE49-F238E27FC236}">
                <a16:creationId xmlns:a16="http://schemas.microsoft.com/office/drawing/2014/main" id="{31FC952E-EB78-4484-8F6F-03E1C18B4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06" y="3984152"/>
            <a:ext cx="952362" cy="952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imgs.search.brave.com/_TeiOT7TRh4rTQylx8XLU8EIvyV9jpphghjphKKD63c/rs:fit:205:225:1/g:ce/aHR0cHM6Ly90c2Uy/Lm1tLmJpbmcubmV0/L3RoP2lkPU9JUC5T/b2tqOWdUcDBEaHlF/NjR0YkhZNWNRQUFB/QSZwaWQ9QXBp">
            <a:extLst>
              <a:ext uri="{FF2B5EF4-FFF2-40B4-BE49-F238E27FC236}">
                <a16:creationId xmlns:a16="http://schemas.microsoft.com/office/drawing/2014/main" id="{AFCF8971-0DF6-4CDC-8D4F-0C21E99BE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969" y="3938370"/>
            <a:ext cx="1141632" cy="1070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imgs.search.brave.com/PjwF3UoqJs7S5FaSCrsUB6Bq2hblueYNDsrx4YaMiLQ/rs:fit:474:225:1/g:ce/aHR0cHM6Ly90c2Uz/Lm1tLmJpbmcubmV0/L3RoP2lkPU9JUC5S/VmNDeTVyTnFnaFo1/Nl9RTEQ3bXRBSGFI/YSZwaWQ9QXBp">
            <a:extLst>
              <a:ext uri="{FF2B5EF4-FFF2-40B4-BE49-F238E27FC236}">
                <a16:creationId xmlns:a16="http://schemas.microsoft.com/office/drawing/2014/main" id="{CC5BE170-54D2-4A3F-9551-2E39567621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406" y="5349653"/>
            <a:ext cx="1004710" cy="1004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imgs.search.brave.com/KMr9PCrzvkYHJTnNpqRukUvN-zzp87W6fZF3hem2uRE/rs:fit:474:225:1/g:ce/aHR0cHM6Ly90c2Uy/Lm1tLmJpbmcubmV0/L3RoP2lkPU9JUC54/VUpGNENtQU1xN3Jv/VGQyWVotRTdBSGFI/YSZwaWQ9QXBp">
            <a:extLst>
              <a:ext uri="{FF2B5EF4-FFF2-40B4-BE49-F238E27FC236}">
                <a16:creationId xmlns:a16="http://schemas.microsoft.com/office/drawing/2014/main" id="{9A4B0647-5950-418C-B3C2-BB27AFC5AB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2806" y="5347805"/>
            <a:ext cx="1006558" cy="10065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63BA01C-B107-4A1B-86F4-C61E8F02A5EF}"/>
              </a:ext>
            </a:extLst>
          </p:cNvPr>
          <p:cNvSpPr txBox="1"/>
          <p:nvPr/>
        </p:nvSpPr>
        <p:spPr>
          <a:xfrm>
            <a:off x="3006790" y="260212"/>
            <a:ext cx="6156068" cy="77568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lnSpc>
                <a:spcPct val="107000"/>
              </a:lnSpc>
              <a:spcAft>
                <a:spcPts val="800"/>
              </a:spcAft>
              <a:tabLst>
                <a:tab pos="180340" algn="l"/>
              </a:tabLst>
            </a:pPr>
            <a:r>
              <a:rPr lang="mn-MN" sz="2000" b="1" dirty="0">
                <a:latin typeface="Arial" panose="020B0604020202020204" pitchFamily="34" charset="0"/>
                <a:ea typeface="Calibri" panose="020F0502020204030204" pitchFamily="34" charset="0"/>
                <a:cs typeface="Times New Roman" panose="02020603050405020304" pitchFamily="18" charset="0"/>
              </a:rPr>
              <a:t>АЯЛАЛ ЖУУЛЧЛАЛЫН МЭРГЭЖЛИЙН ХОЛБОО </a:t>
            </a:r>
          </a:p>
        </p:txBody>
      </p:sp>
      <p:pic>
        <p:nvPicPr>
          <p:cNvPr id="16" name="Picture 15">
            <a:extLst>
              <a:ext uri="{FF2B5EF4-FFF2-40B4-BE49-F238E27FC236}">
                <a16:creationId xmlns:a16="http://schemas.microsoft.com/office/drawing/2014/main" id="{CB797629-35E8-4DED-AF48-8837CBB418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511" y="1205716"/>
            <a:ext cx="11578626" cy="5392072"/>
          </a:xfrm>
          <a:prstGeom prst="rect">
            <a:avLst/>
          </a:prstGeom>
        </p:spPr>
      </p:pic>
    </p:spTree>
    <p:extLst>
      <p:ext uri="{BB962C8B-B14F-4D97-AF65-F5344CB8AC3E}">
        <p14:creationId xmlns:p14="http://schemas.microsoft.com/office/powerpoint/2010/main" val="440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27457"/>
            <a:ext cx="12192000" cy="6852004"/>
          </a:xfrm>
          <a:prstGeom prst="rect">
            <a:avLst/>
          </a:prstGeom>
        </p:spPr>
      </p:pic>
      <p:pic>
        <p:nvPicPr>
          <p:cNvPr id="4" name="Picture 3">
            <a:extLst>
              <a:ext uri="{FF2B5EF4-FFF2-40B4-BE49-F238E27FC236}">
                <a16:creationId xmlns:a16="http://schemas.microsoft.com/office/drawing/2014/main" id="{97767CDD-7429-403C-AABE-58FAA45CA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618204"/>
            <a:ext cx="4865954" cy="5940906"/>
          </a:xfrm>
          <a:prstGeom prst="rect">
            <a:avLst/>
          </a:prstGeom>
        </p:spPr>
      </p:pic>
      <p:sp>
        <p:nvSpPr>
          <p:cNvPr id="5" name="Rectangle 4">
            <a:extLst>
              <a:ext uri="{FF2B5EF4-FFF2-40B4-BE49-F238E27FC236}">
                <a16:creationId xmlns:a16="http://schemas.microsoft.com/office/drawing/2014/main" id="{63690E07-DAE1-4950-AC15-438249C7A456}"/>
              </a:ext>
            </a:extLst>
          </p:cNvPr>
          <p:cNvSpPr/>
          <p:nvPr/>
        </p:nvSpPr>
        <p:spPr>
          <a:xfrm>
            <a:off x="5785777" y="689360"/>
            <a:ext cx="2984500" cy="546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1100" dirty="0">
                <a:latin typeface="Arial" panose="020B0604020202020204" pitchFamily="34" charset="0"/>
                <a:cs typeface="Arial" panose="020B0604020202020204" pitchFamily="34" charset="0"/>
              </a:rPr>
              <a:t>Байгаль орчин, аялал жуулчлалын сайдын 2023.12.28 №А/656</a:t>
            </a:r>
            <a:endParaRPr lang="en-US" sz="1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13D107E-2836-46E9-ADF2-4A1FA13EEDC1}"/>
              </a:ext>
            </a:extLst>
          </p:cNvPr>
          <p:cNvSpPr/>
          <p:nvPr/>
        </p:nvSpPr>
        <p:spPr>
          <a:xfrm>
            <a:off x="5770537" y="1437842"/>
            <a:ext cx="2984500" cy="510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1100" dirty="0">
                <a:latin typeface="Arial" panose="020B0604020202020204" pitchFamily="34" charset="0"/>
                <a:cs typeface="Arial" panose="020B0604020202020204" pitchFamily="34" charset="0"/>
              </a:rPr>
              <a:t>Монгол Улсын Засгийн газрын 2024.04.03-ны өдрийн №142 тогтоолын хавсралтаар батлагдсан. </a:t>
            </a:r>
            <a:endParaRPr lang="en-US" sz="1100" dirty="0"/>
          </a:p>
        </p:txBody>
      </p:sp>
      <p:sp>
        <p:nvSpPr>
          <p:cNvPr id="8" name="Rectangle 7">
            <a:extLst>
              <a:ext uri="{FF2B5EF4-FFF2-40B4-BE49-F238E27FC236}">
                <a16:creationId xmlns:a16="http://schemas.microsoft.com/office/drawing/2014/main" id="{D2128770-94C4-430D-B9C4-92E6AAD7F6BC}"/>
              </a:ext>
            </a:extLst>
          </p:cNvPr>
          <p:cNvSpPr/>
          <p:nvPr/>
        </p:nvSpPr>
        <p:spPr>
          <a:xfrm>
            <a:off x="5785777" y="2203253"/>
            <a:ext cx="2984500" cy="510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1100" dirty="0">
                <a:latin typeface="Arial" panose="020B0604020202020204" pitchFamily="34" charset="0"/>
                <a:cs typeface="Arial" panose="020B0604020202020204" pitchFamily="34" charset="0"/>
              </a:rPr>
              <a:t>Монгол Улсын Засгийн газрын 2023.10.18-ны өдрийн №384 тогтоолын хавсралтаар батлагдсан. </a:t>
            </a:r>
            <a:endParaRPr lang="en-US" sz="1100" dirty="0"/>
          </a:p>
        </p:txBody>
      </p:sp>
      <p:sp>
        <p:nvSpPr>
          <p:cNvPr id="9" name="Rectangle 8">
            <a:extLst>
              <a:ext uri="{FF2B5EF4-FFF2-40B4-BE49-F238E27FC236}">
                <a16:creationId xmlns:a16="http://schemas.microsoft.com/office/drawing/2014/main" id="{CEBA5745-F01E-4CE3-A68B-70EE37809A60}"/>
              </a:ext>
            </a:extLst>
          </p:cNvPr>
          <p:cNvSpPr/>
          <p:nvPr/>
        </p:nvSpPr>
        <p:spPr>
          <a:xfrm>
            <a:off x="5785777" y="2942915"/>
            <a:ext cx="2984500" cy="510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1100" dirty="0">
                <a:latin typeface="Arial" panose="020B0604020202020204" pitchFamily="34" charset="0"/>
                <a:cs typeface="Arial" panose="020B0604020202020204" pitchFamily="34" charset="0"/>
              </a:rPr>
              <a:t>Байгаль орчин, аялал жуулчлалын сайдын 2024.01.12 №А/18</a:t>
            </a:r>
            <a:endParaRPr lang="en-US" sz="11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827E245-E7E0-47F7-99A5-DBFF0682754D}"/>
              </a:ext>
            </a:extLst>
          </p:cNvPr>
          <p:cNvSpPr/>
          <p:nvPr/>
        </p:nvSpPr>
        <p:spPr>
          <a:xfrm>
            <a:off x="5770537" y="3718434"/>
            <a:ext cx="2984500" cy="510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1100" dirty="0">
                <a:latin typeface="Arial" panose="020B0604020202020204" pitchFamily="34" charset="0"/>
                <a:cs typeface="Arial" panose="020B0604020202020204" pitchFamily="34" charset="0"/>
              </a:rPr>
              <a:t>Байгаль орчин, аялал жуулчлалын сайдын 2023.06.27 №А/226</a:t>
            </a:r>
            <a:endParaRPr lang="en-US" sz="11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1FA277D-F608-4285-8DF3-3ED676EF9C0A}"/>
              </a:ext>
            </a:extLst>
          </p:cNvPr>
          <p:cNvSpPr/>
          <p:nvPr/>
        </p:nvSpPr>
        <p:spPr>
          <a:xfrm>
            <a:off x="5785777" y="4699871"/>
            <a:ext cx="2984500" cy="510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mn-MN" sz="1000" dirty="0">
                <a:latin typeface="Arial" panose="020B0604020202020204" pitchFamily="34" charset="0"/>
                <a:cs typeface="Arial" panose="020B0604020202020204" pitchFamily="34" charset="0"/>
              </a:rPr>
              <a:t>Журмын төслийг бүрэн боловсруулсан бөгөөд олон нийтээс болон холбогдох байгууллагаас санал авахаар бэлтгэж байна.</a:t>
            </a:r>
            <a:endParaRPr lang="en-US" sz="1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60322F-BD03-45C0-95A5-037B280A3074}"/>
              </a:ext>
            </a:extLst>
          </p:cNvPr>
          <p:cNvSpPr/>
          <p:nvPr/>
        </p:nvSpPr>
        <p:spPr>
          <a:xfrm>
            <a:off x="5785777" y="5607465"/>
            <a:ext cx="2984500" cy="510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sz="1100" dirty="0">
                <a:latin typeface="Arial" panose="020B0604020202020204" pitchFamily="34" charset="0"/>
                <a:cs typeface="Arial" panose="020B0604020202020204" pitchFamily="34" charset="0"/>
              </a:rPr>
              <a:t>Ажлын хэсэг байгуулагдсан ажиллаж байна.</a:t>
            </a:r>
            <a:endParaRPr lang="en-US" sz="1100" dirty="0">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068C9E00-32D8-4DED-86F3-EA0C8CC25BB4}"/>
              </a:ext>
            </a:extLst>
          </p:cNvPr>
          <p:cNvCxnSpPr>
            <a:cxnSpLocks/>
          </p:cNvCxnSpPr>
          <p:nvPr/>
        </p:nvCxnSpPr>
        <p:spPr>
          <a:xfrm flipV="1">
            <a:off x="5135880" y="957607"/>
            <a:ext cx="634657" cy="642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C947A86-7BEF-4A45-9F0C-CA91698AD01E}"/>
              </a:ext>
            </a:extLst>
          </p:cNvPr>
          <p:cNvCxnSpPr>
            <a:cxnSpLocks/>
            <a:endCxn id="6" idx="1"/>
          </p:cNvCxnSpPr>
          <p:nvPr/>
        </p:nvCxnSpPr>
        <p:spPr>
          <a:xfrm flipV="1">
            <a:off x="5132825" y="1693114"/>
            <a:ext cx="637712" cy="619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B27C87A-4653-41DB-BACE-C8D6B6ADC38E}"/>
              </a:ext>
            </a:extLst>
          </p:cNvPr>
          <p:cNvCxnSpPr>
            <a:cxnSpLocks/>
            <a:endCxn id="8" idx="1"/>
          </p:cNvCxnSpPr>
          <p:nvPr/>
        </p:nvCxnSpPr>
        <p:spPr>
          <a:xfrm flipV="1">
            <a:off x="5148065" y="2458525"/>
            <a:ext cx="637712" cy="477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7680F9A-E5BA-4A2A-BAF3-056625853EDE}"/>
              </a:ext>
            </a:extLst>
          </p:cNvPr>
          <p:cNvCxnSpPr>
            <a:cxnSpLocks/>
            <a:endCxn id="9" idx="1"/>
          </p:cNvCxnSpPr>
          <p:nvPr/>
        </p:nvCxnSpPr>
        <p:spPr>
          <a:xfrm flipV="1">
            <a:off x="5132825" y="3198187"/>
            <a:ext cx="652952" cy="214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6E409E0-E881-4468-B28A-9FE2EDCA6835}"/>
              </a:ext>
            </a:extLst>
          </p:cNvPr>
          <p:cNvCxnSpPr>
            <a:cxnSpLocks/>
            <a:endCxn id="10" idx="1"/>
          </p:cNvCxnSpPr>
          <p:nvPr/>
        </p:nvCxnSpPr>
        <p:spPr>
          <a:xfrm>
            <a:off x="5140789" y="3973706"/>
            <a:ext cx="6297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713FFF2-BB61-488A-85AF-FC94E45AB474}"/>
              </a:ext>
            </a:extLst>
          </p:cNvPr>
          <p:cNvCxnSpPr>
            <a:cxnSpLocks/>
          </p:cNvCxnSpPr>
          <p:nvPr/>
        </p:nvCxnSpPr>
        <p:spPr>
          <a:xfrm>
            <a:off x="5132825" y="4955143"/>
            <a:ext cx="6377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8875C5C-EF85-40A7-9337-87DE416D61ED}"/>
              </a:ext>
            </a:extLst>
          </p:cNvPr>
          <p:cNvCxnSpPr>
            <a:cxnSpLocks/>
          </p:cNvCxnSpPr>
          <p:nvPr/>
        </p:nvCxnSpPr>
        <p:spPr>
          <a:xfrm>
            <a:off x="5140789" y="5855202"/>
            <a:ext cx="629748" cy="7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320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grpSp>
        <p:nvGrpSpPr>
          <p:cNvPr id="4" name="Group 3">
            <a:extLst>
              <a:ext uri="{FF2B5EF4-FFF2-40B4-BE49-F238E27FC236}">
                <a16:creationId xmlns:a16="http://schemas.microsoft.com/office/drawing/2014/main" id="{0DAAD3E2-8ED8-48F6-8850-4ACD06FC5C41}"/>
              </a:ext>
            </a:extLst>
          </p:cNvPr>
          <p:cNvGrpSpPr/>
          <p:nvPr/>
        </p:nvGrpSpPr>
        <p:grpSpPr>
          <a:xfrm>
            <a:off x="4821875" y="2727929"/>
            <a:ext cx="7145923" cy="2844702"/>
            <a:chOff x="882650" y="1991784"/>
            <a:chExt cx="7792063" cy="3866508"/>
          </a:xfrm>
        </p:grpSpPr>
        <p:sp>
          <p:nvSpPr>
            <p:cNvPr id="5" name="Google Shape;152;gbfaf75ae5c_0_21">
              <a:extLst>
                <a:ext uri="{FF2B5EF4-FFF2-40B4-BE49-F238E27FC236}">
                  <a16:creationId xmlns:a16="http://schemas.microsoft.com/office/drawing/2014/main" id="{B1C251BA-E22C-4E61-8710-E6A7DBF10500}"/>
                </a:ext>
              </a:extLst>
            </p:cNvPr>
            <p:cNvSpPr/>
            <p:nvPr/>
          </p:nvSpPr>
          <p:spPr>
            <a:xfrm>
              <a:off x="6629400" y="2583921"/>
              <a:ext cx="2045313" cy="1361979"/>
            </a:xfrm>
            <a:custGeom>
              <a:avLst/>
              <a:gdLst/>
              <a:ahLst/>
              <a:cxnLst/>
              <a:rect l="l" t="t" r="r" b="b"/>
              <a:pathLst>
                <a:path w="9856931" h="6725824" extrusionOk="0">
                  <a:moveTo>
                    <a:pt x="0" y="1876733"/>
                  </a:moveTo>
                  <a:lnTo>
                    <a:pt x="230909" y="1732415"/>
                  </a:lnTo>
                  <a:lnTo>
                    <a:pt x="548409" y="1602529"/>
                  </a:lnTo>
                  <a:lnTo>
                    <a:pt x="692727" y="1602529"/>
                  </a:lnTo>
                  <a:lnTo>
                    <a:pt x="880341" y="1559233"/>
                  </a:lnTo>
                  <a:lnTo>
                    <a:pt x="1024659" y="1414915"/>
                  </a:lnTo>
                  <a:lnTo>
                    <a:pt x="1125681" y="1414915"/>
                  </a:lnTo>
                  <a:lnTo>
                    <a:pt x="1140113" y="1371620"/>
                  </a:lnTo>
                  <a:cubicBezTo>
                    <a:pt x="1109464" y="1294994"/>
                    <a:pt x="1111250" y="1325366"/>
                    <a:pt x="1111250" y="1285029"/>
                  </a:cubicBezTo>
                  <a:cubicBezTo>
                    <a:pt x="1199107" y="962888"/>
                    <a:pt x="1140114" y="1039688"/>
                    <a:pt x="1197841" y="953097"/>
                  </a:cubicBezTo>
                  <a:lnTo>
                    <a:pt x="1472045" y="779915"/>
                  </a:lnTo>
                  <a:lnTo>
                    <a:pt x="1515341" y="650029"/>
                  </a:lnTo>
                  <a:lnTo>
                    <a:pt x="1587500" y="678892"/>
                  </a:lnTo>
                  <a:lnTo>
                    <a:pt x="1818409" y="404688"/>
                  </a:lnTo>
                  <a:lnTo>
                    <a:pt x="1919431" y="404688"/>
                  </a:lnTo>
                  <a:lnTo>
                    <a:pt x="2294659" y="43892"/>
                  </a:lnTo>
                  <a:lnTo>
                    <a:pt x="2294659" y="43892"/>
                  </a:lnTo>
                  <a:lnTo>
                    <a:pt x="2352386" y="597"/>
                  </a:lnTo>
                  <a:lnTo>
                    <a:pt x="2525568" y="87188"/>
                  </a:lnTo>
                  <a:cubicBezTo>
                    <a:pt x="2736674" y="11793"/>
                    <a:pt x="2656098" y="15029"/>
                    <a:pt x="2756477" y="15029"/>
                  </a:cubicBezTo>
                  <a:cubicBezTo>
                    <a:pt x="2876705" y="0"/>
                    <a:pt x="2833147" y="597"/>
                    <a:pt x="2886363" y="597"/>
                  </a:cubicBezTo>
                  <a:lnTo>
                    <a:pt x="3146136" y="116051"/>
                  </a:lnTo>
                  <a:lnTo>
                    <a:pt x="3232727" y="144915"/>
                  </a:lnTo>
                  <a:cubicBezTo>
                    <a:pt x="3309559" y="283212"/>
                    <a:pt x="3354414" y="274801"/>
                    <a:pt x="3276022" y="274801"/>
                  </a:cubicBezTo>
                  <a:lnTo>
                    <a:pt x="3478068" y="419120"/>
                  </a:lnTo>
                  <a:lnTo>
                    <a:pt x="3636818" y="520142"/>
                  </a:lnTo>
                  <a:lnTo>
                    <a:pt x="4026477" y="462415"/>
                  </a:lnTo>
                  <a:lnTo>
                    <a:pt x="4242954" y="346960"/>
                  </a:lnTo>
                  <a:lnTo>
                    <a:pt x="4531591" y="116051"/>
                  </a:lnTo>
                  <a:lnTo>
                    <a:pt x="4632613" y="130483"/>
                  </a:lnTo>
                  <a:lnTo>
                    <a:pt x="4719204" y="217074"/>
                  </a:lnTo>
                  <a:lnTo>
                    <a:pt x="4978977" y="217074"/>
                  </a:lnTo>
                  <a:lnTo>
                    <a:pt x="5123295" y="361392"/>
                  </a:lnTo>
                  <a:lnTo>
                    <a:pt x="5065568" y="765483"/>
                  </a:lnTo>
                  <a:lnTo>
                    <a:pt x="4632613" y="2223097"/>
                  </a:lnTo>
                  <a:lnTo>
                    <a:pt x="4690341" y="2338551"/>
                  </a:lnTo>
                  <a:lnTo>
                    <a:pt x="4517159" y="2713779"/>
                  </a:lnTo>
                  <a:lnTo>
                    <a:pt x="4430568" y="2915824"/>
                  </a:lnTo>
                  <a:lnTo>
                    <a:pt x="4531591" y="3348779"/>
                  </a:lnTo>
                  <a:lnTo>
                    <a:pt x="4416136" y="3464233"/>
                  </a:lnTo>
                  <a:lnTo>
                    <a:pt x="4242954" y="3594120"/>
                  </a:lnTo>
                  <a:lnTo>
                    <a:pt x="4271818" y="3767301"/>
                  </a:lnTo>
                  <a:lnTo>
                    <a:pt x="4343977" y="4041506"/>
                  </a:lnTo>
                  <a:lnTo>
                    <a:pt x="4849091" y="4387870"/>
                  </a:lnTo>
                  <a:lnTo>
                    <a:pt x="4993409" y="4099233"/>
                  </a:lnTo>
                  <a:lnTo>
                    <a:pt x="5123295" y="3998210"/>
                  </a:lnTo>
                  <a:lnTo>
                    <a:pt x="5195454" y="3998210"/>
                  </a:lnTo>
                  <a:lnTo>
                    <a:pt x="5325341" y="4027074"/>
                  </a:lnTo>
                  <a:lnTo>
                    <a:pt x="5671704" y="3853892"/>
                  </a:lnTo>
                  <a:lnTo>
                    <a:pt x="5859318" y="3853892"/>
                  </a:lnTo>
                  <a:lnTo>
                    <a:pt x="6191250" y="3940483"/>
                  </a:lnTo>
                  <a:lnTo>
                    <a:pt x="6393295" y="4113665"/>
                  </a:lnTo>
                  <a:lnTo>
                    <a:pt x="6494318" y="4185824"/>
                  </a:lnTo>
                  <a:lnTo>
                    <a:pt x="6609772" y="4027074"/>
                  </a:lnTo>
                  <a:lnTo>
                    <a:pt x="6840681" y="3536392"/>
                  </a:lnTo>
                  <a:lnTo>
                    <a:pt x="6956136" y="3420938"/>
                  </a:lnTo>
                  <a:lnTo>
                    <a:pt x="7230341" y="3392074"/>
                  </a:lnTo>
                  <a:lnTo>
                    <a:pt x="7331363" y="3276620"/>
                  </a:lnTo>
                  <a:lnTo>
                    <a:pt x="7461250" y="3319915"/>
                  </a:lnTo>
                  <a:lnTo>
                    <a:pt x="7518977" y="3392074"/>
                  </a:lnTo>
                  <a:lnTo>
                    <a:pt x="7605568" y="3334347"/>
                  </a:lnTo>
                  <a:lnTo>
                    <a:pt x="7663295" y="3348779"/>
                  </a:lnTo>
                  <a:lnTo>
                    <a:pt x="7793181" y="3319915"/>
                  </a:lnTo>
                  <a:lnTo>
                    <a:pt x="8096250" y="3651847"/>
                  </a:lnTo>
                  <a:lnTo>
                    <a:pt x="8558068" y="3781733"/>
                  </a:lnTo>
                  <a:lnTo>
                    <a:pt x="8630227" y="4012642"/>
                  </a:lnTo>
                  <a:lnTo>
                    <a:pt x="8890000" y="4055938"/>
                  </a:lnTo>
                  <a:lnTo>
                    <a:pt x="8890000" y="4142529"/>
                  </a:lnTo>
                  <a:lnTo>
                    <a:pt x="8962159" y="4185824"/>
                  </a:lnTo>
                  <a:lnTo>
                    <a:pt x="9106477" y="4272415"/>
                  </a:lnTo>
                  <a:lnTo>
                    <a:pt x="9236363" y="4359006"/>
                  </a:lnTo>
                  <a:lnTo>
                    <a:pt x="9250795" y="4445597"/>
                  </a:lnTo>
                  <a:lnTo>
                    <a:pt x="9351818" y="4445597"/>
                  </a:lnTo>
                  <a:lnTo>
                    <a:pt x="9553863" y="4647642"/>
                  </a:lnTo>
                  <a:lnTo>
                    <a:pt x="9553863" y="4820824"/>
                  </a:lnTo>
                  <a:lnTo>
                    <a:pt x="9683750" y="4907415"/>
                  </a:lnTo>
                  <a:lnTo>
                    <a:pt x="9755909" y="4950710"/>
                  </a:lnTo>
                  <a:lnTo>
                    <a:pt x="9799204" y="5181620"/>
                  </a:lnTo>
                  <a:lnTo>
                    <a:pt x="9856931" y="5297074"/>
                  </a:lnTo>
                  <a:lnTo>
                    <a:pt x="9856931" y="5426960"/>
                  </a:lnTo>
                  <a:lnTo>
                    <a:pt x="9741477" y="5426960"/>
                  </a:lnTo>
                  <a:lnTo>
                    <a:pt x="9654886" y="5542415"/>
                  </a:lnTo>
                  <a:lnTo>
                    <a:pt x="9654886" y="5542415"/>
                  </a:lnTo>
                  <a:lnTo>
                    <a:pt x="9525000" y="5571279"/>
                  </a:lnTo>
                  <a:lnTo>
                    <a:pt x="9322954" y="5556847"/>
                  </a:lnTo>
                  <a:lnTo>
                    <a:pt x="9221931" y="5614574"/>
                  </a:lnTo>
                  <a:lnTo>
                    <a:pt x="9120909" y="5657870"/>
                  </a:lnTo>
                  <a:lnTo>
                    <a:pt x="9063181" y="5556847"/>
                  </a:lnTo>
                  <a:lnTo>
                    <a:pt x="8933295" y="5585710"/>
                  </a:lnTo>
                  <a:lnTo>
                    <a:pt x="8875568" y="5614574"/>
                  </a:lnTo>
                  <a:lnTo>
                    <a:pt x="8702386" y="5441392"/>
                  </a:lnTo>
                  <a:lnTo>
                    <a:pt x="8630227" y="5527983"/>
                  </a:lnTo>
                  <a:cubicBezTo>
                    <a:pt x="8570113" y="5422783"/>
                    <a:pt x="8611284" y="5426960"/>
                    <a:pt x="8558068" y="5426960"/>
                  </a:cubicBezTo>
                  <a:lnTo>
                    <a:pt x="8485909" y="5513551"/>
                  </a:lnTo>
                  <a:lnTo>
                    <a:pt x="8457045" y="5527983"/>
                  </a:lnTo>
                  <a:lnTo>
                    <a:pt x="8471477" y="5585710"/>
                  </a:lnTo>
                  <a:lnTo>
                    <a:pt x="8442613" y="5614574"/>
                  </a:lnTo>
                  <a:lnTo>
                    <a:pt x="8283863" y="5614574"/>
                  </a:lnTo>
                  <a:lnTo>
                    <a:pt x="8125113" y="5657870"/>
                  </a:lnTo>
                  <a:lnTo>
                    <a:pt x="7937500" y="5614574"/>
                  </a:lnTo>
                  <a:lnTo>
                    <a:pt x="7749886" y="5744460"/>
                  </a:lnTo>
                  <a:lnTo>
                    <a:pt x="7591136" y="5859915"/>
                  </a:lnTo>
                  <a:lnTo>
                    <a:pt x="7417954" y="5946506"/>
                  </a:lnTo>
                  <a:lnTo>
                    <a:pt x="7417954" y="6018665"/>
                  </a:lnTo>
                  <a:lnTo>
                    <a:pt x="7417954" y="6076392"/>
                  </a:lnTo>
                  <a:lnTo>
                    <a:pt x="7244772" y="6148551"/>
                  </a:lnTo>
                  <a:lnTo>
                    <a:pt x="7086022" y="6018665"/>
                  </a:lnTo>
                  <a:lnTo>
                    <a:pt x="6985000" y="6047529"/>
                  </a:lnTo>
                  <a:lnTo>
                    <a:pt x="6855113" y="6047529"/>
                  </a:lnTo>
                  <a:lnTo>
                    <a:pt x="6869545" y="6134120"/>
                  </a:lnTo>
                  <a:lnTo>
                    <a:pt x="6855113" y="6321733"/>
                  </a:lnTo>
                  <a:lnTo>
                    <a:pt x="6898409" y="6466051"/>
                  </a:lnTo>
                  <a:lnTo>
                    <a:pt x="6898409" y="6466051"/>
                  </a:lnTo>
                  <a:lnTo>
                    <a:pt x="6710795" y="6523779"/>
                  </a:lnTo>
                  <a:lnTo>
                    <a:pt x="6580909" y="6581506"/>
                  </a:lnTo>
                  <a:lnTo>
                    <a:pt x="6248977" y="6567074"/>
                  </a:lnTo>
                  <a:lnTo>
                    <a:pt x="6133522" y="6653665"/>
                  </a:lnTo>
                  <a:lnTo>
                    <a:pt x="5917045" y="6725824"/>
                  </a:lnTo>
                  <a:lnTo>
                    <a:pt x="5758295" y="6552642"/>
                  </a:lnTo>
                  <a:lnTo>
                    <a:pt x="5541818" y="6220710"/>
                  </a:lnTo>
                  <a:lnTo>
                    <a:pt x="5108863" y="6307301"/>
                  </a:lnTo>
                  <a:lnTo>
                    <a:pt x="4877954" y="6336165"/>
                  </a:lnTo>
                  <a:lnTo>
                    <a:pt x="4776931" y="6408324"/>
                  </a:lnTo>
                  <a:lnTo>
                    <a:pt x="4531591" y="6466051"/>
                  </a:lnTo>
                  <a:lnTo>
                    <a:pt x="4199659" y="6494915"/>
                  </a:lnTo>
                  <a:lnTo>
                    <a:pt x="3939886" y="6624801"/>
                  </a:lnTo>
                  <a:lnTo>
                    <a:pt x="3579091" y="6307301"/>
                  </a:lnTo>
                  <a:lnTo>
                    <a:pt x="3550227" y="6235142"/>
                  </a:lnTo>
                  <a:lnTo>
                    <a:pt x="3290454" y="6162983"/>
                  </a:lnTo>
                  <a:lnTo>
                    <a:pt x="3218295" y="5975370"/>
                  </a:lnTo>
                  <a:lnTo>
                    <a:pt x="3247159" y="5585710"/>
                  </a:lnTo>
                  <a:lnTo>
                    <a:pt x="3276022" y="5542415"/>
                  </a:lnTo>
                  <a:lnTo>
                    <a:pt x="3247159" y="5499120"/>
                  </a:lnTo>
                  <a:lnTo>
                    <a:pt x="2814204" y="5340370"/>
                  </a:lnTo>
                  <a:lnTo>
                    <a:pt x="2525568" y="5167188"/>
                  </a:lnTo>
                  <a:lnTo>
                    <a:pt x="2352386" y="5008438"/>
                  </a:lnTo>
                  <a:lnTo>
                    <a:pt x="2193636" y="5008438"/>
                  </a:lnTo>
                  <a:lnTo>
                    <a:pt x="1847272" y="4979574"/>
                  </a:lnTo>
                  <a:lnTo>
                    <a:pt x="1573068" y="4979574"/>
                  </a:lnTo>
                  <a:lnTo>
                    <a:pt x="1342159" y="4907415"/>
                  </a:lnTo>
                  <a:lnTo>
                    <a:pt x="1082386" y="5051733"/>
                  </a:lnTo>
                  <a:lnTo>
                    <a:pt x="1039091" y="4690938"/>
                  </a:lnTo>
                  <a:lnTo>
                    <a:pt x="995795" y="4589915"/>
                  </a:lnTo>
                  <a:lnTo>
                    <a:pt x="793750" y="4200256"/>
                  </a:lnTo>
                  <a:lnTo>
                    <a:pt x="793750" y="4070370"/>
                  </a:lnTo>
                  <a:lnTo>
                    <a:pt x="721591" y="3825029"/>
                  </a:lnTo>
                  <a:lnTo>
                    <a:pt x="764886" y="3695142"/>
                  </a:lnTo>
                  <a:lnTo>
                    <a:pt x="736022" y="3521960"/>
                  </a:lnTo>
                  <a:lnTo>
                    <a:pt x="519545" y="3233324"/>
                  </a:lnTo>
                  <a:lnTo>
                    <a:pt x="346363" y="2915824"/>
                  </a:lnTo>
                  <a:lnTo>
                    <a:pt x="274204" y="2670483"/>
                  </a:lnTo>
                  <a:lnTo>
                    <a:pt x="317500" y="2555029"/>
                  </a:lnTo>
                  <a:lnTo>
                    <a:pt x="202045" y="2309688"/>
                  </a:lnTo>
                  <a:lnTo>
                    <a:pt x="187613" y="2223097"/>
                  </a:lnTo>
                  <a:lnTo>
                    <a:pt x="129886" y="2107642"/>
                  </a:lnTo>
                  <a:lnTo>
                    <a:pt x="101022" y="1948892"/>
                  </a:lnTo>
                  <a:lnTo>
                    <a:pt x="0" y="1876733"/>
                  </a:lnTo>
                  <a:close/>
                </a:path>
              </a:pathLst>
            </a:custGeom>
            <a:solidFill>
              <a:srgbClr val="FFFFFF">
                <a:alpha val="3961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6" name="Google Shape;153;gbfaf75ae5c_0_21">
              <a:extLst>
                <a:ext uri="{FF2B5EF4-FFF2-40B4-BE49-F238E27FC236}">
                  <a16:creationId xmlns:a16="http://schemas.microsoft.com/office/drawing/2014/main" id="{E9A198FE-CF5D-4272-981F-D3881A7D40CF}"/>
                </a:ext>
              </a:extLst>
            </p:cNvPr>
            <p:cNvSpPr/>
            <p:nvPr/>
          </p:nvSpPr>
          <p:spPr>
            <a:xfrm>
              <a:off x="6518275" y="3525309"/>
              <a:ext cx="1329379" cy="1074042"/>
            </a:xfrm>
            <a:custGeom>
              <a:avLst/>
              <a:gdLst/>
              <a:ahLst/>
              <a:cxnLst/>
              <a:rect l="l" t="t" r="r" b="b"/>
              <a:pathLst>
                <a:path w="1254131" h="1032733" extrusionOk="0">
                  <a:moveTo>
                    <a:pt x="1252844" y="398523"/>
                  </a:moveTo>
                  <a:cubicBezTo>
                    <a:pt x="1260385" y="423923"/>
                    <a:pt x="1232603" y="446941"/>
                    <a:pt x="1226650" y="462816"/>
                  </a:cubicBezTo>
                  <a:cubicBezTo>
                    <a:pt x="1220697" y="478691"/>
                    <a:pt x="1219506" y="481470"/>
                    <a:pt x="1217125" y="493773"/>
                  </a:cubicBezTo>
                  <a:cubicBezTo>
                    <a:pt x="1214744" y="506076"/>
                    <a:pt x="1210378" y="521951"/>
                    <a:pt x="1212362" y="536635"/>
                  </a:cubicBezTo>
                  <a:cubicBezTo>
                    <a:pt x="1214346" y="551319"/>
                    <a:pt x="1226253" y="569973"/>
                    <a:pt x="1229031" y="581879"/>
                  </a:cubicBezTo>
                  <a:cubicBezTo>
                    <a:pt x="1231809" y="593785"/>
                    <a:pt x="1234190" y="600136"/>
                    <a:pt x="1229031" y="608073"/>
                  </a:cubicBezTo>
                  <a:cubicBezTo>
                    <a:pt x="1223872" y="616011"/>
                    <a:pt x="1211569" y="624741"/>
                    <a:pt x="1198075" y="629504"/>
                  </a:cubicBezTo>
                  <a:cubicBezTo>
                    <a:pt x="1184581" y="634267"/>
                    <a:pt x="1159975" y="632679"/>
                    <a:pt x="1148069" y="636648"/>
                  </a:cubicBezTo>
                  <a:cubicBezTo>
                    <a:pt x="1136163" y="640617"/>
                    <a:pt x="1135368" y="638235"/>
                    <a:pt x="1126637" y="653316"/>
                  </a:cubicBezTo>
                  <a:cubicBezTo>
                    <a:pt x="1117906" y="668397"/>
                    <a:pt x="1112350" y="712054"/>
                    <a:pt x="1095681" y="727135"/>
                  </a:cubicBezTo>
                  <a:cubicBezTo>
                    <a:pt x="1079012" y="742216"/>
                    <a:pt x="1047263" y="737851"/>
                    <a:pt x="1026625" y="743804"/>
                  </a:cubicBezTo>
                  <a:cubicBezTo>
                    <a:pt x="1005987" y="749757"/>
                    <a:pt x="994478" y="759282"/>
                    <a:pt x="971856" y="762854"/>
                  </a:cubicBezTo>
                  <a:cubicBezTo>
                    <a:pt x="949234" y="766426"/>
                    <a:pt x="910341" y="765632"/>
                    <a:pt x="890894" y="765235"/>
                  </a:cubicBezTo>
                  <a:cubicBezTo>
                    <a:pt x="871447" y="764838"/>
                    <a:pt x="866287" y="759282"/>
                    <a:pt x="855175" y="760473"/>
                  </a:cubicBezTo>
                  <a:cubicBezTo>
                    <a:pt x="844062" y="761664"/>
                    <a:pt x="831363" y="758489"/>
                    <a:pt x="824219" y="772379"/>
                  </a:cubicBezTo>
                  <a:cubicBezTo>
                    <a:pt x="817075" y="786270"/>
                    <a:pt x="819853" y="826354"/>
                    <a:pt x="812312" y="843816"/>
                  </a:cubicBezTo>
                  <a:cubicBezTo>
                    <a:pt x="804771" y="861278"/>
                    <a:pt x="790484" y="863660"/>
                    <a:pt x="778975" y="877154"/>
                  </a:cubicBezTo>
                  <a:cubicBezTo>
                    <a:pt x="767466" y="890648"/>
                    <a:pt x="750797" y="910095"/>
                    <a:pt x="743256" y="924779"/>
                  </a:cubicBezTo>
                  <a:cubicBezTo>
                    <a:pt x="735715" y="939463"/>
                    <a:pt x="740081" y="958116"/>
                    <a:pt x="733731" y="965260"/>
                  </a:cubicBezTo>
                  <a:cubicBezTo>
                    <a:pt x="727381" y="972404"/>
                    <a:pt x="715475" y="963275"/>
                    <a:pt x="705156" y="967641"/>
                  </a:cubicBezTo>
                  <a:cubicBezTo>
                    <a:pt x="694837" y="972007"/>
                    <a:pt x="683328" y="981532"/>
                    <a:pt x="671819" y="991454"/>
                  </a:cubicBezTo>
                  <a:cubicBezTo>
                    <a:pt x="660310" y="1001376"/>
                    <a:pt x="645625" y="1020426"/>
                    <a:pt x="636100" y="1027173"/>
                  </a:cubicBezTo>
                  <a:cubicBezTo>
                    <a:pt x="626575" y="1033920"/>
                    <a:pt x="626178" y="1033126"/>
                    <a:pt x="614669" y="1031935"/>
                  </a:cubicBezTo>
                  <a:cubicBezTo>
                    <a:pt x="603160" y="1030744"/>
                    <a:pt x="592047" y="1021617"/>
                    <a:pt x="567044" y="1020029"/>
                  </a:cubicBezTo>
                  <a:cubicBezTo>
                    <a:pt x="542041" y="1018441"/>
                    <a:pt x="490050" y="1023998"/>
                    <a:pt x="464650" y="1022410"/>
                  </a:cubicBezTo>
                  <a:cubicBezTo>
                    <a:pt x="439250" y="1020823"/>
                    <a:pt x="428535" y="1016457"/>
                    <a:pt x="414644" y="1010504"/>
                  </a:cubicBezTo>
                  <a:cubicBezTo>
                    <a:pt x="400753" y="1004551"/>
                    <a:pt x="381306" y="986691"/>
                    <a:pt x="381306" y="986691"/>
                  </a:cubicBezTo>
                  <a:cubicBezTo>
                    <a:pt x="365828" y="975579"/>
                    <a:pt x="340428" y="949782"/>
                    <a:pt x="321775" y="943829"/>
                  </a:cubicBezTo>
                  <a:cubicBezTo>
                    <a:pt x="303122" y="937876"/>
                    <a:pt x="287246" y="950179"/>
                    <a:pt x="269387" y="950973"/>
                  </a:cubicBezTo>
                  <a:cubicBezTo>
                    <a:pt x="251528" y="951767"/>
                    <a:pt x="224541" y="960497"/>
                    <a:pt x="214619" y="948591"/>
                  </a:cubicBezTo>
                  <a:cubicBezTo>
                    <a:pt x="204697" y="936685"/>
                    <a:pt x="214222" y="895013"/>
                    <a:pt x="209856" y="879535"/>
                  </a:cubicBezTo>
                  <a:cubicBezTo>
                    <a:pt x="205490" y="864057"/>
                    <a:pt x="194378" y="863264"/>
                    <a:pt x="188425" y="855723"/>
                  </a:cubicBezTo>
                  <a:cubicBezTo>
                    <a:pt x="182472" y="848182"/>
                    <a:pt x="180090" y="842626"/>
                    <a:pt x="174137" y="834291"/>
                  </a:cubicBezTo>
                  <a:cubicBezTo>
                    <a:pt x="168184" y="825957"/>
                    <a:pt x="155087" y="823972"/>
                    <a:pt x="152706" y="805716"/>
                  </a:cubicBezTo>
                  <a:cubicBezTo>
                    <a:pt x="150325" y="787460"/>
                    <a:pt x="165803" y="755313"/>
                    <a:pt x="159850" y="724754"/>
                  </a:cubicBezTo>
                  <a:cubicBezTo>
                    <a:pt x="153897" y="694195"/>
                    <a:pt x="139212" y="646172"/>
                    <a:pt x="116987" y="622360"/>
                  </a:cubicBezTo>
                  <a:cubicBezTo>
                    <a:pt x="94762" y="598548"/>
                    <a:pt x="45550" y="589420"/>
                    <a:pt x="26500" y="581879"/>
                  </a:cubicBezTo>
                  <a:cubicBezTo>
                    <a:pt x="7450" y="574338"/>
                    <a:pt x="6656" y="581085"/>
                    <a:pt x="2687" y="577116"/>
                  </a:cubicBezTo>
                  <a:cubicBezTo>
                    <a:pt x="-1282" y="573147"/>
                    <a:pt x="-488" y="571163"/>
                    <a:pt x="2687" y="558066"/>
                  </a:cubicBezTo>
                  <a:cubicBezTo>
                    <a:pt x="5862" y="544969"/>
                    <a:pt x="21737" y="519172"/>
                    <a:pt x="21737" y="498535"/>
                  </a:cubicBezTo>
                  <a:cubicBezTo>
                    <a:pt x="21737" y="477898"/>
                    <a:pt x="702" y="456863"/>
                    <a:pt x="2687" y="434241"/>
                  </a:cubicBezTo>
                  <a:cubicBezTo>
                    <a:pt x="4671" y="411619"/>
                    <a:pt x="28484" y="382648"/>
                    <a:pt x="33644" y="362804"/>
                  </a:cubicBezTo>
                  <a:cubicBezTo>
                    <a:pt x="38804" y="342960"/>
                    <a:pt x="31263" y="325498"/>
                    <a:pt x="33644" y="315179"/>
                  </a:cubicBezTo>
                  <a:cubicBezTo>
                    <a:pt x="36025" y="304860"/>
                    <a:pt x="46741" y="312797"/>
                    <a:pt x="47931" y="300891"/>
                  </a:cubicBezTo>
                  <a:cubicBezTo>
                    <a:pt x="49121" y="288985"/>
                    <a:pt x="30071" y="267553"/>
                    <a:pt x="40787" y="243741"/>
                  </a:cubicBezTo>
                  <a:cubicBezTo>
                    <a:pt x="51503" y="219928"/>
                    <a:pt x="92381" y="169922"/>
                    <a:pt x="112225" y="158016"/>
                  </a:cubicBezTo>
                  <a:cubicBezTo>
                    <a:pt x="132069" y="146110"/>
                    <a:pt x="149134" y="174288"/>
                    <a:pt x="159850" y="172304"/>
                  </a:cubicBezTo>
                  <a:cubicBezTo>
                    <a:pt x="170566" y="170320"/>
                    <a:pt x="174931" y="164763"/>
                    <a:pt x="176519" y="146110"/>
                  </a:cubicBezTo>
                  <a:cubicBezTo>
                    <a:pt x="178106" y="127457"/>
                    <a:pt x="162628" y="81022"/>
                    <a:pt x="169375" y="60385"/>
                  </a:cubicBezTo>
                  <a:cubicBezTo>
                    <a:pt x="176122" y="39748"/>
                    <a:pt x="207475" y="31413"/>
                    <a:pt x="217000" y="22285"/>
                  </a:cubicBezTo>
                  <a:cubicBezTo>
                    <a:pt x="226525" y="13157"/>
                    <a:pt x="212237" y="8394"/>
                    <a:pt x="226525" y="5616"/>
                  </a:cubicBezTo>
                  <a:cubicBezTo>
                    <a:pt x="240812" y="2838"/>
                    <a:pt x="287644" y="-5497"/>
                    <a:pt x="302725" y="5616"/>
                  </a:cubicBezTo>
                  <a:cubicBezTo>
                    <a:pt x="317806" y="16729"/>
                    <a:pt x="306693" y="64354"/>
                    <a:pt x="317012" y="72291"/>
                  </a:cubicBezTo>
                  <a:cubicBezTo>
                    <a:pt x="327331" y="80228"/>
                    <a:pt x="351143" y="54828"/>
                    <a:pt x="364637" y="53241"/>
                  </a:cubicBezTo>
                  <a:cubicBezTo>
                    <a:pt x="378131" y="51654"/>
                    <a:pt x="374162" y="59988"/>
                    <a:pt x="397975" y="62766"/>
                  </a:cubicBezTo>
                  <a:cubicBezTo>
                    <a:pt x="421788" y="65544"/>
                    <a:pt x="481715" y="68719"/>
                    <a:pt x="507512" y="69910"/>
                  </a:cubicBezTo>
                  <a:cubicBezTo>
                    <a:pt x="533309" y="71101"/>
                    <a:pt x="532118" y="59988"/>
                    <a:pt x="552756" y="69910"/>
                  </a:cubicBezTo>
                  <a:cubicBezTo>
                    <a:pt x="573394" y="79832"/>
                    <a:pt x="600381" y="113963"/>
                    <a:pt x="631337" y="129441"/>
                  </a:cubicBezTo>
                  <a:cubicBezTo>
                    <a:pt x="662293" y="144919"/>
                    <a:pt x="721428" y="148491"/>
                    <a:pt x="738494" y="162779"/>
                  </a:cubicBezTo>
                  <a:cubicBezTo>
                    <a:pt x="755560" y="177066"/>
                    <a:pt x="734922" y="198100"/>
                    <a:pt x="733731" y="215166"/>
                  </a:cubicBezTo>
                  <a:cubicBezTo>
                    <a:pt x="732540" y="232232"/>
                    <a:pt x="729366" y="251679"/>
                    <a:pt x="731350" y="265173"/>
                  </a:cubicBezTo>
                  <a:cubicBezTo>
                    <a:pt x="733334" y="278667"/>
                    <a:pt x="736112" y="289382"/>
                    <a:pt x="745637" y="296129"/>
                  </a:cubicBezTo>
                  <a:cubicBezTo>
                    <a:pt x="755162" y="302876"/>
                    <a:pt x="776197" y="298113"/>
                    <a:pt x="788500" y="305654"/>
                  </a:cubicBezTo>
                  <a:cubicBezTo>
                    <a:pt x="800803" y="313195"/>
                    <a:pt x="805565" y="328276"/>
                    <a:pt x="819456" y="341373"/>
                  </a:cubicBezTo>
                  <a:cubicBezTo>
                    <a:pt x="833347" y="354470"/>
                    <a:pt x="856366" y="381060"/>
                    <a:pt x="871844" y="384235"/>
                  </a:cubicBezTo>
                  <a:cubicBezTo>
                    <a:pt x="887322" y="387410"/>
                    <a:pt x="892085" y="364789"/>
                    <a:pt x="912325" y="360423"/>
                  </a:cubicBezTo>
                  <a:cubicBezTo>
                    <a:pt x="932565" y="356057"/>
                    <a:pt x="969475" y="363597"/>
                    <a:pt x="993287" y="358041"/>
                  </a:cubicBezTo>
                  <a:cubicBezTo>
                    <a:pt x="1017099" y="352485"/>
                    <a:pt x="1027815" y="335022"/>
                    <a:pt x="1055200" y="327085"/>
                  </a:cubicBezTo>
                  <a:cubicBezTo>
                    <a:pt x="1082584" y="319147"/>
                    <a:pt x="1136560" y="313194"/>
                    <a:pt x="1157594" y="310416"/>
                  </a:cubicBezTo>
                  <a:cubicBezTo>
                    <a:pt x="1178628" y="307638"/>
                    <a:pt x="1171484" y="300494"/>
                    <a:pt x="1181406" y="310416"/>
                  </a:cubicBezTo>
                  <a:cubicBezTo>
                    <a:pt x="1191328" y="320338"/>
                    <a:pt x="1245303" y="373123"/>
                    <a:pt x="1252844" y="398523"/>
                  </a:cubicBez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7" name="Google Shape;154;gbfaf75ae5c_0_21">
              <a:extLst>
                <a:ext uri="{FF2B5EF4-FFF2-40B4-BE49-F238E27FC236}">
                  <a16:creationId xmlns:a16="http://schemas.microsoft.com/office/drawing/2014/main" id="{F43CD6F3-DDDF-4ECD-AEE1-41D89A3977E8}"/>
                </a:ext>
              </a:extLst>
            </p:cNvPr>
            <p:cNvSpPr/>
            <p:nvPr/>
          </p:nvSpPr>
          <p:spPr>
            <a:xfrm>
              <a:off x="5649912" y="4007909"/>
              <a:ext cx="1141808" cy="1546353"/>
            </a:xfrm>
            <a:custGeom>
              <a:avLst/>
              <a:gdLst/>
              <a:ahLst/>
              <a:cxnLst/>
              <a:rect l="l" t="t" r="r" b="b"/>
              <a:pathLst>
                <a:path w="5502688" h="7543186" extrusionOk="0">
                  <a:moveTo>
                    <a:pt x="1474839" y="353347"/>
                  </a:moveTo>
                  <a:lnTo>
                    <a:pt x="1643831" y="460887"/>
                  </a:lnTo>
                  <a:cubicBezTo>
                    <a:pt x="1692992" y="526436"/>
                    <a:pt x="1689919" y="496734"/>
                    <a:pt x="1689919" y="537702"/>
                  </a:cubicBezTo>
                  <a:lnTo>
                    <a:pt x="1705282" y="645242"/>
                  </a:lnTo>
                  <a:lnTo>
                    <a:pt x="1920363" y="814234"/>
                  </a:lnTo>
                  <a:lnTo>
                    <a:pt x="2212258" y="814234"/>
                  </a:lnTo>
                  <a:lnTo>
                    <a:pt x="2396613" y="783508"/>
                  </a:lnTo>
                  <a:lnTo>
                    <a:pt x="2611694" y="675968"/>
                  </a:lnTo>
                  <a:lnTo>
                    <a:pt x="2719234" y="506976"/>
                  </a:lnTo>
                  <a:lnTo>
                    <a:pt x="2749960" y="414799"/>
                  </a:lnTo>
                  <a:lnTo>
                    <a:pt x="2749960" y="307258"/>
                  </a:lnTo>
                  <a:lnTo>
                    <a:pt x="2765323" y="245807"/>
                  </a:lnTo>
                  <a:lnTo>
                    <a:pt x="2719234" y="0"/>
                  </a:lnTo>
                  <a:lnTo>
                    <a:pt x="2857500" y="15363"/>
                  </a:lnTo>
                  <a:lnTo>
                    <a:pt x="2980403" y="153629"/>
                  </a:lnTo>
                  <a:lnTo>
                    <a:pt x="3087944" y="291895"/>
                  </a:lnTo>
                  <a:cubicBezTo>
                    <a:pt x="3276559" y="417640"/>
                    <a:pt x="3198442" y="414799"/>
                    <a:pt x="3287661" y="414799"/>
                  </a:cubicBezTo>
                  <a:lnTo>
                    <a:pt x="3349113" y="629879"/>
                  </a:lnTo>
                  <a:lnTo>
                    <a:pt x="3410565" y="675968"/>
                  </a:lnTo>
                  <a:lnTo>
                    <a:pt x="3502742" y="906412"/>
                  </a:lnTo>
                  <a:lnTo>
                    <a:pt x="3733186" y="906412"/>
                  </a:lnTo>
                  <a:lnTo>
                    <a:pt x="3886815" y="921774"/>
                  </a:lnTo>
                  <a:cubicBezTo>
                    <a:pt x="4014298" y="858033"/>
                    <a:pt x="4009718" y="906126"/>
                    <a:pt x="4009718" y="844960"/>
                  </a:cubicBezTo>
                  <a:lnTo>
                    <a:pt x="4132621" y="737420"/>
                  </a:lnTo>
                  <a:lnTo>
                    <a:pt x="4240161" y="614516"/>
                  </a:lnTo>
                  <a:lnTo>
                    <a:pt x="4316976" y="599153"/>
                  </a:lnTo>
                  <a:cubicBezTo>
                    <a:pt x="4521203" y="709122"/>
                    <a:pt x="4592304" y="706694"/>
                    <a:pt x="4501331" y="706694"/>
                  </a:cubicBezTo>
                  <a:lnTo>
                    <a:pt x="4716411" y="783508"/>
                  </a:lnTo>
                  <a:lnTo>
                    <a:pt x="4823952" y="891049"/>
                  </a:lnTo>
                  <a:lnTo>
                    <a:pt x="4946855" y="1229032"/>
                  </a:lnTo>
                  <a:lnTo>
                    <a:pt x="4992944" y="1398024"/>
                  </a:lnTo>
                  <a:lnTo>
                    <a:pt x="4962218" y="1689920"/>
                  </a:lnTo>
                  <a:lnTo>
                    <a:pt x="4962218" y="1797460"/>
                  </a:lnTo>
                  <a:cubicBezTo>
                    <a:pt x="5089916" y="1845347"/>
                    <a:pt x="5041367" y="1843549"/>
                    <a:pt x="5100484" y="1843549"/>
                  </a:cubicBezTo>
                  <a:lnTo>
                    <a:pt x="5115847" y="1997178"/>
                  </a:lnTo>
                  <a:cubicBezTo>
                    <a:pt x="5196282" y="2077613"/>
                    <a:pt x="5192661" y="2037782"/>
                    <a:pt x="5192661" y="2089355"/>
                  </a:cubicBezTo>
                  <a:cubicBezTo>
                    <a:pt x="5319662" y="2184605"/>
                    <a:pt x="5366775" y="2181532"/>
                    <a:pt x="5300202" y="2181532"/>
                  </a:cubicBezTo>
                  <a:lnTo>
                    <a:pt x="5300202" y="2304436"/>
                  </a:lnTo>
                  <a:lnTo>
                    <a:pt x="5300202" y="2519516"/>
                  </a:lnTo>
                  <a:cubicBezTo>
                    <a:pt x="5096863" y="2722855"/>
                    <a:pt x="5194632" y="2719234"/>
                    <a:pt x="5085121" y="2719234"/>
                  </a:cubicBezTo>
                  <a:cubicBezTo>
                    <a:pt x="4944312" y="3094725"/>
                    <a:pt x="5039670" y="2995129"/>
                    <a:pt x="4931492" y="3103307"/>
                  </a:cubicBezTo>
                  <a:lnTo>
                    <a:pt x="4823952" y="3364476"/>
                  </a:lnTo>
                  <a:lnTo>
                    <a:pt x="4870040" y="3441291"/>
                  </a:lnTo>
                  <a:lnTo>
                    <a:pt x="4839315" y="3548831"/>
                  </a:lnTo>
                  <a:cubicBezTo>
                    <a:pt x="4744685" y="3722319"/>
                    <a:pt x="4747137" y="3653657"/>
                    <a:pt x="4747137" y="3733186"/>
                  </a:cubicBezTo>
                  <a:lnTo>
                    <a:pt x="4701048" y="3871452"/>
                  </a:lnTo>
                  <a:lnTo>
                    <a:pt x="4839315" y="3994355"/>
                  </a:lnTo>
                  <a:lnTo>
                    <a:pt x="4916129" y="4178710"/>
                  </a:lnTo>
                  <a:lnTo>
                    <a:pt x="5039032" y="4363065"/>
                  </a:lnTo>
                  <a:lnTo>
                    <a:pt x="5361653" y="4516694"/>
                  </a:lnTo>
                  <a:cubicBezTo>
                    <a:pt x="5502688" y="4736082"/>
                    <a:pt x="5499919" y="4646544"/>
                    <a:pt x="5499919" y="4747137"/>
                  </a:cubicBezTo>
                  <a:lnTo>
                    <a:pt x="5484557" y="4900766"/>
                  </a:lnTo>
                  <a:lnTo>
                    <a:pt x="5469194" y="5023670"/>
                  </a:lnTo>
                  <a:lnTo>
                    <a:pt x="5269476" y="5069758"/>
                  </a:lnTo>
                  <a:cubicBezTo>
                    <a:pt x="5128295" y="5273686"/>
                    <a:pt x="5131210" y="5188506"/>
                    <a:pt x="5131210" y="5284839"/>
                  </a:cubicBezTo>
                  <a:lnTo>
                    <a:pt x="5069758" y="5392379"/>
                  </a:lnTo>
                  <a:lnTo>
                    <a:pt x="4916129" y="5377016"/>
                  </a:lnTo>
                  <a:cubicBezTo>
                    <a:pt x="4758305" y="5487494"/>
                    <a:pt x="4825009" y="5484557"/>
                    <a:pt x="4747137" y="5484557"/>
                  </a:cubicBezTo>
                  <a:lnTo>
                    <a:pt x="4470605" y="5607460"/>
                  </a:lnTo>
                  <a:lnTo>
                    <a:pt x="4347702" y="5699637"/>
                  </a:lnTo>
                  <a:lnTo>
                    <a:pt x="4194073" y="5945444"/>
                  </a:lnTo>
                  <a:lnTo>
                    <a:pt x="4086532" y="6129799"/>
                  </a:lnTo>
                  <a:lnTo>
                    <a:pt x="3963629" y="6237339"/>
                  </a:lnTo>
                  <a:lnTo>
                    <a:pt x="3917540" y="6406331"/>
                  </a:lnTo>
                  <a:lnTo>
                    <a:pt x="3840726" y="6513871"/>
                  </a:lnTo>
                  <a:lnTo>
                    <a:pt x="3702460" y="6575323"/>
                  </a:lnTo>
                  <a:lnTo>
                    <a:pt x="3687097" y="6713589"/>
                  </a:lnTo>
                  <a:lnTo>
                    <a:pt x="3564194" y="6805766"/>
                  </a:lnTo>
                  <a:lnTo>
                    <a:pt x="3272298" y="6913307"/>
                  </a:lnTo>
                  <a:lnTo>
                    <a:pt x="3272298" y="7020847"/>
                  </a:lnTo>
                  <a:lnTo>
                    <a:pt x="3041855" y="7020847"/>
                  </a:lnTo>
                  <a:lnTo>
                    <a:pt x="2918952" y="7082299"/>
                  </a:lnTo>
                  <a:lnTo>
                    <a:pt x="2749960" y="7159113"/>
                  </a:lnTo>
                  <a:lnTo>
                    <a:pt x="2642419" y="7266653"/>
                  </a:lnTo>
                  <a:lnTo>
                    <a:pt x="2519516" y="7312742"/>
                  </a:lnTo>
                  <a:lnTo>
                    <a:pt x="2350524" y="7404920"/>
                  </a:lnTo>
                  <a:lnTo>
                    <a:pt x="2150807" y="7404920"/>
                  </a:lnTo>
                  <a:lnTo>
                    <a:pt x="1858911" y="7374194"/>
                  </a:lnTo>
                  <a:lnTo>
                    <a:pt x="1720645" y="7481734"/>
                  </a:lnTo>
                  <a:lnTo>
                    <a:pt x="1628468" y="7543186"/>
                  </a:lnTo>
                  <a:lnTo>
                    <a:pt x="1582379" y="7481734"/>
                  </a:lnTo>
                  <a:lnTo>
                    <a:pt x="1505565" y="7497097"/>
                  </a:lnTo>
                  <a:lnTo>
                    <a:pt x="1428750" y="7497097"/>
                  </a:lnTo>
                  <a:lnTo>
                    <a:pt x="1244395" y="7481734"/>
                  </a:lnTo>
                  <a:lnTo>
                    <a:pt x="1106129" y="7435645"/>
                  </a:lnTo>
                  <a:lnTo>
                    <a:pt x="952500" y="7481734"/>
                  </a:lnTo>
                  <a:lnTo>
                    <a:pt x="844960" y="7466371"/>
                  </a:lnTo>
                  <a:lnTo>
                    <a:pt x="844960" y="7420282"/>
                  </a:lnTo>
                  <a:lnTo>
                    <a:pt x="675968" y="7451008"/>
                  </a:lnTo>
                  <a:lnTo>
                    <a:pt x="568427" y="7466371"/>
                  </a:lnTo>
                  <a:lnTo>
                    <a:pt x="599153" y="7020847"/>
                  </a:lnTo>
                  <a:cubicBezTo>
                    <a:pt x="604463" y="6877467"/>
                    <a:pt x="614516" y="6734164"/>
                    <a:pt x="614516" y="6590686"/>
                  </a:cubicBezTo>
                  <a:cubicBezTo>
                    <a:pt x="567537" y="6324473"/>
                    <a:pt x="568427" y="6417918"/>
                    <a:pt x="568427" y="6314153"/>
                  </a:cubicBezTo>
                  <a:lnTo>
                    <a:pt x="553065" y="6114436"/>
                  </a:lnTo>
                  <a:lnTo>
                    <a:pt x="445524" y="5945444"/>
                  </a:lnTo>
                  <a:lnTo>
                    <a:pt x="430161" y="5192662"/>
                  </a:lnTo>
                  <a:lnTo>
                    <a:pt x="276532" y="4870041"/>
                  </a:lnTo>
                  <a:lnTo>
                    <a:pt x="153629" y="4485968"/>
                  </a:lnTo>
                  <a:lnTo>
                    <a:pt x="0" y="4147984"/>
                  </a:lnTo>
                  <a:lnTo>
                    <a:pt x="15363" y="3825363"/>
                  </a:lnTo>
                  <a:lnTo>
                    <a:pt x="122903" y="3656371"/>
                  </a:lnTo>
                  <a:lnTo>
                    <a:pt x="122903" y="3441291"/>
                  </a:lnTo>
                  <a:lnTo>
                    <a:pt x="215081" y="3241573"/>
                  </a:lnTo>
                  <a:lnTo>
                    <a:pt x="737419" y="3195484"/>
                  </a:lnTo>
                  <a:lnTo>
                    <a:pt x="891048" y="3149395"/>
                  </a:lnTo>
                  <a:lnTo>
                    <a:pt x="967863" y="2872863"/>
                  </a:lnTo>
                  <a:lnTo>
                    <a:pt x="1182944" y="2811412"/>
                  </a:lnTo>
                  <a:lnTo>
                    <a:pt x="1152218" y="2642420"/>
                  </a:lnTo>
                  <a:lnTo>
                    <a:pt x="1029315" y="2258347"/>
                  </a:lnTo>
                  <a:lnTo>
                    <a:pt x="967863" y="1935726"/>
                  </a:lnTo>
                  <a:lnTo>
                    <a:pt x="998589" y="1290484"/>
                  </a:lnTo>
                  <a:lnTo>
                    <a:pt x="1152218" y="1229032"/>
                  </a:lnTo>
                  <a:lnTo>
                    <a:pt x="1229032" y="1075403"/>
                  </a:lnTo>
                  <a:lnTo>
                    <a:pt x="1213669" y="967863"/>
                  </a:lnTo>
                  <a:lnTo>
                    <a:pt x="1152218" y="906412"/>
                  </a:lnTo>
                  <a:lnTo>
                    <a:pt x="1213669" y="860323"/>
                  </a:lnTo>
                  <a:lnTo>
                    <a:pt x="1474839" y="353347"/>
                  </a:lnTo>
                  <a:close/>
                </a:path>
              </a:pathLst>
            </a:custGeom>
            <a:solidFill>
              <a:srgbClr val="FFFFFF">
                <a:alpha val="3961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8" name="Google Shape;155;gbfaf75ae5c_0_21">
              <a:extLst>
                <a:ext uri="{FF2B5EF4-FFF2-40B4-BE49-F238E27FC236}">
                  <a16:creationId xmlns:a16="http://schemas.microsoft.com/office/drawing/2014/main" id="{E928EA01-92C6-4F94-B37B-ABA94020F3CC}"/>
                </a:ext>
              </a:extLst>
            </p:cNvPr>
            <p:cNvSpPr/>
            <p:nvPr/>
          </p:nvSpPr>
          <p:spPr>
            <a:xfrm>
              <a:off x="4619625" y="3979334"/>
              <a:ext cx="1288802" cy="940594"/>
            </a:xfrm>
            <a:custGeom>
              <a:avLst/>
              <a:gdLst/>
              <a:ahLst/>
              <a:cxnLst/>
              <a:rect l="l" t="t" r="r" b="b"/>
              <a:pathLst>
                <a:path w="6211094" h="4702969" extrusionOk="0">
                  <a:moveTo>
                    <a:pt x="2162969" y="585391"/>
                  </a:moveTo>
                  <a:lnTo>
                    <a:pt x="2291953" y="436563"/>
                  </a:lnTo>
                  <a:lnTo>
                    <a:pt x="2411016" y="188516"/>
                  </a:lnTo>
                  <a:lnTo>
                    <a:pt x="2530078" y="99219"/>
                  </a:lnTo>
                  <a:lnTo>
                    <a:pt x="2639219" y="99219"/>
                  </a:lnTo>
                  <a:lnTo>
                    <a:pt x="2758282" y="208360"/>
                  </a:lnTo>
                  <a:lnTo>
                    <a:pt x="2917032" y="267891"/>
                  </a:lnTo>
                  <a:lnTo>
                    <a:pt x="3036094" y="327422"/>
                  </a:lnTo>
                  <a:lnTo>
                    <a:pt x="3036094" y="327422"/>
                  </a:lnTo>
                  <a:lnTo>
                    <a:pt x="3055938" y="426641"/>
                  </a:lnTo>
                  <a:lnTo>
                    <a:pt x="3284141" y="377031"/>
                  </a:lnTo>
                  <a:lnTo>
                    <a:pt x="3651250" y="347266"/>
                  </a:lnTo>
                  <a:lnTo>
                    <a:pt x="3760391" y="357188"/>
                  </a:lnTo>
                  <a:lnTo>
                    <a:pt x="3839766" y="426641"/>
                  </a:lnTo>
                  <a:lnTo>
                    <a:pt x="3929063" y="426641"/>
                  </a:lnTo>
                  <a:lnTo>
                    <a:pt x="4077891" y="565547"/>
                  </a:lnTo>
                  <a:cubicBezTo>
                    <a:pt x="4179568" y="657056"/>
                    <a:pt x="4221605" y="654844"/>
                    <a:pt x="4167188" y="654844"/>
                  </a:cubicBezTo>
                  <a:lnTo>
                    <a:pt x="4276328" y="654844"/>
                  </a:lnTo>
                  <a:lnTo>
                    <a:pt x="4633516" y="654844"/>
                  </a:lnTo>
                  <a:lnTo>
                    <a:pt x="4812110" y="367110"/>
                  </a:lnTo>
                  <a:lnTo>
                    <a:pt x="5089922" y="367110"/>
                  </a:lnTo>
                  <a:lnTo>
                    <a:pt x="5089922" y="89297"/>
                  </a:lnTo>
                  <a:lnTo>
                    <a:pt x="5149453" y="0"/>
                  </a:lnTo>
                  <a:lnTo>
                    <a:pt x="5238750" y="109141"/>
                  </a:lnTo>
                  <a:lnTo>
                    <a:pt x="5486797" y="228203"/>
                  </a:lnTo>
                  <a:lnTo>
                    <a:pt x="5586016" y="357188"/>
                  </a:lnTo>
                  <a:lnTo>
                    <a:pt x="5496719" y="406797"/>
                  </a:lnTo>
                  <a:lnTo>
                    <a:pt x="5476875" y="456406"/>
                  </a:lnTo>
                  <a:cubicBezTo>
                    <a:pt x="5537793" y="588394"/>
                    <a:pt x="5489053" y="585391"/>
                    <a:pt x="5546328" y="585391"/>
                  </a:cubicBezTo>
                  <a:lnTo>
                    <a:pt x="5615782" y="664766"/>
                  </a:lnTo>
                  <a:lnTo>
                    <a:pt x="5635625" y="763985"/>
                  </a:lnTo>
                  <a:lnTo>
                    <a:pt x="5665391" y="823516"/>
                  </a:lnTo>
                  <a:lnTo>
                    <a:pt x="5586016" y="962422"/>
                  </a:lnTo>
                  <a:lnTo>
                    <a:pt x="5586016" y="1051719"/>
                  </a:lnTo>
                  <a:lnTo>
                    <a:pt x="5595938" y="1131094"/>
                  </a:lnTo>
                  <a:cubicBezTo>
                    <a:pt x="5504169" y="1212666"/>
                    <a:pt x="5546466" y="1210469"/>
                    <a:pt x="5496719" y="1210469"/>
                  </a:cubicBezTo>
                  <a:lnTo>
                    <a:pt x="5546328" y="1289844"/>
                  </a:lnTo>
                  <a:lnTo>
                    <a:pt x="5724922" y="1547813"/>
                  </a:lnTo>
                  <a:lnTo>
                    <a:pt x="5814219" y="1547813"/>
                  </a:lnTo>
                  <a:lnTo>
                    <a:pt x="5893594" y="1498203"/>
                  </a:lnTo>
                  <a:lnTo>
                    <a:pt x="6002735" y="1438672"/>
                  </a:lnTo>
                  <a:lnTo>
                    <a:pt x="5982891" y="1597422"/>
                  </a:lnTo>
                  <a:lnTo>
                    <a:pt x="5963047" y="2033985"/>
                  </a:lnTo>
                  <a:lnTo>
                    <a:pt x="5992813" y="2182813"/>
                  </a:lnTo>
                  <a:lnTo>
                    <a:pt x="6042422" y="2371328"/>
                  </a:lnTo>
                  <a:lnTo>
                    <a:pt x="6101953" y="2678906"/>
                  </a:lnTo>
                  <a:lnTo>
                    <a:pt x="6211094" y="2956719"/>
                  </a:lnTo>
                  <a:lnTo>
                    <a:pt x="5972969" y="3026172"/>
                  </a:lnTo>
                  <a:lnTo>
                    <a:pt x="5933282" y="3274219"/>
                  </a:lnTo>
                  <a:lnTo>
                    <a:pt x="5834063" y="3353594"/>
                  </a:lnTo>
                  <a:lnTo>
                    <a:pt x="5754688" y="3353594"/>
                  </a:lnTo>
                  <a:lnTo>
                    <a:pt x="5238750" y="3432969"/>
                  </a:lnTo>
                  <a:lnTo>
                    <a:pt x="5218907" y="3522266"/>
                  </a:lnTo>
                  <a:lnTo>
                    <a:pt x="5149453" y="3661172"/>
                  </a:lnTo>
                  <a:lnTo>
                    <a:pt x="5149453" y="3859610"/>
                  </a:lnTo>
                  <a:lnTo>
                    <a:pt x="5080000" y="3998516"/>
                  </a:lnTo>
                  <a:lnTo>
                    <a:pt x="4752578" y="4117578"/>
                  </a:lnTo>
                  <a:lnTo>
                    <a:pt x="4554141" y="4058047"/>
                  </a:lnTo>
                  <a:lnTo>
                    <a:pt x="3909219" y="4236641"/>
                  </a:lnTo>
                  <a:cubicBezTo>
                    <a:pt x="3777418" y="4317749"/>
                    <a:pt x="3729751" y="4316016"/>
                    <a:pt x="3790157" y="4316016"/>
                  </a:cubicBezTo>
                  <a:lnTo>
                    <a:pt x="3413125" y="4564063"/>
                  </a:lnTo>
                  <a:lnTo>
                    <a:pt x="3194844" y="4683125"/>
                  </a:lnTo>
                  <a:lnTo>
                    <a:pt x="3075782" y="4702969"/>
                  </a:lnTo>
                  <a:lnTo>
                    <a:pt x="2907110" y="4693047"/>
                  </a:lnTo>
                  <a:lnTo>
                    <a:pt x="2827735" y="4633516"/>
                  </a:lnTo>
                  <a:lnTo>
                    <a:pt x="2649141" y="4514453"/>
                  </a:lnTo>
                  <a:lnTo>
                    <a:pt x="2569766" y="4425156"/>
                  </a:lnTo>
                  <a:lnTo>
                    <a:pt x="2589610" y="4286250"/>
                  </a:lnTo>
                  <a:lnTo>
                    <a:pt x="2450703" y="4117578"/>
                  </a:lnTo>
                  <a:lnTo>
                    <a:pt x="2291953" y="3780235"/>
                  </a:lnTo>
                  <a:lnTo>
                    <a:pt x="2172891" y="3770313"/>
                  </a:lnTo>
                  <a:lnTo>
                    <a:pt x="1835547" y="3760391"/>
                  </a:lnTo>
                  <a:lnTo>
                    <a:pt x="1617266" y="3760391"/>
                  </a:lnTo>
                  <a:lnTo>
                    <a:pt x="1468438" y="3770313"/>
                  </a:lnTo>
                  <a:lnTo>
                    <a:pt x="1309688" y="3750469"/>
                  </a:lnTo>
                  <a:lnTo>
                    <a:pt x="1150938" y="3661172"/>
                  </a:lnTo>
                  <a:lnTo>
                    <a:pt x="1061641" y="3681016"/>
                  </a:lnTo>
                  <a:lnTo>
                    <a:pt x="724297" y="3532188"/>
                  </a:lnTo>
                  <a:lnTo>
                    <a:pt x="674688" y="3274219"/>
                  </a:lnTo>
                  <a:lnTo>
                    <a:pt x="635000" y="3155156"/>
                  </a:lnTo>
                  <a:lnTo>
                    <a:pt x="635000" y="2966641"/>
                  </a:lnTo>
                  <a:lnTo>
                    <a:pt x="416719" y="2956719"/>
                  </a:lnTo>
                  <a:lnTo>
                    <a:pt x="188516" y="2897188"/>
                  </a:lnTo>
                  <a:lnTo>
                    <a:pt x="168672" y="2708672"/>
                  </a:lnTo>
                  <a:lnTo>
                    <a:pt x="208360" y="2659063"/>
                  </a:lnTo>
                  <a:lnTo>
                    <a:pt x="188516" y="2579688"/>
                  </a:lnTo>
                  <a:lnTo>
                    <a:pt x="79375" y="2520156"/>
                  </a:lnTo>
                  <a:lnTo>
                    <a:pt x="9922" y="2430860"/>
                  </a:lnTo>
                  <a:lnTo>
                    <a:pt x="0" y="2262188"/>
                  </a:lnTo>
                  <a:cubicBezTo>
                    <a:pt x="30376" y="2100187"/>
                    <a:pt x="29766" y="2157277"/>
                    <a:pt x="29766" y="2093516"/>
                  </a:cubicBezTo>
                  <a:lnTo>
                    <a:pt x="178594" y="1895078"/>
                  </a:lnTo>
                  <a:lnTo>
                    <a:pt x="396875" y="1954610"/>
                  </a:lnTo>
                  <a:lnTo>
                    <a:pt x="625078" y="1924844"/>
                  </a:lnTo>
                  <a:lnTo>
                    <a:pt x="625078" y="1706563"/>
                  </a:lnTo>
                  <a:lnTo>
                    <a:pt x="714375" y="1627188"/>
                  </a:lnTo>
                  <a:lnTo>
                    <a:pt x="823516" y="1309688"/>
                  </a:lnTo>
                  <a:lnTo>
                    <a:pt x="873125" y="1230313"/>
                  </a:lnTo>
                  <a:lnTo>
                    <a:pt x="1021953" y="1230313"/>
                  </a:lnTo>
                  <a:lnTo>
                    <a:pt x="1131094" y="1210469"/>
                  </a:lnTo>
                  <a:lnTo>
                    <a:pt x="1170782" y="1180703"/>
                  </a:lnTo>
                  <a:lnTo>
                    <a:pt x="1170782" y="1071563"/>
                  </a:lnTo>
                  <a:lnTo>
                    <a:pt x="1250157" y="982266"/>
                  </a:lnTo>
                  <a:lnTo>
                    <a:pt x="1260078" y="942578"/>
                  </a:lnTo>
                  <a:lnTo>
                    <a:pt x="1250157" y="833438"/>
                  </a:lnTo>
                  <a:lnTo>
                    <a:pt x="1329532" y="714375"/>
                  </a:lnTo>
                  <a:lnTo>
                    <a:pt x="1547813" y="476250"/>
                  </a:lnTo>
                  <a:lnTo>
                    <a:pt x="1647032" y="377031"/>
                  </a:lnTo>
                  <a:lnTo>
                    <a:pt x="1726407" y="436563"/>
                  </a:lnTo>
                  <a:cubicBezTo>
                    <a:pt x="1828868" y="416070"/>
                    <a:pt x="1791897" y="416719"/>
                    <a:pt x="1835547" y="416719"/>
                  </a:cubicBezTo>
                  <a:lnTo>
                    <a:pt x="1964532" y="506016"/>
                  </a:lnTo>
                  <a:lnTo>
                    <a:pt x="2162969" y="585391"/>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9" name="Google Shape;156;gbfaf75ae5c_0_21">
              <a:extLst>
                <a:ext uri="{FF2B5EF4-FFF2-40B4-BE49-F238E27FC236}">
                  <a16:creationId xmlns:a16="http://schemas.microsoft.com/office/drawing/2014/main" id="{61E7C693-E19C-4F8B-931A-8908B9C058F9}"/>
                </a:ext>
              </a:extLst>
            </p:cNvPr>
            <p:cNvSpPr/>
            <p:nvPr/>
          </p:nvSpPr>
          <p:spPr>
            <a:xfrm>
              <a:off x="5799137" y="2964921"/>
              <a:ext cx="1041245" cy="1221947"/>
            </a:xfrm>
            <a:custGeom>
              <a:avLst/>
              <a:gdLst/>
              <a:ahLst/>
              <a:cxnLst/>
              <a:rect l="l" t="t" r="r" b="b"/>
              <a:pathLst>
                <a:path w="5018049" h="6034305" extrusionOk="0">
                  <a:moveTo>
                    <a:pt x="708567" y="313628"/>
                  </a:moveTo>
                  <a:lnTo>
                    <a:pt x="998963" y="418171"/>
                  </a:lnTo>
                  <a:lnTo>
                    <a:pt x="1103506" y="476250"/>
                  </a:lnTo>
                  <a:lnTo>
                    <a:pt x="1149969" y="511098"/>
                  </a:lnTo>
                  <a:lnTo>
                    <a:pt x="1254512" y="522713"/>
                  </a:lnTo>
                  <a:lnTo>
                    <a:pt x="1335823" y="476250"/>
                  </a:lnTo>
                  <a:lnTo>
                    <a:pt x="1451982" y="534329"/>
                  </a:lnTo>
                  <a:lnTo>
                    <a:pt x="1486829" y="604024"/>
                  </a:lnTo>
                  <a:lnTo>
                    <a:pt x="1579756" y="534329"/>
                  </a:lnTo>
                  <a:lnTo>
                    <a:pt x="1684299" y="545945"/>
                  </a:lnTo>
                  <a:cubicBezTo>
                    <a:pt x="1827362" y="593633"/>
                    <a:pt x="1872666" y="592409"/>
                    <a:pt x="1812073" y="592409"/>
                  </a:cubicBezTo>
                  <a:lnTo>
                    <a:pt x="1951463" y="592409"/>
                  </a:lnTo>
                  <a:lnTo>
                    <a:pt x="2067622" y="487866"/>
                  </a:lnTo>
                  <a:lnTo>
                    <a:pt x="2102469" y="406555"/>
                  </a:lnTo>
                  <a:lnTo>
                    <a:pt x="2183780" y="499482"/>
                  </a:lnTo>
                  <a:lnTo>
                    <a:pt x="2288323" y="511098"/>
                  </a:lnTo>
                  <a:lnTo>
                    <a:pt x="2358018" y="580793"/>
                  </a:lnTo>
                  <a:lnTo>
                    <a:pt x="2497409" y="569177"/>
                  </a:lnTo>
                  <a:lnTo>
                    <a:pt x="2543872" y="511098"/>
                  </a:lnTo>
                  <a:lnTo>
                    <a:pt x="2671646" y="545945"/>
                  </a:lnTo>
                  <a:lnTo>
                    <a:pt x="2985274" y="278781"/>
                  </a:lnTo>
                  <a:lnTo>
                    <a:pt x="3101433" y="243933"/>
                  </a:lnTo>
                  <a:lnTo>
                    <a:pt x="3194360" y="127774"/>
                  </a:lnTo>
                  <a:lnTo>
                    <a:pt x="3310518" y="162622"/>
                  </a:lnTo>
                  <a:lnTo>
                    <a:pt x="3415061" y="116159"/>
                  </a:lnTo>
                  <a:lnTo>
                    <a:pt x="3635762" y="0"/>
                  </a:lnTo>
                  <a:lnTo>
                    <a:pt x="3717073" y="58079"/>
                  </a:lnTo>
                  <a:lnTo>
                    <a:pt x="3984238" y="11616"/>
                  </a:lnTo>
                  <a:cubicBezTo>
                    <a:pt x="4056908" y="72174"/>
                    <a:pt x="4023692" y="69695"/>
                    <a:pt x="4065549" y="69695"/>
                  </a:cubicBezTo>
                  <a:lnTo>
                    <a:pt x="4118020" y="127772"/>
                  </a:lnTo>
                  <a:lnTo>
                    <a:pt x="4146860" y="302012"/>
                  </a:lnTo>
                  <a:lnTo>
                    <a:pt x="4181707" y="360091"/>
                  </a:lnTo>
                  <a:lnTo>
                    <a:pt x="4181707" y="441402"/>
                  </a:lnTo>
                  <a:lnTo>
                    <a:pt x="4228171" y="534329"/>
                  </a:lnTo>
                  <a:lnTo>
                    <a:pt x="4347532" y="651052"/>
                  </a:lnTo>
                  <a:lnTo>
                    <a:pt x="4290853" y="766646"/>
                  </a:lnTo>
                  <a:lnTo>
                    <a:pt x="4311277" y="869499"/>
                  </a:lnTo>
                  <a:lnTo>
                    <a:pt x="4348934" y="998404"/>
                  </a:lnTo>
                  <a:lnTo>
                    <a:pt x="4427440" y="1127304"/>
                  </a:lnTo>
                  <a:lnTo>
                    <a:pt x="4518567" y="1370671"/>
                  </a:lnTo>
                  <a:lnTo>
                    <a:pt x="4630518" y="1464161"/>
                  </a:lnTo>
                  <a:lnTo>
                    <a:pt x="4681189" y="1568140"/>
                  </a:lnTo>
                  <a:lnTo>
                    <a:pt x="4756889" y="1672119"/>
                  </a:lnTo>
                  <a:lnTo>
                    <a:pt x="4788932" y="1789407"/>
                  </a:lnTo>
                  <a:lnTo>
                    <a:pt x="4716037" y="1858537"/>
                  </a:lnTo>
                  <a:lnTo>
                    <a:pt x="4732257" y="1893383"/>
                  </a:lnTo>
                  <a:cubicBezTo>
                    <a:pt x="4732725" y="1928231"/>
                    <a:pt x="4733192" y="1963078"/>
                    <a:pt x="4733660" y="1997926"/>
                  </a:cubicBezTo>
                  <a:lnTo>
                    <a:pt x="4791737" y="2146110"/>
                  </a:lnTo>
                  <a:lnTo>
                    <a:pt x="4801949" y="2276142"/>
                  </a:lnTo>
                  <a:lnTo>
                    <a:pt x="4893476" y="2427714"/>
                  </a:lnTo>
                  <a:lnTo>
                    <a:pt x="4983201" y="2683262"/>
                  </a:lnTo>
                  <a:lnTo>
                    <a:pt x="5018049" y="2741341"/>
                  </a:lnTo>
                  <a:cubicBezTo>
                    <a:pt x="4840014" y="2776948"/>
                    <a:pt x="4903041" y="2776189"/>
                    <a:pt x="4832195" y="2776189"/>
                  </a:cubicBezTo>
                  <a:lnTo>
                    <a:pt x="4599878" y="2787805"/>
                  </a:lnTo>
                  <a:lnTo>
                    <a:pt x="4541799" y="2892348"/>
                  </a:lnTo>
                  <a:lnTo>
                    <a:pt x="4402409" y="2973659"/>
                  </a:lnTo>
                  <a:lnTo>
                    <a:pt x="4321098" y="3066585"/>
                  </a:lnTo>
                  <a:lnTo>
                    <a:pt x="4309482" y="3229207"/>
                  </a:lnTo>
                  <a:lnTo>
                    <a:pt x="4321098" y="3624146"/>
                  </a:lnTo>
                  <a:lnTo>
                    <a:pt x="4274634" y="3624146"/>
                  </a:lnTo>
                  <a:lnTo>
                    <a:pt x="4019085" y="3554451"/>
                  </a:lnTo>
                  <a:lnTo>
                    <a:pt x="3902927" y="3682226"/>
                  </a:lnTo>
                  <a:lnTo>
                    <a:pt x="3798384" y="3786768"/>
                  </a:lnTo>
                  <a:lnTo>
                    <a:pt x="3682226" y="3961006"/>
                  </a:lnTo>
                  <a:lnTo>
                    <a:pt x="3647378" y="4042317"/>
                  </a:lnTo>
                  <a:lnTo>
                    <a:pt x="3670610" y="4321098"/>
                  </a:lnTo>
                  <a:lnTo>
                    <a:pt x="3635762" y="4367561"/>
                  </a:lnTo>
                  <a:lnTo>
                    <a:pt x="3624146" y="4495335"/>
                  </a:lnTo>
                  <a:lnTo>
                    <a:pt x="3600915" y="4657957"/>
                  </a:lnTo>
                  <a:lnTo>
                    <a:pt x="3461524" y="4901890"/>
                  </a:lnTo>
                  <a:lnTo>
                    <a:pt x="3519604" y="5180671"/>
                  </a:lnTo>
                  <a:lnTo>
                    <a:pt x="3554451" y="5250366"/>
                  </a:lnTo>
                  <a:lnTo>
                    <a:pt x="3566067" y="5320061"/>
                  </a:lnTo>
                  <a:lnTo>
                    <a:pt x="3519604" y="5482683"/>
                  </a:lnTo>
                  <a:lnTo>
                    <a:pt x="3449909" y="5587226"/>
                  </a:lnTo>
                  <a:lnTo>
                    <a:pt x="3513994" y="5736540"/>
                  </a:lnTo>
                  <a:lnTo>
                    <a:pt x="3267465" y="6017997"/>
                  </a:lnTo>
                  <a:lnTo>
                    <a:pt x="3048982" y="6034305"/>
                  </a:lnTo>
                  <a:lnTo>
                    <a:pt x="2801218" y="6031223"/>
                  </a:lnTo>
                  <a:cubicBezTo>
                    <a:pt x="2768031" y="5980810"/>
                    <a:pt x="2734842" y="5963550"/>
                    <a:pt x="2722082" y="5868930"/>
                  </a:cubicBezTo>
                  <a:lnTo>
                    <a:pt x="2642410" y="5750974"/>
                  </a:lnTo>
                  <a:cubicBezTo>
                    <a:pt x="2558722" y="5643376"/>
                    <a:pt x="2601951" y="5712684"/>
                    <a:pt x="2601951" y="5656921"/>
                  </a:cubicBezTo>
                  <a:lnTo>
                    <a:pt x="2503018" y="5537939"/>
                  </a:lnTo>
                  <a:lnTo>
                    <a:pt x="2404483" y="5445013"/>
                  </a:lnTo>
                  <a:lnTo>
                    <a:pt x="2276707" y="5285213"/>
                  </a:lnTo>
                  <a:lnTo>
                    <a:pt x="2230244" y="5215518"/>
                  </a:lnTo>
                  <a:lnTo>
                    <a:pt x="2137318" y="5142435"/>
                  </a:lnTo>
                  <a:lnTo>
                    <a:pt x="2006740" y="5119772"/>
                  </a:lnTo>
                  <a:lnTo>
                    <a:pt x="1997927" y="5169055"/>
                  </a:lnTo>
                  <a:lnTo>
                    <a:pt x="2056006" y="5273598"/>
                  </a:lnTo>
                  <a:lnTo>
                    <a:pt x="2044390" y="5331677"/>
                  </a:lnTo>
                  <a:lnTo>
                    <a:pt x="2009543" y="5401372"/>
                  </a:lnTo>
                  <a:lnTo>
                    <a:pt x="2009543" y="5552378"/>
                  </a:lnTo>
                  <a:lnTo>
                    <a:pt x="1939848" y="5691768"/>
                  </a:lnTo>
                  <a:lnTo>
                    <a:pt x="1835305" y="5784695"/>
                  </a:lnTo>
                  <a:lnTo>
                    <a:pt x="1742378" y="5842774"/>
                  </a:lnTo>
                  <a:lnTo>
                    <a:pt x="1712130" y="5877057"/>
                  </a:lnTo>
                  <a:lnTo>
                    <a:pt x="1601590" y="5921830"/>
                  </a:lnTo>
                  <a:lnTo>
                    <a:pt x="1475213" y="5912470"/>
                  </a:lnTo>
                  <a:lnTo>
                    <a:pt x="1183025" y="5934009"/>
                  </a:lnTo>
                  <a:lnTo>
                    <a:pt x="1117931" y="5852134"/>
                  </a:lnTo>
                  <a:lnTo>
                    <a:pt x="997561" y="5756952"/>
                  </a:lnTo>
                  <a:cubicBezTo>
                    <a:pt x="998494" y="5726540"/>
                    <a:pt x="999428" y="5696128"/>
                    <a:pt x="1000361" y="5665716"/>
                  </a:cubicBezTo>
                  <a:lnTo>
                    <a:pt x="956708" y="5596585"/>
                  </a:lnTo>
                  <a:lnTo>
                    <a:pt x="858173" y="5537382"/>
                  </a:lnTo>
                  <a:lnTo>
                    <a:pt x="802897" y="5467681"/>
                  </a:lnTo>
                  <a:cubicBezTo>
                    <a:pt x="802897" y="5432833"/>
                    <a:pt x="813110" y="5331677"/>
                    <a:pt x="813110" y="5296829"/>
                  </a:cubicBezTo>
                  <a:cubicBezTo>
                    <a:pt x="825111" y="5176818"/>
                    <a:pt x="824726" y="5219583"/>
                    <a:pt x="824726" y="5169055"/>
                  </a:cubicBezTo>
                  <a:lnTo>
                    <a:pt x="813110" y="5006433"/>
                  </a:lnTo>
                  <a:lnTo>
                    <a:pt x="882805" y="4785732"/>
                  </a:lnTo>
                  <a:lnTo>
                    <a:pt x="882805" y="4692805"/>
                  </a:lnTo>
                  <a:lnTo>
                    <a:pt x="801494" y="4716037"/>
                  </a:lnTo>
                  <a:lnTo>
                    <a:pt x="708567" y="4774116"/>
                  </a:lnTo>
                  <a:lnTo>
                    <a:pt x="673719" y="4727652"/>
                  </a:lnTo>
                  <a:lnTo>
                    <a:pt x="662104" y="4506951"/>
                  </a:lnTo>
                  <a:lnTo>
                    <a:pt x="534329" y="4472104"/>
                  </a:lnTo>
                  <a:lnTo>
                    <a:pt x="453018" y="4425640"/>
                  </a:lnTo>
                  <a:lnTo>
                    <a:pt x="336860" y="4309482"/>
                  </a:lnTo>
                  <a:lnTo>
                    <a:pt x="336860" y="4158476"/>
                  </a:lnTo>
                  <a:lnTo>
                    <a:pt x="267165" y="4077165"/>
                  </a:lnTo>
                  <a:lnTo>
                    <a:pt x="92927" y="3891311"/>
                  </a:lnTo>
                  <a:lnTo>
                    <a:pt x="11616" y="3740305"/>
                  </a:lnTo>
                  <a:lnTo>
                    <a:pt x="0" y="3484756"/>
                  </a:lnTo>
                  <a:lnTo>
                    <a:pt x="46463" y="3322134"/>
                  </a:lnTo>
                  <a:lnTo>
                    <a:pt x="69695" y="3147896"/>
                  </a:lnTo>
                  <a:lnTo>
                    <a:pt x="69695" y="3043354"/>
                  </a:lnTo>
                  <a:lnTo>
                    <a:pt x="58079" y="2915579"/>
                  </a:lnTo>
                  <a:lnTo>
                    <a:pt x="81311" y="2857500"/>
                  </a:lnTo>
                  <a:lnTo>
                    <a:pt x="197469" y="2857500"/>
                  </a:lnTo>
                  <a:lnTo>
                    <a:pt x="313628" y="2776189"/>
                  </a:lnTo>
                  <a:lnTo>
                    <a:pt x="394939" y="2729726"/>
                  </a:lnTo>
                  <a:lnTo>
                    <a:pt x="394939" y="2660031"/>
                  </a:lnTo>
                  <a:lnTo>
                    <a:pt x="534329" y="2590335"/>
                  </a:lnTo>
                  <a:lnTo>
                    <a:pt x="545945" y="2555488"/>
                  </a:lnTo>
                  <a:lnTo>
                    <a:pt x="557561" y="2404482"/>
                  </a:lnTo>
                  <a:lnTo>
                    <a:pt x="627256" y="2253476"/>
                  </a:lnTo>
                  <a:lnTo>
                    <a:pt x="638872" y="2183781"/>
                  </a:lnTo>
                  <a:lnTo>
                    <a:pt x="627256" y="1928232"/>
                  </a:lnTo>
                  <a:lnTo>
                    <a:pt x="545945" y="1823689"/>
                  </a:lnTo>
                  <a:lnTo>
                    <a:pt x="557561" y="1730762"/>
                  </a:lnTo>
                  <a:lnTo>
                    <a:pt x="487866" y="1649451"/>
                  </a:lnTo>
                  <a:lnTo>
                    <a:pt x="453018" y="1463598"/>
                  </a:lnTo>
                  <a:lnTo>
                    <a:pt x="429787" y="1242896"/>
                  </a:lnTo>
                  <a:lnTo>
                    <a:pt x="394939" y="1208049"/>
                  </a:lnTo>
                  <a:lnTo>
                    <a:pt x="336860" y="1173201"/>
                  </a:lnTo>
                  <a:lnTo>
                    <a:pt x="348476" y="1057043"/>
                  </a:lnTo>
                  <a:lnTo>
                    <a:pt x="220701" y="975732"/>
                  </a:lnTo>
                  <a:lnTo>
                    <a:pt x="220701" y="906037"/>
                  </a:lnTo>
                  <a:lnTo>
                    <a:pt x="69695" y="778262"/>
                  </a:lnTo>
                  <a:lnTo>
                    <a:pt x="0" y="673720"/>
                  </a:lnTo>
                  <a:lnTo>
                    <a:pt x="81311" y="383323"/>
                  </a:lnTo>
                  <a:lnTo>
                    <a:pt x="243933" y="360091"/>
                  </a:lnTo>
                  <a:lnTo>
                    <a:pt x="360091" y="371707"/>
                  </a:lnTo>
                  <a:lnTo>
                    <a:pt x="464634" y="371707"/>
                  </a:lnTo>
                  <a:lnTo>
                    <a:pt x="650488" y="371707"/>
                  </a:lnTo>
                  <a:lnTo>
                    <a:pt x="708567" y="313628"/>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0" name="Google Shape;157;gbfaf75ae5c_0_21">
              <a:extLst>
                <a:ext uri="{FF2B5EF4-FFF2-40B4-BE49-F238E27FC236}">
                  <a16:creationId xmlns:a16="http://schemas.microsoft.com/office/drawing/2014/main" id="{FF0D2E99-B9F4-4217-8369-31CFA77B1CF6}"/>
                </a:ext>
              </a:extLst>
            </p:cNvPr>
            <p:cNvSpPr/>
            <p:nvPr/>
          </p:nvSpPr>
          <p:spPr>
            <a:xfrm>
              <a:off x="4829175" y="2650596"/>
              <a:ext cx="979317" cy="703385"/>
            </a:xfrm>
            <a:custGeom>
              <a:avLst/>
              <a:gdLst/>
              <a:ahLst/>
              <a:cxnLst/>
              <a:rect l="l" t="t" r="r" b="b"/>
              <a:pathLst>
                <a:path w="4777154" h="3516923" extrusionOk="0">
                  <a:moveTo>
                    <a:pt x="1062404" y="0"/>
                  </a:moveTo>
                  <a:lnTo>
                    <a:pt x="1135673" y="65943"/>
                  </a:lnTo>
                  <a:lnTo>
                    <a:pt x="1245577" y="65943"/>
                  </a:lnTo>
                  <a:lnTo>
                    <a:pt x="1370135" y="102577"/>
                  </a:lnTo>
                  <a:lnTo>
                    <a:pt x="1443404" y="124558"/>
                  </a:lnTo>
                  <a:lnTo>
                    <a:pt x="1524000" y="95250"/>
                  </a:lnTo>
                  <a:lnTo>
                    <a:pt x="1567961" y="95250"/>
                  </a:lnTo>
                  <a:lnTo>
                    <a:pt x="1604596" y="80597"/>
                  </a:lnTo>
                  <a:cubicBezTo>
                    <a:pt x="1672770" y="110896"/>
                    <a:pt x="1646484" y="109904"/>
                    <a:pt x="1677865" y="109904"/>
                  </a:cubicBezTo>
                  <a:lnTo>
                    <a:pt x="1831731" y="109904"/>
                  </a:lnTo>
                  <a:lnTo>
                    <a:pt x="2014904" y="278423"/>
                  </a:lnTo>
                  <a:lnTo>
                    <a:pt x="2146788" y="322385"/>
                  </a:lnTo>
                  <a:cubicBezTo>
                    <a:pt x="2244418" y="299855"/>
                    <a:pt x="2209454" y="300404"/>
                    <a:pt x="2249365" y="300404"/>
                  </a:cubicBezTo>
                  <a:cubicBezTo>
                    <a:pt x="2398319" y="278061"/>
                    <a:pt x="2346511" y="278423"/>
                    <a:pt x="2403231" y="278423"/>
                  </a:cubicBezTo>
                  <a:lnTo>
                    <a:pt x="2674327" y="278423"/>
                  </a:lnTo>
                  <a:lnTo>
                    <a:pt x="2776904" y="373673"/>
                  </a:lnTo>
                  <a:lnTo>
                    <a:pt x="2916115" y="534866"/>
                  </a:lnTo>
                  <a:lnTo>
                    <a:pt x="2989385" y="666750"/>
                  </a:lnTo>
                  <a:lnTo>
                    <a:pt x="3004038" y="747347"/>
                  </a:lnTo>
                  <a:lnTo>
                    <a:pt x="3187211" y="886558"/>
                  </a:lnTo>
                  <a:lnTo>
                    <a:pt x="3289788" y="879231"/>
                  </a:lnTo>
                  <a:lnTo>
                    <a:pt x="3363058" y="901212"/>
                  </a:lnTo>
                  <a:cubicBezTo>
                    <a:pt x="3424042" y="916458"/>
                    <a:pt x="3401533" y="915866"/>
                    <a:pt x="3429000" y="915866"/>
                  </a:cubicBezTo>
                  <a:cubicBezTo>
                    <a:pt x="3482275" y="877811"/>
                    <a:pt x="3459279" y="879231"/>
                    <a:pt x="3487615" y="879231"/>
                  </a:cubicBezTo>
                  <a:lnTo>
                    <a:pt x="3612173" y="879231"/>
                  </a:lnTo>
                  <a:cubicBezTo>
                    <a:pt x="3726919" y="894531"/>
                    <a:pt x="3685118" y="893885"/>
                    <a:pt x="3736731" y="893885"/>
                  </a:cubicBezTo>
                  <a:lnTo>
                    <a:pt x="3788019" y="893885"/>
                  </a:lnTo>
                  <a:lnTo>
                    <a:pt x="3846635" y="937847"/>
                  </a:lnTo>
                  <a:cubicBezTo>
                    <a:pt x="3915004" y="930250"/>
                    <a:pt x="3890461" y="930520"/>
                    <a:pt x="3919904" y="930520"/>
                  </a:cubicBezTo>
                  <a:lnTo>
                    <a:pt x="3971192" y="959827"/>
                  </a:lnTo>
                  <a:lnTo>
                    <a:pt x="4066442" y="959827"/>
                  </a:lnTo>
                  <a:lnTo>
                    <a:pt x="4044461" y="1011116"/>
                  </a:lnTo>
                  <a:cubicBezTo>
                    <a:pt x="3967190" y="1065205"/>
                    <a:pt x="3941380" y="1062404"/>
                    <a:pt x="3985846" y="1062404"/>
                  </a:cubicBezTo>
                  <a:lnTo>
                    <a:pt x="4022481" y="1150327"/>
                  </a:lnTo>
                  <a:cubicBezTo>
                    <a:pt x="4029943" y="1284651"/>
                    <a:pt x="4029808" y="1238183"/>
                    <a:pt x="4029808" y="1289539"/>
                  </a:cubicBezTo>
                  <a:lnTo>
                    <a:pt x="4029808" y="1340827"/>
                  </a:lnTo>
                  <a:lnTo>
                    <a:pt x="4007827" y="1384789"/>
                  </a:lnTo>
                  <a:lnTo>
                    <a:pt x="4066442" y="1450731"/>
                  </a:lnTo>
                  <a:lnTo>
                    <a:pt x="4095750" y="1509347"/>
                  </a:lnTo>
                  <a:cubicBezTo>
                    <a:pt x="4185705" y="1569317"/>
                    <a:pt x="4148450" y="1567962"/>
                    <a:pt x="4191000" y="1567962"/>
                  </a:cubicBezTo>
                  <a:lnTo>
                    <a:pt x="4344865" y="1663212"/>
                  </a:lnTo>
                  <a:lnTo>
                    <a:pt x="4418135" y="1641231"/>
                  </a:lnTo>
                  <a:lnTo>
                    <a:pt x="4476750" y="1714500"/>
                  </a:lnTo>
                  <a:lnTo>
                    <a:pt x="4535365" y="1853712"/>
                  </a:lnTo>
                  <a:lnTo>
                    <a:pt x="4674577" y="1934308"/>
                  </a:lnTo>
                  <a:lnTo>
                    <a:pt x="4777154" y="1978270"/>
                  </a:lnTo>
                  <a:cubicBezTo>
                    <a:pt x="4754211" y="2031803"/>
                    <a:pt x="4755173" y="2010958"/>
                    <a:pt x="4755173" y="2036885"/>
                  </a:cubicBezTo>
                  <a:lnTo>
                    <a:pt x="4725865" y="2168770"/>
                  </a:lnTo>
                  <a:lnTo>
                    <a:pt x="4689231" y="2271347"/>
                  </a:lnTo>
                  <a:lnTo>
                    <a:pt x="4645269" y="2337289"/>
                  </a:lnTo>
                  <a:lnTo>
                    <a:pt x="4513385" y="2366597"/>
                  </a:lnTo>
                  <a:lnTo>
                    <a:pt x="4432788" y="2381250"/>
                  </a:lnTo>
                  <a:lnTo>
                    <a:pt x="4330211" y="2447193"/>
                  </a:lnTo>
                  <a:lnTo>
                    <a:pt x="4264269" y="2513135"/>
                  </a:lnTo>
                  <a:lnTo>
                    <a:pt x="4220308" y="2549770"/>
                  </a:lnTo>
                  <a:lnTo>
                    <a:pt x="4110404" y="2513135"/>
                  </a:lnTo>
                  <a:lnTo>
                    <a:pt x="4051788" y="2454520"/>
                  </a:lnTo>
                  <a:lnTo>
                    <a:pt x="3905250" y="2447193"/>
                  </a:lnTo>
                  <a:lnTo>
                    <a:pt x="3802673" y="2498481"/>
                  </a:lnTo>
                  <a:lnTo>
                    <a:pt x="3678115" y="2564423"/>
                  </a:lnTo>
                  <a:lnTo>
                    <a:pt x="3619500" y="2593731"/>
                  </a:lnTo>
                  <a:lnTo>
                    <a:pt x="3641481" y="2688981"/>
                  </a:lnTo>
                  <a:lnTo>
                    <a:pt x="3685442" y="2754923"/>
                  </a:lnTo>
                  <a:lnTo>
                    <a:pt x="3714750" y="2798885"/>
                  </a:lnTo>
                  <a:lnTo>
                    <a:pt x="3802673" y="2835520"/>
                  </a:lnTo>
                  <a:cubicBezTo>
                    <a:pt x="3863472" y="2865919"/>
                    <a:pt x="3883132" y="2864827"/>
                    <a:pt x="3853961" y="2864827"/>
                  </a:cubicBezTo>
                  <a:lnTo>
                    <a:pt x="3875942" y="2938097"/>
                  </a:lnTo>
                  <a:lnTo>
                    <a:pt x="3824654" y="2974731"/>
                  </a:lnTo>
                  <a:lnTo>
                    <a:pt x="3795346" y="3069981"/>
                  </a:lnTo>
                  <a:lnTo>
                    <a:pt x="3758711" y="3172558"/>
                  </a:lnTo>
                  <a:cubicBezTo>
                    <a:pt x="3788791" y="3262798"/>
                    <a:pt x="3818912" y="3260481"/>
                    <a:pt x="3780692" y="3260481"/>
                  </a:cubicBezTo>
                  <a:lnTo>
                    <a:pt x="3802673" y="3289789"/>
                  </a:lnTo>
                  <a:lnTo>
                    <a:pt x="3729404" y="3326423"/>
                  </a:lnTo>
                  <a:lnTo>
                    <a:pt x="3670788" y="3297116"/>
                  </a:lnTo>
                  <a:lnTo>
                    <a:pt x="3604846" y="3282462"/>
                  </a:lnTo>
                  <a:lnTo>
                    <a:pt x="3538904" y="3311770"/>
                  </a:lnTo>
                  <a:lnTo>
                    <a:pt x="3472961" y="3355731"/>
                  </a:lnTo>
                  <a:lnTo>
                    <a:pt x="3385038" y="3385039"/>
                  </a:lnTo>
                  <a:lnTo>
                    <a:pt x="3275135" y="3399693"/>
                  </a:lnTo>
                  <a:lnTo>
                    <a:pt x="3231173" y="3370385"/>
                  </a:lnTo>
                  <a:lnTo>
                    <a:pt x="3179885" y="3333750"/>
                  </a:lnTo>
                  <a:lnTo>
                    <a:pt x="3135923" y="3311770"/>
                  </a:lnTo>
                  <a:lnTo>
                    <a:pt x="3062654" y="3311770"/>
                  </a:lnTo>
                  <a:lnTo>
                    <a:pt x="3026019" y="3348404"/>
                  </a:lnTo>
                  <a:cubicBezTo>
                    <a:pt x="2950355" y="3333271"/>
                    <a:pt x="2977657" y="3333750"/>
                    <a:pt x="2945423" y="3333750"/>
                  </a:cubicBezTo>
                  <a:lnTo>
                    <a:pt x="2872154" y="3333750"/>
                  </a:lnTo>
                  <a:lnTo>
                    <a:pt x="2828192" y="3363058"/>
                  </a:lnTo>
                  <a:lnTo>
                    <a:pt x="2762250" y="3429000"/>
                  </a:lnTo>
                  <a:lnTo>
                    <a:pt x="2747596" y="3487616"/>
                  </a:lnTo>
                  <a:lnTo>
                    <a:pt x="2535115" y="3487616"/>
                  </a:lnTo>
                  <a:lnTo>
                    <a:pt x="2447192" y="3472962"/>
                  </a:lnTo>
                  <a:lnTo>
                    <a:pt x="2439865" y="3421673"/>
                  </a:lnTo>
                  <a:lnTo>
                    <a:pt x="2366596" y="3377712"/>
                  </a:lnTo>
                  <a:lnTo>
                    <a:pt x="2264019" y="3311770"/>
                  </a:lnTo>
                  <a:lnTo>
                    <a:pt x="2161442" y="3267808"/>
                  </a:lnTo>
                  <a:lnTo>
                    <a:pt x="2102827" y="3216520"/>
                  </a:lnTo>
                  <a:lnTo>
                    <a:pt x="2022231" y="3260481"/>
                  </a:lnTo>
                  <a:lnTo>
                    <a:pt x="1978269" y="3267808"/>
                  </a:lnTo>
                  <a:lnTo>
                    <a:pt x="1948961" y="3179885"/>
                  </a:lnTo>
                  <a:lnTo>
                    <a:pt x="1912327" y="3091962"/>
                  </a:lnTo>
                  <a:lnTo>
                    <a:pt x="1905000" y="2989385"/>
                  </a:lnTo>
                  <a:lnTo>
                    <a:pt x="1890346" y="2923443"/>
                  </a:lnTo>
                  <a:lnTo>
                    <a:pt x="1846385" y="2864827"/>
                  </a:lnTo>
                  <a:lnTo>
                    <a:pt x="1751135" y="2842847"/>
                  </a:lnTo>
                  <a:lnTo>
                    <a:pt x="1699846" y="2835520"/>
                  </a:lnTo>
                  <a:lnTo>
                    <a:pt x="1641231" y="2835520"/>
                  </a:lnTo>
                  <a:lnTo>
                    <a:pt x="1582615" y="2806212"/>
                  </a:lnTo>
                  <a:lnTo>
                    <a:pt x="1538654" y="2872154"/>
                  </a:lnTo>
                  <a:lnTo>
                    <a:pt x="1443404" y="2938097"/>
                  </a:lnTo>
                  <a:lnTo>
                    <a:pt x="1333500" y="2996712"/>
                  </a:lnTo>
                  <a:lnTo>
                    <a:pt x="1223596" y="3018693"/>
                  </a:lnTo>
                  <a:lnTo>
                    <a:pt x="1216269" y="3091962"/>
                  </a:lnTo>
                  <a:lnTo>
                    <a:pt x="1223596" y="3187212"/>
                  </a:lnTo>
                  <a:lnTo>
                    <a:pt x="1223596" y="3304443"/>
                  </a:lnTo>
                  <a:cubicBezTo>
                    <a:pt x="1178046" y="3357585"/>
                    <a:pt x="1179635" y="3378248"/>
                    <a:pt x="1179635" y="3348404"/>
                  </a:cubicBezTo>
                  <a:lnTo>
                    <a:pt x="1135673" y="3399693"/>
                  </a:lnTo>
                  <a:lnTo>
                    <a:pt x="1091711" y="3443654"/>
                  </a:lnTo>
                  <a:lnTo>
                    <a:pt x="1047750" y="3443654"/>
                  </a:lnTo>
                  <a:lnTo>
                    <a:pt x="1003788" y="3472962"/>
                  </a:lnTo>
                  <a:lnTo>
                    <a:pt x="923192" y="3465635"/>
                  </a:lnTo>
                  <a:lnTo>
                    <a:pt x="871904" y="3458308"/>
                  </a:lnTo>
                  <a:lnTo>
                    <a:pt x="740019" y="3516923"/>
                  </a:lnTo>
                  <a:lnTo>
                    <a:pt x="644769" y="3509597"/>
                  </a:lnTo>
                  <a:lnTo>
                    <a:pt x="571500" y="3472962"/>
                  </a:lnTo>
                  <a:lnTo>
                    <a:pt x="534865" y="3472962"/>
                  </a:lnTo>
                  <a:lnTo>
                    <a:pt x="483577" y="3472962"/>
                  </a:lnTo>
                  <a:lnTo>
                    <a:pt x="454269" y="3494943"/>
                  </a:lnTo>
                  <a:lnTo>
                    <a:pt x="373673" y="3443654"/>
                  </a:lnTo>
                  <a:lnTo>
                    <a:pt x="293077" y="3377712"/>
                  </a:lnTo>
                  <a:lnTo>
                    <a:pt x="227135" y="3370385"/>
                  </a:lnTo>
                  <a:lnTo>
                    <a:pt x="175846" y="3333750"/>
                  </a:lnTo>
                  <a:lnTo>
                    <a:pt x="124558" y="3348404"/>
                  </a:lnTo>
                  <a:cubicBezTo>
                    <a:pt x="108719" y="3285050"/>
                    <a:pt x="68781" y="3298632"/>
                    <a:pt x="68781" y="3263838"/>
                  </a:cubicBezTo>
                  <a:lnTo>
                    <a:pt x="77644" y="3079445"/>
                  </a:lnTo>
                  <a:lnTo>
                    <a:pt x="183173" y="2989385"/>
                  </a:lnTo>
                  <a:lnTo>
                    <a:pt x="80596" y="2916116"/>
                  </a:lnTo>
                  <a:lnTo>
                    <a:pt x="36635" y="2857500"/>
                  </a:lnTo>
                  <a:lnTo>
                    <a:pt x="36635" y="2857500"/>
                  </a:lnTo>
                  <a:lnTo>
                    <a:pt x="0" y="2798885"/>
                  </a:lnTo>
                  <a:lnTo>
                    <a:pt x="263769" y="2571750"/>
                  </a:lnTo>
                  <a:lnTo>
                    <a:pt x="139211" y="2439866"/>
                  </a:lnTo>
                  <a:lnTo>
                    <a:pt x="153865" y="2315308"/>
                  </a:lnTo>
                  <a:lnTo>
                    <a:pt x="212481" y="2132135"/>
                  </a:lnTo>
                  <a:cubicBezTo>
                    <a:pt x="220133" y="2017357"/>
                    <a:pt x="219808" y="2058947"/>
                    <a:pt x="219808" y="2007577"/>
                  </a:cubicBezTo>
                  <a:cubicBezTo>
                    <a:pt x="242465" y="1894286"/>
                    <a:pt x="215369" y="1924089"/>
                    <a:pt x="249115" y="1890347"/>
                  </a:cubicBezTo>
                  <a:lnTo>
                    <a:pt x="322385" y="1787770"/>
                  </a:lnTo>
                  <a:lnTo>
                    <a:pt x="315058" y="1472712"/>
                  </a:lnTo>
                  <a:lnTo>
                    <a:pt x="410308" y="1465385"/>
                  </a:lnTo>
                  <a:lnTo>
                    <a:pt x="439615" y="1428750"/>
                  </a:lnTo>
                  <a:lnTo>
                    <a:pt x="402981" y="1326173"/>
                  </a:lnTo>
                  <a:lnTo>
                    <a:pt x="315058" y="1260231"/>
                  </a:lnTo>
                  <a:lnTo>
                    <a:pt x="139211" y="1099039"/>
                  </a:lnTo>
                  <a:lnTo>
                    <a:pt x="139211" y="952500"/>
                  </a:lnTo>
                  <a:lnTo>
                    <a:pt x="168519" y="820616"/>
                  </a:lnTo>
                  <a:lnTo>
                    <a:pt x="197827" y="740020"/>
                  </a:lnTo>
                  <a:lnTo>
                    <a:pt x="168519" y="681404"/>
                  </a:lnTo>
                  <a:lnTo>
                    <a:pt x="197827" y="608135"/>
                  </a:lnTo>
                  <a:lnTo>
                    <a:pt x="197827" y="556847"/>
                  </a:lnTo>
                  <a:lnTo>
                    <a:pt x="87923" y="461597"/>
                  </a:lnTo>
                  <a:lnTo>
                    <a:pt x="51288" y="373673"/>
                  </a:lnTo>
                  <a:lnTo>
                    <a:pt x="51288" y="307731"/>
                  </a:lnTo>
                  <a:lnTo>
                    <a:pt x="161192" y="307731"/>
                  </a:lnTo>
                  <a:lnTo>
                    <a:pt x="212481" y="359020"/>
                  </a:lnTo>
                  <a:lnTo>
                    <a:pt x="344365" y="212481"/>
                  </a:lnTo>
                  <a:lnTo>
                    <a:pt x="424961" y="263770"/>
                  </a:lnTo>
                  <a:lnTo>
                    <a:pt x="534865" y="212481"/>
                  </a:lnTo>
                  <a:lnTo>
                    <a:pt x="630115" y="205154"/>
                  </a:lnTo>
                  <a:lnTo>
                    <a:pt x="776654" y="197827"/>
                  </a:lnTo>
                  <a:lnTo>
                    <a:pt x="864577" y="109904"/>
                  </a:lnTo>
                  <a:lnTo>
                    <a:pt x="1062404" y="0"/>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1" name="Google Shape;158;gbfaf75ae5c_0_21">
              <a:extLst>
                <a:ext uri="{FF2B5EF4-FFF2-40B4-BE49-F238E27FC236}">
                  <a16:creationId xmlns:a16="http://schemas.microsoft.com/office/drawing/2014/main" id="{721125C2-2FE0-4A4D-97DA-0CEDD5DCE5F2}"/>
                </a:ext>
              </a:extLst>
            </p:cNvPr>
            <p:cNvSpPr/>
            <p:nvPr/>
          </p:nvSpPr>
          <p:spPr>
            <a:xfrm>
              <a:off x="4167187" y="2610909"/>
              <a:ext cx="741849" cy="1203972"/>
            </a:xfrm>
            <a:custGeom>
              <a:avLst/>
              <a:gdLst/>
              <a:ahLst/>
              <a:cxnLst/>
              <a:rect l="l" t="t" r="r" b="b"/>
              <a:pathLst>
                <a:path w="3663454" h="6254402" extrusionOk="0">
                  <a:moveTo>
                    <a:pt x="892612" y="0"/>
                  </a:moveTo>
                  <a:cubicBezTo>
                    <a:pt x="1013023" y="60205"/>
                    <a:pt x="952500" y="-20632"/>
                    <a:pt x="952500" y="49145"/>
                  </a:cubicBezTo>
                  <a:lnTo>
                    <a:pt x="1050551" y="49145"/>
                  </a:lnTo>
                  <a:lnTo>
                    <a:pt x="1176618" y="217233"/>
                  </a:lnTo>
                  <a:cubicBezTo>
                    <a:pt x="1234735" y="333468"/>
                    <a:pt x="1232647" y="287530"/>
                    <a:pt x="1232647" y="343299"/>
                  </a:cubicBezTo>
                  <a:lnTo>
                    <a:pt x="1344706" y="357306"/>
                  </a:lnTo>
                  <a:lnTo>
                    <a:pt x="1428750" y="455358"/>
                  </a:lnTo>
                  <a:lnTo>
                    <a:pt x="1484779" y="511387"/>
                  </a:lnTo>
                  <a:lnTo>
                    <a:pt x="1582831" y="497380"/>
                  </a:lnTo>
                  <a:cubicBezTo>
                    <a:pt x="1699262" y="541041"/>
                    <a:pt x="1654997" y="539402"/>
                    <a:pt x="1708897" y="539402"/>
                  </a:cubicBezTo>
                  <a:lnTo>
                    <a:pt x="1806948" y="483373"/>
                  </a:lnTo>
                  <a:lnTo>
                    <a:pt x="1876985" y="497380"/>
                  </a:lnTo>
                  <a:cubicBezTo>
                    <a:pt x="1977544" y="655400"/>
                    <a:pt x="2035915" y="651461"/>
                    <a:pt x="1961029" y="651461"/>
                  </a:cubicBezTo>
                  <a:lnTo>
                    <a:pt x="2013199" y="707729"/>
                  </a:lnTo>
                  <a:cubicBezTo>
                    <a:pt x="2171379" y="621449"/>
                    <a:pt x="2056606" y="693483"/>
                    <a:pt x="2129118" y="693483"/>
                  </a:cubicBezTo>
                  <a:lnTo>
                    <a:pt x="2227169" y="693483"/>
                  </a:lnTo>
                  <a:lnTo>
                    <a:pt x="2269191" y="777527"/>
                  </a:lnTo>
                  <a:lnTo>
                    <a:pt x="2353235" y="819549"/>
                  </a:lnTo>
                  <a:cubicBezTo>
                    <a:pt x="2429956" y="911614"/>
                    <a:pt x="2406964" y="889681"/>
                    <a:pt x="2437279" y="829049"/>
                  </a:cubicBezTo>
                  <a:lnTo>
                    <a:pt x="2535331" y="763520"/>
                  </a:lnTo>
                  <a:lnTo>
                    <a:pt x="2717426" y="875578"/>
                  </a:lnTo>
                  <a:lnTo>
                    <a:pt x="2899522" y="889586"/>
                  </a:lnTo>
                  <a:lnTo>
                    <a:pt x="3067610" y="749512"/>
                  </a:lnTo>
                  <a:lnTo>
                    <a:pt x="3193676" y="637453"/>
                  </a:lnTo>
                  <a:lnTo>
                    <a:pt x="3277721" y="553409"/>
                  </a:lnTo>
                  <a:lnTo>
                    <a:pt x="3361481" y="707490"/>
                  </a:lnTo>
                  <a:lnTo>
                    <a:pt x="3449098" y="805542"/>
                  </a:lnTo>
                  <a:lnTo>
                    <a:pt x="3417794" y="889586"/>
                  </a:lnTo>
                  <a:lnTo>
                    <a:pt x="3459531" y="976005"/>
                  </a:lnTo>
                  <a:lnTo>
                    <a:pt x="3441951" y="1069305"/>
                  </a:lnTo>
                  <a:lnTo>
                    <a:pt x="3417508" y="1141720"/>
                  </a:lnTo>
                  <a:lnTo>
                    <a:pt x="3375772" y="1337821"/>
                  </a:lnTo>
                  <a:lnTo>
                    <a:pt x="3571591" y="1468637"/>
                  </a:lnTo>
                  <a:cubicBezTo>
                    <a:pt x="3700780" y="1612181"/>
                    <a:pt x="3655919" y="1569159"/>
                    <a:pt x="3655919" y="1645983"/>
                  </a:cubicBezTo>
                  <a:lnTo>
                    <a:pt x="3655919" y="1744034"/>
                  </a:lnTo>
                  <a:lnTo>
                    <a:pt x="3543860" y="1744034"/>
                  </a:lnTo>
                  <a:lnTo>
                    <a:pt x="3585600" y="1954146"/>
                  </a:lnTo>
                  <a:lnTo>
                    <a:pt x="3557868" y="2094218"/>
                  </a:lnTo>
                  <a:lnTo>
                    <a:pt x="3487831" y="2192270"/>
                  </a:lnTo>
                  <a:lnTo>
                    <a:pt x="3473823" y="2346351"/>
                  </a:lnTo>
                  <a:cubicBezTo>
                    <a:pt x="3430162" y="2462781"/>
                    <a:pt x="3513431" y="2458408"/>
                    <a:pt x="3459531" y="2458408"/>
                  </a:cubicBezTo>
                  <a:lnTo>
                    <a:pt x="3413941" y="2584476"/>
                  </a:lnTo>
                  <a:lnTo>
                    <a:pt x="3389495" y="2710544"/>
                  </a:lnTo>
                  <a:lnTo>
                    <a:pt x="3277721" y="2724549"/>
                  </a:lnTo>
                  <a:lnTo>
                    <a:pt x="3151654" y="2668520"/>
                  </a:lnTo>
                  <a:lnTo>
                    <a:pt x="3109632" y="2710542"/>
                  </a:lnTo>
                  <a:lnTo>
                    <a:pt x="3025588" y="2794586"/>
                  </a:lnTo>
                  <a:lnTo>
                    <a:pt x="2857500" y="2710542"/>
                  </a:lnTo>
                  <a:lnTo>
                    <a:pt x="2773456" y="2808593"/>
                  </a:lnTo>
                  <a:lnTo>
                    <a:pt x="2717426" y="2934659"/>
                  </a:lnTo>
                  <a:lnTo>
                    <a:pt x="2759448" y="3018703"/>
                  </a:lnTo>
                  <a:lnTo>
                    <a:pt x="2871507" y="3032711"/>
                  </a:lnTo>
                  <a:lnTo>
                    <a:pt x="2941544" y="3088740"/>
                  </a:lnTo>
                  <a:lnTo>
                    <a:pt x="3067610" y="3088740"/>
                  </a:lnTo>
                  <a:lnTo>
                    <a:pt x="3137647" y="3130762"/>
                  </a:lnTo>
                  <a:lnTo>
                    <a:pt x="3179669" y="3158777"/>
                  </a:lnTo>
                  <a:lnTo>
                    <a:pt x="3294735" y="3130760"/>
                  </a:lnTo>
                  <a:lnTo>
                    <a:pt x="3329891" y="3165908"/>
                  </a:lnTo>
                  <a:lnTo>
                    <a:pt x="3375772" y="3270836"/>
                  </a:lnTo>
                  <a:lnTo>
                    <a:pt x="3361765" y="3326865"/>
                  </a:lnTo>
                  <a:lnTo>
                    <a:pt x="3291728" y="3424917"/>
                  </a:lnTo>
                  <a:lnTo>
                    <a:pt x="3319743" y="3536976"/>
                  </a:lnTo>
                  <a:lnTo>
                    <a:pt x="3361765" y="3635027"/>
                  </a:lnTo>
                  <a:lnTo>
                    <a:pt x="3361765" y="3719071"/>
                  </a:lnTo>
                  <a:lnTo>
                    <a:pt x="3333750" y="3817123"/>
                  </a:lnTo>
                  <a:lnTo>
                    <a:pt x="3319743" y="3915174"/>
                  </a:lnTo>
                  <a:lnTo>
                    <a:pt x="3403787" y="4013226"/>
                  </a:lnTo>
                  <a:lnTo>
                    <a:pt x="3333750" y="4167306"/>
                  </a:lnTo>
                  <a:lnTo>
                    <a:pt x="3249706" y="4293373"/>
                  </a:lnTo>
                  <a:lnTo>
                    <a:pt x="3207684" y="4391424"/>
                  </a:lnTo>
                  <a:lnTo>
                    <a:pt x="3095625" y="4503483"/>
                  </a:lnTo>
                  <a:lnTo>
                    <a:pt x="3095625" y="4629549"/>
                  </a:lnTo>
                  <a:lnTo>
                    <a:pt x="3165662" y="4685578"/>
                  </a:lnTo>
                  <a:lnTo>
                    <a:pt x="3375772" y="4825652"/>
                  </a:lnTo>
                  <a:lnTo>
                    <a:pt x="3445809" y="4867674"/>
                  </a:lnTo>
                  <a:lnTo>
                    <a:pt x="3487831" y="4909696"/>
                  </a:lnTo>
                  <a:lnTo>
                    <a:pt x="3571875" y="5203851"/>
                  </a:lnTo>
                  <a:lnTo>
                    <a:pt x="3599890" y="5259880"/>
                  </a:lnTo>
                  <a:lnTo>
                    <a:pt x="3571875" y="5455983"/>
                  </a:lnTo>
                  <a:lnTo>
                    <a:pt x="3557868" y="5498005"/>
                  </a:lnTo>
                  <a:lnTo>
                    <a:pt x="3389779" y="5498005"/>
                  </a:lnTo>
                  <a:lnTo>
                    <a:pt x="3319743" y="5568042"/>
                  </a:lnTo>
                  <a:lnTo>
                    <a:pt x="3249706" y="5568042"/>
                  </a:lnTo>
                  <a:lnTo>
                    <a:pt x="3165662" y="5596056"/>
                  </a:lnTo>
                  <a:lnTo>
                    <a:pt x="3039596" y="5596056"/>
                  </a:lnTo>
                  <a:lnTo>
                    <a:pt x="2913529" y="5708115"/>
                  </a:lnTo>
                  <a:lnTo>
                    <a:pt x="2773456" y="5778152"/>
                  </a:lnTo>
                  <a:cubicBezTo>
                    <a:pt x="2788123" y="5880825"/>
                    <a:pt x="2820478" y="5876203"/>
                    <a:pt x="2773456" y="5876203"/>
                  </a:cubicBezTo>
                  <a:lnTo>
                    <a:pt x="2829485" y="5946240"/>
                  </a:lnTo>
                  <a:lnTo>
                    <a:pt x="2941544" y="5974255"/>
                  </a:lnTo>
                  <a:lnTo>
                    <a:pt x="2955551" y="6030284"/>
                  </a:lnTo>
                  <a:lnTo>
                    <a:pt x="2843493" y="6128336"/>
                  </a:lnTo>
                  <a:lnTo>
                    <a:pt x="2787463" y="6100321"/>
                  </a:lnTo>
                  <a:lnTo>
                    <a:pt x="2689412" y="6128336"/>
                  </a:lnTo>
                  <a:cubicBezTo>
                    <a:pt x="2559264" y="6200641"/>
                    <a:pt x="2611417" y="6198373"/>
                    <a:pt x="2549338" y="6198373"/>
                  </a:cubicBezTo>
                  <a:lnTo>
                    <a:pt x="2465294" y="6212380"/>
                  </a:lnTo>
                  <a:lnTo>
                    <a:pt x="2409265" y="6156351"/>
                  </a:lnTo>
                  <a:lnTo>
                    <a:pt x="2241176" y="6254402"/>
                  </a:lnTo>
                  <a:lnTo>
                    <a:pt x="2241176" y="6114328"/>
                  </a:lnTo>
                  <a:lnTo>
                    <a:pt x="2157132" y="5862196"/>
                  </a:lnTo>
                  <a:lnTo>
                    <a:pt x="2101103" y="5834181"/>
                  </a:lnTo>
                  <a:lnTo>
                    <a:pt x="1961029" y="5764145"/>
                  </a:lnTo>
                  <a:lnTo>
                    <a:pt x="1905000" y="5624071"/>
                  </a:lnTo>
                  <a:lnTo>
                    <a:pt x="1750919" y="5399953"/>
                  </a:lnTo>
                  <a:lnTo>
                    <a:pt x="1680882" y="5329917"/>
                  </a:lnTo>
                  <a:cubicBezTo>
                    <a:pt x="1536984" y="5229187"/>
                    <a:pt x="1597803" y="5231865"/>
                    <a:pt x="1526801" y="5231865"/>
                  </a:cubicBezTo>
                  <a:lnTo>
                    <a:pt x="1512794" y="5119806"/>
                  </a:lnTo>
                  <a:lnTo>
                    <a:pt x="1358713" y="5063777"/>
                  </a:lnTo>
                  <a:lnTo>
                    <a:pt x="1316691" y="4979733"/>
                  </a:lnTo>
                  <a:lnTo>
                    <a:pt x="1344706" y="4825652"/>
                  </a:lnTo>
                  <a:lnTo>
                    <a:pt x="1344706" y="4741608"/>
                  </a:lnTo>
                  <a:lnTo>
                    <a:pt x="1218640" y="4559512"/>
                  </a:lnTo>
                  <a:lnTo>
                    <a:pt x="1218640" y="4475468"/>
                  </a:lnTo>
                  <a:lnTo>
                    <a:pt x="1176618" y="4377417"/>
                  </a:lnTo>
                  <a:cubicBezTo>
                    <a:pt x="1086970" y="4257888"/>
                    <a:pt x="1139264" y="4265358"/>
                    <a:pt x="1064559" y="4265358"/>
                  </a:cubicBezTo>
                  <a:lnTo>
                    <a:pt x="966507" y="4307380"/>
                  </a:lnTo>
                  <a:lnTo>
                    <a:pt x="868456" y="4209328"/>
                  </a:lnTo>
                  <a:lnTo>
                    <a:pt x="770404" y="4181314"/>
                  </a:lnTo>
                  <a:lnTo>
                    <a:pt x="784412" y="3971203"/>
                  </a:lnTo>
                  <a:lnTo>
                    <a:pt x="658346" y="3831130"/>
                  </a:lnTo>
                  <a:lnTo>
                    <a:pt x="644338" y="3663042"/>
                  </a:lnTo>
                  <a:cubicBezTo>
                    <a:pt x="629908" y="3504311"/>
                    <a:pt x="630331" y="3560533"/>
                    <a:pt x="630331" y="3494953"/>
                  </a:cubicBezTo>
                  <a:lnTo>
                    <a:pt x="602316" y="3396902"/>
                  </a:lnTo>
                  <a:lnTo>
                    <a:pt x="602316" y="3242821"/>
                  </a:lnTo>
                  <a:lnTo>
                    <a:pt x="490257" y="3284843"/>
                  </a:lnTo>
                  <a:lnTo>
                    <a:pt x="406213" y="3340873"/>
                  </a:lnTo>
                  <a:lnTo>
                    <a:pt x="308162" y="3298851"/>
                  </a:lnTo>
                  <a:lnTo>
                    <a:pt x="336176" y="3144770"/>
                  </a:lnTo>
                  <a:lnTo>
                    <a:pt x="280147" y="3102748"/>
                  </a:lnTo>
                  <a:lnTo>
                    <a:pt x="154081" y="3060726"/>
                  </a:lnTo>
                  <a:lnTo>
                    <a:pt x="56029" y="2962674"/>
                  </a:lnTo>
                  <a:lnTo>
                    <a:pt x="0" y="2864623"/>
                  </a:lnTo>
                  <a:lnTo>
                    <a:pt x="73043" y="2761820"/>
                  </a:lnTo>
                  <a:lnTo>
                    <a:pt x="87052" y="2621752"/>
                  </a:lnTo>
                  <a:lnTo>
                    <a:pt x="303735" y="2514193"/>
                  </a:lnTo>
                  <a:lnTo>
                    <a:pt x="332318" y="2439647"/>
                  </a:lnTo>
                  <a:lnTo>
                    <a:pt x="419085" y="2369621"/>
                  </a:lnTo>
                  <a:lnTo>
                    <a:pt x="577309" y="2199152"/>
                  </a:lnTo>
                  <a:lnTo>
                    <a:pt x="741535" y="2217667"/>
                  </a:lnTo>
                  <a:lnTo>
                    <a:pt x="892327" y="2201287"/>
                  </a:lnTo>
                  <a:lnTo>
                    <a:pt x="955506" y="2105848"/>
                  </a:lnTo>
                  <a:lnTo>
                    <a:pt x="1046694" y="1823332"/>
                  </a:lnTo>
                  <a:lnTo>
                    <a:pt x="1057413" y="1722657"/>
                  </a:lnTo>
                  <a:lnTo>
                    <a:pt x="1162610" y="1772049"/>
                  </a:lnTo>
                  <a:cubicBezTo>
                    <a:pt x="1270997" y="1787532"/>
                    <a:pt x="1275428" y="1815586"/>
                    <a:pt x="1246654" y="1758042"/>
                  </a:cubicBezTo>
                  <a:lnTo>
                    <a:pt x="1260662" y="1673998"/>
                  </a:lnTo>
                  <a:lnTo>
                    <a:pt x="1246936" y="1573571"/>
                  </a:lnTo>
                  <a:lnTo>
                    <a:pt x="1190625" y="1533924"/>
                  </a:lnTo>
                  <a:lnTo>
                    <a:pt x="1106581" y="1421865"/>
                  </a:lnTo>
                  <a:lnTo>
                    <a:pt x="987661" y="1409990"/>
                  </a:lnTo>
                  <a:lnTo>
                    <a:pt x="858306" y="1363461"/>
                  </a:lnTo>
                  <a:lnTo>
                    <a:pt x="746246" y="1305060"/>
                  </a:lnTo>
                  <a:lnTo>
                    <a:pt x="658629" y="1263039"/>
                  </a:lnTo>
                  <a:lnTo>
                    <a:pt x="584451" y="1207008"/>
                  </a:lnTo>
                  <a:lnTo>
                    <a:pt x="682506" y="1027283"/>
                  </a:lnTo>
                  <a:lnTo>
                    <a:pt x="833013" y="817172"/>
                  </a:lnTo>
                  <a:lnTo>
                    <a:pt x="973082" y="691114"/>
                  </a:lnTo>
                  <a:lnTo>
                    <a:pt x="952215" y="441352"/>
                  </a:lnTo>
                  <a:lnTo>
                    <a:pt x="980233" y="301279"/>
                  </a:lnTo>
                  <a:lnTo>
                    <a:pt x="906621" y="114436"/>
                  </a:lnTo>
                  <a:lnTo>
                    <a:pt x="892612" y="0"/>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2" name="Google Shape;159;gbfaf75ae5c_0_21">
              <a:extLst>
                <a:ext uri="{FF2B5EF4-FFF2-40B4-BE49-F238E27FC236}">
                  <a16:creationId xmlns:a16="http://schemas.microsoft.com/office/drawing/2014/main" id="{2B2195AC-623C-4908-95B9-7941C77A66B1}"/>
                </a:ext>
              </a:extLst>
            </p:cNvPr>
            <p:cNvSpPr/>
            <p:nvPr/>
          </p:nvSpPr>
          <p:spPr>
            <a:xfrm>
              <a:off x="3060700" y="1991784"/>
              <a:ext cx="1381195" cy="1446609"/>
            </a:xfrm>
            <a:custGeom>
              <a:avLst/>
              <a:gdLst/>
              <a:ahLst/>
              <a:cxnLst/>
              <a:rect l="l" t="t" r="r" b="b"/>
              <a:pathLst>
                <a:path w="6737536" h="7143750" extrusionOk="0">
                  <a:moveTo>
                    <a:pt x="252132" y="3964081"/>
                  </a:moveTo>
                  <a:lnTo>
                    <a:pt x="350183" y="3964081"/>
                  </a:lnTo>
                  <a:lnTo>
                    <a:pt x="434228" y="4132169"/>
                  </a:lnTo>
                  <a:lnTo>
                    <a:pt x="588308" y="4132169"/>
                  </a:lnTo>
                  <a:lnTo>
                    <a:pt x="742389" y="4048125"/>
                  </a:lnTo>
                  <a:lnTo>
                    <a:pt x="924485" y="3936066"/>
                  </a:lnTo>
                  <a:cubicBezTo>
                    <a:pt x="851459" y="3848435"/>
                    <a:pt x="854448" y="3888489"/>
                    <a:pt x="854448" y="3838015"/>
                  </a:cubicBezTo>
                  <a:lnTo>
                    <a:pt x="910478" y="3810000"/>
                  </a:lnTo>
                  <a:lnTo>
                    <a:pt x="1148603" y="3753971"/>
                  </a:lnTo>
                  <a:lnTo>
                    <a:pt x="1190625" y="3894044"/>
                  </a:lnTo>
                  <a:cubicBezTo>
                    <a:pt x="1278845" y="3938154"/>
                    <a:pt x="1274669" y="3967387"/>
                    <a:pt x="1274669" y="3922059"/>
                  </a:cubicBezTo>
                  <a:lnTo>
                    <a:pt x="1246654" y="3781985"/>
                  </a:lnTo>
                  <a:lnTo>
                    <a:pt x="1330698" y="3781985"/>
                  </a:lnTo>
                  <a:lnTo>
                    <a:pt x="1372720" y="3711949"/>
                  </a:lnTo>
                  <a:lnTo>
                    <a:pt x="1442757" y="3711949"/>
                  </a:lnTo>
                  <a:lnTo>
                    <a:pt x="1540808" y="3599890"/>
                  </a:lnTo>
                  <a:lnTo>
                    <a:pt x="1540808" y="3543860"/>
                  </a:lnTo>
                  <a:lnTo>
                    <a:pt x="1540808" y="3501838"/>
                  </a:lnTo>
                  <a:lnTo>
                    <a:pt x="1638860" y="3487831"/>
                  </a:lnTo>
                  <a:lnTo>
                    <a:pt x="1638860" y="3403787"/>
                  </a:lnTo>
                  <a:lnTo>
                    <a:pt x="1750919" y="3207684"/>
                  </a:lnTo>
                  <a:lnTo>
                    <a:pt x="1736911" y="2969559"/>
                  </a:lnTo>
                  <a:lnTo>
                    <a:pt x="1820956" y="2815478"/>
                  </a:lnTo>
                  <a:lnTo>
                    <a:pt x="1778933" y="2773456"/>
                  </a:lnTo>
                  <a:lnTo>
                    <a:pt x="1624853" y="2689412"/>
                  </a:lnTo>
                  <a:lnTo>
                    <a:pt x="1484779" y="2437279"/>
                  </a:lnTo>
                  <a:lnTo>
                    <a:pt x="1442757" y="2311213"/>
                  </a:lnTo>
                  <a:lnTo>
                    <a:pt x="1554816" y="2171140"/>
                  </a:lnTo>
                  <a:lnTo>
                    <a:pt x="1498786" y="2087096"/>
                  </a:lnTo>
                  <a:lnTo>
                    <a:pt x="1400735" y="1975037"/>
                  </a:lnTo>
                  <a:lnTo>
                    <a:pt x="1386728" y="1862978"/>
                  </a:lnTo>
                  <a:lnTo>
                    <a:pt x="1554816" y="1428750"/>
                  </a:lnTo>
                  <a:lnTo>
                    <a:pt x="1554816" y="1274669"/>
                  </a:lnTo>
                  <a:lnTo>
                    <a:pt x="1722904" y="994522"/>
                  </a:lnTo>
                  <a:lnTo>
                    <a:pt x="1820956" y="1064559"/>
                  </a:lnTo>
                  <a:lnTo>
                    <a:pt x="1890992" y="1064559"/>
                  </a:lnTo>
                  <a:lnTo>
                    <a:pt x="1905000" y="896471"/>
                  </a:lnTo>
                  <a:lnTo>
                    <a:pt x="1919007" y="798419"/>
                  </a:lnTo>
                  <a:lnTo>
                    <a:pt x="2101103" y="532279"/>
                  </a:lnTo>
                  <a:lnTo>
                    <a:pt x="2213161" y="532279"/>
                  </a:lnTo>
                  <a:lnTo>
                    <a:pt x="2269191" y="462243"/>
                  </a:lnTo>
                  <a:lnTo>
                    <a:pt x="2395257" y="462243"/>
                  </a:lnTo>
                  <a:lnTo>
                    <a:pt x="2563345" y="294154"/>
                  </a:lnTo>
                  <a:lnTo>
                    <a:pt x="2647389" y="0"/>
                  </a:lnTo>
                  <a:lnTo>
                    <a:pt x="2829485" y="0"/>
                  </a:lnTo>
                  <a:lnTo>
                    <a:pt x="2941544" y="70037"/>
                  </a:lnTo>
                  <a:lnTo>
                    <a:pt x="3011581" y="98051"/>
                  </a:lnTo>
                  <a:lnTo>
                    <a:pt x="3095625" y="168088"/>
                  </a:lnTo>
                  <a:lnTo>
                    <a:pt x="3095625" y="238125"/>
                  </a:lnTo>
                  <a:lnTo>
                    <a:pt x="3165661" y="252132"/>
                  </a:lnTo>
                  <a:lnTo>
                    <a:pt x="3165661" y="252132"/>
                  </a:lnTo>
                  <a:lnTo>
                    <a:pt x="3207683" y="308162"/>
                  </a:lnTo>
                  <a:lnTo>
                    <a:pt x="3249706" y="266140"/>
                  </a:lnTo>
                  <a:lnTo>
                    <a:pt x="3361764" y="336176"/>
                  </a:lnTo>
                  <a:lnTo>
                    <a:pt x="3473823" y="364191"/>
                  </a:lnTo>
                  <a:lnTo>
                    <a:pt x="3585882" y="392206"/>
                  </a:lnTo>
                  <a:lnTo>
                    <a:pt x="3711948" y="532279"/>
                  </a:lnTo>
                  <a:lnTo>
                    <a:pt x="3753970" y="658346"/>
                  </a:lnTo>
                  <a:lnTo>
                    <a:pt x="3866029" y="658346"/>
                  </a:lnTo>
                  <a:lnTo>
                    <a:pt x="3894044" y="714375"/>
                  </a:lnTo>
                  <a:lnTo>
                    <a:pt x="4020110" y="700368"/>
                  </a:lnTo>
                  <a:lnTo>
                    <a:pt x="4174191" y="728382"/>
                  </a:lnTo>
                  <a:lnTo>
                    <a:pt x="4272242" y="728382"/>
                  </a:lnTo>
                  <a:lnTo>
                    <a:pt x="4342279" y="756397"/>
                  </a:lnTo>
                  <a:lnTo>
                    <a:pt x="4454338" y="728382"/>
                  </a:lnTo>
                  <a:lnTo>
                    <a:pt x="4538382" y="742390"/>
                  </a:lnTo>
                  <a:lnTo>
                    <a:pt x="4650441" y="854449"/>
                  </a:lnTo>
                  <a:lnTo>
                    <a:pt x="4748492" y="924485"/>
                  </a:lnTo>
                  <a:lnTo>
                    <a:pt x="4762500" y="994522"/>
                  </a:lnTo>
                  <a:lnTo>
                    <a:pt x="4930588" y="1022537"/>
                  </a:lnTo>
                  <a:cubicBezTo>
                    <a:pt x="5031940" y="1123889"/>
                    <a:pt x="5074861" y="1120588"/>
                    <a:pt x="5014632" y="1120588"/>
                  </a:cubicBezTo>
                  <a:lnTo>
                    <a:pt x="5098676" y="1078566"/>
                  </a:lnTo>
                  <a:cubicBezTo>
                    <a:pt x="5142337" y="1194997"/>
                    <a:pt x="5180591" y="1190625"/>
                    <a:pt x="5126691" y="1190625"/>
                  </a:cubicBezTo>
                  <a:cubicBezTo>
                    <a:pt x="5257186" y="1147127"/>
                    <a:pt x="5252757" y="1104308"/>
                    <a:pt x="5252757" y="1162610"/>
                  </a:cubicBezTo>
                  <a:lnTo>
                    <a:pt x="5294779" y="1274669"/>
                  </a:lnTo>
                  <a:lnTo>
                    <a:pt x="5392831" y="1330699"/>
                  </a:lnTo>
                  <a:lnTo>
                    <a:pt x="5490882" y="1274669"/>
                  </a:lnTo>
                  <a:lnTo>
                    <a:pt x="5574926" y="1288676"/>
                  </a:lnTo>
                  <a:lnTo>
                    <a:pt x="5630956" y="1344706"/>
                  </a:lnTo>
                  <a:lnTo>
                    <a:pt x="5644963" y="1400735"/>
                  </a:lnTo>
                  <a:lnTo>
                    <a:pt x="5771029" y="1372721"/>
                  </a:lnTo>
                  <a:lnTo>
                    <a:pt x="5883088" y="1428750"/>
                  </a:lnTo>
                  <a:lnTo>
                    <a:pt x="5925110" y="1456765"/>
                  </a:lnTo>
                  <a:lnTo>
                    <a:pt x="5995147" y="1456765"/>
                  </a:lnTo>
                  <a:lnTo>
                    <a:pt x="6135220" y="1554816"/>
                  </a:lnTo>
                  <a:lnTo>
                    <a:pt x="6247279" y="1582831"/>
                  </a:lnTo>
                  <a:lnTo>
                    <a:pt x="6233272" y="1680882"/>
                  </a:lnTo>
                  <a:lnTo>
                    <a:pt x="6163235" y="1722904"/>
                  </a:lnTo>
                  <a:lnTo>
                    <a:pt x="6219264" y="1862978"/>
                  </a:lnTo>
                  <a:lnTo>
                    <a:pt x="6205257" y="1961029"/>
                  </a:lnTo>
                  <a:lnTo>
                    <a:pt x="6205257" y="2045074"/>
                  </a:lnTo>
                  <a:lnTo>
                    <a:pt x="6247279" y="2213162"/>
                  </a:lnTo>
                  <a:lnTo>
                    <a:pt x="6289301" y="2325221"/>
                  </a:lnTo>
                  <a:lnTo>
                    <a:pt x="6275294" y="2423272"/>
                  </a:lnTo>
                  <a:lnTo>
                    <a:pt x="6219264" y="2521324"/>
                  </a:lnTo>
                  <a:lnTo>
                    <a:pt x="6289301" y="2633382"/>
                  </a:lnTo>
                  <a:lnTo>
                    <a:pt x="6359338" y="2703419"/>
                  </a:lnTo>
                  <a:lnTo>
                    <a:pt x="6275294" y="2941544"/>
                  </a:lnTo>
                  <a:lnTo>
                    <a:pt x="6289301" y="3053603"/>
                  </a:lnTo>
                  <a:lnTo>
                    <a:pt x="6345331" y="3207684"/>
                  </a:lnTo>
                  <a:lnTo>
                    <a:pt x="6373345" y="3291728"/>
                  </a:lnTo>
                  <a:lnTo>
                    <a:pt x="6373345" y="3417794"/>
                  </a:lnTo>
                  <a:lnTo>
                    <a:pt x="6373345" y="3683934"/>
                  </a:lnTo>
                  <a:lnTo>
                    <a:pt x="6233272" y="3824007"/>
                  </a:lnTo>
                  <a:lnTo>
                    <a:pt x="6107206" y="4020110"/>
                  </a:lnTo>
                  <a:lnTo>
                    <a:pt x="6023161" y="4146176"/>
                  </a:lnTo>
                  <a:lnTo>
                    <a:pt x="5995147" y="4216213"/>
                  </a:lnTo>
                  <a:lnTo>
                    <a:pt x="6121213" y="4286250"/>
                  </a:lnTo>
                  <a:lnTo>
                    <a:pt x="6359338" y="4398309"/>
                  </a:lnTo>
                  <a:lnTo>
                    <a:pt x="6527426" y="4426324"/>
                  </a:lnTo>
                  <a:lnTo>
                    <a:pt x="6639485" y="4552390"/>
                  </a:lnTo>
                  <a:lnTo>
                    <a:pt x="6737536" y="4580404"/>
                  </a:lnTo>
                  <a:lnTo>
                    <a:pt x="6695514" y="4804522"/>
                  </a:lnTo>
                  <a:lnTo>
                    <a:pt x="6611470" y="4762500"/>
                  </a:lnTo>
                  <a:lnTo>
                    <a:pt x="6485404" y="4664449"/>
                  </a:lnTo>
                  <a:lnTo>
                    <a:pt x="6457389" y="4804522"/>
                  </a:lnTo>
                  <a:lnTo>
                    <a:pt x="6401360" y="4944596"/>
                  </a:lnTo>
                  <a:lnTo>
                    <a:pt x="6359338" y="5098676"/>
                  </a:lnTo>
                  <a:lnTo>
                    <a:pt x="6317316" y="5154706"/>
                  </a:lnTo>
                  <a:lnTo>
                    <a:pt x="6121213" y="5154706"/>
                  </a:lnTo>
                  <a:lnTo>
                    <a:pt x="5967132" y="5168713"/>
                  </a:lnTo>
                  <a:lnTo>
                    <a:pt x="5869081" y="5294779"/>
                  </a:lnTo>
                  <a:lnTo>
                    <a:pt x="5700992" y="5392831"/>
                  </a:lnTo>
                  <a:lnTo>
                    <a:pt x="5743014" y="5448860"/>
                  </a:lnTo>
                  <a:lnTo>
                    <a:pt x="5616948" y="5490882"/>
                  </a:lnTo>
                  <a:lnTo>
                    <a:pt x="5490882" y="5602941"/>
                  </a:lnTo>
                  <a:lnTo>
                    <a:pt x="5448860" y="5729007"/>
                  </a:lnTo>
                  <a:lnTo>
                    <a:pt x="5406838" y="5799044"/>
                  </a:lnTo>
                  <a:lnTo>
                    <a:pt x="5476875" y="5897096"/>
                  </a:lnTo>
                  <a:lnTo>
                    <a:pt x="5378823" y="5995147"/>
                  </a:lnTo>
                  <a:lnTo>
                    <a:pt x="5224742" y="5995147"/>
                  </a:lnTo>
                  <a:lnTo>
                    <a:pt x="5084669" y="5883088"/>
                  </a:lnTo>
                  <a:lnTo>
                    <a:pt x="4930588" y="5799044"/>
                  </a:lnTo>
                  <a:lnTo>
                    <a:pt x="4636433" y="5672978"/>
                  </a:lnTo>
                  <a:lnTo>
                    <a:pt x="4636433" y="5616949"/>
                  </a:lnTo>
                  <a:lnTo>
                    <a:pt x="4426323" y="5476875"/>
                  </a:lnTo>
                  <a:lnTo>
                    <a:pt x="4342279" y="5462868"/>
                  </a:lnTo>
                  <a:lnTo>
                    <a:pt x="4314264" y="5588934"/>
                  </a:lnTo>
                  <a:lnTo>
                    <a:pt x="4314264" y="5672978"/>
                  </a:lnTo>
                  <a:lnTo>
                    <a:pt x="4230220" y="5743015"/>
                  </a:lnTo>
                  <a:lnTo>
                    <a:pt x="4034117" y="5729007"/>
                  </a:lnTo>
                  <a:lnTo>
                    <a:pt x="4034117" y="5785037"/>
                  </a:lnTo>
                  <a:lnTo>
                    <a:pt x="4146176" y="5855074"/>
                  </a:lnTo>
                  <a:lnTo>
                    <a:pt x="4230220" y="5911103"/>
                  </a:lnTo>
                  <a:lnTo>
                    <a:pt x="4062132" y="6107206"/>
                  </a:lnTo>
                  <a:lnTo>
                    <a:pt x="3978088" y="6261287"/>
                  </a:lnTo>
                  <a:lnTo>
                    <a:pt x="3880036" y="6289301"/>
                  </a:lnTo>
                  <a:lnTo>
                    <a:pt x="3880036" y="6387353"/>
                  </a:lnTo>
                  <a:lnTo>
                    <a:pt x="3894044" y="6471397"/>
                  </a:lnTo>
                  <a:lnTo>
                    <a:pt x="3950073" y="6555441"/>
                  </a:lnTo>
                  <a:lnTo>
                    <a:pt x="3964081" y="6681507"/>
                  </a:lnTo>
                  <a:lnTo>
                    <a:pt x="3964081" y="6779559"/>
                  </a:lnTo>
                  <a:lnTo>
                    <a:pt x="3795992" y="6779559"/>
                  </a:lnTo>
                  <a:lnTo>
                    <a:pt x="3683933" y="6807574"/>
                  </a:lnTo>
                  <a:lnTo>
                    <a:pt x="3697941" y="6905625"/>
                  </a:lnTo>
                  <a:lnTo>
                    <a:pt x="3697941" y="6975662"/>
                  </a:lnTo>
                  <a:lnTo>
                    <a:pt x="3627904" y="6975662"/>
                  </a:lnTo>
                  <a:lnTo>
                    <a:pt x="3487831" y="6919632"/>
                  </a:lnTo>
                  <a:lnTo>
                    <a:pt x="3459816" y="6863603"/>
                  </a:lnTo>
                  <a:lnTo>
                    <a:pt x="3375772" y="6821581"/>
                  </a:lnTo>
                  <a:lnTo>
                    <a:pt x="3333750" y="6793566"/>
                  </a:lnTo>
                  <a:lnTo>
                    <a:pt x="3235698" y="6793566"/>
                  </a:lnTo>
                  <a:lnTo>
                    <a:pt x="3179669" y="6891618"/>
                  </a:lnTo>
                  <a:lnTo>
                    <a:pt x="3151654" y="7003676"/>
                  </a:lnTo>
                  <a:lnTo>
                    <a:pt x="3151654" y="7045699"/>
                  </a:lnTo>
                  <a:lnTo>
                    <a:pt x="3053603" y="7087721"/>
                  </a:lnTo>
                  <a:lnTo>
                    <a:pt x="2927536" y="7087721"/>
                  </a:lnTo>
                  <a:lnTo>
                    <a:pt x="2829485" y="7101728"/>
                  </a:lnTo>
                  <a:lnTo>
                    <a:pt x="2731433" y="7087721"/>
                  </a:lnTo>
                  <a:lnTo>
                    <a:pt x="2717426" y="7073713"/>
                  </a:lnTo>
                  <a:lnTo>
                    <a:pt x="2633382" y="7115735"/>
                  </a:lnTo>
                  <a:lnTo>
                    <a:pt x="2591360" y="7143750"/>
                  </a:lnTo>
                  <a:lnTo>
                    <a:pt x="2535331" y="7073713"/>
                  </a:lnTo>
                  <a:lnTo>
                    <a:pt x="2381250" y="7031691"/>
                  </a:lnTo>
                  <a:lnTo>
                    <a:pt x="2423272" y="6891618"/>
                  </a:lnTo>
                  <a:lnTo>
                    <a:pt x="2423272" y="6751544"/>
                  </a:lnTo>
                  <a:cubicBezTo>
                    <a:pt x="2409019" y="6480741"/>
                    <a:pt x="2409264" y="6574240"/>
                    <a:pt x="2409264" y="6471397"/>
                  </a:cubicBezTo>
                  <a:lnTo>
                    <a:pt x="2591360" y="6079191"/>
                  </a:lnTo>
                  <a:lnTo>
                    <a:pt x="2605367" y="6009154"/>
                  </a:lnTo>
                  <a:lnTo>
                    <a:pt x="2521323" y="5883088"/>
                  </a:lnTo>
                  <a:lnTo>
                    <a:pt x="2521323" y="5715000"/>
                  </a:lnTo>
                  <a:lnTo>
                    <a:pt x="2521323" y="5602941"/>
                  </a:lnTo>
                  <a:lnTo>
                    <a:pt x="2535331" y="5546912"/>
                  </a:lnTo>
                  <a:lnTo>
                    <a:pt x="2521323" y="5490882"/>
                  </a:lnTo>
                  <a:lnTo>
                    <a:pt x="2451286" y="5448860"/>
                  </a:lnTo>
                  <a:lnTo>
                    <a:pt x="2381250" y="5504890"/>
                  </a:lnTo>
                  <a:lnTo>
                    <a:pt x="2283198" y="5504890"/>
                  </a:lnTo>
                  <a:lnTo>
                    <a:pt x="2115110" y="5504890"/>
                  </a:lnTo>
                  <a:lnTo>
                    <a:pt x="2031066" y="5602941"/>
                  </a:lnTo>
                  <a:lnTo>
                    <a:pt x="1989044" y="5686985"/>
                  </a:lnTo>
                  <a:lnTo>
                    <a:pt x="1862978" y="5729007"/>
                  </a:lnTo>
                  <a:lnTo>
                    <a:pt x="1764926" y="5658971"/>
                  </a:lnTo>
                  <a:lnTo>
                    <a:pt x="1722904" y="5574926"/>
                  </a:lnTo>
                  <a:lnTo>
                    <a:pt x="1512794" y="5560919"/>
                  </a:lnTo>
                  <a:lnTo>
                    <a:pt x="1456764" y="5560919"/>
                  </a:lnTo>
                  <a:lnTo>
                    <a:pt x="1260661" y="5602941"/>
                  </a:lnTo>
                  <a:lnTo>
                    <a:pt x="1162610" y="5616949"/>
                  </a:lnTo>
                  <a:lnTo>
                    <a:pt x="1092573" y="5560919"/>
                  </a:lnTo>
                  <a:lnTo>
                    <a:pt x="994522" y="5462868"/>
                  </a:lnTo>
                  <a:lnTo>
                    <a:pt x="924485" y="5378824"/>
                  </a:lnTo>
                  <a:lnTo>
                    <a:pt x="854448" y="5294779"/>
                  </a:lnTo>
                  <a:lnTo>
                    <a:pt x="812426" y="5252757"/>
                  </a:lnTo>
                  <a:lnTo>
                    <a:pt x="742389" y="5224743"/>
                  </a:lnTo>
                  <a:lnTo>
                    <a:pt x="672353" y="5182721"/>
                  </a:lnTo>
                  <a:lnTo>
                    <a:pt x="630331" y="5168713"/>
                  </a:lnTo>
                  <a:lnTo>
                    <a:pt x="560294" y="5154706"/>
                  </a:lnTo>
                  <a:lnTo>
                    <a:pt x="378198" y="5154706"/>
                  </a:lnTo>
                  <a:lnTo>
                    <a:pt x="266139" y="5140699"/>
                  </a:lnTo>
                  <a:lnTo>
                    <a:pt x="168088" y="5028640"/>
                  </a:lnTo>
                  <a:lnTo>
                    <a:pt x="70036" y="4916581"/>
                  </a:lnTo>
                  <a:lnTo>
                    <a:pt x="28014" y="4832537"/>
                  </a:lnTo>
                  <a:lnTo>
                    <a:pt x="0" y="4748493"/>
                  </a:lnTo>
                  <a:lnTo>
                    <a:pt x="0" y="4622426"/>
                  </a:lnTo>
                  <a:lnTo>
                    <a:pt x="28014" y="4566397"/>
                  </a:lnTo>
                  <a:lnTo>
                    <a:pt x="98051" y="4454338"/>
                  </a:lnTo>
                  <a:lnTo>
                    <a:pt x="182095" y="4342279"/>
                  </a:lnTo>
                  <a:lnTo>
                    <a:pt x="322169" y="4202206"/>
                  </a:lnTo>
                  <a:lnTo>
                    <a:pt x="322169" y="4132169"/>
                  </a:lnTo>
                  <a:lnTo>
                    <a:pt x="252132" y="3964081"/>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3" name="Google Shape;160;gbfaf75ae5c_0_21">
              <a:extLst>
                <a:ext uri="{FF2B5EF4-FFF2-40B4-BE49-F238E27FC236}">
                  <a16:creationId xmlns:a16="http://schemas.microsoft.com/office/drawing/2014/main" id="{4CE1F3EE-B75E-4E1B-8D63-D6807C71382F}"/>
                </a:ext>
              </a:extLst>
            </p:cNvPr>
            <p:cNvSpPr/>
            <p:nvPr/>
          </p:nvSpPr>
          <p:spPr>
            <a:xfrm>
              <a:off x="3792537" y="2190221"/>
              <a:ext cx="218664" cy="410651"/>
            </a:xfrm>
            <a:custGeom>
              <a:avLst/>
              <a:gdLst/>
              <a:ahLst/>
              <a:cxnLst/>
              <a:rect l="l" t="t" r="r" b="b"/>
              <a:pathLst>
                <a:path w="787977" h="1932476" extrusionOk="0">
                  <a:moveTo>
                    <a:pt x="219808" y="1932476"/>
                  </a:moveTo>
                  <a:lnTo>
                    <a:pt x="311395" y="1914159"/>
                  </a:lnTo>
                  <a:cubicBezTo>
                    <a:pt x="357929" y="1830397"/>
                    <a:pt x="357188" y="1863162"/>
                    <a:pt x="357188" y="1827152"/>
                  </a:cubicBezTo>
                  <a:cubicBezTo>
                    <a:pt x="352406" y="1755416"/>
                    <a:pt x="352609" y="1781409"/>
                    <a:pt x="352609" y="1749303"/>
                  </a:cubicBezTo>
                  <a:cubicBezTo>
                    <a:pt x="347876" y="1607347"/>
                    <a:pt x="348029" y="1657742"/>
                    <a:pt x="348029" y="1598186"/>
                  </a:cubicBezTo>
                  <a:cubicBezTo>
                    <a:pt x="373289" y="1554885"/>
                    <a:pt x="377901" y="1558736"/>
                    <a:pt x="384664" y="1524916"/>
                  </a:cubicBezTo>
                  <a:cubicBezTo>
                    <a:pt x="384963" y="1523419"/>
                    <a:pt x="384664" y="1521863"/>
                    <a:pt x="384664" y="1520337"/>
                  </a:cubicBezTo>
                  <a:cubicBezTo>
                    <a:pt x="409101" y="1451913"/>
                    <a:pt x="407561" y="1478918"/>
                    <a:pt x="407561" y="1442488"/>
                  </a:cubicBezTo>
                  <a:cubicBezTo>
                    <a:pt x="409087" y="1410433"/>
                    <a:pt x="409475" y="1378303"/>
                    <a:pt x="412140" y="1346323"/>
                  </a:cubicBezTo>
                  <a:cubicBezTo>
                    <a:pt x="412541" y="1341513"/>
                    <a:pt x="413823" y="1336447"/>
                    <a:pt x="416719" y="1332585"/>
                  </a:cubicBezTo>
                  <a:cubicBezTo>
                    <a:pt x="418767" y="1329854"/>
                    <a:pt x="422825" y="1329532"/>
                    <a:pt x="425878" y="1328005"/>
                  </a:cubicBezTo>
                  <a:lnTo>
                    <a:pt x="512885" y="1295950"/>
                  </a:lnTo>
                  <a:cubicBezTo>
                    <a:pt x="578635" y="1239593"/>
                    <a:pt x="557094" y="1260900"/>
                    <a:pt x="581575" y="1236419"/>
                  </a:cubicBezTo>
                  <a:cubicBezTo>
                    <a:pt x="638220" y="1137289"/>
                    <a:pt x="620017" y="1173276"/>
                    <a:pt x="641106" y="1131094"/>
                  </a:cubicBezTo>
                  <a:lnTo>
                    <a:pt x="636527" y="1062404"/>
                  </a:lnTo>
                  <a:cubicBezTo>
                    <a:pt x="641258" y="1015092"/>
                    <a:pt x="625766" y="1016611"/>
                    <a:pt x="645686" y="1016611"/>
                  </a:cubicBezTo>
                  <a:cubicBezTo>
                    <a:pt x="669774" y="997340"/>
                    <a:pt x="668582" y="1008068"/>
                    <a:pt x="668582" y="993714"/>
                  </a:cubicBezTo>
                  <a:cubicBezTo>
                    <a:pt x="673307" y="894499"/>
                    <a:pt x="673162" y="929640"/>
                    <a:pt x="673162" y="888390"/>
                  </a:cubicBezTo>
                  <a:lnTo>
                    <a:pt x="677741" y="828859"/>
                  </a:lnTo>
                  <a:cubicBezTo>
                    <a:pt x="725124" y="700923"/>
                    <a:pt x="723534" y="749167"/>
                    <a:pt x="723534" y="691479"/>
                  </a:cubicBezTo>
                  <a:cubicBezTo>
                    <a:pt x="776615" y="619096"/>
                    <a:pt x="773907" y="651183"/>
                    <a:pt x="773907" y="609051"/>
                  </a:cubicBezTo>
                  <a:cubicBezTo>
                    <a:pt x="777061" y="561738"/>
                    <a:pt x="783065" y="514510"/>
                    <a:pt x="783065" y="467092"/>
                  </a:cubicBezTo>
                  <a:cubicBezTo>
                    <a:pt x="787977" y="354142"/>
                    <a:pt x="787645" y="396909"/>
                    <a:pt x="787645" y="338871"/>
                  </a:cubicBezTo>
                  <a:lnTo>
                    <a:pt x="746431" y="265601"/>
                  </a:lnTo>
                  <a:cubicBezTo>
                    <a:pt x="699118" y="270333"/>
                    <a:pt x="700637" y="285522"/>
                    <a:pt x="700637" y="265601"/>
                  </a:cubicBezTo>
                  <a:cubicBezTo>
                    <a:pt x="643272" y="208236"/>
                    <a:pt x="657272" y="233819"/>
                    <a:pt x="641106" y="201491"/>
                  </a:cubicBezTo>
                  <a:cubicBezTo>
                    <a:pt x="607468" y="110187"/>
                    <a:pt x="609051" y="145392"/>
                    <a:pt x="609051" y="100746"/>
                  </a:cubicBezTo>
                  <a:lnTo>
                    <a:pt x="604472" y="13738"/>
                  </a:lnTo>
                  <a:lnTo>
                    <a:pt x="549520" y="0"/>
                  </a:lnTo>
                  <a:lnTo>
                    <a:pt x="508306" y="64111"/>
                  </a:lnTo>
                  <a:lnTo>
                    <a:pt x="439616" y="141960"/>
                  </a:lnTo>
                  <a:lnTo>
                    <a:pt x="375505" y="215229"/>
                  </a:lnTo>
                  <a:lnTo>
                    <a:pt x="311395" y="270181"/>
                  </a:lnTo>
                  <a:lnTo>
                    <a:pt x="315974" y="315974"/>
                  </a:lnTo>
                  <a:lnTo>
                    <a:pt x="407561" y="265601"/>
                  </a:lnTo>
                  <a:cubicBezTo>
                    <a:pt x="445042" y="321823"/>
                    <a:pt x="444195" y="298538"/>
                    <a:pt x="444195" y="325133"/>
                  </a:cubicBezTo>
                  <a:cubicBezTo>
                    <a:pt x="430219" y="413648"/>
                    <a:pt x="459819" y="412140"/>
                    <a:pt x="425878" y="412140"/>
                  </a:cubicBezTo>
                  <a:lnTo>
                    <a:pt x="352609" y="467092"/>
                  </a:lnTo>
                  <a:cubicBezTo>
                    <a:pt x="338871" y="474724"/>
                    <a:pt x="325451" y="482960"/>
                    <a:pt x="311395" y="489988"/>
                  </a:cubicBezTo>
                  <a:cubicBezTo>
                    <a:pt x="307078" y="492147"/>
                    <a:pt x="297657" y="494568"/>
                    <a:pt x="297657" y="494568"/>
                  </a:cubicBezTo>
                  <a:lnTo>
                    <a:pt x="270181" y="489988"/>
                  </a:lnTo>
                  <a:lnTo>
                    <a:pt x="265601" y="412140"/>
                  </a:lnTo>
                  <a:lnTo>
                    <a:pt x="238125" y="421299"/>
                  </a:lnTo>
                  <a:lnTo>
                    <a:pt x="238125" y="522044"/>
                  </a:lnTo>
                  <a:lnTo>
                    <a:pt x="233546" y="618210"/>
                  </a:lnTo>
                  <a:lnTo>
                    <a:pt x="251863" y="737272"/>
                  </a:lnTo>
                  <a:lnTo>
                    <a:pt x="288498" y="815121"/>
                  </a:lnTo>
                  <a:lnTo>
                    <a:pt x="251863" y="943342"/>
                  </a:lnTo>
                  <a:lnTo>
                    <a:pt x="219808" y="1089880"/>
                  </a:lnTo>
                  <a:lnTo>
                    <a:pt x="192332" y="1195205"/>
                  </a:lnTo>
                  <a:lnTo>
                    <a:pt x="155698" y="1387537"/>
                  </a:lnTo>
                  <a:lnTo>
                    <a:pt x="155698" y="1529496"/>
                  </a:lnTo>
                  <a:lnTo>
                    <a:pt x="155698" y="1602765"/>
                  </a:lnTo>
                  <a:lnTo>
                    <a:pt x="123642" y="1717248"/>
                  </a:lnTo>
                  <a:lnTo>
                    <a:pt x="22897" y="1799676"/>
                  </a:lnTo>
                  <a:lnTo>
                    <a:pt x="0" y="1905000"/>
                  </a:lnTo>
                  <a:lnTo>
                    <a:pt x="82428" y="1914159"/>
                  </a:lnTo>
                  <a:lnTo>
                    <a:pt x="146539" y="1914159"/>
                  </a:lnTo>
                  <a:lnTo>
                    <a:pt x="160277" y="1900421"/>
                  </a:lnTo>
                  <a:lnTo>
                    <a:pt x="219808" y="1932476"/>
                  </a:lnTo>
                  <a:close/>
                </a:path>
              </a:pathLst>
            </a:custGeom>
            <a:solidFill>
              <a:srgbClr val="558ED5"/>
            </a:solidFill>
            <a:ln w="9525" cap="flat" cmpd="sng">
              <a:solidFill>
                <a:srgbClr val="73BD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4" name="Google Shape;161;gbfaf75ae5c_0_21">
              <a:extLst>
                <a:ext uri="{FF2B5EF4-FFF2-40B4-BE49-F238E27FC236}">
                  <a16:creationId xmlns:a16="http://schemas.microsoft.com/office/drawing/2014/main" id="{B93F5D36-808E-4FFC-BEE5-6A822E15A64E}"/>
                </a:ext>
              </a:extLst>
            </p:cNvPr>
            <p:cNvSpPr/>
            <p:nvPr/>
          </p:nvSpPr>
          <p:spPr>
            <a:xfrm>
              <a:off x="3314700" y="3103034"/>
              <a:ext cx="1318691" cy="869059"/>
            </a:xfrm>
            <a:custGeom>
              <a:avLst/>
              <a:gdLst/>
              <a:ahLst/>
              <a:cxnLst/>
              <a:rect l="l" t="t" r="r" b="b"/>
              <a:pathLst>
                <a:path w="6432637" h="4514590" extrusionOk="0">
                  <a:moveTo>
                    <a:pt x="234863" y="2609590"/>
                  </a:moveTo>
                  <a:lnTo>
                    <a:pt x="156575" y="2596542"/>
                  </a:lnTo>
                  <a:lnTo>
                    <a:pt x="78288" y="2596542"/>
                  </a:lnTo>
                  <a:lnTo>
                    <a:pt x="65240" y="2557398"/>
                  </a:lnTo>
                  <a:lnTo>
                    <a:pt x="65240" y="2557398"/>
                  </a:lnTo>
                  <a:lnTo>
                    <a:pt x="0" y="2466062"/>
                  </a:lnTo>
                  <a:lnTo>
                    <a:pt x="0" y="2361679"/>
                  </a:lnTo>
                  <a:lnTo>
                    <a:pt x="39144" y="2296439"/>
                  </a:lnTo>
                  <a:lnTo>
                    <a:pt x="39144" y="2231199"/>
                  </a:lnTo>
                  <a:lnTo>
                    <a:pt x="65240" y="2139864"/>
                  </a:lnTo>
                  <a:lnTo>
                    <a:pt x="26096" y="2048528"/>
                  </a:lnTo>
                  <a:lnTo>
                    <a:pt x="26096" y="2048528"/>
                  </a:lnTo>
                  <a:lnTo>
                    <a:pt x="52192" y="1983288"/>
                  </a:lnTo>
                  <a:lnTo>
                    <a:pt x="104384" y="1839761"/>
                  </a:lnTo>
                  <a:cubicBezTo>
                    <a:pt x="172151" y="1744886"/>
                    <a:pt x="132209" y="1748425"/>
                    <a:pt x="182671" y="1748425"/>
                  </a:cubicBezTo>
                  <a:lnTo>
                    <a:pt x="313151" y="1735377"/>
                  </a:lnTo>
                  <a:lnTo>
                    <a:pt x="417534" y="1813665"/>
                  </a:lnTo>
                  <a:lnTo>
                    <a:pt x="534966" y="1735377"/>
                  </a:lnTo>
                  <a:lnTo>
                    <a:pt x="639349" y="1670138"/>
                  </a:lnTo>
                  <a:lnTo>
                    <a:pt x="704589" y="1552706"/>
                  </a:lnTo>
                  <a:lnTo>
                    <a:pt x="704589" y="1552706"/>
                  </a:lnTo>
                  <a:lnTo>
                    <a:pt x="769829" y="1604898"/>
                  </a:lnTo>
                  <a:lnTo>
                    <a:pt x="939452" y="1513562"/>
                  </a:lnTo>
                  <a:lnTo>
                    <a:pt x="1017740" y="1474419"/>
                  </a:lnTo>
                  <a:lnTo>
                    <a:pt x="1130206" y="1438085"/>
                  </a:lnTo>
                  <a:cubicBezTo>
                    <a:pt x="1183670" y="1552430"/>
                    <a:pt x="1180131" y="1640576"/>
                    <a:pt x="1180131" y="1691038"/>
                  </a:cubicBezTo>
                  <a:lnTo>
                    <a:pt x="1291749" y="1731582"/>
                  </a:lnTo>
                  <a:lnTo>
                    <a:pt x="1406480" y="1752066"/>
                  </a:lnTo>
                  <a:lnTo>
                    <a:pt x="1518525" y="1689635"/>
                  </a:lnTo>
                  <a:lnTo>
                    <a:pt x="1638226" y="1689630"/>
                  </a:lnTo>
                  <a:lnTo>
                    <a:pt x="1770974" y="1712921"/>
                  </a:lnTo>
                  <a:lnTo>
                    <a:pt x="1874927" y="1688231"/>
                  </a:lnTo>
                  <a:lnTo>
                    <a:pt x="1896066" y="1580620"/>
                  </a:lnTo>
                  <a:lnTo>
                    <a:pt x="1943717" y="1487465"/>
                  </a:lnTo>
                  <a:lnTo>
                    <a:pt x="2008954" y="1399771"/>
                  </a:lnTo>
                  <a:cubicBezTo>
                    <a:pt x="2045994" y="1360627"/>
                    <a:pt x="2102207" y="1427110"/>
                    <a:pt x="2134898" y="1415630"/>
                  </a:cubicBezTo>
                  <a:lnTo>
                    <a:pt x="2246517" y="1517201"/>
                  </a:lnTo>
                  <a:cubicBezTo>
                    <a:pt x="2381034" y="1571008"/>
                    <a:pt x="2397703" y="1557483"/>
                    <a:pt x="2397703" y="1617374"/>
                  </a:cubicBezTo>
                  <a:lnTo>
                    <a:pt x="2449893" y="1468804"/>
                  </a:lnTo>
                  <a:cubicBezTo>
                    <a:pt x="2544768" y="1401036"/>
                    <a:pt x="2526876" y="1426852"/>
                    <a:pt x="2476414" y="1426852"/>
                  </a:cubicBezTo>
                  <a:cubicBezTo>
                    <a:pt x="2448943" y="1344438"/>
                    <a:pt x="2615967" y="1434298"/>
                    <a:pt x="2615967" y="1393742"/>
                  </a:cubicBezTo>
                  <a:lnTo>
                    <a:pt x="2747863" y="1375081"/>
                  </a:lnTo>
                  <a:cubicBezTo>
                    <a:pt x="2895721" y="1361639"/>
                    <a:pt x="2667345" y="1338743"/>
                    <a:pt x="2728433" y="1338743"/>
                  </a:cubicBezTo>
                  <a:lnTo>
                    <a:pt x="2661781" y="1200412"/>
                  </a:lnTo>
                  <a:lnTo>
                    <a:pt x="2700925" y="1135172"/>
                  </a:lnTo>
                  <a:lnTo>
                    <a:pt x="2638809" y="1017740"/>
                  </a:lnTo>
                  <a:lnTo>
                    <a:pt x="2622637" y="874213"/>
                  </a:lnTo>
                  <a:lnTo>
                    <a:pt x="2721207" y="851336"/>
                  </a:lnTo>
                  <a:lnTo>
                    <a:pt x="2791831" y="731104"/>
                  </a:lnTo>
                  <a:lnTo>
                    <a:pt x="2833243" y="649591"/>
                  </a:lnTo>
                  <a:lnTo>
                    <a:pt x="2911532" y="545208"/>
                  </a:lnTo>
                  <a:cubicBezTo>
                    <a:pt x="2979847" y="476893"/>
                    <a:pt x="2914959" y="421744"/>
                    <a:pt x="2958761" y="421744"/>
                  </a:cubicBezTo>
                  <a:lnTo>
                    <a:pt x="2843043" y="365342"/>
                  </a:lnTo>
                  <a:lnTo>
                    <a:pt x="2786875" y="314974"/>
                  </a:lnTo>
                  <a:lnTo>
                    <a:pt x="2869698" y="284666"/>
                  </a:lnTo>
                  <a:lnTo>
                    <a:pt x="3020881" y="261374"/>
                  </a:lnTo>
                  <a:lnTo>
                    <a:pt x="3094205" y="142125"/>
                  </a:lnTo>
                  <a:lnTo>
                    <a:pt x="3079315" y="65240"/>
                  </a:lnTo>
                  <a:lnTo>
                    <a:pt x="3079315" y="1"/>
                  </a:lnTo>
                  <a:lnTo>
                    <a:pt x="3243548" y="61449"/>
                  </a:lnTo>
                  <a:cubicBezTo>
                    <a:pt x="3324247" y="182500"/>
                    <a:pt x="3342541" y="108547"/>
                    <a:pt x="3342541" y="168639"/>
                  </a:cubicBezTo>
                  <a:lnTo>
                    <a:pt x="3449194" y="232469"/>
                  </a:lnTo>
                  <a:lnTo>
                    <a:pt x="3553578" y="292098"/>
                  </a:lnTo>
                  <a:lnTo>
                    <a:pt x="3655271" y="342886"/>
                  </a:lnTo>
                  <a:lnTo>
                    <a:pt x="3749298" y="399288"/>
                  </a:lnTo>
                  <a:lnTo>
                    <a:pt x="3882042" y="473368"/>
                  </a:lnTo>
                  <a:lnTo>
                    <a:pt x="4002600" y="570318"/>
                  </a:lnTo>
                  <a:lnTo>
                    <a:pt x="4141161" y="499046"/>
                  </a:lnTo>
                  <a:cubicBezTo>
                    <a:pt x="4191698" y="480106"/>
                    <a:pt x="4263156" y="446343"/>
                    <a:pt x="4305822" y="456679"/>
                  </a:cubicBezTo>
                  <a:lnTo>
                    <a:pt x="4397158" y="561062"/>
                  </a:lnTo>
                  <a:lnTo>
                    <a:pt x="4436301" y="587158"/>
                  </a:lnTo>
                  <a:cubicBezTo>
                    <a:pt x="4531819" y="614449"/>
                    <a:pt x="4527637" y="581590"/>
                    <a:pt x="4527637" y="626302"/>
                  </a:cubicBezTo>
                  <a:lnTo>
                    <a:pt x="4514589" y="691542"/>
                  </a:lnTo>
                  <a:lnTo>
                    <a:pt x="4514589" y="769829"/>
                  </a:lnTo>
                  <a:lnTo>
                    <a:pt x="4553733" y="769829"/>
                  </a:lnTo>
                  <a:lnTo>
                    <a:pt x="4618973" y="769829"/>
                  </a:lnTo>
                  <a:lnTo>
                    <a:pt x="4632021" y="782877"/>
                  </a:lnTo>
                  <a:lnTo>
                    <a:pt x="4775548" y="691542"/>
                  </a:lnTo>
                  <a:lnTo>
                    <a:pt x="4788596" y="874213"/>
                  </a:lnTo>
                  <a:lnTo>
                    <a:pt x="4840788" y="1096028"/>
                  </a:lnTo>
                  <a:lnTo>
                    <a:pt x="4827740" y="1265651"/>
                  </a:lnTo>
                  <a:lnTo>
                    <a:pt x="4971267" y="1435275"/>
                  </a:lnTo>
                  <a:lnTo>
                    <a:pt x="4932123" y="1617946"/>
                  </a:lnTo>
                  <a:lnTo>
                    <a:pt x="4997363" y="1670138"/>
                  </a:lnTo>
                  <a:lnTo>
                    <a:pt x="5062603" y="1696234"/>
                  </a:lnTo>
                  <a:lnTo>
                    <a:pt x="5140891" y="1787569"/>
                  </a:lnTo>
                  <a:lnTo>
                    <a:pt x="5258322" y="1748425"/>
                  </a:lnTo>
                  <a:lnTo>
                    <a:pt x="5284418" y="1800617"/>
                  </a:lnTo>
                  <a:lnTo>
                    <a:pt x="5336610" y="1852809"/>
                  </a:lnTo>
                  <a:lnTo>
                    <a:pt x="5427945" y="1970240"/>
                  </a:lnTo>
                  <a:lnTo>
                    <a:pt x="5440993" y="2074624"/>
                  </a:lnTo>
                  <a:lnTo>
                    <a:pt x="5493185" y="2192055"/>
                  </a:lnTo>
                  <a:lnTo>
                    <a:pt x="5545377" y="2257295"/>
                  </a:lnTo>
                  <a:lnTo>
                    <a:pt x="5506233" y="2348631"/>
                  </a:lnTo>
                  <a:lnTo>
                    <a:pt x="5506233" y="2426919"/>
                  </a:lnTo>
                  <a:lnTo>
                    <a:pt x="5493185" y="2453014"/>
                  </a:lnTo>
                  <a:lnTo>
                    <a:pt x="5545377" y="2544350"/>
                  </a:lnTo>
                  <a:lnTo>
                    <a:pt x="5675856" y="2557398"/>
                  </a:lnTo>
                  <a:lnTo>
                    <a:pt x="5688904" y="2635686"/>
                  </a:lnTo>
                  <a:lnTo>
                    <a:pt x="5767192" y="2713973"/>
                  </a:lnTo>
                  <a:lnTo>
                    <a:pt x="5858528" y="2779213"/>
                  </a:lnTo>
                  <a:cubicBezTo>
                    <a:pt x="5953402" y="2846981"/>
                    <a:pt x="5949863" y="2807039"/>
                    <a:pt x="5949863" y="2857501"/>
                  </a:cubicBezTo>
                  <a:lnTo>
                    <a:pt x="6041199" y="3027124"/>
                  </a:lnTo>
                  <a:lnTo>
                    <a:pt x="6093391" y="3092364"/>
                  </a:lnTo>
                  <a:lnTo>
                    <a:pt x="6093391" y="3131508"/>
                  </a:lnTo>
                  <a:lnTo>
                    <a:pt x="6197774" y="3248939"/>
                  </a:lnTo>
                  <a:lnTo>
                    <a:pt x="6341301" y="3327227"/>
                  </a:lnTo>
                  <a:lnTo>
                    <a:pt x="6406541" y="3496850"/>
                  </a:lnTo>
                  <a:lnTo>
                    <a:pt x="6432637" y="3640377"/>
                  </a:lnTo>
                  <a:lnTo>
                    <a:pt x="6393493" y="3796953"/>
                  </a:lnTo>
                  <a:lnTo>
                    <a:pt x="6289110" y="3810001"/>
                  </a:lnTo>
                  <a:lnTo>
                    <a:pt x="5871575" y="3796953"/>
                  </a:lnTo>
                  <a:lnTo>
                    <a:pt x="5767192" y="3614282"/>
                  </a:lnTo>
                  <a:lnTo>
                    <a:pt x="5767192" y="3549042"/>
                  </a:lnTo>
                  <a:lnTo>
                    <a:pt x="5610617" y="3496850"/>
                  </a:lnTo>
                  <a:lnTo>
                    <a:pt x="5610617" y="3496850"/>
                  </a:lnTo>
                  <a:lnTo>
                    <a:pt x="5480137" y="3392466"/>
                  </a:lnTo>
                  <a:lnTo>
                    <a:pt x="5271370" y="3392466"/>
                  </a:lnTo>
                  <a:lnTo>
                    <a:pt x="5219178" y="3340275"/>
                  </a:lnTo>
                  <a:lnTo>
                    <a:pt x="5153938" y="3431610"/>
                  </a:lnTo>
                  <a:lnTo>
                    <a:pt x="5153938" y="3470754"/>
                  </a:lnTo>
                  <a:lnTo>
                    <a:pt x="5206130" y="3522946"/>
                  </a:lnTo>
                  <a:lnTo>
                    <a:pt x="5297466" y="3562090"/>
                  </a:lnTo>
                  <a:cubicBezTo>
                    <a:pt x="5324757" y="3657607"/>
                    <a:pt x="5355225" y="3653425"/>
                    <a:pt x="5310514" y="3653425"/>
                  </a:cubicBezTo>
                  <a:lnTo>
                    <a:pt x="5284418" y="3744761"/>
                  </a:lnTo>
                  <a:lnTo>
                    <a:pt x="5166986" y="3888288"/>
                  </a:lnTo>
                  <a:lnTo>
                    <a:pt x="5101747" y="3940480"/>
                  </a:lnTo>
                  <a:lnTo>
                    <a:pt x="5101747" y="4031816"/>
                  </a:lnTo>
                  <a:lnTo>
                    <a:pt x="5114795" y="4123151"/>
                  </a:lnTo>
                  <a:lnTo>
                    <a:pt x="5075651" y="4188391"/>
                  </a:lnTo>
                  <a:lnTo>
                    <a:pt x="5010411" y="4214487"/>
                  </a:lnTo>
                  <a:lnTo>
                    <a:pt x="4958219" y="4214487"/>
                  </a:lnTo>
                  <a:lnTo>
                    <a:pt x="4827740" y="4044864"/>
                  </a:lnTo>
                  <a:cubicBezTo>
                    <a:pt x="4745162" y="4058627"/>
                    <a:pt x="4775908" y="4057912"/>
                    <a:pt x="4736404" y="4057912"/>
                  </a:cubicBezTo>
                  <a:lnTo>
                    <a:pt x="4632021" y="4097055"/>
                  </a:lnTo>
                  <a:lnTo>
                    <a:pt x="4540685" y="4123151"/>
                  </a:lnTo>
                  <a:lnTo>
                    <a:pt x="4475445" y="4123151"/>
                  </a:lnTo>
                  <a:lnTo>
                    <a:pt x="4410206" y="4097055"/>
                  </a:lnTo>
                  <a:lnTo>
                    <a:pt x="4292774" y="4136199"/>
                  </a:lnTo>
                  <a:lnTo>
                    <a:pt x="4266678" y="4188391"/>
                  </a:lnTo>
                  <a:lnTo>
                    <a:pt x="4266678" y="4266679"/>
                  </a:lnTo>
                  <a:lnTo>
                    <a:pt x="4253630" y="4305823"/>
                  </a:lnTo>
                  <a:lnTo>
                    <a:pt x="4031815" y="4358014"/>
                  </a:lnTo>
                  <a:lnTo>
                    <a:pt x="3770856" y="4331919"/>
                  </a:lnTo>
                  <a:lnTo>
                    <a:pt x="3731712" y="4371062"/>
                  </a:lnTo>
                  <a:lnTo>
                    <a:pt x="3653425" y="4462398"/>
                  </a:lnTo>
                  <a:lnTo>
                    <a:pt x="3640377" y="4514590"/>
                  </a:lnTo>
                  <a:lnTo>
                    <a:pt x="3535993" y="4397158"/>
                  </a:lnTo>
                  <a:lnTo>
                    <a:pt x="3457706" y="4318871"/>
                  </a:lnTo>
                  <a:lnTo>
                    <a:pt x="3418562" y="4305823"/>
                  </a:lnTo>
                  <a:lnTo>
                    <a:pt x="3314178" y="4331919"/>
                  </a:lnTo>
                  <a:lnTo>
                    <a:pt x="3209795" y="4318871"/>
                  </a:lnTo>
                  <a:lnTo>
                    <a:pt x="3144555" y="4331919"/>
                  </a:lnTo>
                  <a:lnTo>
                    <a:pt x="3118459" y="4292775"/>
                  </a:lnTo>
                  <a:cubicBezTo>
                    <a:pt x="3049181" y="4320486"/>
                    <a:pt x="3076641" y="4318871"/>
                    <a:pt x="3040171" y="4318871"/>
                  </a:cubicBezTo>
                  <a:cubicBezTo>
                    <a:pt x="2970667" y="4332772"/>
                    <a:pt x="2997109" y="4331919"/>
                    <a:pt x="2961884" y="4331919"/>
                  </a:cubicBezTo>
                  <a:lnTo>
                    <a:pt x="2883596" y="4305823"/>
                  </a:lnTo>
                  <a:lnTo>
                    <a:pt x="2844452" y="4266679"/>
                  </a:lnTo>
                  <a:lnTo>
                    <a:pt x="2792260" y="4175343"/>
                  </a:lnTo>
                  <a:lnTo>
                    <a:pt x="2805308" y="4084008"/>
                  </a:lnTo>
                  <a:lnTo>
                    <a:pt x="2766165" y="4070960"/>
                  </a:lnTo>
                  <a:lnTo>
                    <a:pt x="2687877" y="4070960"/>
                  </a:lnTo>
                  <a:lnTo>
                    <a:pt x="2635685" y="4044864"/>
                  </a:lnTo>
                  <a:lnTo>
                    <a:pt x="2583493" y="3992672"/>
                  </a:lnTo>
                  <a:lnTo>
                    <a:pt x="2635685" y="3901336"/>
                  </a:lnTo>
                  <a:lnTo>
                    <a:pt x="2544349" y="3862192"/>
                  </a:lnTo>
                  <a:lnTo>
                    <a:pt x="2570445" y="3783905"/>
                  </a:lnTo>
                  <a:lnTo>
                    <a:pt x="2531301" y="3718665"/>
                  </a:lnTo>
                  <a:lnTo>
                    <a:pt x="2518254" y="3653425"/>
                  </a:lnTo>
                  <a:lnTo>
                    <a:pt x="2439966" y="3653425"/>
                  </a:lnTo>
                  <a:lnTo>
                    <a:pt x="2335582" y="3679521"/>
                  </a:lnTo>
                  <a:lnTo>
                    <a:pt x="2231199" y="3705617"/>
                  </a:lnTo>
                  <a:lnTo>
                    <a:pt x="2165959" y="3731713"/>
                  </a:lnTo>
                  <a:lnTo>
                    <a:pt x="2100719" y="3757809"/>
                  </a:lnTo>
                  <a:lnTo>
                    <a:pt x="2074623" y="3796953"/>
                  </a:lnTo>
                  <a:lnTo>
                    <a:pt x="2009384" y="3796953"/>
                  </a:lnTo>
                  <a:lnTo>
                    <a:pt x="1970240" y="3757809"/>
                  </a:lnTo>
                  <a:lnTo>
                    <a:pt x="1970240" y="3757809"/>
                  </a:lnTo>
                  <a:lnTo>
                    <a:pt x="1996336" y="3588186"/>
                  </a:lnTo>
                  <a:lnTo>
                    <a:pt x="1996336" y="3588186"/>
                  </a:lnTo>
                  <a:lnTo>
                    <a:pt x="1944144" y="3522946"/>
                  </a:lnTo>
                  <a:lnTo>
                    <a:pt x="1944144" y="3444658"/>
                  </a:lnTo>
                  <a:lnTo>
                    <a:pt x="1957192" y="3340275"/>
                  </a:lnTo>
                  <a:lnTo>
                    <a:pt x="1957192" y="3340275"/>
                  </a:lnTo>
                  <a:lnTo>
                    <a:pt x="1983288" y="3183699"/>
                  </a:lnTo>
                  <a:lnTo>
                    <a:pt x="1931096" y="3170651"/>
                  </a:lnTo>
                  <a:lnTo>
                    <a:pt x="1813665" y="3014076"/>
                  </a:lnTo>
                  <a:lnTo>
                    <a:pt x="1748425" y="2935788"/>
                  </a:lnTo>
                  <a:lnTo>
                    <a:pt x="1748425" y="2935788"/>
                  </a:lnTo>
                  <a:lnTo>
                    <a:pt x="1813665" y="2779213"/>
                  </a:lnTo>
                  <a:lnTo>
                    <a:pt x="1839760" y="2740069"/>
                  </a:lnTo>
                  <a:cubicBezTo>
                    <a:pt x="1744119" y="2726406"/>
                    <a:pt x="1748425" y="2696267"/>
                    <a:pt x="1748425" y="2740069"/>
                  </a:cubicBezTo>
                  <a:lnTo>
                    <a:pt x="1630993" y="2766165"/>
                  </a:lnTo>
                  <a:lnTo>
                    <a:pt x="1617945" y="2818357"/>
                  </a:lnTo>
                  <a:lnTo>
                    <a:pt x="1604897" y="2857501"/>
                  </a:lnTo>
                  <a:lnTo>
                    <a:pt x="1565754" y="2870549"/>
                  </a:lnTo>
                  <a:lnTo>
                    <a:pt x="1565754" y="2870549"/>
                  </a:lnTo>
                  <a:lnTo>
                    <a:pt x="1487466" y="2831405"/>
                  </a:lnTo>
                  <a:lnTo>
                    <a:pt x="1474418" y="2818357"/>
                  </a:lnTo>
                  <a:lnTo>
                    <a:pt x="1422226" y="2870549"/>
                  </a:lnTo>
                  <a:lnTo>
                    <a:pt x="1396130" y="2922740"/>
                  </a:lnTo>
                  <a:cubicBezTo>
                    <a:pt x="1301256" y="2990508"/>
                    <a:pt x="1342209" y="2987980"/>
                    <a:pt x="1291747" y="2987980"/>
                  </a:cubicBezTo>
                  <a:lnTo>
                    <a:pt x="1239555" y="3014076"/>
                  </a:lnTo>
                  <a:lnTo>
                    <a:pt x="1239555" y="3066268"/>
                  </a:lnTo>
                  <a:lnTo>
                    <a:pt x="1174315" y="3040172"/>
                  </a:lnTo>
                  <a:lnTo>
                    <a:pt x="1096028" y="2961884"/>
                  </a:lnTo>
                  <a:lnTo>
                    <a:pt x="1017740" y="3001028"/>
                  </a:lnTo>
                  <a:lnTo>
                    <a:pt x="965548" y="3014076"/>
                  </a:lnTo>
                  <a:lnTo>
                    <a:pt x="913356" y="2922740"/>
                  </a:lnTo>
                  <a:lnTo>
                    <a:pt x="887260" y="2909692"/>
                  </a:lnTo>
                  <a:lnTo>
                    <a:pt x="795925" y="2909692"/>
                  </a:lnTo>
                  <a:lnTo>
                    <a:pt x="756781" y="2909692"/>
                  </a:lnTo>
                  <a:lnTo>
                    <a:pt x="769829" y="2857501"/>
                  </a:lnTo>
                  <a:lnTo>
                    <a:pt x="769829" y="2857501"/>
                  </a:lnTo>
                  <a:lnTo>
                    <a:pt x="782877" y="2766165"/>
                  </a:lnTo>
                  <a:lnTo>
                    <a:pt x="743733" y="2713973"/>
                  </a:lnTo>
                  <a:lnTo>
                    <a:pt x="756781" y="2648734"/>
                  </a:lnTo>
                  <a:lnTo>
                    <a:pt x="717637" y="2583494"/>
                  </a:lnTo>
                  <a:lnTo>
                    <a:pt x="691541" y="2505206"/>
                  </a:lnTo>
                  <a:lnTo>
                    <a:pt x="561062" y="2492158"/>
                  </a:lnTo>
                  <a:lnTo>
                    <a:pt x="521918" y="2531302"/>
                  </a:lnTo>
                  <a:lnTo>
                    <a:pt x="469726" y="2518254"/>
                  </a:lnTo>
                  <a:lnTo>
                    <a:pt x="365343" y="2570446"/>
                  </a:lnTo>
                  <a:lnTo>
                    <a:pt x="287055" y="2609590"/>
                  </a:lnTo>
                  <a:lnTo>
                    <a:pt x="234863" y="2609590"/>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5" name="Google Shape;162;gbfaf75ae5c_0_21">
              <a:extLst>
                <a:ext uri="{FF2B5EF4-FFF2-40B4-BE49-F238E27FC236}">
                  <a16:creationId xmlns:a16="http://schemas.microsoft.com/office/drawing/2014/main" id="{A186A33F-0C17-4424-AFF1-8494AB8F2508}"/>
                </a:ext>
              </a:extLst>
            </p:cNvPr>
            <p:cNvSpPr/>
            <p:nvPr/>
          </p:nvSpPr>
          <p:spPr>
            <a:xfrm>
              <a:off x="3068637" y="3591984"/>
              <a:ext cx="1069225" cy="1880755"/>
            </a:xfrm>
            <a:custGeom>
              <a:avLst/>
              <a:gdLst/>
              <a:ahLst/>
              <a:cxnLst/>
              <a:rect l="l" t="t" r="r" b="b"/>
              <a:pathLst>
                <a:path w="5091546" h="9403773" extrusionOk="0">
                  <a:moveTo>
                    <a:pt x="17318" y="9005455"/>
                  </a:moveTo>
                  <a:lnTo>
                    <a:pt x="17318" y="8763000"/>
                  </a:lnTo>
                  <a:lnTo>
                    <a:pt x="17318" y="8156864"/>
                  </a:lnTo>
                  <a:lnTo>
                    <a:pt x="0" y="7845136"/>
                  </a:lnTo>
                  <a:lnTo>
                    <a:pt x="86591" y="7775864"/>
                  </a:lnTo>
                  <a:cubicBezTo>
                    <a:pt x="176878" y="7667519"/>
                    <a:pt x="173182" y="7717041"/>
                    <a:pt x="173182" y="7654636"/>
                  </a:cubicBezTo>
                  <a:lnTo>
                    <a:pt x="225137" y="7533409"/>
                  </a:lnTo>
                  <a:lnTo>
                    <a:pt x="173182" y="7464136"/>
                  </a:lnTo>
                  <a:lnTo>
                    <a:pt x="207818" y="7412182"/>
                  </a:lnTo>
                  <a:lnTo>
                    <a:pt x="294409" y="7394864"/>
                  </a:lnTo>
                  <a:lnTo>
                    <a:pt x="311727" y="7360227"/>
                  </a:lnTo>
                  <a:lnTo>
                    <a:pt x="294409" y="7290954"/>
                  </a:lnTo>
                  <a:lnTo>
                    <a:pt x="242455" y="7239000"/>
                  </a:lnTo>
                  <a:lnTo>
                    <a:pt x="294409" y="7083136"/>
                  </a:lnTo>
                  <a:lnTo>
                    <a:pt x="329046" y="6788727"/>
                  </a:lnTo>
                  <a:lnTo>
                    <a:pt x="363682" y="6632864"/>
                  </a:lnTo>
                  <a:lnTo>
                    <a:pt x="363682" y="6494318"/>
                  </a:lnTo>
                  <a:lnTo>
                    <a:pt x="363682" y="6321136"/>
                  </a:lnTo>
                  <a:lnTo>
                    <a:pt x="398318" y="5888182"/>
                  </a:lnTo>
                  <a:lnTo>
                    <a:pt x="519546" y="5888182"/>
                  </a:lnTo>
                  <a:lnTo>
                    <a:pt x="692727" y="5784273"/>
                  </a:lnTo>
                  <a:lnTo>
                    <a:pt x="762000" y="5576454"/>
                  </a:lnTo>
                  <a:lnTo>
                    <a:pt x="813955" y="5385954"/>
                  </a:lnTo>
                  <a:lnTo>
                    <a:pt x="762000" y="5160818"/>
                  </a:lnTo>
                  <a:lnTo>
                    <a:pt x="796637" y="5126182"/>
                  </a:lnTo>
                  <a:lnTo>
                    <a:pt x="813955" y="5056909"/>
                  </a:lnTo>
                  <a:lnTo>
                    <a:pt x="969818" y="4762500"/>
                  </a:lnTo>
                  <a:lnTo>
                    <a:pt x="1039091" y="4554682"/>
                  </a:lnTo>
                  <a:lnTo>
                    <a:pt x="1194955" y="4260273"/>
                  </a:lnTo>
                  <a:lnTo>
                    <a:pt x="1212273" y="3931227"/>
                  </a:lnTo>
                  <a:lnTo>
                    <a:pt x="1212273" y="3515591"/>
                  </a:lnTo>
                  <a:lnTo>
                    <a:pt x="1073727" y="3290454"/>
                  </a:lnTo>
                  <a:lnTo>
                    <a:pt x="1039091" y="3255818"/>
                  </a:lnTo>
                  <a:lnTo>
                    <a:pt x="917864" y="3048000"/>
                  </a:lnTo>
                  <a:lnTo>
                    <a:pt x="917864" y="2944091"/>
                  </a:lnTo>
                  <a:lnTo>
                    <a:pt x="762000" y="2840182"/>
                  </a:lnTo>
                  <a:lnTo>
                    <a:pt x="710046" y="2770909"/>
                  </a:lnTo>
                  <a:lnTo>
                    <a:pt x="658091" y="2649682"/>
                  </a:lnTo>
                  <a:lnTo>
                    <a:pt x="502227" y="2528454"/>
                  </a:lnTo>
                  <a:lnTo>
                    <a:pt x="484909" y="2441864"/>
                  </a:lnTo>
                  <a:lnTo>
                    <a:pt x="432955" y="2424545"/>
                  </a:lnTo>
                  <a:lnTo>
                    <a:pt x="432955" y="2234045"/>
                  </a:lnTo>
                  <a:lnTo>
                    <a:pt x="363682" y="2147454"/>
                  </a:lnTo>
                  <a:lnTo>
                    <a:pt x="363682" y="2147454"/>
                  </a:lnTo>
                  <a:lnTo>
                    <a:pt x="363682" y="1905000"/>
                  </a:lnTo>
                  <a:lnTo>
                    <a:pt x="363682" y="1801091"/>
                  </a:lnTo>
                  <a:lnTo>
                    <a:pt x="450273" y="1679864"/>
                  </a:lnTo>
                  <a:lnTo>
                    <a:pt x="536864" y="1506682"/>
                  </a:lnTo>
                  <a:lnTo>
                    <a:pt x="571500" y="1316182"/>
                  </a:lnTo>
                  <a:lnTo>
                    <a:pt x="571500" y="1177636"/>
                  </a:lnTo>
                  <a:lnTo>
                    <a:pt x="692727" y="1039091"/>
                  </a:lnTo>
                  <a:lnTo>
                    <a:pt x="710046" y="883227"/>
                  </a:lnTo>
                  <a:lnTo>
                    <a:pt x="762000" y="796636"/>
                  </a:lnTo>
                  <a:lnTo>
                    <a:pt x="917864" y="831273"/>
                  </a:lnTo>
                  <a:lnTo>
                    <a:pt x="1021773" y="831273"/>
                  </a:lnTo>
                  <a:lnTo>
                    <a:pt x="1143000" y="710045"/>
                  </a:lnTo>
                  <a:lnTo>
                    <a:pt x="1246909" y="623454"/>
                  </a:lnTo>
                  <a:lnTo>
                    <a:pt x="1264227" y="519545"/>
                  </a:lnTo>
                  <a:lnTo>
                    <a:pt x="1212273" y="415636"/>
                  </a:lnTo>
                  <a:lnTo>
                    <a:pt x="1368137" y="294409"/>
                  </a:lnTo>
                  <a:lnTo>
                    <a:pt x="1402773" y="190500"/>
                  </a:lnTo>
                  <a:lnTo>
                    <a:pt x="1454727" y="86591"/>
                  </a:lnTo>
                  <a:lnTo>
                    <a:pt x="1575955" y="34636"/>
                  </a:lnTo>
                  <a:lnTo>
                    <a:pt x="1610591" y="0"/>
                  </a:lnTo>
                  <a:lnTo>
                    <a:pt x="1731818" y="0"/>
                  </a:lnTo>
                  <a:lnTo>
                    <a:pt x="1853046" y="17318"/>
                  </a:lnTo>
                  <a:lnTo>
                    <a:pt x="1887682" y="103909"/>
                  </a:lnTo>
                  <a:lnTo>
                    <a:pt x="1905000" y="138545"/>
                  </a:lnTo>
                  <a:lnTo>
                    <a:pt x="1939637" y="207818"/>
                  </a:lnTo>
                  <a:cubicBezTo>
                    <a:pt x="1921369" y="317421"/>
                    <a:pt x="1957432" y="311727"/>
                    <a:pt x="1905000" y="311727"/>
                  </a:cubicBezTo>
                  <a:lnTo>
                    <a:pt x="1922318" y="381000"/>
                  </a:lnTo>
                  <a:lnTo>
                    <a:pt x="2043546" y="398318"/>
                  </a:lnTo>
                  <a:lnTo>
                    <a:pt x="2112818" y="502227"/>
                  </a:lnTo>
                  <a:lnTo>
                    <a:pt x="2286000" y="450273"/>
                  </a:lnTo>
                  <a:lnTo>
                    <a:pt x="2337955" y="519545"/>
                  </a:lnTo>
                  <a:lnTo>
                    <a:pt x="2337955" y="519545"/>
                  </a:lnTo>
                  <a:lnTo>
                    <a:pt x="2424546" y="554182"/>
                  </a:lnTo>
                  <a:lnTo>
                    <a:pt x="2424546" y="554182"/>
                  </a:lnTo>
                  <a:lnTo>
                    <a:pt x="2615046" y="329045"/>
                  </a:lnTo>
                  <a:lnTo>
                    <a:pt x="2684318" y="363682"/>
                  </a:lnTo>
                  <a:lnTo>
                    <a:pt x="2788227" y="363682"/>
                  </a:lnTo>
                  <a:lnTo>
                    <a:pt x="2822864" y="242454"/>
                  </a:lnTo>
                  <a:lnTo>
                    <a:pt x="2978727" y="242454"/>
                  </a:lnTo>
                  <a:lnTo>
                    <a:pt x="2892137" y="381000"/>
                  </a:lnTo>
                  <a:lnTo>
                    <a:pt x="3117273" y="658091"/>
                  </a:lnTo>
                  <a:lnTo>
                    <a:pt x="3099955" y="779318"/>
                  </a:lnTo>
                  <a:lnTo>
                    <a:pt x="3099955" y="865909"/>
                  </a:lnTo>
                  <a:lnTo>
                    <a:pt x="3099955" y="952500"/>
                  </a:lnTo>
                  <a:lnTo>
                    <a:pt x="3117273" y="1039091"/>
                  </a:lnTo>
                  <a:lnTo>
                    <a:pt x="3117273" y="1177636"/>
                  </a:lnTo>
                  <a:lnTo>
                    <a:pt x="3134591" y="1281545"/>
                  </a:lnTo>
                  <a:lnTo>
                    <a:pt x="3203864" y="1264227"/>
                  </a:lnTo>
                  <a:cubicBezTo>
                    <a:pt x="3312936" y="1209691"/>
                    <a:pt x="3269048" y="1212273"/>
                    <a:pt x="3325091" y="1212273"/>
                  </a:cubicBezTo>
                  <a:lnTo>
                    <a:pt x="3619500" y="1125682"/>
                  </a:lnTo>
                  <a:lnTo>
                    <a:pt x="3688773" y="1212273"/>
                  </a:lnTo>
                  <a:lnTo>
                    <a:pt x="3671455" y="1281545"/>
                  </a:lnTo>
                  <a:lnTo>
                    <a:pt x="3740727" y="1368136"/>
                  </a:lnTo>
                  <a:lnTo>
                    <a:pt x="3706091" y="1454727"/>
                  </a:lnTo>
                  <a:lnTo>
                    <a:pt x="3810000" y="1524000"/>
                  </a:lnTo>
                  <a:lnTo>
                    <a:pt x="3965864" y="1524000"/>
                  </a:lnTo>
                  <a:lnTo>
                    <a:pt x="3931227" y="1627909"/>
                  </a:lnTo>
                  <a:lnTo>
                    <a:pt x="4000500" y="1714500"/>
                  </a:lnTo>
                  <a:lnTo>
                    <a:pt x="4087091" y="1801091"/>
                  </a:lnTo>
                  <a:lnTo>
                    <a:pt x="4191000" y="1766454"/>
                  </a:lnTo>
                  <a:lnTo>
                    <a:pt x="4260273" y="1749136"/>
                  </a:lnTo>
                  <a:lnTo>
                    <a:pt x="4329546" y="1801091"/>
                  </a:lnTo>
                  <a:lnTo>
                    <a:pt x="4520046" y="1766454"/>
                  </a:lnTo>
                  <a:lnTo>
                    <a:pt x="4554682" y="1749136"/>
                  </a:lnTo>
                  <a:lnTo>
                    <a:pt x="4987637" y="2164773"/>
                  </a:lnTo>
                  <a:lnTo>
                    <a:pt x="4953000" y="2268682"/>
                  </a:lnTo>
                  <a:lnTo>
                    <a:pt x="4987637" y="2389909"/>
                  </a:lnTo>
                  <a:lnTo>
                    <a:pt x="5039591" y="2476500"/>
                  </a:lnTo>
                  <a:lnTo>
                    <a:pt x="4935682" y="2597727"/>
                  </a:lnTo>
                  <a:lnTo>
                    <a:pt x="4935682" y="2736273"/>
                  </a:lnTo>
                  <a:lnTo>
                    <a:pt x="4935682" y="2840182"/>
                  </a:lnTo>
                  <a:lnTo>
                    <a:pt x="4935682" y="2926773"/>
                  </a:lnTo>
                  <a:lnTo>
                    <a:pt x="4918364" y="3030682"/>
                  </a:lnTo>
                  <a:lnTo>
                    <a:pt x="4883727" y="3082636"/>
                  </a:lnTo>
                  <a:lnTo>
                    <a:pt x="4762500" y="3117273"/>
                  </a:lnTo>
                  <a:lnTo>
                    <a:pt x="4641273" y="3307773"/>
                  </a:lnTo>
                  <a:lnTo>
                    <a:pt x="4641273" y="3429000"/>
                  </a:lnTo>
                  <a:lnTo>
                    <a:pt x="4693227" y="3480954"/>
                  </a:lnTo>
                  <a:lnTo>
                    <a:pt x="4693227" y="3636818"/>
                  </a:lnTo>
                  <a:lnTo>
                    <a:pt x="4693227" y="3775364"/>
                  </a:lnTo>
                  <a:lnTo>
                    <a:pt x="4589318" y="3965864"/>
                  </a:lnTo>
                  <a:lnTo>
                    <a:pt x="4589318" y="4104409"/>
                  </a:lnTo>
                  <a:lnTo>
                    <a:pt x="4485409" y="4191000"/>
                  </a:lnTo>
                  <a:lnTo>
                    <a:pt x="4485409" y="4260273"/>
                  </a:lnTo>
                  <a:lnTo>
                    <a:pt x="4381500" y="4346864"/>
                  </a:lnTo>
                  <a:lnTo>
                    <a:pt x="4381500" y="4450773"/>
                  </a:lnTo>
                  <a:lnTo>
                    <a:pt x="4381500" y="4606636"/>
                  </a:lnTo>
                  <a:lnTo>
                    <a:pt x="4398818" y="4727864"/>
                  </a:lnTo>
                  <a:lnTo>
                    <a:pt x="4381500" y="4849091"/>
                  </a:lnTo>
                  <a:lnTo>
                    <a:pt x="4416137" y="5022273"/>
                  </a:lnTo>
                  <a:lnTo>
                    <a:pt x="4450773" y="5091545"/>
                  </a:lnTo>
                  <a:lnTo>
                    <a:pt x="4485409" y="5195454"/>
                  </a:lnTo>
                  <a:lnTo>
                    <a:pt x="4641273" y="5212773"/>
                  </a:lnTo>
                  <a:lnTo>
                    <a:pt x="4693227" y="5212773"/>
                  </a:lnTo>
                  <a:lnTo>
                    <a:pt x="4797137" y="5334000"/>
                  </a:lnTo>
                  <a:lnTo>
                    <a:pt x="4901046" y="5334000"/>
                  </a:lnTo>
                  <a:lnTo>
                    <a:pt x="4918364" y="5403273"/>
                  </a:lnTo>
                  <a:lnTo>
                    <a:pt x="4831773" y="5749636"/>
                  </a:lnTo>
                  <a:lnTo>
                    <a:pt x="4918364" y="5853545"/>
                  </a:lnTo>
                  <a:lnTo>
                    <a:pt x="4935682" y="6044045"/>
                  </a:lnTo>
                  <a:lnTo>
                    <a:pt x="4970318" y="6130636"/>
                  </a:lnTo>
                  <a:lnTo>
                    <a:pt x="5039591" y="6321136"/>
                  </a:lnTo>
                  <a:lnTo>
                    <a:pt x="5039591" y="6632864"/>
                  </a:lnTo>
                  <a:lnTo>
                    <a:pt x="5091546" y="6892636"/>
                  </a:lnTo>
                  <a:lnTo>
                    <a:pt x="4485409" y="7204364"/>
                  </a:lnTo>
                  <a:lnTo>
                    <a:pt x="3238500" y="7187045"/>
                  </a:lnTo>
                  <a:lnTo>
                    <a:pt x="2926773" y="6754091"/>
                  </a:lnTo>
                  <a:lnTo>
                    <a:pt x="2649682" y="6528954"/>
                  </a:lnTo>
                  <a:lnTo>
                    <a:pt x="2199409" y="6580909"/>
                  </a:lnTo>
                  <a:lnTo>
                    <a:pt x="2234046" y="9403773"/>
                  </a:lnTo>
                  <a:cubicBezTo>
                    <a:pt x="1495137" y="9271000"/>
                    <a:pt x="704273" y="9172864"/>
                    <a:pt x="17318" y="9005455"/>
                  </a:cubicBez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6" name="Google Shape;163;gbfaf75ae5c_0_21">
              <a:extLst>
                <a:ext uri="{FF2B5EF4-FFF2-40B4-BE49-F238E27FC236}">
                  <a16:creationId xmlns:a16="http://schemas.microsoft.com/office/drawing/2014/main" id="{F37009E7-3654-4898-B27C-209C36B57199}"/>
                </a:ext>
              </a:extLst>
            </p:cNvPr>
            <p:cNvSpPr/>
            <p:nvPr/>
          </p:nvSpPr>
          <p:spPr>
            <a:xfrm>
              <a:off x="3978275" y="3755496"/>
              <a:ext cx="909442" cy="1198095"/>
            </a:xfrm>
            <a:custGeom>
              <a:avLst/>
              <a:gdLst/>
              <a:ahLst/>
              <a:cxnLst/>
              <a:rect l="l" t="t" r="r" b="b"/>
              <a:pathLst>
                <a:path w="4436301" h="6223869" extrusionOk="0">
                  <a:moveTo>
                    <a:pt x="730684" y="6223869"/>
                  </a:moveTo>
                  <a:lnTo>
                    <a:pt x="665445" y="5989006"/>
                  </a:lnTo>
                  <a:lnTo>
                    <a:pt x="665445" y="5649760"/>
                  </a:lnTo>
                  <a:lnTo>
                    <a:pt x="652397" y="5597568"/>
                  </a:lnTo>
                  <a:lnTo>
                    <a:pt x="600205" y="5388801"/>
                  </a:lnTo>
                  <a:lnTo>
                    <a:pt x="548013" y="5284417"/>
                  </a:lnTo>
                  <a:lnTo>
                    <a:pt x="534965" y="5140890"/>
                  </a:lnTo>
                  <a:lnTo>
                    <a:pt x="469726" y="5036506"/>
                  </a:lnTo>
                  <a:lnTo>
                    <a:pt x="548013" y="4749452"/>
                  </a:lnTo>
                  <a:lnTo>
                    <a:pt x="548013" y="4632020"/>
                  </a:lnTo>
                  <a:lnTo>
                    <a:pt x="404486" y="4632020"/>
                  </a:lnTo>
                  <a:lnTo>
                    <a:pt x="313150" y="4488493"/>
                  </a:lnTo>
                  <a:lnTo>
                    <a:pt x="234863" y="4475445"/>
                  </a:lnTo>
                  <a:lnTo>
                    <a:pt x="130479" y="4462397"/>
                  </a:lnTo>
                  <a:lnTo>
                    <a:pt x="91335" y="4358013"/>
                  </a:lnTo>
                  <a:lnTo>
                    <a:pt x="39143" y="4253630"/>
                  </a:lnTo>
                  <a:lnTo>
                    <a:pt x="39143" y="4057911"/>
                  </a:lnTo>
                  <a:lnTo>
                    <a:pt x="13047" y="3888287"/>
                  </a:lnTo>
                  <a:lnTo>
                    <a:pt x="0" y="3796952"/>
                  </a:lnTo>
                  <a:lnTo>
                    <a:pt x="39143" y="3744760"/>
                  </a:lnTo>
                  <a:lnTo>
                    <a:pt x="39143" y="3601232"/>
                  </a:lnTo>
                  <a:lnTo>
                    <a:pt x="117431" y="3496849"/>
                  </a:lnTo>
                  <a:lnTo>
                    <a:pt x="117431" y="3444657"/>
                  </a:lnTo>
                  <a:lnTo>
                    <a:pt x="208767" y="3379417"/>
                  </a:lnTo>
                  <a:lnTo>
                    <a:pt x="221815" y="3196746"/>
                  </a:lnTo>
                  <a:lnTo>
                    <a:pt x="339246" y="3014075"/>
                  </a:lnTo>
                  <a:lnTo>
                    <a:pt x="326198" y="2909691"/>
                  </a:lnTo>
                  <a:lnTo>
                    <a:pt x="326198" y="2805308"/>
                  </a:lnTo>
                  <a:lnTo>
                    <a:pt x="300102" y="2713972"/>
                  </a:lnTo>
                  <a:lnTo>
                    <a:pt x="300102" y="2635684"/>
                  </a:lnTo>
                  <a:lnTo>
                    <a:pt x="274006" y="2570445"/>
                  </a:lnTo>
                  <a:lnTo>
                    <a:pt x="391438" y="2361678"/>
                  </a:lnTo>
                  <a:lnTo>
                    <a:pt x="430582" y="2361678"/>
                  </a:lnTo>
                  <a:lnTo>
                    <a:pt x="534965" y="2270342"/>
                  </a:lnTo>
                  <a:lnTo>
                    <a:pt x="587157" y="2100719"/>
                  </a:lnTo>
                  <a:lnTo>
                    <a:pt x="587157" y="1957191"/>
                  </a:lnTo>
                  <a:lnTo>
                    <a:pt x="561061" y="1865856"/>
                  </a:lnTo>
                  <a:lnTo>
                    <a:pt x="561061" y="1826712"/>
                  </a:lnTo>
                  <a:lnTo>
                    <a:pt x="626301" y="1735376"/>
                  </a:lnTo>
                  <a:lnTo>
                    <a:pt x="665445" y="1696232"/>
                  </a:lnTo>
                  <a:lnTo>
                    <a:pt x="600205" y="1552705"/>
                  </a:lnTo>
                  <a:lnTo>
                    <a:pt x="600205" y="1474417"/>
                  </a:lnTo>
                  <a:lnTo>
                    <a:pt x="652397" y="1409178"/>
                  </a:lnTo>
                  <a:lnTo>
                    <a:pt x="430582" y="1187363"/>
                  </a:lnTo>
                  <a:lnTo>
                    <a:pt x="430582" y="1096027"/>
                  </a:lnTo>
                  <a:lnTo>
                    <a:pt x="469726" y="1030787"/>
                  </a:lnTo>
                  <a:lnTo>
                    <a:pt x="521917" y="991643"/>
                  </a:lnTo>
                  <a:lnTo>
                    <a:pt x="652397" y="991643"/>
                  </a:lnTo>
                  <a:lnTo>
                    <a:pt x="756780" y="978595"/>
                  </a:lnTo>
                  <a:lnTo>
                    <a:pt x="939452" y="965548"/>
                  </a:lnTo>
                  <a:lnTo>
                    <a:pt x="1004691" y="965548"/>
                  </a:lnTo>
                  <a:lnTo>
                    <a:pt x="1030787" y="900308"/>
                  </a:lnTo>
                  <a:lnTo>
                    <a:pt x="1030787" y="822020"/>
                  </a:lnTo>
                  <a:lnTo>
                    <a:pt x="1174315" y="743732"/>
                  </a:lnTo>
                  <a:lnTo>
                    <a:pt x="1239554" y="743732"/>
                  </a:lnTo>
                  <a:lnTo>
                    <a:pt x="1265650" y="769828"/>
                  </a:lnTo>
                  <a:lnTo>
                    <a:pt x="1422226" y="730684"/>
                  </a:lnTo>
                  <a:cubicBezTo>
                    <a:pt x="1583020" y="690486"/>
                    <a:pt x="1578801" y="637743"/>
                    <a:pt x="1578801" y="704589"/>
                  </a:cubicBezTo>
                  <a:lnTo>
                    <a:pt x="1735376" y="874212"/>
                  </a:lnTo>
                  <a:lnTo>
                    <a:pt x="1826712" y="848116"/>
                  </a:lnTo>
                  <a:lnTo>
                    <a:pt x="1865856" y="795924"/>
                  </a:lnTo>
                  <a:lnTo>
                    <a:pt x="1878904" y="717637"/>
                  </a:lnTo>
                  <a:lnTo>
                    <a:pt x="1891952" y="665445"/>
                  </a:lnTo>
                  <a:lnTo>
                    <a:pt x="1865856" y="587157"/>
                  </a:lnTo>
                  <a:lnTo>
                    <a:pt x="1891952" y="548013"/>
                  </a:lnTo>
                  <a:lnTo>
                    <a:pt x="1957191" y="508869"/>
                  </a:lnTo>
                  <a:lnTo>
                    <a:pt x="2061575" y="339246"/>
                  </a:lnTo>
                  <a:lnTo>
                    <a:pt x="2087671" y="208767"/>
                  </a:lnTo>
                  <a:lnTo>
                    <a:pt x="1970239" y="91335"/>
                  </a:lnTo>
                  <a:lnTo>
                    <a:pt x="1970239" y="13048"/>
                  </a:lnTo>
                  <a:lnTo>
                    <a:pt x="1996335" y="0"/>
                  </a:lnTo>
                  <a:lnTo>
                    <a:pt x="2113767" y="39143"/>
                  </a:lnTo>
                  <a:lnTo>
                    <a:pt x="2257294" y="39143"/>
                  </a:lnTo>
                  <a:lnTo>
                    <a:pt x="2296438" y="91335"/>
                  </a:lnTo>
                  <a:lnTo>
                    <a:pt x="2335582" y="143527"/>
                  </a:lnTo>
                  <a:lnTo>
                    <a:pt x="2492157" y="182671"/>
                  </a:lnTo>
                  <a:lnTo>
                    <a:pt x="2596541" y="365342"/>
                  </a:lnTo>
                  <a:lnTo>
                    <a:pt x="2622637" y="417534"/>
                  </a:lnTo>
                  <a:lnTo>
                    <a:pt x="2948835" y="443630"/>
                  </a:lnTo>
                  <a:lnTo>
                    <a:pt x="3118458" y="443630"/>
                  </a:lnTo>
                  <a:lnTo>
                    <a:pt x="3235890" y="339246"/>
                  </a:lnTo>
                  <a:lnTo>
                    <a:pt x="3261986" y="326198"/>
                  </a:lnTo>
                  <a:lnTo>
                    <a:pt x="3366369" y="247911"/>
                  </a:lnTo>
                  <a:lnTo>
                    <a:pt x="3405513" y="300102"/>
                  </a:lnTo>
                  <a:lnTo>
                    <a:pt x="3535993" y="287054"/>
                  </a:lnTo>
                  <a:lnTo>
                    <a:pt x="3653424" y="221815"/>
                  </a:lnTo>
                  <a:lnTo>
                    <a:pt x="3692568" y="221815"/>
                  </a:lnTo>
                  <a:lnTo>
                    <a:pt x="3770856" y="287054"/>
                  </a:lnTo>
                  <a:lnTo>
                    <a:pt x="3796952" y="443630"/>
                  </a:lnTo>
                  <a:lnTo>
                    <a:pt x="3836095" y="495821"/>
                  </a:lnTo>
                  <a:lnTo>
                    <a:pt x="3901335" y="521917"/>
                  </a:lnTo>
                  <a:lnTo>
                    <a:pt x="3953527" y="652397"/>
                  </a:lnTo>
                  <a:lnTo>
                    <a:pt x="4070958" y="717637"/>
                  </a:lnTo>
                  <a:lnTo>
                    <a:pt x="4070958" y="795924"/>
                  </a:lnTo>
                  <a:lnTo>
                    <a:pt x="4031815" y="939452"/>
                  </a:lnTo>
                  <a:lnTo>
                    <a:pt x="3953527" y="991643"/>
                  </a:lnTo>
                  <a:lnTo>
                    <a:pt x="3979623" y="1148219"/>
                  </a:lnTo>
                  <a:lnTo>
                    <a:pt x="4123150" y="1383082"/>
                  </a:lnTo>
                  <a:lnTo>
                    <a:pt x="4110102" y="1644041"/>
                  </a:lnTo>
                  <a:lnTo>
                    <a:pt x="4149246" y="1709280"/>
                  </a:lnTo>
                  <a:lnTo>
                    <a:pt x="4344965" y="1865856"/>
                  </a:lnTo>
                  <a:lnTo>
                    <a:pt x="4436301" y="1983287"/>
                  </a:lnTo>
                  <a:lnTo>
                    <a:pt x="4397157" y="2035479"/>
                  </a:lnTo>
                  <a:lnTo>
                    <a:pt x="4397157" y="2087671"/>
                  </a:lnTo>
                  <a:lnTo>
                    <a:pt x="4423253" y="2165958"/>
                  </a:lnTo>
                  <a:lnTo>
                    <a:pt x="4318869" y="2270342"/>
                  </a:lnTo>
                  <a:lnTo>
                    <a:pt x="4318869" y="2335582"/>
                  </a:lnTo>
                  <a:lnTo>
                    <a:pt x="4318869" y="2400821"/>
                  </a:lnTo>
                  <a:lnTo>
                    <a:pt x="4240582" y="2439965"/>
                  </a:lnTo>
                  <a:lnTo>
                    <a:pt x="4005719" y="2426917"/>
                  </a:lnTo>
                  <a:lnTo>
                    <a:pt x="3888287" y="2792260"/>
                  </a:lnTo>
                  <a:cubicBezTo>
                    <a:pt x="3778125" y="2916192"/>
                    <a:pt x="3836276" y="2909691"/>
                    <a:pt x="3757808" y="2909691"/>
                  </a:cubicBezTo>
                  <a:lnTo>
                    <a:pt x="3770856" y="3144554"/>
                  </a:lnTo>
                  <a:lnTo>
                    <a:pt x="3562089" y="3196746"/>
                  </a:lnTo>
                  <a:lnTo>
                    <a:pt x="3301130" y="3131506"/>
                  </a:lnTo>
                  <a:lnTo>
                    <a:pt x="3170650" y="3301130"/>
                  </a:lnTo>
                  <a:lnTo>
                    <a:pt x="3118458" y="3483801"/>
                  </a:lnTo>
                  <a:lnTo>
                    <a:pt x="3131506" y="3666472"/>
                  </a:lnTo>
                  <a:lnTo>
                    <a:pt x="3196746" y="3770856"/>
                  </a:lnTo>
                  <a:lnTo>
                    <a:pt x="3248938" y="3810000"/>
                  </a:lnTo>
                  <a:lnTo>
                    <a:pt x="3327226" y="3836095"/>
                  </a:lnTo>
                  <a:lnTo>
                    <a:pt x="3353321" y="3914383"/>
                  </a:lnTo>
                  <a:lnTo>
                    <a:pt x="3288082" y="3979623"/>
                  </a:lnTo>
                  <a:lnTo>
                    <a:pt x="3366369" y="4201438"/>
                  </a:lnTo>
                  <a:lnTo>
                    <a:pt x="3105410" y="4527637"/>
                  </a:lnTo>
                  <a:lnTo>
                    <a:pt x="3079315" y="4579828"/>
                  </a:lnTo>
                  <a:lnTo>
                    <a:pt x="2713972" y="4762500"/>
                  </a:lnTo>
                  <a:lnTo>
                    <a:pt x="2492157" y="5180034"/>
                  </a:lnTo>
                  <a:lnTo>
                    <a:pt x="2413869" y="5349657"/>
                  </a:lnTo>
                  <a:lnTo>
                    <a:pt x="2361678" y="5532328"/>
                  </a:lnTo>
                  <a:lnTo>
                    <a:pt x="2218150" y="5636712"/>
                  </a:lnTo>
                  <a:lnTo>
                    <a:pt x="2165958" y="5780239"/>
                  </a:lnTo>
                  <a:lnTo>
                    <a:pt x="2139863" y="5819383"/>
                  </a:lnTo>
                  <a:lnTo>
                    <a:pt x="2283390" y="6002054"/>
                  </a:lnTo>
                  <a:lnTo>
                    <a:pt x="2283390" y="6067294"/>
                  </a:lnTo>
                  <a:lnTo>
                    <a:pt x="1500513" y="6002054"/>
                  </a:lnTo>
                  <a:lnTo>
                    <a:pt x="1304794" y="6067294"/>
                  </a:lnTo>
                  <a:lnTo>
                    <a:pt x="1187363" y="6054246"/>
                  </a:lnTo>
                  <a:lnTo>
                    <a:pt x="730684" y="6223869"/>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7" name="Google Shape;164;gbfaf75ae5c_0_21">
              <a:extLst>
                <a:ext uri="{FF2B5EF4-FFF2-40B4-BE49-F238E27FC236}">
                  <a16:creationId xmlns:a16="http://schemas.microsoft.com/office/drawing/2014/main" id="{9F6413FE-3DBF-40E4-9E51-F978E828240E}"/>
                </a:ext>
              </a:extLst>
            </p:cNvPr>
            <p:cNvSpPr/>
            <p:nvPr/>
          </p:nvSpPr>
          <p:spPr>
            <a:xfrm>
              <a:off x="3522662" y="4566709"/>
              <a:ext cx="2252172" cy="1291583"/>
            </a:xfrm>
            <a:custGeom>
              <a:avLst/>
              <a:gdLst/>
              <a:ahLst/>
              <a:cxnLst/>
              <a:rect l="l" t="t" r="r" b="b"/>
              <a:pathLst>
                <a:path w="11121839" h="6709522" extrusionOk="0">
                  <a:moveTo>
                    <a:pt x="84045" y="4580405"/>
                  </a:moveTo>
                  <a:lnTo>
                    <a:pt x="84045" y="4230221"/>
                  </a:lnTo>
                  <a:cubicBezTo>
                    <a:pt x="55607" y="3917409"/>
                    <a:pt x="56030" y="4025203"/>
                    <a:pt x="56030" y="3908052"/>
                  </a:cubicBezTo>
                  <a:lnTo>
                    <a:pt x="0" y="3585883"/>
                  </a:lnTo>
                  <a:cubicBezTo>
                    <a:pt x="4856" y="3464493"/>
                    <a:pt x="14008" y="3343179"/>
                    <a:pt x="14008" y="3221692"/>
                  </a:cubicBezTo>
                  <a:lnTo>
                    <a:pt x="28015" y="2129118"/>
                  </a:lnTo>
                  <a:lnTo>
                    <a:pt x="28015" y="1722905"/>
                  </a:lnTo>
                  <a:lnTo>
                    <a:pt x="434228" y="1666875"/>
                  </a:lnTo>
                  <a:lnTo>
                    <a:pt x="728383" y="1862978"/>
                  </a:lnTo>
                  <a:lnTo>
                    <a:pt x="1064559" y="2339228"/>
                  </a:lnTo>
                  <a:lnTo>
                    <a:pt x="2297206" y="2353236"/>
                  </a:lnTo>
                  <a:lnTo>
                    <a:pt x="2983567" y="2031067"/>
                  </a:lnTo>
                  <a:lnTo>
                    <a:pt x="3417795" y="1848971"/>
                  </a:lnTo>
                  <a:lnTo>
                    <a:pt x="3543861" y="1848971"/>
                  </a:lnTo>
                  <a:lnTo>
                    <a:pt x="3711949" y="1806949"/>
                  </a:lnTo>
                  <a:lnTo>
                    <a:pt x="4524375" y="1848971"/>
                  </a:lnTo>
                  <a:lnTo>
                    <a:pt x="4524375" y="1792942"/>
                  </a:lnTo>
                  <a:lnTo>
                    <a:pt x="4384302" y="1610846"/>
                  </a:lnTo>
                  <a:lnTo>
                    <a:pt x="4482353" y="1456765"/>
                  </a:lnTo>
                  <a:lnTo>
                    <a:pt x="4622427" y="1330699"/>
                  </a:lnTo>
                  <a:lnTo>
                    <a:pt x="4650442" y="1120589"/>
                  </a:lnTo>
                  <a:lnTo>
                    <a:pt x="4986618" y="560295"/>
                  </a:lnTo>
                  <a:lnTo>
                    <a:pt x="5350809" y="336177"/>
                  </a:lnTo>
                  <a:lnTo>
                    <a:pt x="5588934" y="0"/>
                  </a:lnTo>
                  <a:lnTo>
                    <a:pt x="6037170" y="70037"/>
                  </a:lnTo>
                  <a:lnTo>
                    <a:pt x="6051177" y="252133"/>
                  </a:lnTo>
                  <a:lnTo>
                    <a:pt x="6093199" y="420221"/>
                  </a:lnTo>
                  <a:lnTo>
                    <a:pt x="6107206" y="560295"/>
                  </a:lnTo>
                  <a:lnTo>
                    <a:pt x="6107206" y="644339"/>
                  </a:lnTo>
                  <a:lnTo>
                    <a:pt x="6499412" y="812427"/>
                  </a:lnTo>
                  <a:lnTo>
                    <a:pt x="6569449" y="798420"/>
                  </a:lnTo>
                  <a:lnTo>
                    <a:pt x="6779559" y="868456"/>
                  </a:lnTo>
                  <a:lnTo>
                    <a:pt x="6933640" y="896471"/>
                  </a:lnTo>
                  <a:lnTo>
                    <a:pt x="7213787" y="868456"/>
                  </a:lnTo>
                  <a:lnTo>
                    <a:pt x="7690037" y="910478"/>
                  </a:lnTo>
                  <a:lnTo>
                    <a:pt x="7886140" y="1246655"/>
                  </a:lnTo>
                  <a:lnTo>
                    <a:pt x="8012206" y="1414743"/>
                  </a:lnTo>
                  <a:lnTo>
                    <a:pt x="7998199" y="1554817"/>
                  </a:lnTo>
                  <a:cubicBezTo>
                    <a:pt x="8084833" y="1684768"/>
                    <a:pt x="8031739" y="1680883"/>
                    <a:pt x="8096250" y="1680883"/>
                  </a:cubicBezTo>
                  <a:lnTo>
                    <a:pt x="8362390" y="1848971"/>
                  </a:lnTo>
                  <a:lnTo>
                    <a:pt x="8460442" y="1862978"/>
                  </a:lnTo>
                  <a:lnTo>
                    <a:pt x="8670552" y="1834964"/>
                  </a:lnTo>
                  <a:lnTo>
                    <a:pt x="8922684" y="1652868"/>
                  </a:lnTo>
                  <a:lnTo>
                    <a:pt x="9244853" y="1484780"/>
                  </a:lnTo>
                  <a:lnTo>
                    <a:pt x="9342905" y="1372721"/>
                  </a:lnTo>
                  <a:lnTo>
                    <a:pt x="10043273" y="1190625"/>
                  </a:lnTo>
                  <a:lnTo>
                    <a:pt x="10225368" y="1260662"/>
                  </a:lnTo>
                  <a:lnTo>
                    <a:pt x="10533530" y="1120589"/>
                  </a:lnTo>
                  <a:lnTo>
                    <a:pt x="10533530" y="1274670"/>
                  </a:lnTo>
                  <a:lnTo>
                    <a:pt x="10491508" y="1456765"/>
                  </a:lnTo>
                  <a:lnTo>
                    <a:pt x="10505515" y="1554817"/>
                  </a:lnTo>
                  <a:lnTo>
                    <a:pt x="10659596" y="1834964"/>
                  </a:lnTo>
                  <a:lnTo>
                    <a:pt x="10827684" y="2367243"/>
                  </a:lnTo>
                  <a:lnTo>
                    <a:pt x="10939743" y="2619375"/>
                  </a:lnTo>
                  <a:lnTo>
                    <a:pt x="10967758" y="3431802"/>
                  </a:lnTo>
                  <a:lnTo>
                    <a:pt x="11093824" y="3669927"/>
                  </a:lnTo>
                  <a:lnTo>
                    <a:pt x="11107831" y="3992096"/>
                  </a:lnTo>
                  <a:lnTo>
                    <a:pt x="11121839" y="4300258"/>
                  </a:lnTo>
                  <a:lnTo>
                    <a:pt x="11107831" y="4552390"/>
                  </a:lnTo>
                  <a:lnTo>
                    <a:pt x="11065809" y="4888567"/>
                  </a:lnTo>
                  <a:lnTo>
                    <a:pt x="11065809" y="5042647"/>
                  </a:lnTo>
                  <a:lnTo>
                    <a:pt x="10827684" y="5126692"/>
                  </a:lnTo>
                  <a:lnTo>
                    <a:pt x="10589559" y="5112684"/>
                  </a:lnTo>
                  <a:lnTo>
                    <a:pt x="10393456" y="5028640"/>
                  </a:lnTo>
                  <a:lnTo>
                    <a:pt x="10267390" y="5056655"/>
                  </a:lnTo>
                  <a:lnTo>
                    <a:pt x="10127317" y="5112684"/>
                  </a:lnTo>
                  <a:lnTo>
                    <a:pt x="10057280" y="5224743"/>
                  </a:lnTo>
                  <a:lnTo>
                    <a:pt x="9651067" y="5364817"/>
                  </a:lnTo>
                  <a:lnTo>
                    <a:pt x="9525000" y="5336802"/>
                  </a:lnTo>
                  <a:lnTo>
                    <a:pt x="8726581" y="5729008"/>
                  </a:lnTo>
                  <a:lnTo>
                    <a:pt x="7970184" y="6093199"/>
                  </a:lnTo>
                  <a:lnTo>
                    <a:pt x="7563971" y="6373346"/>
                  </a:lnTo>
                  <a:lnTo>
                    <a:pt x="7507942" y="6429375"/>
                  </a:lnTo>
                  <a:lnTo>
                    <a:pt x="7423898" y="6415368"/>
                  </a:lnTo>
                  <a:lnTo>
                    <a:pt x="7157758" y="6709522"/>
                  </a:lnTo>
                  <a:lnTo>
                    <a:pt x="6989670" y="6583456"/>
                  </a:lnTo>
                  <a:lnTo>
                    <a:pt x="6709523" y="6597464"/>
                  </a:lnTo>
                  <a:lnTo>
                    <a:pt x="6471398" y="6541434"/>
                  </a:lnTo>
                  <a:lnTo>
                    <a:pt x="6485405" y="6163236"/>
                  </a:lnTo>
                  <a:lnTo>
                    <a:pt x="6079192" y="6289302"/>
                  </a:lnTo>
                  <a:lnTo>
                    <a:pt x="5911103" y="6331324"/>
                  </a:lnTo>
                  <a:lnTo>
                    <a:pt x="5630956" y="6317317"/>
                  </a:lnTo>
                  <a:lnTo>
                    <a:pt x="5070662" y="6149228"/>
                  </a:lnTo>
                  <a:lnTo>
                    <a:pt x="4076140" y="5602942"/>
                  </a:lnTo>
                  <a:lnTo>
                    <a:pt x="3824008" y="5616949"/>
                  </a:lnTo>
                  <a:lnTo>
                    <a:pt x="3655920" y="5602942"/>
                  </a:lnTo>
                  <a:lnTo>
                    <a:pt x="3305736" y="5476875"/>
                  </a:lnTo>
                  <a:lnTo>
                    <a:pt x="3067611" y="5154706"/>
                  </a:lnTo>
                  <a:lnTo>
                    <a:pt x="2955552" y="4888567"/>
                  </a:lnTo>
                  <a:lnTo>
                    <a:pt x="2549339" y="4818530"/>
                  </a:lnTo>
                  <a:lnTo>
                    <a:pt x="2199155" y="4706471"/>
                  </a:lnTo>
                  <a:lnTo>
                    <a:pt x="1919008" y="4608420"/>
                  </a:lnTo>
                  <a:lnTo>
                    <a:pt x="1722905" y="4566397"/>
                  </a:lnTo>
                  <a:lnTo>
                    <a:pt x="1022537" y="4454339"/>
                  </a:lnTo>
                  <a:lnTo>
                    <a:pt x="924486" y="4566397"/>
                  </a:lnTo>
                  <a:lnTo>
                    <a:pt x="546287" y="4510368"/>
                  </a:lnTo>
                  <a:lnTo>
                    <a:pt x="84045" y="4636434"/>
                  </a:lnTo>
                  <a:lnTo>
                    <a:pt x="84045" y="4580405"/>
                  </a:lnTo>
                  <a:close/>
                </a:path>
              </a:pathLst>
            </a:custGeom>
            <a:solidFill>
              <a:srgbClr val="FFFFFF">
                <a:alpha val="29800"/>
              </a:srgbClr>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8" name="Google Shape;165;gbfaf75ae5c_0_21">
              <a:extLst>
                <a:ext uri="{FF2B5EF4-FFF2-40B4-BE49-F238E27FC236}">
                  <a16:creationId xmlns:a16="http://schemas.microsoft.com/office/drawing/2014/main" id="{0919ADB9-8E6E-442A-9F8D-DB27651631A2}"/>
                </a:ext>
              </a:extLst>
            </p:cNvPr>
            <p:cNvSpPr/>
            <p:nvPr/>
          </p:nvSpPr>
          <p:spPr>
            <a:xfrm>
              <a:off x="1952625" y="3441171"/>
              <a:ext cx="1370906" cy="1930400"/>
            </a:xfrm>
            <a:custGeom>
              <a:avLst/>
              <a:gdLst/>
              <a:ahLst/>
              <a:cxnLst/>
              <a:rect l="l" t="t" r="r" b="b"/>
              <a:pathLst>
                <a:path w="6687344" h="10160000" extrusionOk="0">
                  <a:moveTo>
                    <a:pt x="0" y="5060157"/>
                  </a:moveTo>
                  <a:lnTo>
                    <a:pt x="59531" y="4524375"/>
                  </a:lnTo>
                  <a:lnTo>
                    <a:pt x="59531" y="4127500"/>
                  </a:lnTo>
                  <a:lnTo>
                    <a:pt x="79375" y="3849688"/>
                  </a:lnTo>
                  <a:lnTo>
                    <a:pt x="99219" y="3790157"/>
                  </a:lnTo>
                  <a:lnTo>
                    <a:pt x="99219" y="3651250"/>
                  </a:lnTo>
                  <a:lnTo>
                    <a:pt x="357188" y="3512344"/>
                  </a:lnTo>
                  <a:lnTo>
                    <a:pt x="416719" y="3532188"/>
                  </a:lnTo>
                  <a:lnTo>
                    <a:pt x="456406" y="3393282"/>
                  </a:lnTo>
                  <a:lnTo>
                    <a:pt x="595313" y="3294063"/>
                  </a:lnTo>
                  <a:lnTo>
                    <a:pt x="555625" y="3175000"/>
                  </a:lnTo>
                  <a:lnTo>
                    <a:pt x="654844" y="3095625"/>
                  </a:lnTo>
                  <a:lnTo>
                    <a:pt x="694531" y="2917032"/>
                  </a:lnTo>
                  <a:lnTo>
                    <a:pt x="952500" y="2540000"/>
                  </a:lnTo>
                  <a:lnTo>
                    <a:pt x="873125" y="2420938"/>
                  </a:lnTo>
                  <a:lnTo>
                    <a:pt x="892969" y="2341563"/>
                  </a:lnTo>
                  <a:lnTo>
                    <a:pt x="853281" y="2123282"/>
                  </a:lnTo>
                  <a:lnTo>
                    <a:pt x="892969" y="2043907"/>
                  </a:lnTo>
                  <a:lnTo>
                    <a:pt x="972344" y="2083594"/>
                  </a:lnTo>
                  <a:lnTo>
                    <a:pt x="1031875" y="2162969"/>
                  </a:lnTo>
                  <a:lnTo>
                    <a:pt x="1150938" y="2182813"/>
                  </a:lnTo>
                  <a:lnTo>
                    <a:pt x="1329531" y="2024063"/>
                  </a:lnTo>
                  <a:lnTo>
                    <a:pt x="1349375" y="1984375"/>
                  </a:lnTo>
                  <a:cubicBezTo>
                    <a:pt x="1554395" y="2004877"/>
                    <a:pt x="1481337" y="2004219"/>
                    <a:pt x="1567656" y="2004219"/>
                  </a:cubicBezTo>
                  <a:lnTo>
                    <a:pt x="1845469" y="1944688"/>
                  </a:lnTo>
                  <a:cubicBezTo>
                    <a:pt x="1804598" y="1719899"/>
                    <a:pt x="1879734" y="1726407"/>
                    <a:pt x="1785938" y="1726407"/>
                  </a:cubicBezTo>
                  <a:lnTo>
                    <a:pt x="1706563" y="1527969"/>
                  </a:lnTo>
                  <a:lnTo>
                    <a:pt x="1686719" y="1329532"/>
                  </a:lnTo>
                  <a:cubicBezTo>
                    <a:pt x="1602431" y="1118811"/>
                    <a:pt x="1623881" y="1170782"/>
                    <a:pt x="1607344" y="1091407"/>
                  </a:cubicBezTo>
                  <a:lnTo>
                    <a:pt x="1666875" y="992188"/>
                  </a:lnTo>
                  <a:lnTo>
                    <a:pt x="1607344" y="873125"/>
                  </a:lnTo>
                  <a:lnTo>
                    <a:pt x="1349375" y="793750"/>
                  </a:lnTo>
                  <a:lnTo>
                    <a:pt x="1309688" y="694532"/>
                  </a:lnTo>
                  <a:lnTo>
                    <a:pt x="1270000" y="555625"/>
                  </a:lnTo>
                  <a:lnTo>
                    <a:pt x="1210469" y="436563"/>
                  </a:lnTo>
                  <a:lnTo>
                    <a:pt x="1150938" y="396875"/>
                  </a:lnTo>
                  <a:lnTo>
                    <a:pt x="1111250" y="337344"/>
                  </a:lnTo>
                  <a:lnTo>
                    <a:pt x="1250156" y="138907"/>
                  </a:lnTo>
                  <a:lnTo>
                    <a:pt x="1369219" y="138907"/>
                  </a:lnTo>
                  <a:lnTo>
                    <a:pt x="1527969" y="59532"/>
                  </a:lnTo>
                  <a:lnTo>
                    <a:pt x="1686719" y="79375"/>
                  </a:lnTo>
                  <a:lnTo>
                    <a:pt x="1924844" y="0"/>
                  </a:lnTo>
                  <a:lnTo>
                    <a:pt x="2024063" y="19844"/>
                  </a:lnTo>
                  <a:lnTo>
                    <a:pt x="2024063" y="119063"/>
                  </a:lnTo>
                  <a:lnTo>
                    <a:pt x="2162969" y="198438"/>
                  </a:lnTo>
                  <a:lnTo>
                    <a:pt x="2341563" y="277813"/>
                  </a:lnTo>
                  <a:lnTo>
                    <a:pt x="2619375" y="337344"/>
                  </a:lnTo>
                  <a:lnTo>
                    <a:pt x="2797969" y="377032"/>
                  </a:lnTo>
                  <a:lnTo>
                    <a:pt x="2897188" y="416719"/>
                  </a:lnTo>
                  <a:lnTo>
                    <a:pt x="2956719" y="555625"/>
                  </a:lnTo>
                  <a:lnTo>
                    <a:pt x="3115469" y="535782"/>
                  </a:lnTo>
                  <a:lnTo>
                    <a:pt x="3294063" y="635000"/>
                  </a:lnTo>
                  <a:lnTo>
                    <a:pt x="3552031" y="793750"/>
                  </a:lnTo>
                  <a:lnTo>
                    <a:pt x="3730625" y="932657"/>
                  </a:lnTo>
                  <a:lnTo>
                    <a:pt x="3849688" y="992188"/>
                  </a:lnTo>
                  <a:lnTo>
                    <a:pt x="3889375" y="1131094"/>
                  </a:lnTo>
                  <a:lnTo>
                    <a:pt x="3968750" y="1150938"/>
                  </a:lnTo>
                  <a:lnTo>
                    <a:pt x="4028281" y="1210469"/>
                  </a:lnTo>
                  <a:lnTo>
                    <a:pt x="4147344" y="1250157"/>
                  </a:lnTo>
                  <a:lnTo>
                    <a:pt x="4226719" y="1349375"/>
                  </a:lnTo>
                  <a:lnTo>
                    <a:pt x="4246563" y="1428750"/>
                  </a:lnTo>
                  <a:lnTo>
                    <a:pt x="4286250" y="1607344"/>
                  </a:lnTo>
                  <a:lnTo>
                    <a:pt x="4286250" y="1746250"/>
                  </a:lnTo>
                  <a:lnTo>
                    <a:pt x="4226719" y="1805782"/>
                  </a:lnTo>
                  <a:lnTo>
                    <a:pt x="4246563" y="1905000"/>
                  </a:lnTo>
                  <a:lnTo>
                    <a:pt x="4286250" y="1984375"/>
                  </a:lnTo>
                  <a:lnTo>
                    <a:pt x="4286250" y="2103438"/>
                  </a:lnTo>
                  <a:lnTo>
                    <a:pt x="4385469" y="2123282"/>
                  </a:lnTo>
                  <a:lnTo>
                    <a:pt x="4583906" y="2063750"/>
                  </a:lnTo>
                  <a:lnTo>
                    <a:pt x="4702969" y="2004219"/>
                  </a:lnTo>
                  <a:lnTo>
                    <a:pt x="4742656" y="2004219"/>
                  </a:lnTo>
                  <a:lnTo>
                    <a:pt x="4861719" y="2143125"/>
                  </a:lnTo>
                  <a:lnTo>
                    <a:pt x="4901406" y="2242344"/>
                  </a:lnTo>
                  <a:lnTo>
                    <a:pt x="4921250" y="2361407"/>
                  </a:lnTo>
                  <a:lnTo>
                    <a:pt x="5000625" y="2480469"/>
                  </a:lnTo>
                  <a:lnTo>
                    <a:pt x="5040313" y="2619375"/>
                  </a:lnTo>
                  <a:lnTo>
                    <a:pt x="5080000" y="2698750"/>
                  </a:lnTo>
                  <a:lnTo>
                    <a:pt x="5218906" y="2738438"/>
                  </a:lnTo>
                  <a:lnTo>
                    <a:pt x="5397500" y="2738438"/>
                  </a:lnTo>
                  <a:lnTo>
                    <a:pt x="5516563" y="2500313"/>
                  </a:lnTo>
                  <a:lnTo>
                    <a:pt x="5576094" y="2500313"/>
                  </a:lnTo>
                  <a:lnTo>
                    <a:pt x="5615781" y="2559844"/>
                  </a:lnTo>
                  <a:lnTo>
                    <a:pt x="5675313" y="2698750"/>
                  </a:lnTo>
                  <a:lnTo>
                    <a:pt x="5734844" y="2758282"/>
                  </a:lnTo>
                  <a:lnTo>
                    <a:pt x="5834063" y="2758282"/>
                  </a:lnTo>
                  <a:lnTo>
                    <a:pt x="5834063" y="2897188"/>
                  </a:lnTo>
                  <a:lnTo>
                    <a:pt x="5834063" y="2976563"/>
                  </a:lnTo>
                  <a:lnTo>
                    <a:pt x="5893594" y="3055938"/>
                  </a:lnTo>
                  <a:lnTo>
                    <a:pt x="5913438" y="3294063"/>
                  </a:lnTo>
                  <a:lnTo>
                    <a:pt x="5953125" y="3353594"/>
                  </a:lnTo>
                  <a:lnTo>
                    <a:pt x="5992813" y="3432969"/>
                  </a:lnTo>
                  <a:lnTo>
                    <a:pt x="6151563" y="3552032"/>
                  </a:lnTo>
                  <a:lnTo>
                    <a:pt x="6191250" y="3651250"/>
                  </a:lnTo>
                  <a:lnTo>
                    <a:pt x="6250781" y="3750469"/>
                  </a:lnTo>
                  <a:lnTo>
                    <a:pt x="6409531" y="3849688"/>
                  </a:lnTo>
                  <a:lnTo>
                    <a:pt x="6429375" y="3948907"/>
                  </a:lnTo>
                  <a:lnTo>
                    <a:pt x="6508750" y="4147344"/>
                  </a:lnTo>
                  <a:lnTo>
                    <a:pt x="6687344" y="4365625"/>
                  </a:lnTo>
                  <a:lnTo>
                    <a:pt x="6687344" y="5199063"/>
                  </a:lnTo>
                  <a:lnTo>
                    <a:pt x="6270625" y="6171407"/>
                  </a:lnTo>
                  <a:lnTo>
                    <a:pt x="6270625" y="6469063"/>
                  </a:lnTo>
                  <a:lnTo>
                    <a:pt x="6211094" y="6647657"/>
                  </a:lnTo>
                  <a:lnTo>
                    <a:pt x="6211094" y="6806407"/>
                  </a:lnTo>
                  <a:lnTo>
                    <a:pt x="6012656" y="6905625"/>
                  </a:lnTo>
                  <a:lnTo>
                    <a:pt x="5853906" y="6905625"/>
                  </a:lnTo>
                  <a:lnTo>
                    <a:pt x="5834063" y="7699375"/>
                  </a:lnTo>
                  <a:lnTo>
                    <a:pt x="5774531" y="7977188"/>
                  </a:lnTo>
                  <a:lnTo>
                    <a:pt x="5754688" y="8195469"/>
                  </a:lnTo>
                  <a:lnTo>
                    <a:pt x="5734844" y="8274844"/>
                  </a:lnTo>
                  <a:lnTo>
                    <a:pt x="5794375" y="8433594"/>
                  </a:lnTo>
                  <a:lnTo>
                    <a:pt x="5754688" y="8552657"/>
                  </a:lnTo>
                  <a:lnTo>
                    <a:pt x="5655469" y="8592344"/>
                  </a:lnTo>
                  <a:lnTo>
                    <a:pt x="5655469" y="8632032"/>
                  </a:lnTo>
                  <a:lnTo>
                    <a:pt x="5595938" y="8810625"/>
                  </a:lnTo>
                  <a:lnTo>
                    <a:pt x="5496719" y="8929688"/>
                  </a:lnTo>
                  <a:lnTo>
                    <a:pt x="5476875" y="9128125"/>
                  </a:lnTo>
                  <a:lnTo>
                    <a:pt x="5496719" y="10160000"/>
                  </a:lnTo>
                  <a:lnTo>
                    <a:pt x="5159375" y="10040938"/>
                  </a:lnTo>
                  <a:lnTo>
                    <a:pt x="4643438" y="9862344"/>
                  </a:lnTo>
                  <a:lnTo>
                    <a:pt x="4445000" y="9941719"/>
                  </a:lnTo>
                  <a:lnTo>
                    <a:pt x="3571875" y="9921875"/>
                  </a:lnTo>
                  <a:lnTo>
                    <a:pt x="3571875" y="9624219"/>
                  </a:lnTo>
                  <a:lnTo>
                    <a:pt x="3353594" y="9306719"/>
                  </a:lnTo>
                  <a:lnTo>
                    <a:pt x="3175000" y="9068594"/>
                  </a:lnTo>
                  <a:lnTo>
                    <a:pt x="3055938" y="8870157"/>
                  </a:lnTo>
                  <a:lnTo>
                    <a:pt x="3036094" y="8532813"/>
                  </a:lnTo>
                  <a:lnTo>
                    <a:pt x="2857500" y="7977188"/>
                  </a:lnTo>
                  <a:lnTo>
                    <a:pt x="2797969" y="7620000"/>
                  </a:lnTo>
                  <a:lnTo>
                    <a:pt x="2698750" y="7362032"/>
                  </a:lnTo>
                  <a:lnTo>
                    <a:pt x="2559844" y="7362032"/>
                  </a:lnTo>
                  <a:lnTo>
                    <a:pt x="2500313" y="7322344"/>
                  </a:lnTo>
                  <a:lnTo>
                    <a:pt x="2520156" y="7064375"/>
                  </a:lnTo>
                  <a:lnTo>
                    <a:pt x="2559844" y="6925469"/>
                  </a:lnTo>
                  <a:lnTo>
                    <a:pt x="2659063" y="6865938"/>
                  </a:lnTo>
                  <a:lnTo>
                    <a:pt x="2659063" y="6806407"/>
                  </a:lnTo>
                  <a:lnTo>
                    <a:pt x="2361406" y="6786563"/>
                  </a:lnTo>
                  <a:lnTo>
                    <a:pt x="2103438" y="6806407"/>
                  </a:lnTo>
                  <a:lnTo>
                    <a:pt x="1984375" y="6727032"/>
                  </a:lnTo>
                  <a:lnTo>
                    <a:pt x="1865313" y="6607969"/>
                  </a:lnTo>
                  <a:lnTo>
                    <a:pt x="1865313" y="6607969"/>
                  </a:lnTo>
                  <a:cubicBezTo>
                    <a:pt x="1753122" y="6585530"/>
                    <a:pt x="1799822" y="6588125"/>
                    <a:pt x="1726406" y="6588125"/>
                  </a:cubicBezTo>
                  <a:lnTo>
                    <a:pt x="1666875" y="6369844"/>
                  </a:lnTo>
                  <a:lnTo>
                    <a:pt x="1587500" y="6270625"/>
                  </a:lnTo>
                  <a:lnTo>
                    <a:pt x="1508125" y="6230938"/>
                  </a:lnTo>
                  <a:lnTo>
                    <a:pt x="1329531" y="6230938"/>
                  </a:lnTo>
                  <a:lnTo>
                    <a:pt x="1349375" y="6111875"/>
                  </a:lnTo>
                  <a:lnTo>
                    <a:pt x="1210469" y="5873750"/>
                  </a:lnTo>
                  <a:lnTo>
                    <a:pt x="1071563" y="5774532"/>
                  </a:lnTo>
                  <a:lnTo>
                    <a:pt x="694531" y="5457032"/>
                  </a:lnTo>
                  <a:lnTo>
                    <a:pt x="555625" y="5318125"/>
                  </a:lnTo>
                  <a:lnTo>
                    <a:pt x="456406" y="5179219"/>
                  </a:lnTo>
                  <a:lnTo>
                    <a:pt x="297656" y="5199063"/>
                  </a:lnTo>
                  <a:lnTo>
                    <a:pt x="198438" y="5159375"/>
                  </a:lnTo>
                  <a:lnTo>
                    <a:pt x="99219" y="5159375"/>
                  </a:lnTo>
                  <a:lnTo>
                    <a:pt x="0" y="5060157"/>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19" name="Google Shape;166;gbfaf75ae5c_0_21">
              <a:extLst>
                <a:ext uri="{FF2B5EF4-FFF2-40B4-BE49-F238E27FC236}">
                  <a16:creationId xmlns:a16="http://schemas.microsoft.com/office/drawing/2014/main" id="{6CDB7FCB-7D2E-4557-B9A7-886AC4AC6BCE}"/>
                </a:ext>
              </a:extLst>
            </p:cNvPr>
            <p:cNvSpPr/>
            <p:nvPr/>
          </p:nvSpPr>
          <p:spPr>
            <a:xfrm>
              <a:off x="1343025" y="2923646"/>
              <a:ext cx="969391" cy="1484601"/>
            </a:xfrm>
            <a:custGeom>
              <a:avLst/>
              <a:gdLst/>
              <a:ahLst/>
              <a:cxnLst/>
              <a:rect l="l" t="t" r="r" b="b"/>
              <a:pathLst>
                <a:path w="4787117" h="7331363" extrusionOk="0">
                  <a:moveTo>
                    <a:pt x="847230" y="4098636"/>
                  </a:moveTo>
                  <a:lnTo>
                    <a:pt x="775071" y="4026477"/>
                  </a:lnTo>
                  <a:cubicBezTo>
                    <a:pt x="879747" y="3861987"/>
                    <a:pt x="831742" y="3912079"/>
                    <a:pt x="890526" y="3853295"/>
                  </a:cubicBezTo>
                  <a:lnTo>
                    <a:pt x="933821" y="3838863"/>
                  </a:lnTo>
                  <a:cubicBezTo>
                    <a:pt x="1052472" y="3972346"/>
                    <a:pt x="1107204" y="3968750"/>
                    <a:pt x="1034844" y="3968750"/>
                  </a:cubicBezTo>
                  <a:cubicBezTo>
                    <a:pt x="1140629" y="3983861"/>
                    <a:pt x="1135867" y="3949165"/>
                    <a:pt x="1135867" y="3997613"/>
                  </a:cubicBezTo>
                  <a:lnTo>
                    <a:pt x="1179162" y="4185227"/>
                  </a:lnTo>
                  <a:lnTo>
                    <a:pt x="1265753" y="4185227"/>
                  </a:lnTo>
                  <a:lnTo>
                    <a:pt x="1381208" y="4185227"/>
                  </a:lnTo>
                  <a:lnTo>
                    <a:pt x="1424503" y="4040909"/>
                  </a:lnTo>
                  <a:lnTo>
                    <a:pt x="1424503" y="4040909"/>
                  </a:lnTo>
                  <a:lnTo>
                    <a:pt x="1467798" y="4185227"/>
                  </a:lnTo>
                  <a:cubicBezTo>
                    <a:pt x="1587556" y="4125349"/>
                    <a:pt x="1626280" y="4127500"/>
                    <a:pt x="1568821" y="4127500"/>
                  </a:cubicBezTo>
                  <a:lnTo>
                    <a:pt x="1742003" y="4127500"/>
                  </a:lnTo>
                  <a:lnTo>
                    <a:pt x="1799730" y="4199659"/>
                  </a:lnTo>
                  <a:lnTo>
                    <a:pt x="1871889" y="4199659"/>
                  </a:lnTo>
                  <a:lnTo>
                    <a:pt x="1915185" y="4113068"/>
                  </a:lnTo>
                  <a:lnTo>
                    <a:pt x="1958480" y="4069772"/>
                  </a:lnTo>
                  <a:cubicBezTo>
                    <a:pt x="1851922" y="3993659"/>
                    <a:pt x="1886720" y="4026875"/>
                    <a:pt x="1843026" y="3983181"/>
                  </a:cubicBezTo>
                  <a:cubicBezTo>
                    <a:pt x="1796844" y="3921605"/>
                    <a:pt x="1799730" y="3949507"/>
                    <a:pt x="1799730" y="3911022"/>
                  </a:cubicBezTo>
                  <a:lnTo>
                    <a:pt x="1727571" y="3810000"/>
                  </a:lnTo>
                  <a:lnTo>
                    <a:pt x="1669844" y="3723409"/>
                  </a:lnTo>
                  <a:lnTo>
                    <a:pt x="1482230" y="3607954"/>
                  </a:lnTo>
                  <a:lnTo>
                    <a:pt x="1424503" y="3564659"/>
                  </a:lnTo>
                  <a:lnTo>
                    <a:pt x="1395639" y="3478068"/>
                  </a:lnTo>
                  <a:lnTo>
                    <a:pt x="1410071" y="3377045"/>
                  </a:lnTo>
                  <a:lnTo>
                    <a:pt x="1496662" y="3276022"/>
                  </a:lnTo>
                  <a:cubicBezTo>
                    <a:pt x="1541479" y="3141572"/>
                    <a:pt x="1539958" y="3191773"/>
                    <a:pt x="1539958" y="3131704"/>
                  </a:cubicBezTo>
                  <a:lnTo>
                    <a:pt x="1525526" y="3030681"/>
                  </a:lnTo>
                  <a:lnTo>
                    <a:pt x="1453367" y="2944090"/>
                  </a:lnTo>
                  <a:lnTo>
                    <a:pt x="1395639" y="2814204"/>
                  </a:lnTo>
                  <a:lnTo>
                    <a:pt x="1309048" y="2612159"/>
                  </a:lnTo>
                  <a:lnTo>
                    <a:pt x="1381208" y="2525568"/>
                  </a:lnTo>
                  <a:lnTo>
                    <a:pt x="1381208" y="2323522"/>
                  </a:lnTo>
                  <a:lnTo>
                    <a:pt x="1381208" y="2265795"/>
                  </a:lnTo>
                  <a:lnTo>
                    <a:pt x="1309048" y="2280227"/>
                  </a:lnTo>
                  <a:lnTo>
                    <a:pt x="1366776" y="2092613"/>
                  </a:lnTo>
                  <a:lnTo>
                    <a:pt x="1323480" y="2078181"/>
                  </a:lnTo>
                  <a:lnTo>
                    <a:pt x="1280185" y="2034886"/>
                  </a:lnTo>
                  <a:lnTo>
                    <a:pt x="1222458" y="1905000"/>
                  </a:lnTo>
                  <a:lnTo>
                    <a:pt x="1265753" y="1861704"/>
                  </a:lnTo>
                  <a:lnTo>
                    <a:pt x="1222458" y="1688522"/>
                  </a:lnTo>
                  <a:lnTo>
                    <a:pt x="1164730" y="1457613"/>
                  </a:lnTo>
                  <a:lnTo>
                    <a:pt x="1078139" y="1356590"/>
                  </a:lnTo>
                  <a:lnTo>
                    <a:pt x="1078139" y="1226704"/>
                  </a:lnTo>
                  <a:lnTo>
                    <a:pt x="1078139" y="1053522"/>
                  </a:lnTo>
                  <a:cubicBezTo>
                    <a:pt x="1122701" y="890131"/>
                    <a:pt x="1066586" y="894772"/>
                    <a:pt x="1135867" y="894772"/>
                  </a:cubicBezTo>
                  <a:lnTo>
                    <a:pt x="1164730" y="793750"/>
                  </a:lnTo>
                  <a:lnTo>
                    <a:pt x="1179162" y="764886"/>
                  </a:lnTo>
                  <a:lnTo>
                    <a:pt x="1150298" y="663863"/>
                  </a:lnTo>
                  <a:lnTo>
                    <a:pt x="1164730" y="519545"/>
                  </a:lnTo>
                  <a:lnTo>
                    <a:pt x="1164730" y="490681"/>
                  </a:lnTo>
                  <a:lnTo>
                    <a:pt x="1164730" y="490681"/>
                  </a:lnTo>
                  <a:lnTo>
                    <a:pt x="1049276" y="418522"/>
                  </a:lnTo>
                  <a:lnTo>
                    <a:pt x="1063708" y="317500"/>
                  </a:lnTo>
                  <a:lnTo>
                    <a:pt x="1208026" y="360795"/>
                  </a:lnTo>
                  <a:lnTo>
                    <a:pt x="1323480" y="404090"/>
                  </a:lnTo>
                  <a:lnTo>
                    <a:pt x="1410071" y="432954"/>
                  </a:lnTo>
                  <a:lnTo>
                    <a:pt x="1525526" y="375227"/>
                  </a:lnTo>
                  <a:cubicBezTo>
                    <a:pt x="1732369" y="390002"/>
                    <a:pt x="1660051" y="389659"/>
                    <a:pt x="1742003" y="389659"/>
                  </a:cubicBezTo>
                  <a:lnTo>
                    <a:pt x="1886321" y="389659"/>
                  </a:lnTo>
                  <a:lnTo>
                    <a:pt x="1987344" y="303068"/>
                  </a:lnTo>
                  <a:lnTo>
                    <a:pt x="2117230" y="187613"/>
                  </a:lnTo>
                  <a:lnTo>
                    <a:pt x="2275980" y="86590"/>
                  </a:lnTo>
                  <a:lnTo>
                    <a:pt x="2449162" y="0"/>
                  </a:lnTo>
                  <a:lnTo>
                    <a:pt x="2535753" y="0"/>
                  </a:lnTo>
                  <a:lnTo>
                    <a:pt x="2579048" y="101022"/>
                  </a:lnTo>
                  <a:lnTo>
                    <a:pt x="2579048" y="389659"/>
                  </a:lnTo>
                  <a:lnTo>
                    <a:pt x="2752230" y="389659"/>
                  </a:lnTo>
                  <a:lnTo>
                    <a:pt x="2867685" y="447386"/>
                  </a:lnTo>
                  <a:lnTo>
                    <a:pt x="2809958" y="548409"/>
                  </a:lnTo>
                  <a:cubicBezTo>
                    <a:pt x="2869206" y="726153"/>
                    <a:pt x="2867685" y="782440"/>
                    <a:pt x="2867685" y="707159"/>
                  </a:cubicBezTo>
                  <a:lnTo>
                    <a:pt x="2867685" y="707159"/>
                  </a:lnTo>
                  <a:lnTo>
                    <a:pt x="2867685" y="707159"/>
                  </a:lnTo>
                  <a:lnTo>
                    <a:pt x="2997571" y="707159"/>
                  </a:lnTo>
                  <a:lnTo>
                    <a:pt x="3185185" y="750454"/>
                  </a:lnTo>
                  <a:lnTo>
                    <a:pt x="3315071" y="793750"/>
                  </a:lnTo>
                  <a:lnTo>
                    <a:pt x="3416094" y="865909"/>
                  </a:lnTo>
                  <a:lnTo>
                    <a:pt x="3459389" y="952500"/>
                  </a:lnTo>
                  <a:lnTo>
                    <a:pt x="3574844" y="938068"/>
                  </a:lnTo>
                  <a:lnTo>
                    <a:pt x="3647003" y="822613"/>
                  </a:lnTo>
                  <a:lnTo>
                    <a:pt x="3719162" y="808181"/>
                  </a:lnTo>
                  <a:lnTo>
                    <a:pt x="3892344" y="851477"/>
                  </a:lnTo>
                  <a:lnTo>
                    <a:pt x="3935639" y="880340"/>
                  </a:lnTo>
                  <a:lnTo>
                    <a:pt x="3993367" y="1082386"/>
                  </a:lnTo>
                  <a:lnTo>
                    <a:pt x="4051094" y="1226704"/>
                  </a:lnTo>
                  <a:lnTo>
                    <a:pt x="4152117" y="1270000"/>
                  </a:lnTo>
                  <a:lnTo>
                    <a:pt x="4224276" y="1371022"/>
                  </a:lnTo>
                  <a:lnTo>
                    <a:pt x="4224276" y="1472045"/>
                  </a:lnTo>
                  <a:lnTo>
                    <a:pt x="4238708" y="1544204"/>
                  </a:lnTo>
                  <a:lnTo>
                    <a:pt x="4137685" y="1630795"/>
                  </a:lnTo>
                  <a:lnTo>
                    <a:pt x="4108821" y="1789545"/>
                  </a:lnTo>
                  <a:lnTo>
                    <a:pt x="4022230" y="1876136"/>
                  </a:lnTo>
                  <a:lnTo>
                    <a:pt x="3892344" y="1948295"/>
                  </a:lnTo>
                  <a:lnTo>
                    <a:pt x="3964503" y="2034886"/>
                  </a:lnTo>
                  <a:lnTo>
                    <a:pt x="3906776" y="2121477"/>
                  </a:lnTo>
                  <a:lnTo>
                    <a:pt x="3906776" y="2236931"/>
                  </a:lnTo>
                  <a:lnTo>
                    <a:pt x="3964503" y="2309090"/>
                  </a:lnTo>
                  <a:lnTo>
                    <a:pt x="4007798" y="2410113"/>
                  </a:lnTo>
                  <a:lnTo>
                    <a:pt x="4166548" y="2583295"/>
                  </a:lnTo>
                  <a:lnTo>
                    <a:pt x="4224276" y="2626590"/>
                  </a:lnTo>
                  <a:lnTo>
                    <a:pt x="4180980" y="2713181"/>
                  </a:lnTo>
                  <a:lnTo>
                    <a:pt x="4051094" y="2828636"/>
                  </a:lnTo>
                  <a:lnTo>
                    <a:pt x="4209844" y="2987386"/>
                  </a:lnTo>
                  <a:cubicBezTo>
                    <a:pt x="4283994" y="3150515"/>
                    <a:pt x="4340130" y="3146136"/>
                    <a:pt x="4267571" y="3146136"/>
                  </a:cubicBezTo>
                  <a:lnTo>
                    <a:pt x="4310867" y="3276022"/>
                  </a:lnTo>
                  <a:lnTo>
                    <a:pt x="4541776" y="3362613"/>
                  </a:lnTo>
                  <a:lnTo>
                    <a:pt x="4613935" y="3463636"/>
                  </a:lnTo>
                  <a:lnTo>
                    <a:pt x="4570639" y="3564659"/>
                  </a:lnTo>
                  <a:lnTo>
                    <a:pt x="4613935" y="3694545"/>
                  </a:lnTo>
                  <a:lnTo>
                    <a:pt x="4642798" y="3766704"/>
                  </a:lnTo>
                  <a:lnTo>
                    <a:pt x="4657230" y="3911022"/>
                  </a:lnTo>
                  <a:lnTo>
                    <a:pt x="4787117" y="4199659"/>
                  </a:lnTo>
                  <a:lnTo>
                    <a:pt x="4787117" y="4358409"/>
                  </a:lnTo>
                  <a:lnTo>
                    <a:pt x="4541776" y="4430568"/>
                  </a:lnTo>
                  <a:lnTo>
                    <a:pt x="4339730" y="4401704"/>
                  </a:lnTo>
                  <a:lnTo>
                    <a:pt x="4137685" y="4574886"/>
                  </a:lnTo>
                  <a:lnTo>
                    <a:pt x="4051094" y="4574886"/>
                  </a:lnTo>
                  <a:lnTo>
                    <a:pt x="4007798" y="4531590"/>
                  </a:lnTo>
                  <a:lnTo>
                    <a:pt x="3877912" y="4459431"/>
                  </a:lnTo>
                  <a:lnTo>
                    <a:pt x="3791321" y="4502727"/>
                  </a:lnTo>
                  <a:lnTo>
                    <a:pt x="3849048" y="4647045"/>
                  </a:lnTo>
                  <a:lnTo>
                    <a:pt x="3863480" y="4762500"/>
                  </a:lnTo>
                  <a:lnTo>
                    <a:pt x="3863480" y="4834659"/>
                  </a:lnTo>
                  <a:lnTo>
                    <a:pt x="3935639" y="4921250"/>
                  </a:lnTo>
                  <a:lnTo>
                    <a:pt x="3661435" y="5310909"/>
                  </a:lnTo>
                  <a:lnTo>
                    <a:pt x="3632571" y="5426363"/>
                  </a:lnTo>
                  <a:lnTo>
                    <a:pt x="3589276" y="5498522"/>
                  </a:lnTo>
                  <a:lnTo>
                    <a:pt x="3545980" y="5556250"/>
                  </a:lnTo>
                  <a:lnTo>
                    <a:pt x="3560412" y="5628409"/>
                  </a:lnTo>
                  <a:lnTo>
                    <a:pt x="3444958" y="5743863"/>
                  </a:lnTo>
                  <a:lnTo>
                    <a:pt x="3430526" y="5844886"/>
                  </a:lnTo>
                  <a:lnTo>
                    <a:pt x="3315071" y="5844886"/>
                  </a:lnTo>
                  <a:lnTo>
                    <a:pt x="3098594" y="5989204"/>
                  </a:lnTo>
                  <a:lnTo>
                    <a:pt x="3055298" y="6263409"/>
                  </a:lnTo>
                  <a:lnTo>
                    <a:pt x="3055298" y="6696363"/>
                  </a:lnTo>
                  <a:lnTo>
                    <a:pt x="2983139" y="7331363"/>
                  </a:lnTo>
                  <a:lnTo>
                    <a:pt x="2968708" y="7302500"/>
                  </a:lnTo>
                  <a:lnTo>
                    <a:pt x="2737798" y="7288068"/>
                  </a:lnTo>
                  <a:lnTo>
                    <a:pt x="2651208" y="7259204"/>
                  </a:lnTo>
                  <a:lnTo>
                    <a:pt x="2579048" y="7201477"/>
                  </a:lnTo>
                  <a:lnTo>
                    <a:pt x="2463594" y="7158181"/>
                  </a:lnTo>
                  <a:lnTo>
                    <a:pt x="2377003" y="7187045"/>
                  </a:lnTo>
                  <a:lnTo>
                    <a:pt x="2290412" y="7172613"/>
                  </a:lnTo>
                  <a:lnTo>
                    <a:pt x="2146094" y="7215909"/>
                  </a:lnTo>
                  <a:lnTo>
                    <a:pt x="2001776" y="7129318"/>
                  </a:lnTo>
                  <a:lnTo>
                    <a:pt x="1929617" y="7129318"/>
                  </a:lnTo>
                  <a:lnTo>
                    <a:pt x="1857458" y="7100454"/>
                  </a:lnTo>
                  <a:lnTo>
                    <a:pt x="1785298" y="7100454"/>
                  </a:lnTo>
                  <a:cubicBezTo>
                    <a:pt x="1666224" y="6996263"/>
                    <a:pt x="1720981" y="6999431"/>
                    <a:pt x="1655412" y="6999431"/>
                  </a:cubicBezTo>
                  <a:lnTo>
                    <a:pt x="1482230" y="6941704"/>
                  </a:lnTo>
                  <a:cubicBezTo>
                    <a:pt x="1198458" y="6911833"/>
                    <a:pt x="1299932" y="6912840"/>
                    <a:pt x="1179162" y="6912840"/>
                  </a:cubicBezTo>
                  <a:lnTo>
                    <a:pt x="1049276" y="6898409"/>
                  </a:lnTo>
                  <a:lnTo>
                    <a:pt x="919389" y="6768522"/>
                  </a:lnTo>
                  <a:lnTo>
                    <a:pt x="890526" y="6725227"/>
                  </a:lnTo>
                  <a:lnTo>
                    <a:pt x="760639" y="6739659"/>
                  </a:lnTo>
                  <a:lnTo>
                    <a:pt x="674048" y="6667500"/>
                  </a:lnTo>
                  <a:lnTo>
                    <a:pt x="573026" y="6609772"/>
                  </a:lnTo>
                  <a:lnTo>
                    <a:pt x="472003" y="6494318"/>
                  </a:lnTo>
                  <a:cubicBezTo>
                    <a:pt x="308462" y="6479450"/>
                    <a:pt x="366388" y="6479886"/>
                    <a:pt x="298821" y="6479886"/>
                  </a:cubicBezTo>
                  <a:lnTo>
                    <a:pt x="298821" y="6479886"/>
                  </a:lnTo>
                  <a:cubicBezTo>
                    <a:pt x="174359" y="6433212"/>
                    <a:pt x="183367" y="6477692"/>
                    <a:pt x="183367" y="6407727"/>
                  </a:cubicBezTo>
                  <a:cubicBezTo>
                    <a:pt x="168592" y="6200883"/>
                    <a:pt x="168935" y="6273201"/>
                    <a:pt x="168935" y="6191250"/>
                  </a:cubicBezTo>
                  <a:cubicBezTo>
                    <a:pt x="109422" y="6042465"/>
                    <a:pt x="111208" y="6098743"/>
                    <a:pt x="111208" y="6032500"/>
                  </a:cubicBezTo>
                  <a:cubicBezTo>
                    <a:pt x="81782" y="5782381"/>
                    <a:pt x="0" y="5787159"/>
                    <a:pt x="96776" y="5787159"/>
                  </a:cubicBezTo>
                  <a:cubicBezTo>
                    <a:pt x="186947" y="5531674"/>
                    <a:pt x="144585" y="5619388"/>
                    <a:pt x="197798" y="5512954"/>
                  </a:cubicBezTo>
                  <a:lnTo>
                    <a:pt x="674048" y="5007840"/>
                  </a:lnTo>
                  <a:lnTo>
                    <a:pt x="659617" y="4776931"/>
                  </a:lnTo>
                  <a:cubicBezTo>
                    <a:pt x="571425" y="4527054"/>
                    <a:pt x="573026" y="4618314"/>
                    <a:pt x="573026" y="4517159"/>
                  </a:cubicBezTo>
                  <a:lnTo>
                    <a:pt x="702912" y="4372840"/>
                  </a:lnTo>
                  <a:lnTo>
                    <a:pt x="847230" y="4098636"/>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0" name="Google Shape;167;gbfaf75ae5c_0_21">
              <a:extLst>
                <a:ext uri="{FF2B5EF4-FFF2-40B4-BE49-F238E27FC236}">
                  <a16:creationId xmlns:a16="http://schemas.microsoft.com/office/drawing/2014/main" id="{9E4A90C7-35CB-4FC7-994C-84354CE4AE9F}"/>
                </a:ext>
              </a:extLst>
            </p:cNvPr>
            <p:cNvSpPr/>
            <p:nvPr/>
          </p:nvSpPr>
          <p:spPr>
            <a:xfrm>
              <a:off x="882650" y="2455334"/>
              <a:ext cx="853271" cy="1325719"/>
            </a:xfrm>
            <a:custGeom>
              <a:avLst/>
              <a:gdLst/>
              <a:ahLst/>
              <a:cxnLst/>
              <a:rect l="l" t="t" r="r" b="b"/>
              <a:pathLst>
                <a:path w="4112147" h="6546761" extrusionOk="0">
                  <a:moveTo>
                    <a:pt x="3380704" y="6546761"/>
                  </a:moveTo>
                  <a:lnTo>
                    <a:pt x="3327042" y="6358944"/>
                  </a:lnTo>
                  <a:cubicBezTo>
                    <a:pt x="3082033" y="6168382"/>
                    <a:pt x="3187536" y="6171127"/>
                    <a:pt x="3072148" y="6171127"/>
                  </a:cubicBezTo>
                  <a:lnTo>
                    <a:pt x="2978239" y="5889401"/>
                  </a:lnTo>
                  <a:lnTo>
                    <a:pt x="2991655" y="5728416"/>
                  </a:lnTo>
                  <a:lnTo>
                    <a:pt x="2924577" y="5661338"/>
                  </a:lnTo>
                  <a:lnTo>
                    <a:pt x="2911162" y="5621092"/>
                  </a:lnTo>
                  <a:lnTo>
                    <a:pt x="2844084" y="5634507"/>
                  </a:lnTo>
                  <a:lnTo>
                    <a:pt x="2696514" y="5352782"/>
                  </a:lnTo>
                  <a:lnTo>
                    <a:pt x="2589190" y="4963732"/>
                  </a:lnTo>
                  <a:lnTo>
                    <a:pt x="2656267" y="4883240"/>
                  </a:lnTo>
                  <a:lnTo>
                    <a:pt x="2656267" y="4842993"/>
                  </a:lnTo>
                  <a:lnTo>
                    <a:pt x="2575774" y="4829578"/>
                  </a:lnTo>
                  <a:lnTo>
                    <a:pt x="2602605" y="4641761"/>
                  </a:lnTo>
                  <a:lnTo>
                    <a:pt x="2602605" y="4588099"/>
                  </a:lnTo>
                  <a:lnTo>
                    <a:pt x="2575774" y="4574683"/>
                  </a:lnTo>
                  <a:lnTo>
                    <a:pt x="2562359" y="4453944"/>
                  </a:lnTo>
                  <a:lnTo>
                    <a:pt x="2548943" y="4306373"/>
                  </a:lnTo>
                  <a:lnTo>
                    <a:pt x="2441619" y="4252711"/>
                  </a:lnTo>
                  <a:lnTo>
                    <a:pt x="2334295" y="4185634"/>
                  </a:lnTo>
                  <a:lnTo>
                    <a:pt x="2267218" y="4051479"/>
                  </a:lnTo>
                  <a:lnTo>
                    <a:pt x="2320880" y="3930740"/>
                  </a:lnTo>
                  <a:lnTo>
                    <a:pt x="2320880" y="3863662"/>
                  </a:lnTo>
                  <a:lnTo>
                    <a:pt x="2253802" y="3863662"/>
                  </a:lnTo>
                  <a:lnTo>
                    <a:pt x="2186725" y="3850247"/>
                  </a:lnTo>
                  <a:cubicBezTo>
                    <a:pt x="2144718" y="3948265"/>
                    <a:pt x="2112423" y="3944155"/>
                    <a:pt x="2159894" y="3944155"/>
                  </a:cubicBezTo>
                  <a:lnTo>
                    <a:pt x="2159894" y="3970986"/>
                  </a:lnTo>
                  <a:lnTo>
                    <a:pt x="2065986" y="3930740"/>
                  </a:lnTo>
                  <a:lnTo>
                    <a:pt x="1985493" y="3930740"/>
                  </a:lnTo>
                  <a:lnTo>
                    <a:pt x="1905000" y="3930740"/>
                  </a:lnTo>
                  <a:lnTo>
                    <a:pt x="1905000" y="3863662"/>
                  </a:lnTo>
                  <a:lnTo>
                    <a:pt x="1918415" y="3810000"/>
                  </a:lnTo>
                  <a:lnTo>
                    <a:pt x="1824507" y="3756338"/>
                  </a:lnTo>
                  <a:lnTo>
                    <a:pt x="1770845" y="3622183"/>
                  </a:lnTo>
                  <a:lnTo>
                    <a:pt x="1770845" y="3528275"/>
                  </a:lnTo>
                  <a:lnTo>
                    <a:pt x="1690352" y="3461197"/>
                  </a:lnTo>
                  <a:lnTo>
                    <a:pt x="1596443" y="3514859"/>
                  </a:lnTo>
                  <a:lnTo>
                    <a:pt x="1556197" y="3420951"/>
                  </a:lnTo>
                  <a:lnTo>
                    <a:pt x="1489119" y="3420951"/>
                  </a:lnTo>
                  <a:lnTo>
                    <a:pt x="1435457" y="3488028"/>
                  </a:lnTo>
                  <a:lnTo>
                    <a:pt x="1395211" y="3501444"/>
                  </a:lnTo>
                  <a:lnTo>
                    <a:pt x="1354964" y="3514859"/>
                  </a:lnTo>
                  <a:lnTo>
                    <a:pt x="1274471" y="3488028"/>
                  </a:lnTo>
                  <a:lnTo>
                    <a:pt x="1153732" y="3461197"/>
                  </a:lnTo>
                  <a:lnTo>
                    <a:pt x="1100070" y="3353873"/>
                  </a:lnTo>
                  <a:lnTo>
                    <a:pt x="992746" y="3179472"/>
                  </a:lnTo>
                  <a:lnTo>
                    <a:pt x="912253" y="3192887"/>
                  </a:lnTo>
                  <a:lnTo>
                    <a:pt x="872007" y="3125810"/>
                  </a:lnTo>
                  <a:lnTo>
                    <a:pt x="818345" y="3018486"/>
                  </a:lnTo>
                  <a:lnTo>
                    <a:pt x="751267" y="3031901"/>
                  </a:lnTo>
                  <a:lnTo>
                    <a:pt x="724436" y="2951409"/>
                  </a:lnTo>
                  <a:lnTo>
                    <a:pt x="697605" y="2911162"/>
                  </a:lnTo>
                  <a:lnTo>
                    <a:pt x="697605" y="2803838"/>
                  </a:lnTo>
                  <a:cubicBezTo>
                    <a:pt x="740343" y="2704117"/>
                    <a:pt x="713771" y="2734012"/>
                    <a:pt x="751267" y="2696514"/>
                  </a:cubicBezTo>
                  <a:lnTo>
                    <a:pt x="697605" y="2656268"/>
                  </a:lnTo>
                  <a:lnTo>
                    <a:pt x="670774" y="2548944"/>
                  </a:lnTo>
                  <a:lnTo>
                    <a:pt x="617112" y="2562359"/>
                  </a:lnTo>
                  <a:lnTo>
                    <a:pt x="509788" y="2468451"/>
                  </a:lnTo>
                  <a:lnTo>
                    <a:pt x="550035" y="2414789"/>
                  </a:lnTo>
                  <a:lnTo>
                    <a:pt x="456126" y="2361127"/>
                  </a:lnTo>
                  <a:lnTo>
                    <a:pt x="389049" y="2267218"/>
                  </a:lnTo>
                  <a:lnTo>
                    <a:pt x="321971" y="2334296"/>
                  </a:lnTo>
                  <a:lnTo>
                    <a:pt x="214648" y="2186725"/>
                  </a:lnTo>
                  <a:lnTo>
                    <a:pt x="147570" y="2186725"/>
                  </a:lnTo>
                  <a:lnTo>
                    <a:pt x="120739" y="2039155"/>
                  </a:lnTo>
                  <a:lnTo>
                    <a:pt x="214648" y="2039155"/>
                  </a:lnTo>
                  <a:lnTo>
                    <a:pt x="214648" y="1945247"/>
                  </a:lnTo>
                  <a:lnTo>
                    <a:pt x="281725" y="1864754"/>
                  </a:lnTo>
                  <a:lnTo>
                    <a:pt x="214648" y="1744014"/>
                  </a:lnTo>
                  <a:lnTo>
                    <a:pt x="120739" y="1757430"/>
                  </a:lnTo>
                  <a:lnTo>
                    <a:pt x="40246" y="1703768"/>
                  </a:lnTo>
                  <a:lnTo>
                    <a:pt x="13415" y="1676937"/>
                  </a:lnTo>
                  <a:lnTo>
                    <a:pt x="53662" y="1596444"/>
                  </a:lnTo>
                  <a:lnTo>
                    <a:pt x="0" y="1435458"/>
                  </a:lnTo>
                  <a:lnTo>
                    <a:pt x="160986" y="1408627"/>
                  </a:lnTo>
                  <a:lnTo>
                    <a:pt x="134155" y="1274472"/>
                  </a:lnTo>
                  <a:lnTo>
                    <a:pt x="160986" y="1126901"/>
                  </a:lnTo>
                  <a:lnTo>
                    <a:pt x="201232" y="1032993"/>
                  </a:lnTo>
                  <a:lnTo>
                    <a:pt x="389049" y="1019578"/>
                  </a:lnTo>
                  <a:lnTo>
                    <a:pt x="482957" y="925669"/>
                  </a:lnTo>
                  <a:lnTo>
                    <a:pt x="536619" y="939085"/>
                  </a:lnTo>
                  <a:lnTo>
                    <a:pt x="670774" y="818345"/>
                  </a:lnTo>
                  <a:lnTo>
                    <a:pt x="670774" y="764683"/>
                  </a:lnTo>
                  <a:lnTo>
                    <a:pt x="576866" y="737852"/>
                  </a:lnTo>
                  <a:lnTo>
                    <a:pt x="576866" y="697606"/>
                  </a:lnTo>
                  <a:lnTo>
                    <a:pt x="697605" y="697606"/>
                  </a:lnTo>
                  <a:lnTo>
                    <a:pt x="724436" y="603697"/>
                  </a:lnTo>
                  <a:lnTo>
                    <a:pt x="791514" y="536620"/>
                  </a:lnTo>
                  <a:lnTo>
                    <a:pt x="845176" y="590282"/>
                  </a:lnTo>
                  <a:lnTo>
                    <a:pt x="872007" y="563451"/>
                  </a:lnTo>
                  <a:lnTo>
                    <a:pt x="992746" y="630528"/>
                  </a:lnTo>
                  <a:lnTo>
                    <a:pt x="1019577" y="684190"/>
                  </a:lnTo>
                  <a:lnTo>
                    <a:pt x="1100070" y="603697"/>
                  </a:lnTo>
                  <a:lnTo>
                    <a:pt x="1153732" y="657359"/>
                  </a:lnTo>
                  <a:lnTo>
                    <a:pt x="1220810" y="617113"/>
                  </a:lnTo>
                  <a:lnTo>
                    <a:pt x="1287887" y="670775"/>
                  </a:lnTo>
                  <a:lnTo>
                    <a:pt x="1274471" y="751268"/>
                  </a:lnTo>
                  <a:lnTo>
                    <a:pt x="1368380" y="751268"/>
                  </a:lnTo>
                  <a:cubicBezTo>
                    <a:pt x="1519876" y="833902"/>
                    <a:pt x="1515950" y="887793"/>
                    <a:pt x="1515950" y="818345"/>
                  </a:cubicBezTo>
                  <a:lnTo>
                    <a:pt x="1502535" y="697606"/>
                  </a:lnTo>
                  <a:lnTo>
                    <a:pt x="1529366" y="630528"/>
                  </a:lnTo>
                  <a:lnTo>
                    <a:pt x="1583028" y="630528"/>
                  </a:lnTo>
                  <a:lnTo>
                    <a:pt x="1583028" y="751268"/>
                  </a:lnTo>
                  <a:lnTo>
                    <a:pt x="1609859" y="804930"/>
                  </a:lnTo>
                  <a:lnTo>
                    <a:pt x="1690352" y="764683"/>
                  </a:lnTo>
                  <a:lnTo>
                    <a:pt x="1757429" y="778099"/>
                  </a:lnTo>
                  <a:lnTo>
                    <a:pt x="1864753" y="724437"/>
                  </a:lnTo>
                  <a:lnTo>
                    <a:pt x="1931831" y="630528"/>
                  </a:lnTo>
                  <a:lnTo>
                    <a:pt x="1945246" y="523204"/>
                  </a:lnTo>
                  <a:lnTo>
                    <a:pt x="2039155" y="603697"/>
                  </a:lnTo>
                  <a:lnTo>
                    <a:pt x="2052570" y="697606"/>
                  </a:lnTo>
                  <a:lnTo>
                    <a:pt x="2173310" y="603697"/>
                  </a:lnTo>
                  <a:lnTo>
                    <a:pt x="2361126" y="550035"/>
                  </a:lnTo>
                  <a:lnTo>
                    <a:pt x="2522112" y="496373"/>
                  </a:lnTo>
                  <a:lnTo>
                    <a:pt x="2562359" y="456127"/>
                  </a:lnTo>
                  <a:lnTo>
                    <a:pt x="2455035" y="321972"/>
                  </a:lnTo>
                  <a:lnTo>
                    <a:pt x="2481866" y="241479"/>
                  </a:lnTo>
                  <a:lnTo>
                    <a:pt x="2481866" y="134155"/>
                  </a:lnTo>
                  <a:lnTo>
                    <a:pt x="2642852" y="120740"/>
                  </a:lnTo>
                  <a:lnTo>
                    <a:pt x="2777007" y="147571"/>
                  </a:lnTo>
                  <a:lnTo>
                    <a:pt x="2951408" y="107324"/>
                  </a:lnTo>
                  <a:lnTo>
                    <a:pt x="2964824" y="0"/>
                  </a:lnTo>
                  <a:lnTo>
                    <a:pt x="3031901" y="107324"/>
                  </a:lnTo>
                  <a:lnTo>
                    <a:pt x="3098979" y="214648"/>
                  </a:lnTo>
                  <a:lnTo>
                    <a:pt x="3098979" y="603697"/>
                  </a:lnTo>
                  <a:lnTo>
                    <a:pt x="3139225" y="724437"/>
                  </a:lnTo>
                  <a:lnTo>
                    <a:pt x="3488028" y="1301303"/>
                  </a:lnTo>
                  <a:lnTo>
                    <a:pt x="3501443" y="1435458"/>
                  </a:lnTo>
                  <a:lnTo>
                    <a:pt x="3702676" y="1556197"/>
                  </a:lnTo>
                  <a:lnTo>
                    <a:pt x="3716091" y="1690352"/>
                  </a:lnTo>
                  <a:lnTo>
                    <a:pt x="3716091" y="1770845"/>
                  </a:lnTo>
                  <a:lnTo>
                    <a:pt x="3783169" y="1837923"/>
                  </a:lnTo>
                  <a:cubicBezTo>
                    <a:pt x="3851966" y="2003037"/>
                    <a:pt x="3908380" y="1998909"/>
                    <a:pt x="3836831" y="1998909"/>
                  </a:cubicBezTo>
                  <a:lnTo>
                    <a:pt x="3850246" y="2119648"/>
                  </a:lnTo>
                  <a:lnTo>
                    <a:pt x="3970986" y="2226972"/>
                  </a:lnTo>
                  <a:lnTo>
                    <a:pt x="4011232" y="2387958"/>
                  </a:lnTo>
                  <a:lnTo>
                    <a:pt x="4051479" y="2508697"/>
                  </a:lnTo>
                  <a:lnTo>
                    <a:pt x="3997817" y="2616021"/>
                  </a:lnTo>
                  <a:lnTo>
                    <a:pt x="3997817" y="2709930"/>
                  </a:lnTo>
                  <a:lnTo>
                    <a:pt x="3944155" y="2736761"/>
                  </a:lnTo>
                  <a:lnTo>
                    <a:pt x="3716091" y="2723345"/>
                  </a:lnTo>
                  <a:lnTo>
                    <a:pt x="3528274" y="2763592"/>
                  </a:lnTo>
                  <a:lnTo>
                    <a:pt x="3394119" y="2696514"/>
                  </a:lnTo>
                  <a:lnTo>
                    <a:pt x="3340457" y="2669683"/>
                  </a:lnTo>
                  <a:lnTo>
                    <a:pt x="3246549" y="2669683"/>
                  </a:lnTo>
                  <a:lnTo>
                    <a:pt x="3192887" y="2709930"/>
                  </a:lnTo>
                  <a:lnTo>
                    <a:pt x="3259964" y="2777007"/>
                  </a:lnTo>
                  <a:lnTo>
                    <a:pt x="3313626" y="2830669"/>
                  </a:lnTo>
                  <a:lnTo>
                    <a:pt x="3340457" y="3152641"/>
                  </a:lnTo>
                  <a:lnTo>
                    <a:pt x="3259964" y="3246549"/>
                  </a:lnTo>
                  <a:lnTo>
                    <a:pt x="3263771" y="3611019"/>
                  </a:lnTo>
                  <a:lnTo>
                    <a:pt x="3233133" y="3702676"/>
                  </a:lnTo>
                  <a:lnTo>
                    <a:pt x="3344260" y="3787678"/>
                  </a:lnTo>
                  <a:lnTo>
                    <a:pt x="3394119" y="4024648"/>
                  </a:lnTo>
                  <a:lnTo>
                    <a:pt x="3420950" y="4225880"/>
                  </a:lnTo>
                  <a:lnTo>
                    <a:pt x="3380704" y="4239296"/>
                  </a:lnTo>
                  <a:lnTo>
                    <a:pt x="3407535" y="4373451"/>
                  </a:lnTo>
                  <a:lnTo>
                    <a:pt x="3488028" y="4440528"/>
                  </a:lnTo>
                  <a:lnTo>
                    <a:pt x="3514859" y="4453944"/>
                  </a:lnTo>
                  <a:lnTo>
                    <a:pt x="3514859" y="4534437"/>
                  </a:lnTo>
                  <a:lnTo>
                    <a:pt x="3474612" y="4561268"/>
                  </a:lnTo>
                  <a:lnTo>
                    <a:pt x="3474612" y="4628345"/>
                  </a:lnTo>
                  <a:lnTo>
                    <a:pt x="3555105" y="4655176"/>
                  </a:lnTo>
                  <a:lnTo>
                    <a:pt x="3541690" y="4856409"/>
                  </a:lnTo>
                  <a:lnTo>
                    <a:pt x="3474612" y="4963732"/>
                  </a:lnTo>
                  <a:lnTo>
                    <a:pt x="3555105" y="5178380"/>
                  </a:lnTo>
                  <a:lnTo>
                    <a:pt x="3622183" y="5325951"/>
                  </a:lnTo>
                  <a:lnTo>
                    <a:pt x="3702676" y="5379613"/>
                  </a:lnTo>
                  <a:lnTo>
                    <a:pt x="3702676" y="5540599"/>
                  </a:lnTo>
                  <a:lnTo>
                    <a:pt x="3622183" y="5661338"/>
                  </a:lnTo>
                  <a:lnTo>
                    <a:pt x="3581936" y="5728416"/>
                  </a:lnTo>
                  <a:lnTo>
                    <a:pt x="3581936" y="5795493"/>
                  </a:lnTo>
                  <a:lnTo>
                    <a:pt x="3608767" y="5916232"/>
                  </a:lnTo>
                  <a:lnTo>
                    <a:pt x="3649014" y="5983310"/>
                  </a:lnTo>
                  <a:lnTo>
                    <a:pt x="3769753" y="6023556"/>
                  </a:lnTo>
                  <a:lnTo>
                    <a:pt x="3836831" y="6063803"/>
                  </a:lnTo>
                  <a:lnTo>
                    <a:pt x="3877077" y="6171127"/>
                  </a:lnTo>
                  <a:lnTo>
                    <a:pt x="3997817" y="6291866"/>
                  </a:lnTo>
                  <a:lnTo>
                    <a:pt x="4112147" y="6470660"/>
                  </a:lnTo>
                  <a:lnTo>
                    <a:pt x="4027850" y="6546761"/>
                  </a:lnTo>
                  <a:lnTo>
                    <a:pt x="3863662" y="6466268"/>
                  </a:lnTo>
                  <a:lnTo>
                    <a:pt x="3666237" y="6517673"/>
                  </a:lnTo>
                  <a:lnTo>
                    <a:pt x="3608767" y="6385775"/>
                  </a:lnTo>
                  <a:lnTo>
                    <a:pt x="3562118" y="6539989"/>
                  </a:lnTo>
                  <a:lnTo>
                    <a:pt x="3514859" y="6519930"/>
                  </a:lnTo>
                  <a:lnTo>
                    <a:pt x="3380704" y="6546761"/>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1" name="Google Shape;168;gbfaf75ae5c_0_21">
              <a:extLst>
                <a:ext uri="{FF2B5EF4-FFF2-40B4-BE49-F238E27FC236}">
                  <a16:creationId xmlns:a16="http://schemas.microsoft.com/office/drawing/2014/main" id="{2A4BC2AD-909E-4A70-B50B-7AFF7C70EBB4}"/>
                </a:ext>
              </a:extLst>
            </p:cNvPr>
            <p:cNvSpPr/>
            <p:nvPr/>
          </p:nvSpPr>
          <p:spPr>
            <a:xfrm>
              <a:off x="1493837" y="2255309"/>
              <a:ext cx="1279079" cy="923684"/>
            </a:xfrm>
            <a:custGeom>
              <a:avLst/>
              <a:gdLst/>
              <a:ahLst/>
              <a:cxnLst/>
              <a:rect l="l" t="t" r="r" b="b"/>
              <a:pathLst>
                <a:path w="6239410" h="4676882" extrusionOk="0">
                  <a:moveTo>
                    <a:pt x="117725" y="1252163"/>
                  </a:moveTo>
                  <a:lnTo>
                    <a:pt x="0" y="963202"/>
                  </a:lnTo>
                  <a:lnTo>
                    <a:pt x="203343" y="909691"/>
                  </a:lnTo>
                  <a:cubicBezTo>
                    <a:pt x="292301" y="943051"/>
                    <a:pt x="258481" y="941798"/>
                    <a:pt x="299663" y="941798"/>
                  </a:cubicBezTo>
                  <a:lnTo>
                    <a:pt x="470899" y="866882"/>
                  </a:lnTo>
                  <a:lnTo>
                    <a:pt x="642135" y="834775"/>
                  </a:lnTo>
                  <a:lnTo>
                    <a:pt x="727753" y="770562"/>
                  </a:lnTo>
                  <a:lnTo>
                    <a:pt x="824073" y="888286"/>
                  </a:lnTo>
                  <a:lnTo>
                    <a:pt x="898989" y="802668"/>
                  </a:lnTo>
                  <a:lnTo>
                    <a:pt x="888287" y="695646"/>
                  </a:lnTo>
                  <a:cubicBezTo>
                    <a:pt x="1030790" y="671895"/>
                    <a:pt x="973314" y="674241"/>
                    <a:pt x="1059523" y="674241"/>
                  </a:cubicBezTo>
                  <a:lnTo>
                    <a:pt x="1145140" y="684944"/>
                  </a:lnTo>
                  <a:lnTo>
                    <a:pt x="1145140" y="556517"/>
                  </a:lnTo>
                  <a:lnTo>
                    <a:pt x="1262865" y="524410"/>
                  </a:lnTo>
                  <a:lnTo>
                    <a:pt x="1466208" y="588623"/>
                  </a:lnTo>
                  <a:lnTo>
                    <a:pt x="1616039" y="556517"/>
                  </a:lnTo>
                  <a:lnTo>
                    <a:pt x="1690955" y="588623"/>
                  </a:lnTo>
                  <a:lnTo>
                    <a:pt x="1830084" y="374578"/>
                  </a:lnTo>
                  <a:lnTo>
                    <a:pt x="2054831" y="385281"/>
                  </a:lnTo>
                  <a:lnTo>
                    <a:pt x="2129747" y="214045"/>
                  </a:lnTo>
                  <a:lnTo>
                    <a:pt x="2322388" y="203342"/>
                  </a:lnTo>
                  <a:lnTo>
                    <a:pt x="2515028" y="278258"/>
                  </a:lnTo>
                  <a:lnTo>
                    <a:pt x="2632753" y="288960"/>
                  </a:lnTo>
                  <a:lnTo>
                    <a:pt x="2793287" y="246151"/>
                  </a:lnTo>
                  <a:lnTo>
                    <a:pt x="2857500" y="117724"/>
                  </a:lnTo>
                  <a:cubicBezTo>
                    <a:pt x="2846404" y="17858"/>
                    <a:pt x="2814494" y="21404"/>
                    <a:pt x="2857500" y="21404"/>
                  </a:cubicBezTo>
                  <a:lnTo>
                    <a:pt x="2975225" y="0"/>
                  </a:lnTo>
                  <a:lnTo>
                    <a:pt x="3028736" y="139129"/>
                  </a:lnTo>
                  <a:lnTo>
                    <a:pt x="3167865" y="214045"/>
                  </a:lnTo>
                  <a:lnTo>
                    <a:pt x="3125056" y="331769"/>
                  </a:lnTo>
                  <a:lnTo>
                    <a:pt x="3232079" y="385281"/>
                  </a:lnTo>
                  <a:cubicBezTo>
                    <a:pt x="3320722" y="329878"/>
                    <a:pt x="3317697" y="365424"/>
                    <a:pt x="3317697" y="321067"/>
                  </a:cubicBezTo>
                  <a:lnTo>
                    <a:pt x="3317697" y="256854"/>
                  </a:lnTo>
                  <a:lnTo>
                    <a:pt x="3446124" y="224747"/>
                  </a:lnTo>
                  <a:lnTo>
                    <a:pt x="3574551" y="267556"/>
                  </a:lnTo>
                  <a:lnTo>
                    <a:pt x="3595955" y="321067"/>
                  </a:lnTo>
                  <a:lnTo>
                    <a:pt x="3553146" y="449494"/>
                  </a:lnTo>
                  <a:lnTo>
                    <a:pt x="3553146" y="535112"/>
                  </a:lnTo>
                  <a:lnTo>
                    <a:pt x="3531742" y="588623"/>
                  </a:lnTo>
                  <a:lnTo>
                    <a:pt x="3660169" y="674241"/>
                  </a:lnTo>
                  <a:lnTo>
                    <a:pt x="3745787" y="674241"/>
                  </a:lnTo>
                  <a:lnTo>
                    <a:pt x="3788596" y="706348"/>
                  </a:lnTo>
                  <a:lnTo>
                    <a:pt x="3874214" y="652837"/>
                  </a:lnTo>
                  <a:lnTo>
                    <a:pt x="3927725" y="684944"/>
                  </a:lnTo>
                  <a:lnTo>
                    <a:pt x="4002640" y="631432"/>
                  </a:lnTo>
                  <a:lnTo>
                    <a:pt x="4216685" y="749157"/>
                  </a:lnTo>
                  <a:lnTo>
                    <a:pt x="4270197" y="781264"/>
                  </a:lnTo>
                  <a:lnTo>
                    <a:pt x="4355815" y="791966"/>
                  </a:lnTo>
                  <a:lnTo>
                    <a:pt x="4580562" y="824073"/>
                  </a:lnTo>
                  <a:lnTo>
                    <a:pt x="4751798" y="866882"/>
                  </a:lnTo>
                  <a:lnTo>
                    <a:pt x="4805309" y="856180"/>
                  </a:lnTo>
                  <a:lnTo>
                    <a:pt x="4944438" y="920393"/>
                  </a:lnTo>
                  <a:lnTo>
                    <a:pt x="4976545" y="1006011"/>
                  </a:lnTo>
                  <a:lnTo>
                    <a:pt x="5019354" y="1091629"/>
                  </a:lnTo>
                  <a:lnTo>
                    <a:pt x="4987247" y="1198651"/>
                  </a:lnTo>
                  <a:lnTo>
                    <a:pt x="4976545" y="1305674"/>
                  </a:lnTo>
                  <a:lnTo>
                    <a:pt x="5008652" y="1434101"/>
                  </a:lnTo>
                  <a:lnTo>
                    <a:pt x="4976545" y="1594635"/>
                  </a:lnTo>
                  <a:lnTo>
                    <a:pt x="5126376" y="1648146"/>
                  </a:lnTo>
                  <a:lnTo>
                    <a:pt x="5179888" y="1787275"/>
                  </a:lnTo>
                  <a:lnTo>
                    <a:pt x="5244101" y="1979915"/>
                  </a:lnTo>
                  <a:lnTo>
                    <a:pt x="5436742" y="1926404"/>
                  </a:lnTo>
                  <a:cubicBezTo>
                    <a:pt x="5492144" y="2015047"/>
                    <a:pt x="5456598" y="2012022"/>
                    <a:pt x="5500955" y="2012022"/>
                  </a:cubicBezTo>
                  <a:lnTo>
                    <a:pt x="5586573" y="1979915"/>
                  </a:lnTo>
                  <a:lnTo>
                    <a:pt x="5693596" y="2033427"/>
                  </a:lnTo>
                  <a:lnTo>
                    <a:pt x="5629382" y="2119045"/>
                  </a:lnTo>
                  <a:lnTo>
                    <a:pt x="5704298" y="2172556"/>
                  </a:lnTo>
                  <a:lnTo>
                    <a:pt x="5918343" y="2172556"/>
                  </a:lnTo>
                  <a:lnTo>
                    <a:pt x="6110983" y="2236769"/>
                  </a:lnTo>
                  <a:lnTo>
                    <a:pt x="6121685" y="2290281"/>
                  </a:lnTo>
                  <a:lnTo>
                    <a:pt x="6089579" y="2343792"/>
                  </a:lnTo>
                  <a:lnTo>
                    <a:pt x="6089579" y="2440112"/>
                  </a:lnTo>
                  <a:lnTo>
                    <a:pt x="6046770" y="2600646"/>
                  </a:lnTo>
                  <a:lnTo>
                    <a:pt x="5993258" y="2696966"/>
                  </a:lnTo>
                  <a:lnTo>
                    <a:pt x="5971854" y="2750477"/>
                  </a:lnTo>
                  <a:lnTo>
                    <a:pt x="6003961" y="2889607"/>
                  </a:lnTo>
                  <a:lnTo>
                    <a:pt x="6025365" y="3082247"/>
                  </a:lnTo>
                  <a:lnTo>
                    <a:pt x="6089579" y="3167865"/>
                  </a:lnTo>
                  <a:lnTo>
                    <a:pt x="6164494" y="3242781"/>
                  </a:lnTo>
                  <a:lnTo>
                    <a:pt x="6239410" y="3296292"/>
                  </a:lnTo>
                  <a:lnTo>
                    <a:pt x="6239410" y="3467528"/>
                  </a:lnTo>
                  <a:lnTo>
                    <a:pt x="6218006" y="3585253"/>
                  </a:lnTo>
                  <a:lnTo>
                    <a:pt x="6100281" y="3617359"/>
                  </a:lnTo>
                  <a:lnTo>
                    <a:pt x="6046770" y="3670871"/>
                  </a:lnTo>
                  <a:lnTo>
                    <a:pt x="6014663" y="3745786"/>
                  </a:lnTo>
                  <a:lnTo>
                    <a:pt x="5982556" y="3810000"/>
                  </a:lnTo>
                  <a:lnTo>
                    <a:pt x="6014663" y="3970533"/>
                  </a:lnTo>
                  <a:lnTo>
                    <a:pt x="6003961" y="4066854"/>
                  </a:lnTo>
                  <a:lnTo>
                    <a:pt x="5961152" y="4109663"/>
                  </a:lnTo>
                  <a:lnTo>
                    <a:pt x="5939747" y="4227387"/>
                  </a:lnTo>
                  <a:lnTo>
                    <a:pt x="5832725" y="4291601"/>
                  </a:lnTo>
                  <a:lnTo>
                    <a:pt x="5715000" y="4248792"/>
                  </a:lnTo>
                  <a:lnTo>
                    <a:pt x="5682893" y="4355814"/>
                  </a:lnTo>
                  <a:lnTo>
                    <a:pt x="5597275" y="4355814"/>
                  </a:lnTo>
                  <a:lnTo>
                    <a:pt x="5510865" y="4454355"/>
                  </a:lnTo>
                  <a:lnTo>
                    <a:pt x="5393933" y="4484241"/>
                  </a:lnTo>
                  <a:lnTo>
                    <a:pt x="5295636" y="4495687"/>
                  </a:lnTo>
                  <a:lnTo>
                    <a:pt x="5179888" y="4462837"/>
                  </a:lnTo>
                  <a:lnTo>
                    <a:pt x="5019354" y="4462837"/>
                  </a:lnTo>
                  <a:lnTo>
                    <a:pt x="4965843" y="4462837"/>
                  </a:lnTo>
                  <a:lnTo>
                    <a:pt x="4901629" y="4452135"/>
                  </a:lnTo>
                  <a:lnTo>
                    <a:pt x="4901629" y="4377219"/>
                  </a:lnTo>
                  <a:lnTo>
                    <a:pt x="4848118" y="4355814"/>
                  </a:lnTo>
                  <a:lnTo>
                    <a:pt x="4719691" y="4355814"/>
                  </a:lnTo>
                  <a:lnTo>
                    <a:pt x="4634469" y="4336637"/>
                  </a:lnTo>
                  <a:lnTo>
                    <a:pt x="4473539" y="4270196"/>
                  </a:lnTo>
                  <a:lnTo>
                    <a:pt x="4345112" y="4131067"/>
                  </a:lnTo>
                  <a:lnTo>
                    <a:pt x="4205983" y="4195281"/>
                  </a:lnTo>
                  <a:lnTo>
                    <a:pt x="4024045" y="4270196"/>
                  </a:lnTo>
                  <a:lnTo>
                    <a:pt x="3884916" y="4313005"/>
                  </a:lnTo>
                  <a:lnTo>
                    <a:pt x="3713680" y="4387921"/>
                  </a:lnTo>
                  <a:lnTo>
                    <a:pt x="3702978" y="4484241"/>
                  </a:lnTo>
                  <a:lnTo>
                    <a:pt x="3574551" y="4548455"/>
                  </a:lnTo>
                  <a:lnTo>
                    <a:pt x="3381910" y="4676882"/>
                  </a:lnTo>
                  <a:lnTo>
                    <a:pt x="3339101" y="4676882"/>
                  </a:lnTo>
                  <a:lnTo>
                    <a:pt x="3242781" y="4580562"/>
                  </a:lnTo>
                  <a:lnTo>
                    <a:pt x="3189270" y="4387921"/>
                  </a:lnTo>
                  <a:lnTo>
                    <a:pt x="3146461" y="4259494"/>
                  </a:lnTo>
                  <a:lnTo>
                    <a:pt x="2996629" y="4205983"/>
                  </a:lnTo>
                  <a:lnTo>
                    <a:pt x="2921714" y="4205983"/>
                  </a:lnTo>
                  <a:lnTo>
                    <a:pt x="2846798" y="4270196"/>
                  </a:lnTo>
                  <a:lnTo>
                    <a:pt x="2793287" y="4355814"/>
                  </a:lnTo>
                  <a:lnTo>
                    <a:pt x="2707669" y="4377219"/>
                  </a:lnTo>
                  <a:lnTo>
                    <a:pt x="2643455" y="4280899"/>
                  </a:lnTo>
                  <a:lnTo>
                    <a:pt x="2579242" y="4238090"/>
                  </a:lnTo>
                  <a:lnTo>
                    <a:pt x="2482921" y="4173876"/>
                  </a:lnTo>
                  <a:lnTo>
                    <a:pt x="2333090" y="4141769"/>
                  </a:lnTo>
                  <a:lnTo>
                    <a:pt x="2236770" y="4131067"/>
                  </a:lnTo>
                  <a:lnTo>
                    <a:pt x="2097640" y="4120365"/>
                  </a:lnTo>
                  <a:lnTo>
                    <a:pt x="2054831" y="3991938"/>
                  </a:lnTo>
                  <a:lnTo>
                    <a:pt x="2086938" y="3874213"/>
                  </a:lnTo>
                  <a:lnTo>
                    <a:pt x="1990618" y="3788595"/>
                  </a:lnTo>
                  <a:lnTo>
                    <a:pt x="1808680" y="3788595"/>
                  </a:lnTo>
                  <a:lnTo>
                    <a:pt x="1808680" y="3531741"/>
                  </a:lnTo>
                  <a:lnTo>
                    <a:pt x="1797978" y="3435421"/>
                  </a:lnTo>
                  <a:lnTo>
                    <a:pt x="1776573" y="3403314"/>
                  </a:lnTo>
                  <a:lnTo>
                    <a:pt x="1723062" y="3381910"/>
                  </a:lnTo>
                  <a:lnTo>
                    <a:pt x="1626742" y="3414017"/>
                  </a:lnTo>
                  <a:lnTo>
                    <a:pt x="1519719" y="3467528"/>
                  </a:lnTo>
                  <a:lnTo>
                    <a:pt x="1380590" y="3553146"/>
                  </a:lnTo>
                  <a:lnTo>
                    <a:pt x="1177247" y="3745786"/>
                  </a:lnTo>
                  <a:lnTo>
                    <a:pt x="1102331" y="3788595"/>
                  </a:lnTo>
                  <a:lnTo>
                    <a:pt x="1016714" y="3788595"/>
                  </a:lnTo>
                  <a:lnTo>
                    <a:pt x="1070225" y="3660168"/>
                  </a:lnTo>
                  <a:lnTo>
                    <a:pt x="1113034" y="3574550"/>
                  </a:lnTo>
                  <a:lnTo>
                    <a:pt x="1091629" y="3478230"/>
                  </a:lnTo>
                  <a:lnTo>
                    <a:pt x="1070225" y="3403314"/>
                  </a:lnTo>
                  <a:lnTo>
                    <a:pt x="1038118" y="3328399"/>
                  </a:lnTo>
                  <a:lnTo>
                    <a:pt x="1027416" y="3285590"/>
                  </a:lnTo>
                  <a:lnTo>
                    <a:pt x="952500" y="3210674"/>
                  </a:lnTo>
                  <a:lnTo>
                    <a:pt x="877584" y="3146460"/>
                  </a:lnTo>
                  <a:lnTo>
                    <a:pt x="877584" y="3060842"/>
                  </a:lnTo>
                  <a:lnTo>
                    <a:pt x="888287" y="2996629"/>
                  </a:lnTo>
                  <a:lnTo>
                    <a:pt x="877584" y="2921713"/>
                  </a:lnTo>
                  <a:lnTo>
                    <a:pt x="759860" y="2793286"/>
                  </a:lnTo>
                  <a:lnTo>
                    <a:pt x="749157" y="2632753"/>
                  </a:lnTo>
                  <a:lnTo>
                    <a:pt x="727753" y="2547135"/>
                  </a:lnTo>
                  <a:lnTo>
                    <a:pt x="545815" y="2450814"/>
                  </a:lnTo>
                  <a:lnTo>
                    <a:pt x="513708" y="2290281"/>
                  </a:lnTo>
                  <a:lnTo>
                    <a:pt x="128427" y="1637444"/>
                  </a:lnTo>
                  <a:lnTo>
                    <a:pt x="117725" y="1252163"/>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2" name="Google Shape;169;gbfaf75ae5c_0_21">
              <a:extLst>
                <a:ext uri="{FF2B5EF4-FFF2-40B4-BE49-F238E27FC236}">
                  <a16:creationId xmlns:a16="http://schemas.microsoft.com/office/drawing/2014/main" id="{DDDAAAE3-C8DA-40E3-9142-C204194395E9}"/>
                </a:ext>
              </a:extLst>
            </p:cNvPr>
            <p:cNvSpPr/>
            <p:nvPr/>
          </p:nvSpPr>
          <p:spPr>
            <a:xfrm>
              <a:off x="2033587" y="2356909"/>
              <a:ext cx="266981" cy="225635"/>
            </a:xfrm>
            <a:custGeom>
              <a:avLst/>
              <a:gdLst/>
              <a:ahLst/>
              <a:cxnLst/>
              <a:rect l="l" t="t" r="r" b="b"/>
              <a:pathLst>
                <a:path w="299979" h="237510" extrusionOk="0">
                  <a:moveTo>
                    <a:pt x="224923" y="198000"/>
                  </a:moveTo>
                  <a:cubicBezTo>
                    <a:pt x="205873" y="208716"/>
                    <a:pt x="181266" y="224987"/>
                    <a:pt x="165391" y="231337"/>
                  </a:cubicBezTo>
                  <a:cubicBezTo>
                    <a:pt x="149516" y="237687"/>
                    <a:pt x="140388" y="238878"/>
                    <a:pt x="129673" y="236100"/>
                  </a:cubicBezTo>
                  <a:cubicBezTo>
                    <a:pt x="118958" y="233322"/>
                    <a:pt x="107845" y="223003"/>
                    <a:pt x="101098" y="214668"/>
                  </a:cubicBezTo>
                  <a:cubicBezTo>
                    <a:pt x="94351" y="206334"/>
                    <a:pt x="91175" y="195618"/>
                    <a:pt x="89191" y="186093"/>
                  </a:cubicBezTo>
                  <a:cubicBezTo>
                    <a:pt x="87206" y="176568"/>
                    <a:pt x="91572" y="167043"/>
                    <a:pt x="89191" y="157518"/>
                  </a:cubicBezTo>
                  <a:cubicBezTo>
                    <a:pt x="86810" y="147993"/>
                    <a:pt x="79666" y="135293"/>
                    <a:pt x="74904" y="128943"/>
                  </a:cubicBezTo>
                  <a:cubicBezTo>
                    <a:pt x="70142" y="122593"/>
                    <a:pt x="64188" y="123783"/>
                    <a:pt x="60616" y="119418"/>
                  </a:cubicBezTo>
                  <a:cubicBezTo>
                    <a:pt x="57044" y="115053"/>
                    <a:pt x="57838" y="108306"/>
                    <a:pt x="53473" y="102750"/>
                  </a:cubicBezTo>
                  <a:cubicBezTo>
                    <a:pt x="49108" y="97194"/>
                    <a:pt x="41170" y="87668"/>
                    <a:pt x="34423" y="86081"/>
                  </a:cubicBezTo>
                  <a:cubicBezTo>
                    <a:pt x="27676" y="84493"/>
                    <a:pt x="18547" y="93225"/>
                    <a:pt x="12991" y="93225"/>
                  </a:cubicBezTo>
                  <a:cubicBezTo>
                    <a:pt x="7435" y="93225"/>
                    <a:pt x="3069" y="88462"/>
                    <a:pt x="1085" y="86081"/>
                  </a:cubicBezTo>
                  <a:cubicBezTo>
                    <a:pt x="-899" y="83700"/>
                    <a:pt x="291" y="81318"/>
                    <a:pt x="1085" y="78937"/>
                  </a:cubicBezTo>
                  <a:cubicBezTo>
                    <a:pt x="1879" y="76556"/>
                    <a:pt x="1482" y="74174"/>
                    <a:pt x="5848" y="71793"/>
                  </a:cubicBezTo>
                  <a:cubicBezTo>
                    <a:pt x="10214" y="69412"/>
                    <a:pt x="19342" y="65444"/>
                    <a:pt x="27279" y="64650"/>
                  </a:cubicBezTo>
                  <a:cubicBezTo>
                    <a:pt x="35216" y="63856"/>
                    <a:pt x="44742" y="68619"/>
                    <a:pt x="53473" y="67031"/>
                  </a:cubicBezTo>
                  <a:cubicBezTo>
                    <a:pt x="62204" y="65443"/>
                    <a:pt x="72522" y="59491"/>
                    <a:pt x="79666" y="55125"/>
                  </a:cubicBezTo>
                  <a:cubicBezTo>
                    <a:pt x="86810" y="50759"/>
                    <a:pt x="90382" y="46790"/>
                    <a:pt x="96335" y="40837"/>
                  </a:cubicBezTo>
                  <a:cubicBezTo>
                    <a:pt x="102288" y="34884"/>
                    <a:pt x="107051" y="22978"/>
                    <a:pt x="115385" y="19406"/>
                  </a:cubicBezTo>
                  <a:cubicBezTo>
                    <a:pt x="123719" y="15834"/>
                    <a:pt x="135228" y="22581"/>
                    <a:pt x="146341" y="19406"/>
                  </a:cubicBezTo>
                  <a:cubicBezTo>
                    <a:pt x="157454" y="16231"/>
                    <a:pt x="173330" y="-2820"/>
                    <a:pt x="182061" y="355"/>
                  </a:cubicBezTo>
                  <a:cubicBezTo>
                    <a:pt x="190792" y="3530"/>
                    <a:pt x="194364" y="31312"/>
                    <a:pt x="198729" y="38456"/>
                  </a:cubicBezTo>
                  <a:cubicBezTo>
                    <a:pt x="203094" y="45600"/>
                    <a:pt x="205476" y="39646"/>
                    <a:pt x="208254" y="43218"/>
                  </a:cubicBezTo>
                  <a:cubicBezTo>
                    <a:pt x="211032" y="46790"/>
                    <a:pt x="214604" y="53140"/>
                    <a:pt x="215398" y="59887"/>
                  </a:cubicBezTo>
                  <a:cubicBezTo>
                    <a:pt x="216192" y="66634"/>
                    <a:pt x="214207" y="77747"/>
                    <a:pt x="213016" y="83700"/>
                  </a:cubicBezTo>
                  <a:cubicBezTo>
                    <a:pt x="211825" y="89653"/>
                    <a:pt x="209048" y="91637"/>
                    <a:pt x="208254" y="95606"/>
                  </a:cubicBezTo>
                  <a:cubicBezTo>
                    <a:pt x="207460" y="99575"/>
                    <a:pt x="207063" y="103543"/>
                    <a:pt x="208254" y="107512"/>
                  </a:cubicBezTo>
                  <a:cubicBezTo>
                    <a:pt x="209445" y="111481"/>
                    <a:pt x="210636" y="115449"/>
                    <a:pt x="215398" y="119418"/>
                  </a:cubicBezTo>
                  <a:cubicBezTo>
                    <a:pt x="220160" y="123387"/>
                    <a:pt x="230082" y="126563"/>
                    <a:pt x="236829" y="131325"/>
                  </a:cubicBezTo>
                  <a:cubicBezTo>
                    <a:pt x="243576" y="136087"/>
                    <a:pt x="249132" y="149977"/>
                    <a:pt x="255879" y="147993"/>
                  </a:cubicBezTo>
                  <a:cubicBezTo>
                    <a:pt x="262626" y="146009"/>
                    <a:pt x="272944" y="119022"/>
                    <a:pt x="277310" y="119419"/>
                  </a:cubicBezTo>
                  <a:cubicBezTo>
                    <a:pt x="281676" y="119816"/>
                    <a:pt x="278898" y="144422"/>
                    <a:pt x="282073" y="150375"/>
                  </a:cubicBezTo>
                  <a:cubicBezTo>
                    <a:pt x="285248" y="156328"/>
                    <a:pt x="293582" y="152756"/>
                    <a:pt x="296360" y="155137"/>
                  </a:cubicBezTo>
                  <a:cubicBezTo>
                    <a:pt x="299138" y="157518"/>
                    <a:pt x="301519" y="162678"/>
                    <a:pt x="298741" y="164662"/>
                  </a:cubicBezTo>
                  <a:cubicBezTo>
                    <a:pt x="295963" y="166646"/>
                    <a:pt x="286041" y="166646"/>
                    <a:pt x="279691" y="167043"/>
                  </a:cubicBezTo>
                  <a:cubicBezTo>
                    <a:pt x="273341" y="167440"/>
                    <a:pt x="243973" y="187284"/>
                    <a:pt x="224923" y="198000"/>
                  </a:cubicBezTo>
                  <a:close/>
                </a:path>
              </a:pathLst>
            </a:custGeom>
            <a:solidFill>
              <a:srgbClr val="558ED5"/>
            </a:solidFill>
            <a:ln w="9525" cap="flat" cmpd="sng">
              <a:solidFill>
                <a:srgbClr val="73BD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3" name="Google Shape;170;gbfaf75ae5c_0_21">
              <a:extLst>
                <a:ext uri="{FF2B5EF4-FFF2-40B4-BE49-F238E27FC236}">
                  <a16:creationId xmlns:a16="http://schemas.microsoft.com/office/drawing/2014/main" id="{D6443D39-B559-44B5-B9A5-987C1F4A110B}"/>
                </a:ext>
              </a:extLst>
            </p:cNvPr>
            <p:cNvSpPr/>
            <p:nvPr/>
          </p:nvSpPr>
          <p:spPr>
            <a:xfrm>
              <a:off x="2089150" y="2802996"/>
              <a:ext cx="211279" cy="174713"/>
            </a:xfrm>
            <a:custGeom>
              <a:avLst/>
              <a:gdLst/>
              <a:ahLst/>
              <a:cxnLst/>
              <a:rect l="l" t="t" r="r" b="b"/>
              <a:pathLst>
                <a:path w="237392" h="184881" extrusionOk="0">
                  <a:moveTo>
                    <a:pt x="57591" y="114778"/>
                  </a:moveTo>
                  <a:cubicBezTo>
                    <a:pt x="44097" y="102475"/>
                    <a:pt x="17109" y="94537"/>
                    <a:pt x="7584" y="86203"/>
                  </a:cubicBezTo>
                  <a:cubicBezTo>
                    <a:pt x="-1941" y="77869"/>
                    <a:pt x="44" y="72709"/>
                    <a:pt x="441" y="64772"/>
                  </a:cubicBezTo>
                  <a:cubicBezTo>
                    <a:pt x="838" y="56835"/>
                    <a:pt x="7982" y="48103"/>
                    <a:pt x="9966" y="38578"/>
                  </a:cubicBezTo>
                  <a:cubicBezTo>
                    <a:pt x="11950" y="29053"/>
                    <a:pt x="12347" y="13178"/>
                    <a:pt x="12347" y="7622"/>
                  </a:cubicBezTo>
                  <a:cubicBezTo>
                    <a:pt x="12347" y="2066"/>
                    <a:pt x="6394" y="6432"/>
                    <a:pt x="9966" y="5241"/>
                  </a:cubicBezTo>
                  <a:cubicBezTo>
                    <a:pt x="13538" y="4050"/>
                    <a:pt x="25841" y="875"/>
                    <a:pt x="33778" y="478"/>
                  </a:cubicBezTo>
                  <a:cubicBezTo>
                    <a:pt x="41715" y="81"/>
                    <a:pt x="48860" y="-1109"/>
                    <a:pt x="57591" y="2860"/>
                  </a:cubicBezTo>
                  <a:cubicBezTo>
                    <a:pt x="66322" y="6829"/>
                    <a:pt x="77832" y="19132"/>
                    <a:pt x="86166" y="24291"/>
                  </a:cubicBezTo>
                  <a:cubicBezTo>
                    <a:pt x="94500" y="29450"/>
                    <a:pt x="100850" y="30244"/>
                    <a:pt x="107597" y="33816"/>
                  </a:cubicBezTo>
                  <a:cubicBezTo>
                    <a:pt x="114344" y="37388"/>
                    <a:pt x="119900" y="40960"/>
                    <a:pt x="126647" y="45722"/>
                  </a:cubicBezTo>
                  <a:cubicBezTo>
                    <a:pt x="133394" y="50484"/>
                    <a:pt x="146491" y="56041"/>
                    <a:pt x="148078" y="62391"/>
                  </a:cubicBezTo>
                  <a:cubicBezTo>
                    <a:pt x="149666" y="68741"/>
                    <a:pt x="134981" y="79060"/>
                    <a:pt x="136172" y="83822"/>
                  </a:cubicBezTo>
                  <a:cubicBezTo>
                    <a:pt x="137363" y="88584"/>
                    <a:pt x="150856" y="92553"/>
                    <a:pt x="155222" y="90966"/>
                  </a:cubicBezTo>
                  <a:cubicBezTo>
                    <a:pt x="159588" y="89379"/>
                    <a:pt x="159985" y="78663"/>
                    <a:pt x="162366" y="74297"/>
                  </a:cubicBezTo>
                  <a:cubicBezTo>
                    <a:pt x="164747" y="69931"/>
                    <a:pt x="163953" y="62788"/>
                    <a:pt x="169509" y="64772"/>
                  </a:cubicBezTo>
                  <a:cubicBezTo>
                    <a:pt x="175065" y="66756"/>
                    <a:pt x="188956" y="81441"/>
                    <a:pt x="195703" y="86203"/>
                  </a:cubicBezTo>
                  <a:cubicBezTo>
                    <a:pt x="202450" y="90965"/>
                    <a:pt x="207610" y="95331"/>
                    <a:pt x="209991" y="93347"/>
                  </a:cubicBezTo>
                  <a:cubicBezTo>
                    <a:pt x="212372" y="91363"/>
                    <a:pt x="207610" y="77869"/>
                    <a:pt x="209991" y="74297"/>
                  </a:cubicBezTo>
                  <a:cubicBezTo>
                    <a:pt x="212372" y="70725"/>
                    <a:pt x="219913" y="68344"/>
                    <a:pt x="224278" y="71916"/>
                  </a:cubicBezTo>
                  <a:cubicBezTo>
                    <a:pt x="228643" y="75488"/>
                    <a:pt x="234200" y="87394"/>
                    <a:pt x="236184" y="95728"/>
                  </a:cubicBezTo>
                  <a:cubicBezTo>
                    <a:pt x="238168" y="104062"/>
                    <a:pt x="237375" y="114381"/>
                    <a:pt x="236184" y="121922"/>
                  </a:cubicBezTo>
                  <a:cubicBezTo>
                    <a:pt x="234994" y="129463"/>
                    <a:pt x="239757" y="137400"/>
                    <a:pt x="229041" y="140972"/>
                  </a:cubicBezTo>
                  <a:cubicBezTo>
                    <a:pt x="218325" y="144544"/>
                    <a:pt x="186178" y="144544"/>
                    <a:pt x="171891" y="143353"/>
                  </a:cubicBezTo>
                  <a:cubicBezTo>
                    <a:pt x="157604" y="142162"/>
                    <a:pt x="150460" y="133828"/>
                    <a:pt x="143316" y="133828"/>
                  </a:cubicBezTo>
                  <a:cubicBezTo>
                    <a:pt x="136172" y="133828"/>
                    <a:pt x="133394" y="138194"/>
                    <a:pt x="129028" y="143353"/>
                  </a:cubicBezTo>
                  <a:cubicBezTo>
                    <a:pt x="124662" y="148513"/>
                    <a:pt x="119106" y="158832"/>
                    <a:pt x="117122" y="164785"/>
                  </a:cubicBezTo>
                  <a:cubicBezTo>
                    <a:pt x="115138" y="170738"/>
                    <a:pt x="119106" y="175897"/>
                    <a:pt x="117122" y="179072"/>
                  </a:cubicBezTo>
                  <a:cubicBezTo>
                    <a:pt x="115138" y="182247"/>
                    <a:pt x="109978" y="187010"/>
                    <a:pt x="105216" y="183835"/>
                  </a:cubicBezTo>
                  <a:cubicBezTo>
                    <a:pt x="100454" y="180660"/>
                    <a:pt x="92516" y="166769"/>
                    <a:pt x="88547" y="160022"/>
                  </a:cubicBezTo>
                  <a:cubicBezTo>
                    <a:pt x="84578" y="153275"/>
                    <a:pt x="71085" y="127081"/>
                    <a:pt x="57591" y="114778"/>
                  </a:cubicBezTo>
                  <a:close/>
                </a:path>
              </a:pathLst>
            </a:custGeom>
            <a:solidFill>
              <a:srgbClr val="558ED5"/>
            </a:solidFill>
            <a:ln w="9525" cap="flat" cmpd="sng">
              <a:solidFill>
                <a:srgbClr val="73BD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4" name="Google Shape;171;gbfaf75ae5c_0_21">
              <a:extLst>
                <a:ext uri="{FF2B5EF4-FFF2-40B4-BE49-F238E27FC236}">
                  <a16:creationId xmlns:a16="http://schemas.microsoft.com/office/drawing/2014/main" id="{4BE59811-F3B0-4EBF-9271-9BFBCBBBD8A9}"/>
                </a:ext>
              </a:extLst>
            </p:cNvPr>
            <p:cNvSpPr/>
            <p:nvPr/>
          </p:nvSpPr>
          <p:spPr>
            <a:xfrm>
              <a:off x="2135187" y="2691871"/>
              <a:ext cx="1447217" cy="1272708"/>
            </a:xfrm>
            <a:custGeom>
              <a:avLst/>
              <a:gdLst/>
              <a:ahLst/>
              <a:cxnLst/>
              <a:rect l="l" t="t" r="r" b="b"/>
              <a:pathLst>
                <a:path w="7146750" h="6611470" extrusionOk="0">
                  <a:moveTo>
                    <a:pt x="3011581" y="42022"/>
                  </a:moveTo>
                  <a:lnTo>
                    <a:pt x="3095625" y="168088"/>
                  </a:lnTo>
                  <a:lnTo>
                    <a:pt x="3249706" y="56029"/>
                  </a:lnTo>
                  <a:lnTo>
                    <a:pt x="3403787" y="84044"/>
                  </a:lnTo>
                  <a:lnTo>
                    <a:pt x="3445809" y="0"/>
                  </a:lnTo>
                  <a:lnTo>
                    <a:pt x="3557868" y="14007"/>
                  </a:lnTo>
                  <a:lnTo>
                    <a:pt x="3613897" y="98051"/>
                  </a:lnTo>
                  <a:lnTo>
                    <a:pt x="3739963" y="14007"/>
                  </a:lnTo>
                  <a:lnTo>
                    <a:pt x="3781985" y="98051"/>
                  </a:lnTo>
                  <a:lnTo>
                    <a:pt x="3852022" y="112059"/>
                  </a:lnTo>
                  <a:lnTo>
                    <a:pt x="3992096" y="182095"/>
                  </a:lnTo>
                  <a:lnTo>
                    <a:pt x="4048125" y="322169"/>
                  </a:lnTo>
                  <a:lnTo>
                    <a:pt x="4048125" y="322169"/>
                  </a:lnTo>
                  <a:lnTo>
                    <a:pt x="4258235" y="238125"/>
                  </a:lnTo>
                  <a:cubicBezTo>
                    <a:pt x="4330747" y="354143"/>
                    <a:pt x="4372320" y="350184"/>
                    <a:pt x="4314265" y="350184"/>
                  </a:cubicBezTo>
                  <a:cubicBezTo>
                    <a:pt x="4444413" y="277879"/>
                    <a:pt x="4488402" y="280147"/>
                    <a:pt x="4426323" y="280147"/>
                  </a:cubicBezTo>
                  <a:lnTo>
                    <a:pt x="4538382" y="322169"/>
                  </a:lnTo>
                  <a:lnTo>
                    <a:pt x="4734485" y="392206"/>
                  </a:lnTo>
                  <a:lnTo>
                    <a:pt x="4846544" y="588309"/>
                  </a:lnTo>
                  <a:lnTo>
                    <a:pt x="4888566" y="700367"/>
                  </a:lnTo>
                  <a:lnTo>
                    <a:pt x="4748209" y="936111"/>
                  </a:lnTo>
                  <a:lnTo>
                    <a:pt x="4622141" y="1052933"/>
                  </a:lnTo>
                  <a:lnTo>
                    <a:pt x="4569687" y="1160229"/>
                  </a:lnTo>
                  <a:lnTo>
                    <a:pt x="4538382" y="1302684"/>
                  </a:lnTo>
                  <a:lnTo>
                    <a:pt x="4594412" y="1442757"/>
                  </a:lnTo>
                  <a:lnTo>
                    <a:pt x="4707042" y="1694888"/>
                  </a:lnTo>
                  <a:lnTo>
                    <a:pt x="4847118" y="1781033"/>
                  </a:lnTo>
                  <a:lnTo>
                    <a:pt x="4976752" y="1795041"/>
                  </a:lnTo>
                  <a:cubicBezTo>
                    <a:pt x="5093183" y="1751379"/>
                    <a:pt x="5201747" y="1787898"/>
                    <a:pt x="5147846" y="1787898"/>
                  </a:cubicBezTo>
                  <a:lnTo>
                    <a:pt x="5225316" y="1848694"/>
                  </a:lnTo>
                  <a:lnTo>
                    <a:pt x="5375536" y="1909485"/>
                  </a:lnTo>
                  <a:lnTo>
                    <a:pt x="5487879" y="2051939"/>
                  </a:lnTo>
                  <a:lnTo>
                    <a:pt x="5571926" y="2149988"/>
                  </a:lnTo>
                  <a:lnTo>
                    <a:pt x="5739725" y="2264149"/>
                  </a:lnTo>
                  <a:lnTo>
                    <a:pt x="5981712" y="2219748"/>
                  </a:lnTo>
                  <a:lnTo>
                    <a:pt x="6150085" y="2201258"/>
                  </a:lnTo>
                  <a:lnTo>
                    <a:pt x="6286011" y="2280539"/>
                  </a:lnTo>
                  <a:lnTo>
                    <a:pt x="6488405" y="2411085"/>
                  </a:lnTo>
                  <a:lnTo>
                    <a:pt x="6600753" y="2273674"/>
                  </a:lnTo>
                  <a:lnTo>
                    <a:pt x="6677933" y="2154475"/>
                  </a:lnTo>
                  <a:lnTo>
                    <a:pt x="6912199" y="2154475"/>
                  </a:lnTo>
                  <a:lnTo>
                    <a:pt x="7035265" y="2152371"/>
                  </a:lnTo>
                  <a:lnTo>
                    <a:pt x="7070805" y="2228375"/>
                  </a:lnTo>
                  <a:cubicBezTo>
                    <a:pt x="7071774" y="2318181"/>
                    <a:pt x="7072744" y="2361481"/>
                    <a:pt x="7073713" y="2451287"/>
                  </a:cubicBezTo>
                  <a:lnTo>
                    <a:pt x="7105583" y="2572591"/>
                  </a:lnTo>
                  <a:lnTo>
                    <a:pt x="7146750" y="2715328"/>
                  </a:lnTo>
                  <a:lnTo>
                    <a:pt x="7083859" y="2929637"/>
                  </a:lnTo>
                  <a:lnTo>
                    <a:pt x="7031405" y="3041699"/>
                  </a:lnTo>
                  <a:lnTo>
                    <a:pt x="6961654" y="3221691"/>
                  </a:lnTo>
                  <a:lnTo>
                    <a:pt x="6975662" y="3361765"/>
                  </a:lnTo>
                  <a:lnTo>
                    <a:pt x="6933640" y="3571875"/>
                  </a:lnTo>
                  <a:lnTo>
                    <a:pt x="6667500" y="3697941"/>
                  </a:lnTo>
                  <a:lnTo>
                    <a:pt x="6597463" y="3725956"/>
                  </a:lnTo>
                  <a:lnTo>
                    <a:pt x="6513419" y="3669926"/>
                  </a:lnTo>
                  <a:lnTo>
                    <a:pt x="6443382" y="3753970"/>
                  </a:lnTo>
                  <a:lnTo>
                    <a:pt x="6247279" y="3936066"/>
                  </a:lnTo>
                  <a:lnTo>
                    <a:pt x="6023162" y="3852022"/>
                  </a:lnTo>
                  <a:lnTo>
                    <a:pt x="5925110" y="3922059"/>
                  </a:lnTo>
                  <a:lnTo>
                    <a:pt x="5855073" y="4076140"/>
                  </a:lnTo>
                  <a:lnTo>
                    <a:pt x="5827059" y="4132169"/>
                  </a:lnTo>
                  <a:lnTo>
                    <a:pt x="5855073" y="4272242"/>
                  </a:lnTo>
                  <a:lnTo>
                    <a:pt x="5813051" y="4426323"/>
                  </a:lnTo>
                  <a:lnTo>
                    <a:pt x="5771029" y="4538382"/>
                  </a:lnTo>
                  <a:lnTo>
                    <a:pt x="5841066" y="4706470"/>
                  </a:lnTo>
                  <a:lnTo>
                    <a:pt x="5939118" y="4748492"/>
                  </a:lnTo>
                  <a:lnTo>
                    <a:pt x="6051176" y="4748492"/>
                  </a:lnTo>
                  <a:lnTo>
                    <a:pt x="6023162" y="4846544"/>
                  </a:lnTo>
                  <a:lnTo>
                    <a:pt x="5995147" y="4944595"/>
                  </a:lnTo>
                  <a:lnTo>
                    <a:pt x="5841066" y="5098676"/>
                  </a:lnTo>
                  <a:lnTo>
                    <a:pt x="5910819" y="5245613"/>
                  </a:lnTo>
                  <a:lnTo>
                    <a:pt x="5785037" y="5364816"/>
                  </a:lnTo>
                  <a:lnTo>
                    <a:pt x="5658971" y="5476875"/>
                  </a:lnTo>
                  <a:lnTo>
                    <a:pt x="5546912" y="5504890"/>
                  </a:lnTo>
                  <a:lnTo>
                    <a:pt x="5364816" y="5490882"/>
                  </a:lnTo>
                  <a:lnTo>
                    <a:pt x="5294779" y="5546912"/>
                  </a:lnTo>
                  <a:lnTo>
                    <a:pt x="5308787" y="5630956"/>
                  </a:lnTo>
                  <a:lnTo>
                    <a:pt x="5308787" y="5743015"/>
                  </a:lnTo>
                  <a:lnTo>
                    <a:pt x="5168713" y="5883088"/>
                  </a:lnTo>
                  <a:lnTo>
                    <a:pt x="5168713" y="5925110"/>
                  </a:lnTo>
                  <a:lnTo>
                    <a:pt x="5154706" y="6023162"/>
                  </a:lnTo>
                  <a:lnTo>
                    <a:pt x="5172003" y="6130459"/>
                  </a:lnTo>
                  <a:lnTo>
                    <a:pt x="5098676" y="6261287"/>
                  </a:lnTo>
                  <a:lnTo>
                    <a:pt x="5028640" y="6429375"/>
                  </a:lnTo>
                  <a:lnTo>
                    <a:pt x="4958603" y="6527426"/>
                  </a:lnTo>
                  <a:lnTo>
                    <a:pt x="4930588" y="6611470"/>
                  </a:lnTo>
                  <a:lnTo>
                    <a:pt x="4846544" y="6597463"/>
                  </a:lnTo>
                  <a:lnTo>
                    <a:pt x="4692463" y="6317316"/>
                  </a:lnTo>
                  <a:lnTo>
                    <a:pt x="4636434" y="6331323"/>
                  </a:lnTo>
                  <a:lnTo>
                    <a:pt x="4580120" y="6473776"/>
                  </a:lnTo>
                  <a:lnTo>
                    <a:pt x="4482353" y="6583456"/>
                  </a:lnTo>
                  <a:lnTo>
                    <a:pt x="4314265" y="6583456"/>
                  </a:lnTo>
                  <a:lnTo>
                    <a:pt x="4174191" y="6527426"/>
                  </a:lnTo>
                  <a:lnTo>
                    <a:pt x="4104154" y="6331323"/>
                  </a:lnTo>
                  <a:lnTo>
                    <a:pt x="4048125" y="6247279"/>
                  </a:lnTo>
                  <a:lnTo>
                    <a:pt x="3992096" y="6009154"/>
                  </a:lnTo>
                  <a:lnTo>
                    <a:pt x="3838015" y="5827059"/>
                  </a:lnTo>
                  <a:lnTo>
                    <a:pt x="3725956" y="5925110"/>
                  </a:lnTo>
                  <a:lnTo>
                    <a:pt x="3473823" y="5967132"/>
                  </a:lnTo>
                  <a:lnTo>
                    <a:pt x="3403787" y="5967132"/>
                  </a:lnTo>
                  <a:lnTo>
                    <a:pt x="3403787" y="5869081"/>
                  </a:lnTo>
                  <a:lnTo>
                    <a:pt x="3333750" y="5700992"/>
                  </a:lnTo>
                  <a:lnTo>
                    <a:pt x="3389779" y="5574926"/>
                  </a:lnTo>
                  <a:lnTo>
                    <a:pt x="3389779" y="5378823"/>
                  </a:lnTo>
                  <a:lnTo>
                    <a:pt x="3305735" y="5182720"/>
                  </a:lnTo>
                  <a:lnTo>
                    <a:pt x="3235698" y="5070662"/>
                  </a:lnTo>
                  <a:lnTo>
                    <a:pt x="2997573" y="4958603"/>
                  </a:lnTo>
                  <a:lnTo>
                    <a:pt x="2899522" y="4846544"/>
                  </a:lnTo>
                  <a:lnTo>
                    <a:pt x="2535331" y="4552390"/>
                  </a:lnTo>
                  <a:lnTo>
                    <a:pt x="2367243" y="4468345"/>
                  </a:lnTo>
                  <a:lnTo>
                    <a:pt x="2213162" y="4398309"/>
                  </a:lnTo>
                  <a:lnTo>
                    <a:pt x="2031066" y="4412316"/>
                  </a:lnTo>
                  <a:lnTo>
                    <a:pt x="2003051" y="4300257"/>
                  </a:lnTo>
                  <a:lnTo>
                    <a:pt x="1890993" y="4258235"/>
                  </a:lnTo>
                  <a:lnTo>
                    <a:pt x="1610846" y="4202206"/>
                  </a:lnTo>
                  <a:lnTo>
                    <a:pt x="1428750" y="4118162"/>
                  </a:lnTo>
                  <a:lnTo>
                    <a:pt x="1274669" y="4076140"/>
                  </a:lnTo>
                  <a:lnTo>
                    <a:pt x="1176618" y="3992095"/>
                  </a:lnTo>
                  <a:lnTo>
                    <a:pt x="1106581" y="3950073"/>
                  </a:lnTo>
                  <a:lnTo>
                    <a:pt x="1092573" y="3866029"/>
                  </a:lnTo>
                  <a:lnTo>
                    <a:pt x="980515" y="3880037"/>
                  </a:lnTo>
                  <a:lnTo>
                    <a:pt x="868456" y="3936066"/>
                  </a:lnTo>
                  <a:lnTo>
                    <a:pt x="728382" y="3950073"/>
                  </a:lnTo>
                  <a:lnTo>
                    <a:pt x="490257" y="3992095"/>
                  </a:lnTo>
                  <a:lnTo>
                    <a:pt x="322169" y="4006103"/>
                  </a:lnTo>
                  <a:lnTo>
                    <a:pt x="294154" y="3950073"/>
                  </a:lnTo>
                  <a:lnTo>
                    <a:pt x="140073" y="3795992"/>
                  </a:lnTo>
                  <a:lnTo>
                    <a:pt x="126066" y="3725956"/>
                  </a:lnTo>
                  <a:lnTo>
                    <a:pt x="84044" y="3627904"/>
                  </a:lnTo>
                  <a:lnTo>
                    <a:pt x="0" y="3515845"/>
                  </a:lnTo>
                  <a:lnTo>
                    <a:pt x="28015" y="3431801"/>
                  </a:lnTo>
                  <a:lnTo>
                    <a:pt x="66747" y="3380534"/>
                  </a:lnTo>
                  <a:lnTo>
                    <a:pt x="17584" y="3231215"/>
                  </a:lnTo>
                  <a:lnTo>
                    <a:pt x="196103" y="3165662"/>
                  </a:lnTo>
                  <a:lnTo>
                    <a:pt x="252132" y="2969559"/>
                  </a:lnTo>
                  <a:lnTo>
                    <a:pt x="294441" y="2899523"/>
                  </a:lnTo>
                  <a:lnTo>
                    <a:pt x="378198" y="2815478"/>
                  </a:lnTo>
                  <a:lnTo>
                    <a:pt x="378198" y="2717426"/>
                  </a:lnTo>
                  <a:lnTo>
                    <a:pt x="322169" y="2605367"/>
                  </a:lnTo>
                  <a:lnTo>
                    <a:pt x="290585" y="2488828"/>
                  </a:lnTo>
                  <a:lnTo>
                    <a:pt x="504265" y="2367242"/>
                  </a:lnTo>
                  <a:lnTo>
                    <a:pt x="588309" y="2339228"/>
                  </a:lnTo>
                  <a:lnTo>
                    <a:pt x="686360" y="2129117"/>
                  </a:lnTo>
                  <a:lnTo>
                    <a:pt x="784412" y="2115110"/>
                  </a:lnTo>
                  <a:lnTo>
                    <a:pt x="854446" y="2108243"/>
                  </a:lnTo>
                  <a:lnTo>
                    <a:pt x="1246654" y="1975037"/>
                  </a:lnTo>
                  <a:lnTo>
                    <a:pt x="1344706" y="2087095"/>
                  </a:lnTo>
                  <a:lnTo>
                    <a:pt x="1621280" y="2178282"/>
                  </a:lnTo>
                  <a:lnTo>
                    <a:pt x="1775644" y="2189912"/>
                  </a:lnTo>
                  <a:lnTo>
                    <a:pt x="1820671" y="2285583"/>
                  </a:lnTo>
                  <a:lnTo>
                    <a:pt x="1873414" y="2278713"/>
                  </a:lnTo>
                  <a:lnTo>
                    <a:pt x="1919007" y="2311213"/>
                  </a:lnTo>
                  <a:lnTo>
                    <a:pt x="2097528" y="2290338"/>
                  </a:lnTo>
                  <a:lnTo>
                    <a:pt x="2255184" y="2353235"/>
                  </a:lnTo>
                  <a:lnTo>
                    <a:pt x="2465294" y="2255184"/>
                  </a:lnTo>
                  <a:lnTo>
                    <a:pt x="2535331" y="2199154"/>
                  </a:lnTo>
                  <a:lnTo>
                    <a:pt x="2619375" y="2199154"/>
                  </a:lnTo>
                  <a:lnTo>
                    <a:pt x="2647390" y="2115110"/>
                  </a:lnTo>
                  <a:lnTo>
                    <a:pt x="2801471" y="2115110"/>
                  </a:lnTo>
                  <a:lnTo>
                    <a:pt x="2871507" y="1961029"/>
                  </a:lnTo>
                  <a:lnTo>
                    <a:pt x="2941544" y="1848970"/>
                  </a:lnTo>
                  <a:lnTo>
                    <a:pt x="2913529" y="1582831"/>
                  </a:lnTo>
                  <a:lnTo>
                    <a:pt x="3014870" y="1454663"/>
                  </a:lnTo>
                  <a:lnTo>
                    <a:pt x="3095625" y="1428750"/>
                  </a:lnTo>
                  <a:lnTo>
                    <a:pt x="3137647" y="1372720"/>
                  </a:lnTo>
                  <a:lnTo>
                    <a:pt x="3165662" y="1218640"/>
                  </a:lnTo>
                  <a:lnTo>
                    <a:pt x="3165662" y="1120588"/>
                  </a:lnTo>
                  <a:lnTo>
                    <a:pt x="3011581" y="966507"/>
                  </a:lnTo>
                  <a:lnTo>
                    <a:pt x="2941544" y="882463"/>
                  </a:lnTo>
                  <a:lnTo>
                    <a:pt x="2941544" y="812426"/>
                  </a:lnTo>
                  <a:lnTo>
                    <a:pt x="2899522" y="560294"/>
                  </a:lnTo>
                  <a:lnTo>
                    <a:pt x="2983566" y="364191"/>
                  </a:lnTo>
                  <a:lnTo>
                    <a:pt x="2983566" y="224117"/>
                  </a:lnTo>
                  <a:lnTo>
                    <a:pt x="3011581" y="42022"/>
                  </a:lnTo>
                  <a:close/>
                </a:path>
              </a:pathLst>
            </a:custGeom>
            <a:solidFill>
              <a:srgbClr val="FFFFFF"/>
            </a:solidFill>
            <a:ln w="9525" cap="flat" cmpd="sng">
              <a:solidFill>
                <a:srgbClr val="0027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5" name="Google Shape;172;gbfaf75ae5c_0_21">
              <a:extLst>
                <a:ext uri="{FF2B5EF4-FFF2-40B4-BE49-F238E27FC236}">
                  <a16:creationId xmlns:a16="http://schemas.microsoft.com/office/drawing/2014/main" id="{305536FE-F348-470F-A783-19B697206973}"/>
                </a:ext>
              </a:extLst>
            </p:cNvPr>
            <p:cNvSpPr/>
            <p:nvPr/>
          </p:nvSpPr>
          <p:spPr>
            <a:xfrm>
              <a:off x="5159375" y="2844271"/>
              <a:ext cx="241569" cy="295202"/>
            </a:xfrm>
            <a:custGeom>
              <a:avLst/>
              <a:gdLst/>
              <a:ahLst/>
              <a:cxnLst/>
              <a:rect l="l" t="t" r="r" b="b"/>
              <a:pathLst>
                <a:path w="1150327" h="1494693" extrusionOk="0">
                  <a:moveTo>
                    <a:pt x="300404" y="80596"/>
                  </a:moveTo>
                  <a:lnTo>
                    <a:pt x="315058" y="7327"/>
                  </a:lnTo>
                  <a:lnTo>
                    <a:pt x="417635" y="0"/>
                  </a:lnTo>
                  <a:lnTo>
                    <a:pt x="468923" y="87923"/>
                  </a:lnTo>
                  <a:lnTo>
                    <a:pt x="468923" y="197827"/>
                  </a:lnTo>
                  <a:lnTo>
                    <a:pt x="402981" y="381000"/>
                  </a:lnTo>
                  <a:cubicBezTo>
                    <a:pt x="350308" y="501395"/>
                    <a:pt x="381852" y="468071"/>
                    <a:pt x="344365" y="505558"/>
                  </a:cubicBezTo>
                  <a:lnTo>
                    <a:pt x="307731" y="571500"/>
                  </a:lnTo>
                  <a:lnTo>
                    <a:pt x="329712" y="622789"/>
                  </a:lnTo>
                  <a:cubicBezTo>
                    <a:pt x="419435" y="705035"/>
                    <a:pt x="417635" y="663627"/>
                    <a:pt x="417635" y="710712"/>
                  </a:cubicBezTo>
                  <a:lnTo>
                    <a:pt x="520212" y="688731"/>
                  </a:lnTo>
                  <a:lnTo>
                    <a:pt x="740019" y="732693"/>
                  </a:lnTo>
                  <a:lnTo>
                    <a:pt x="769327" y="644769"/>
                  </a:lnTo>
                  <a:lnTo>
                    <a:pt x="879231" y="644769"/>
                  </a:lnTo>
                  <a:lnTo>
                    <a:pt x="879231" y="644769"/>
                  </a:lnTo>
                  <a:lnTo>
                    <a:pt x="1011115" y="710712"/>
                  </a:lnTo>
                  <a:lnTo>
                    <a:pt x="1055077" y="725366"/>
                  </a:lnTo>
                  <a:lnTo>
                    <a:pt x="1084385" y="791308"/>
                  </a:lnTo>
                  <a:lnTo>
                    <a:pt x="1106365" y="879231"/>
                  </a:lnTo>
                  <a:lnTo>
                    <a:pt x="1106365" y="1055077"/>
                  </a:lnTo>
                  <a:lnTo>
                    <a:pt x="1106365" y="1216269"/>
                  </a:lnTo>
                  <a:lnTo>
                    <a:pt x="1128346" y="1333500"/>
                  </a:lnTo>
                  <a:lnTo>
                    <a:pt x="1150327" y="1370135"/>
                  </a:lnTo>
                  <a:lnTo>
                    <a:pt x="1099038" y="1392116"/>
                  </a:lnTo>
                  <a:lnTo>
                    <a:pt x="967154" y="1392116"/>
                  </a:lnTo>
                  <a:lnTo>
                    <a:pt x="754673" y="1392116"/>
                  </a:lnTo>
                  <a:lnTo>
                    <a:pt x="718038" y="1399443"/>
                  </a:lnTo>
                  <a:lnTo>
                    <a:pt x="630115" y="1326173"/>
                  </a:lnTo>
                  <a:lnTo>
                    <a:pt x="542192" y="1304193"/>
                  </a:lnTo>
                  <a:cubicBezTo>
                    <a:pt x="481393" y="1334592"/>
                    <a:pt x="505421" y="1333500"/>
                    <a:pt x="476250" y="1333500"/>
                  </a:cubicBezTo>
                  <a:lnTo>
                    <a:pt x="388327" y="1355481"/>
                  </a:lnTo>
                  <a:lnTo>
                    <a:pt x="366346" y="1384789"/>
                  </a:lnTo>
                  <a:lnTo>
                    <a:pt x="351692" y="1450731"/>
                  </a:lnTo>
                  <a:cubicBezTo>
                    <a:pt x="318477" y="1475643"/>
                    <a:pt x="334596" y="1472712"/>
                    <a:pt x="307731" y="1472712"/>
                  </a:cubicBezTo>
                  <a:lnTo>
                    <a:pt x="219808" y="1494693"/>
                  </a:lnTo>
                  <a:lnTo>
                    <a:pt x="124558" y="1494693"/>
                  </a:lnTo>
                  <a:lnTo>
                    <a:pt x="87923" y="1494693"/>
                  </a:lnTo>
                  <a:cubicBezTo>
                    <a:pt x="50349" y="1404515"/>
                    <a:pt x="51288" y="1438519"/>
                    <a:pt x="51288" y="1399443"/>
                  </a:cubicBezTo>
                  <a:lnTo>
                    <a:pt x="51288" y="1296866"/>
                  </a:lnTo>
                  <a:cubicBezTo>
                    <a:pt x="98320" y="1194963"/>
                    <a:pt x="95250" y="1236585"/>
                    <a:pt x="95250" y="1179635"/>
                  </a:cubicBezTo>
                  <a:lnTo>
                    <a:pt x="95250" y="1069731"/>
                  </a:lnTo>
                  <a:lnTo>
                    <a:pt x="80596" y="974481"/>
                  </a:lnTo>
                  <a:lnTo>
                    <a:pt x="80596" y="849923"/>
                  </a:lnTo>
                  <a:cubicBezTo>
                    <a:pt x="58213" y="715630"/>
                    <a:pt x="58615" y="762607"/>
                    <a:pt x="58615" y="710712"/>
                  </a:cubicBezTo>
                  <a:lnTo>
                    <a:pt x="0" y="622789"/>
                  </a:lnTo>
                  <a:lnTo>
                    <a:pt x="65942" y="490904"/>
                  </a:lnTo>
                  <a:lnTo>
                    <a:pt x="146538" y="410308"/>
                  </a:lnTo>
                  <a:lnTo>
                    <a:pt x="212481" y="307731"/>
                  </a:lnTo>
                  <a:lnTo>
                    <a:pt x="263769" y="212481"/>
                  </a:lnTo>
                  <a:lnTo>
                    <a:pt x="315058" y="139212"/>
                  </a:lnTo>
                  <a:lnTo>
                    <a:pt x="300404" y="80596"/>
                  </a:lnTo>
                  <a:close/>
                </a:path>
              </a:pathLst>
            </a:custGeom>
            <a:noFill/>
            <a:ln w="9525" cap="flat" cmpd="sng">
              <a:solidFill>
                <a:srgbClr val="191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6" name="Google Shape;173;gbfaf75ae5c_0_21">
              <a:extLst>
                <a:ext uri="{FF2B5EF4-FFF2-40B4-BE49-F238E27FC236}">
                  <a16:creationId xmlns:a16="http://schemas.microsoft.com/office/drawing/2014/main" id="{01385A8D-C08F-45D8-8E0A-92FBFB688AE0}"/>
                </a:ext>
              </a:extLst>
            </p:cNvPr>
            <p:cNvSpPr txBox="1"/>
            <p:nvPr/>
          </p:nvSpPr>
          <p:spPr>
            <a:xfrm>
              <a:off x="1582758" y="3928293"/>
              <a:ext cx="405595" cy="15081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a:solidFill>
                    <a:srgbClr val="000000"/>
                  </a:solidFill>
                  <a:latin typeface="Arial"/>
                  <a:ea typeface="Arial"/>
                  <a:cs typeface="Arial"/>
                  <a:sym typeface="Arial"/>
                </a:rPr>
                <a:t>Ховд</a:t>
              </a:r>
              <a:endParaRPr dirty="0"/>
            </a:p>
          </p:txBody>
        </p:sp>
        <p:sp>
          <p:nvSpPr>
            <p:cNvPr id="27" name="Google Shape;174;gbfaf75ae5c_0_21">
              <a:extLst>
                <a:ext uri="{FF2B5EF4-FFF2-40B4-BE49-F238E27FC236}">
                  <a16:creationId xmlns:a16="http://schemas.microsoft.com/office/drawing/2014/main" id="{E1150D79-2DF1-4129-A403-1052D9CA7CA1}"/>
                </a:ext>
              </a:extLst>
            </p:cNvPr>
            <p:cNvSpPr txBox="1"/>
            <p:nvPr/>
          </p:nvSpPr>
          <p:spPr>
            <a:xfrm>
              <a:off x="2308905" y="2669827"/>
              <a:ext cx="477900" cy="13170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Увс</a:t>
              </a:r>
              <a:endParaRPr dirty="0"/>
            </a:p>
          </p:txBody>
        </p:sp>
        <p:sp>
          <p:nvSpPr>
            <p:cNvPr id="28" name="Google Shape;175;gbfaf75ae5c_0_21">
              <a:extLst>
                <a:ext uri="{FF2B5EF4-FFF2-40B4-BE49-F238E27FC236}">
                  <a16:creationId xmlns:a16="http://schemas.microsoft.com/office/drawing/2014/main" id="{E60A5755-2556-4D34-AA01-075A96889BDE}"/>
                </a:ext>
              </a:extLst>
            </p:cNvPr>
            <p:cNvSpPr txBox="1"/>
            <p:nvPr/>
          </p:nvSpPr>
          <p:spPr>
            <a:xfrm>
              <a:off x="2360611" y="4225396"/>
              <a:ext cx="809865" cy="6214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Говь-Алтай</a:t>
              </a:r>
              <a:endParaRPr dirty="0"/>
            </a:p>
          </p:txBody>
        </p:sp>
        <p:sp>
          <p:nvSpPr>
            <p:cNvPr id="29" name="Google Shape;176;gbfaf75ae5c_0_21">
              <a:extLst>
                <a:ext uri="{FF2B5EF4-FFF2-40B4-BE49-F238E27FC236}">
                  <a16:creationId xmlns:a16="http://schemas.microsoft.com/office/drawing/2014/main" id="{39B886E7-43D7-48C1-9FE8-17961C5A1AFB}"/>
                </a:ext>
              </a:extLst>
            </p:cNvPr>
            <p:cNvSpPr txBox="1"/>
            <p:nvPr/>
          </p:nvSpPr>
          <p:spPr>
            <a:xfrm>
              <a:off x="4117975" y="4088871"/>
              <a:ext cx="711122" cy="101267"/>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Өвөрхангай</a:t>
              </a:r>
              <a:endParaRPr dirty="0"/>
            </a:p>
          </p:txBody>
        </p:sp>
        <p:sp>
          <p:nvSpPr>
            <p:cNvPr id="30" name="Google Shape;177;gbfaf75ae5c_0_21">
              <a:extLst>
                <a:ext uri="{FF2B5EF4-FFF2-40B4-BE49-F238E27FC236}">
                  <a16:creationId xmlns:a16="http://schemas.microsoft.com/office/drawing/2014/main" id="{1FCC2D66-B056-4B41-A1FD-E685202C9BBB}"/>
                </a:ext>
              </a:extLst>
            </p:cNvPr>
            <p:cNvSpPr txBox="1"/>
            <p:nvPr/>
          </p:nvSpPr>
          <p:spPr>
            <a:xfrm>
              <a:off x="4400549" y="3237973"/>
              <a:ext cx="487166" cy="104715"/>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Булган</a:t>
              </a:r>
              <a:endParaRPr dirty="0"/>
            </a:p>
          </p:txBody>
        </p:sp>
        <p:sp>
          <p:nvSpPr>
            <p:cNvPr id="31" name="Google Shape;178;gbfaf75ae5c_0_21">
              <a:extLst>
                <a:ext uri="{FF2B5EF4-FFF2-40B4-BE49-F238E27FC236}">
                  <a16:creationId xmlns:a16="http://schemas.microsoft.com/office/drawing/2014/main" id="{AA5DCADC-1F64-41C5-828E-213237108760}"/>
                </a:ext>
              </a:extLst>
            </p:cNvPr>
            <p:cNvSpPr txBox="1"/>
            <p:nvPr/>
          </p:nvSpPr>
          <p:spPr>
            <a:xfrm>
              <a:off x="3627435" y="2693458"/>
              <a:ext cx="539751" cy="13170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Хөвсгөл</a:t>
              </a:r>
              <a:endParaRPr dirty="0"/>
            </a:p>
          </p:txBody>
        </p:sp>
        <p:sp>
          <p:nvSpPr>
            <p:cNvPr id="32" name="Google Shape;179;gbfaf75ae5c_0_21">
              <a:extLst>
                <a:ext uri="{FF2B5EF4-FFF2-40B4-BE49-F238E27FC236}">
                  <a16:creationId xmlns:a16="http://schemas.microsoft.com/office/drawing/2014/main" id="{8F92E535-DBF3-4029-81C6-756D308CA56A}"/>
                </a:ext>
              </a:extLst>
            </p:cNvPr>
            <p:cNvSpPr txBox="1"/>
            <p:nvPr/>
          </p:nvSpPr>
          <p:spPr>
            <a:xfrm>
              <a:off x="5200134" y="2825159"/>
              <a:ext cx="506412" cy="154935"/>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Сэлэнгэ</a:t>
              </a:r>
              <a:endParaRPr dirty="0"/>
            </a:p>
          </p:txBody>
        </p:sp>
        <p:sp>
          <p:nvSpPr>
            <p:cNvPr id="33" name="Google Shape;180;gbfaf75ae5c_0_21">
              <a:extLst>
                <a:ext uri="{FF2B5EF4-FFF2-40B4-BE49-F238E27FC236}">
                  <a16:creationId xmlns:a16="http://schemas.microsoft.com/office/drawing/2014/main" id="{0958AC3D-CF2F-41A3-AD07-6270D89A2F85}"/>
                </a:ext>
              </a:extLst>
            </p:cNvPr>
            <p:cNvSpPr txBox="1"/>
            <p:nvPr/>
          </p:nvSpPr>
          <p:spPr>
            <a:xfrm>
              <a:off x="5006975" y="3484035"/>
              <a:ext cx="767859" cy="13170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Улаанбаатар</a:t>
              </a:r>
              <a:endParaRPr dirty="0"/>
            </a:p>
          </p:txBody>
        </p:sp>
        <p:sp>
          <p:nvSpPr>
            <p:cNvPr id="34" name="Google Shape;181;gbfaf75ae5c_0_21">
              <a:extLst>
                <a:ext uri="{FF2B5EF4-FFF2-40B4-BE49-F238E27FC236}">
                  <a16:creationId xmlns:a16="http://schemas.microsoft.com/office/drawing/2014/main" id="{1DC4FBEA-4996-49B0-B83D-45E932AEE888}"/>
                </a:ext>
              </a:extLst>
            </p:cNvPr>
            <p:cNvSpPr txBox="1"/>
            <p:nvPr/>
          </p:nvSpPr>
          <p:spPr>
            <a:xfrm>
              <a:off x="5808493" y="4777847"/>
              <a:ext cx="711495" cy="14208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Дорноговь</a:t>
              </a:r>
              <a:endParaRPr dirty="0"/>
            </a:p>
          </p:txBody>
        </p:sp>
        <p:sp>
          <p:nvSpPr>
            <p:cNvPr id="35" name="Google Shape;182;gbfaf75ae5c_0_21">
              <a:extLst>
                <a:ext uri="{FF2B5EF4-FFF2-40B4-BE49-F238E27FC236}">
                  <a16:creationId xmlns:a16="http://schemas.microsoft.com/office/drawing/2014/main" id="{BF3B7258-7453-4446-A0C7-F190C9F7FE5F}"/>
                </a:ext>
              </a:extLst>
            </p:cNvPr>
            <p:cNvSpPr txBox="1"/>
            <p:nvPr/>
          </p:nvSpPr>
          <p:spPr>
            <a:xfrm>
              <a:off x="5006975" y="4371446"/>
              <a:ext cx="780900" cy="1461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Дундговь</a:t>
              </a:r>
              <a:endParaRPr/>
            </a:p>
          </p:txBody>
        </p:sp>
        <p:sp>
          <p:nvSpPr>
            <p:cNvPr id="36" name="Google Shape;183;gbfaf75ae5c_0_21">
              <a:extLst>
                <a:ext uri="{FF2B5EF4-FFF2-40B4-BE49-F238E27FC236}">
                  <a16:creationId xmlns:a16="http://schemas.microsoft.com/office/drawing/2014/main" id="{D68F6FC9-C99F-4BB7-9A05-3DBB3F7E8B6F}"/>
                </a:ext>
              </a:extLst>
            </p:cNvPr>
            <p:cNvSpPr txBox="1"/>
            <p:nvPr/>
          </p:nvSpPr>
          <p:spPr>
            <a:xfrm>
              <a:off x="4394200" y="5176309"/>
              <a:ext cx="717600" cy="158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Өмнөговь</a:t>
              </a:r>
              <a:endParaRPr/>
            </a:p>
          </p:txBody>
        </p:sp>
        <p:sp>
          <p:nvSpPr>
            <p:cNvPr id="37" name="Google Shape;184;gbfaf75ae5c_0_21">
              <a:extLst>
                <a:ext uri="{FF2B5EF4-FFF2-40B4-BE49-F238E27FC236}">
                  <a16:creationId xmlns:a16="http://schemas.microsoft.com/office/drawing/2014/main" id="{8B903CCC-D998-482F-A6DA-E5330B6C0467}"/>
                </a:ext>
              </a:extLst>
            </p:cNvPr>
            <p:cNvSpPr txBox="1"/>
            <p:nvPr/>
          </p:nvSpPr>
          <p:spPr>
            <a:xfrm>
              <a:off x="7023100" y="3274484"/>
              <a:ext cx="516000" cy="131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Дорнод</a:t>
              </a:r>
              <a:endParaRPr/>
            </a:p>
          </p:txBody>
        </p:sp>
        <p:sp>
          <p:nvSpPr>
            <p:cNvPr id="38" name="Google Shape;185;gbfaf75ae5c_0_21">
              <a:extLst>
                <a:ext uri="{FF2B5EF4-FFF2-40B4-BE49-F238E27FC236}">
                  <a16:creationId xmlns:a16="http://schemas.microsoft.com/office/drawing/2014/main" id="{D30DC241-7310-4129-B9B8-D82806F82E4B}"/>
                </a:ext>
              </a:extLst>
            </p:cNvPr>
            <p:cNvSpPr txBox="1"/>
            <p:nvPr/>
          </p:nvSpPr>
          <p:spPr>
            <a:xfrm>
              <a:off x="3795711" y="3498321"/>
              <a:ext cx="605520" cy="62141"/>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Архангай</a:t>
              </a:r>
              <a:endParaRPr dirty="0"/>
            </a:p>
          </p:txBody>
        </p:sp>
        <p:sp>
          <p:nvSpPr>
            <p:cNvPr id="39" name="Google Shape;186;gbfaf75ae5c_0_21">
              <a:extLst>
                <a:ext uri="{FF2B5EF4-FFF2-40B4-BE49-F238E27FC236}">
                  <a16:creationId xmlns:a16="http://schemas.microsoft.com/office/drawing/2014/main" id="{E9B127F9-DBFA-47FA-B3DF-1F79A7224DBB}"/>
                </a:ext>
              </a:extLst>
            </p:cNvPr>
            <p:cNvSpPr txBox="1"/>
            <p:nvPr/>
          </p:nvSpPr>
          <p:spPr>
            <a:xfrm>
              <a:off x="1081019" y="2685978"/>
              <a:ext cx="391471" cy="193687"/>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Баян-Өлгий</a:t>
              </a:r>
              <a:endParaRPr dirty="0"/>
            </a:p>
          </p:txBody>
        </p:sp>
        <p:sp>
          <p:nvSpPr>
            <p:cNvPr id="40" name="Google Shape;187;gbfaf75ae5c_0_21">
              <a:extLst>
                <a:ext uri="{FF2B5EF4-FFF2-40B4-BE49-F238E27FC236}">
                  <a16:creationId xmlns:a16="http://schemas.microsoft.com/office/drawing/2014/main" id="{BC5626FC-C291-45B6-8810-881E285A6EA6}"/>
                </a:ext>
              </a:extLst>
            </p:cNvPr>
            <p:cNvSpPr txBox="1"/>
            <p:nvPr/>
          </p:nvSpPr>
          <p:spPr>
            <a:xfrm>
              <a:off x="2790825" y="3276071"/>
              <a:ext cx="463500" cy="131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dirty="0" err="1">
                  <a:solidFill>
                    <a:srgbClr val="000000"/>
                  </a:solidFill>
                  <a:latin typeface="Arial"/>
                  <a:ea typeface="Arial"/>
                  <a:cs typeface="Arial"/>
                  <a:sym typeface="Arial"/>
                </a:rPr>
                <a:t>Завхан</a:t>
              </a:r>
              <a:endParaRPr dirty="0"/>
            </a:p>
          </p:txBody>
        </p:sp>
        <p:sp>
          <p:nvSpPr>
            <p:cNvPr id="41" name="Google Shape;188;gbfaf75ae5c_0_21">
              <a:extLst>
                <a:ext uri="{FF2B5EF4-FFF2-40B4-BE49-F238E27FC236}">
                  <a16:creationId xmlns:a16="http://schemas.microsoft.com/office/drawing/2014/main" id="{B850F89C-BC33-4C8C-A24A-BBBA473A52BE}"/>
                </a:ext>
              </a:extLst>
            </p:cNvPr>
            <p:cNvSpPr txBox="1"/>
            <p:nvPr/>
          </p:nvSpPr>
          <p:spPr>
            <a:xfrm>
              <a:off x="6076950" y="3526896"/>
              <a:ext cx="531900" cy="1317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Хэнтий</a:t>
              </a:r>
              <a:endParaRPr/>
            </a:p>
          </p:txBody>
        </p:sp>
        <p:sp>
          <p:nvSpPr>
            <p:cNvPr id="42" name="Google Shape;189;gbfaf75ae5c_0_21">
              <a:extLst>
                <a:ext uri="{FF2B5EF4-FFF2-40B4-BE49-F238E27FC236}">
                  <a16:creationId xmlns:a16="http://schemas.microsoft.com/office/drawing/2014/main" id="{A8981751-D324-483D-883C-F3DF3B723C9A}"/>
                </a:ext>
              </a:extLst>
            </p:cNvPr>
            <p:cNvSpPr txBox="1"/>
            <p:nvPr/>
          </p:nvSpPr>
          <p:spPr>
            <a:xfrm>
              <a:off x="6792912" y="3982509"/>
              <a:ext cx="742800" cy="131700"/>
            </a:xfrm>
            <a:prstGeom prst="rect">
              <a:avLst/>
            </a:prstGeom>
            <a:noFill/>
            <a:ln>
              <a:noFill/>
            </a:ln>
          </p:spPr>
          <p:txBody>
            <a:bodyPr spcFirstLastPara="1" wrap="square" lIns="17900" tIns="179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Сүхбаатар</a:t>
              </a:r>
              <a:endParaRPr/>
            </a:p>
          </p:txBody>
        </p:sp>
        <p:sp>
          <p:nvSpPr>
            <p:cNvPr id="43" name="Google Shape;190;gbfaf75ae5c_0_21">
              <a:extLst>
                <a:ext uri="{FF2B5EF4-FFF2-40B4-BE49-F238E27FC236}">
                  <a16:creationId xmlns:a16="http://schemas.microsoft.com/office/drawing/2014/main" id="{44235AB1-2A8C-4A40-B8CF-58294ACEB763}"/>
                </a:ext>
              </a:extLst>
            </p:cNvPr>
            <p:cNvSpPr txBox="1"/>
            <p:nvPr/>
          </p:nvSpPr>
          <p:spPr>
            <a:xfrm>
              <a:off x="3309937" y="4311121"/>
              <a:ext cx="749400" cy="144600"/>
            </a:xfrm>
            <a:prstGeom prst="rect">
              <a:avLst/>
            </a:prstGeom>
            <a:noFill/>
            <a:ln>
              <a:noFill/>
            </a:ln>
          </p:spPr>
          <p:txBody>
            <a:bodyPr spcFirstLastPara="1" wrap="square" lIns="17900" tIns="1790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Баянхонгор</a:t>
              </a:r>
              <a:endParaRPr/>
            </a:p>
          </p:txBody>
        </p:sp>
        <p:sp>
          <p:nvSpPr>
            <p:cNvPr id="44" name="Google Shape;191;gbfaf75ae5c_0_21">
              <a:extLst>
                <a:ext uri="{FF2B5EF4-FFF2-40B4-BE49-F238E27FC236}">
                  <a16:creationId xmlns:a16="http://schemas.microsoft.com/office/drawing/2014/main" id="{E689F62E-25EB-4FD7-B452-2E3AF50192B4}"/>
                </a:ext>
              </a:extLst>
            </p:cNvPr>
            <p:cNvSpPr txBox="1"/>
            <p:nvPr/>
          </p:nvSpPr>
          <p:spPr>
            <a:xfrm>
              <a:off x="5118100" y="3742796"/>
              <a:ext cx="609600" cy="131700"/>
            </a:xfrm>
            <a:prstGeom prst="rect">
              <a:avLst/>
            </a:prstGeom>
            <a:noFill/>
            <a:ln>
              <a:noFill/>
            </a:ln>
          </p:spPr>
          <p:txBody>
            <a:bodyPr spcFirstLastPara="1" wrap="square" lIns="17900" tIns="179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a:solidFill>
                    <a:srgbClr val="000000"/>
                  </a:solidFill>
                  <a:latin typeface="Arial"/>
                  <a:ea typeface="Arial"/>
                  <a:cs typeface="Arial"/>
                  <a:sym typeface="Arial"/>
                </a:rPr>
                <a:t>Төв</a:t>
              </a:r>
              <a:endParaRPr/>
            </a:p>
          </p:txBody>
        </p:sp>
        <p:sp>
          <p:nvSpPr>
            <p:cNvPr id="45" name="Google Shape;192;gbfaf75ae5c_0_21">
              <a:extLst>
                <a:ext uri="{FF2B5EF4-FFF2-40B4-BE49-F238E27FC236}">
                  <a16:creationId xmlns:a16="http://schemas.microsoft.com/office/drawing/2014/main" id="{E3A1EA88-9FDE-48AE-8624-37534FFCBCE9}"/>
                </a:ext>
              </a:extLst>
            </p:cNvPr>
            <p:cNvSpPr/>
            <p:nvPr/>
          </p:nvSpPr>
          <p:spPr>
            <a:xfrm rot="16852902">
              <a:off x="3063521" y="3247595"/>
              <a:ext cx="2341278" cy="1495573"/>
            </a:xfrm>
            <a:custGeom>
              <a:avLst/>
              <a:gdLst/>
              <a:ahLst/>
              <a:cxnLst/>
              <a:rect l="l" t="t" r="r" b="b"/>
              <a:pathLst>
                <a:path w="12325" h="11891" extrusionOk="0">
                  <a:moveTo>
                    <a:pt x="1324" y="405"/>
                  </a:moveTo>
                  <a:cubicBezTo>
                    <a:pt x="125" y="1251"/>
                    <a:pt x="-204" y="4507"/>
                    <a:pt x="116" y="5851"/>
                  </a:cubicBezTo>
                  <a:cubicBezTo>
                    <a:pt x="435" y="7195"/>
                    <a:pt x="1866" y="7746"/>
                    <a:pt x="3225" y="8426"/>
                  </a:cubicBezTo>
                  <a:cubicBezTo>
                    <a:pt x="4584" y="9108"/>
                    <a:pt x="6825" y="9321"/>
                    <a:pt x="8252" y="9898"/>
                  </a:cubicBezTo>
                  <a:cubicBezTo>
                    <a:pt x="9679" y="10475"/>
                    <a:pt x="11197" y="11871"/>
                    <a:pt x="11786" y="11891"/>
                  </a:cubicBezTo>
                  <a:cubicBezTo>
                    <a:pt x="12375" y="11911"/>
                    <a:pt x="12511" y="11133"/>
                    <a:pt x="12046" y="9896"/>
                  </a:cubicBezTo>
                  <a:cubicBezTo>
                    <a:pt x="11581" y="8659"/>
                    <a:pt x="10040" y="5497"/>
                    <a:pt x="9291" y="3956"/>
                  </a:cubicBezTo>
                  <a:cubicBezTo>
                    <a:pt x="9132" y="2428"/>
                    <a:pt x="8616" y="1361"/>
                    <a:pt x="7293" y="773"/>
                  </a:cubicBezTo>
                  <a:cubicBezTo>
                    <a:pt x="5970" y="184"/>
                    <a:pt x="2506" y="-424"/>
                    <a:pt x="1324" y="405"/>
                  </a:cubicBezTo>
                  <a:close/>
                </a:path>
              </a:pathLst>
            </a:custGeom>
            <a:solidFill>
              <a:srgbClr val="22AA47">
                <a:alpha val="29800"/>
              </a:srgbClr>
            </a:solidFill>
            <a:ln w="38100" cap="flat" cmpd="sng">
              <a:solidFill>
                <a:srgbClr val="22AA4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46" name="Google Shape;193;gbfaf75ae5c_0_21">
              <a:extLst>
                <a:ext uri="{FF2B5EF4-FFF2-40B4-BE49-F238E27FC236}">
                  <a16:creationId xmlns:a16="http://schemas.microsoft.com/office/drawing/2014/main" id="{776948C6-4443-4E5B-92CD-F077F2C9CFE4}"/>
                </a:ext>
              </a:extLst>
            </p:cNvPr>
            <p:cNvSpPr/>
            <p:nvPr/>
          </p:nvSpPr>
          <p:spPr>
            <a:xfrm>
              <a:off x="4161944" y="4208299"/>
              <a:ext cx="2469052" cy="1272717"/>
            </a:xfrm>
            <a:custGeom>
              <a:avLst/>
              <a:gdLst/>
              <a:ahLst/>
              <a:cxnLst/>
              <a:rect l="l" t="t" r="r" b="b"/>
              <a:pathLst>
                <a:path w="8464" h="10178" extrusionOk="0">
                  <a:moveTo>
                    <a:pt x="3920" y="327"/>
                  </a:moveTo>
                  <a:cubicBezTo>
                    <a:pt x="2960" y="1055"/>
                    <a:pt x="1563" y="3932"/>
                    <a:pt x="948" y="5552"/>
                  </a:cubicBezTo>
                  <a:cubicBezTo>
                    <a:pt x="334" y="7171"/>
                    <a:pt x="-379" y="9514"/>
                    <a:pt x="237" y="10047"/>
                  </a:cubicBezTo>
                  <a:cubicBezTo>
                    <a:pt x="853" y="10580"/>
                    <a:pt x="3291" y="9360"/>
                    <a:pt x="4643" y="8750"/>
                  </a:cubicBezTo>
                  <a:cubicBezTo>
                    <a:pt x="5995" y="8140"/>
                    <a:pt x="7817" y="7125"/>
                    <a:pt x="8349" y="6387"/>
                  </a:cubicBezTo>
                  <a:cubicBezTo>
                    <a:pt x="8881" y="5648"/>
                    <a:pt x="7447" y="2196"/>
                    <a:pt x="6709" y="1185"/>
                  </a:cubicBezTo>
                  <a:cubicBezTo>
                    <a:pt x="5970" y="175"/>
                    <a:pt x="4880" y="-401"/>
                    <a:pt x="3920" y="327"/>
                  </a:cubicBezTo>
                  <a:close/>
                </a:path>
              </a:pathLst>
            </a:custGeom>
            <a:solidFill>
              <a:srgbClr val="FFCC00">
                <a:alpha val="19610"/>
              </a:srgbClr>
            </a:solidFill>
            <a:ln w="38100" cap="flat" cmpd="sng">
              <a:solidFill>
                <a:srgbClr val="FFCC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a:solidFill>
                  <a:schemeClr val="dk1"/>
                </a:solidFill>
                <a:latin typeface="Arial"/>
                <a:ea typeface="Arial"/>
                <a:cs typeface="Arial"/>
                <a:sym typeface="Arial"/>
              </a:endParaRPr>
            </a:p>
          </p:txBody>
        </p:sp>
        <p:sp>
          <p:nvSpPr>
            <p:cNvPr id="47" name="Google Shape;194;gbfaf75ae5c_0_21">
              <a:extLst>
                <a:ext uri="{FF2B5EF4-FFF2-40B4-BE49-F238E27FC236}">
                  <a16:creationId xmlns:a16="http://schemas.microsoft.com/office/drawing/2014/main" id="{718CA0D6-F149-475E-9682-9458859668B4}"/>
                </a:ext>
              </a:extLst>
            </p:cNvPr>
            <p:cNvSpPr/>
            <p:nvPr/>
          </p:nvSpPr>
          <p:spPr>
            <a:xfrm>
              <a:off x="3472068" y="2384654"/>
              <a:ext cx="785397" cy="614433"/>
            </a:xfrm>
            <a:custGeom>
              <a:avLst/>
              <a:gdLst/>
              <a:ahLst/>
              <a:cxnLst/>
              <a:rect l="l" t="t" r="r" b="b"/>
              <a:pathLst>
                <a:path w="11002" h="9946" extrusionOk="0">
                  <a:moveTo>
                    <a:pt x="2685" y="1594"/>
                  </a:moveTo>
                  <a:cubicBezTo>
                    <a:pt x="2259" y="2100"/>
                    <a:pt x="1710" y="1826"/>
                    <a:pt x="1272" y="3039"/>
                  </a:cubicBezTo>
                  <a:cubicBezTo>
                    <a:pt x="834" y="4252"/>
                    <a:pt x="-263" y="7730"/>
                    <a:pt x="57" y="8875"/>
                  </a:cubicBezTo>
                  <a:cubicBezTo>
                    <a:pt x="377" y="10021"/>
                    <a:pt x="1729" y="9837"/>
                    <a:pt x="3186" y="9923"/>
                  </a:cubicBezTo>
                  <a:cubicBezTo>
                    <a:pt x="4643" y="10009"/>
                    <a:pt x="7534" y="9870"/>
                    <a:pt x="8800" y="9389"/>
                  </a:cubicBezTo>
                  <a:cubicBezTo>
                    <a:pt x="10065" y="8907"/>
                    <a:pt x="10466" y="7958"/>
                    <a:pt x="10790" y="7021"/>
                  </a:cubicBezTo>
                  <a:cubicBezTo>
                    <a:pt x="11115" y="6070"/>
                    <a:pt x="11043" y="4548"/>
                    <a:pt x="10733" y="3729"/>
                  </a:cubicBezTo>
                  <a:cubicBezTo>
                    <a:pt x="10423" y="2909"/>
                    <a:pt x="10099" y="2748"/>
                    <a:pt x="8947" y="2128"/>
                  </a:cubicBezTo>
                  <a:cubicBezTo>
                    <a:pt x="7796" y="1507"/>
                    <a:pt x="4791" y="93"/>
                    <a:pt x="3823" y="4"/>
                  </a:cubicBezTo>
                  <a:cubicBezTo>
                    <a:pt x="2856" y="-84"/>
                    <a:pt x="3110" y="1088"/>
                    <a:pt x="2685" y="1594"/>
                  </a:cubicBezTo>
                  <a:close/>
                </a:path>
              </a:pathLst>
            </a:custGeom>
            <a:solidFill>
              <a:srgbClr val="005A9A">
                <a:alpha val="29800"/>
              </a:srgbClr>
            </a:solidFill>
            <a:ln w="38100" cap="flat" cmpd="sng">
              <a:solidFill>
                <a:srgbClr val="005A9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48" name="Google Shape;195;gbfaf75ae5c_0_21">
              <a:extLst>
                <a:ext uri="{FF2B5EF4-FFF2-40B4-BE49-F238E27FC236}">
                  <a16:creationId xmlns:a16="http://schemas.microsoft.com/office/drawing/2014/main" id="{82E45416-D25D-4CE3-ADA8-EAA2D4CF999A}"/>
                </a:ext>
              </a:extLst>
            </p:cNvPr>
            <p:cNvSpPr/>
            <p:nvPr/>
          </p:nvSpPr>
          <p:spPr>
            <a:xfrm rot="16712011">
              <a:off x="1064436" y="2785092"/>
              <a:ext cx="1500478" cy="769543"/>
            </a:xfrm>
            <a:custGeom>
              <a:avLst/>
              <a:gdLst/>
              <a:ahLst/>
              <a:cxnLst/>
              <a:rect l="l" t="t" r="r" b="b"/>
              <a:pathLst>
                <a:path w="10253" h="13282" extrusionOk="0">
                  <a:moveTo>
                    <a:pt x="3569" y="2385"/>
                  </a:moveTo>
                  <a:cubicBezTo>
                    <a:pt x="2323" y="2807"/>
                    <a:pt x="1894" y="1910"/>
                    <a:pt x="1308" y="2535"/>
                  </a:cubicBezTo>
                  <a:cubicBezTo>
                    <a:pt x="723" y="3159"/>
                    <a:pt x="-234" y="4708"/>
                    <a:pt x="52" y="6131"/>
                  </a:cubicBezTo>
                  <a:cubicBezTo>
                    <a:pt x="338" y="7557"/>
                    <a:pt x="1936" y="9905"/>
                    <a:pt x="3018" y="11096"/>
                  </a:cubicBezTo>
                  <a:cubicBezTo>
                    <a:pt x="4100" y="12287"/>
                    <a:pt x="5711" y="13386"/>
                    <a:pt x="6547" y="13275"/>
                  </a:cubicBezTo>
                  <a:cubicBezTo>
                    <a:pt x="7383" y="13164"/>
                    <a:pt x="7489" y="11397"/>
                    <a:pt x="8033" y="10432"/>
                  </a:cubicBezTo>
                  <a:cubicBezTo>
                    <a:pt x="8577" y="9467"/>
                    <a:pt x="9460" y="8731"/>
                    <a:pt x="9810" y="7487"/>
                  </a:cubicBezTo>
                  <a:cubicBezTo>
                    <a:pt x="10160" y="6243"/>
                    <a:pt x="10413" y="3986"/>
                    <a:pt x="10136" y="2967"/>
                  </a:cubicBezTo>
                  <a:cubicBezTo>
                    <a:pt x="9858" y="1948"/>
                    <a:pt x="9877" y="101"/>
                    <a:pt x="8782" y="4"/>
                  </a:cubicBezTo>
                  <a:cubicBezTo>
                    <a:pt x="7688" y="-93"/>
                    <a:pt x="4815" y="1963"/>
                    <a:pt x="3569" y="2385"/>
                  </a:cubicBezTo>
                  <a:close/>
                </a:path>
              </a:pathLst>
            </a:custGeom>
            <a:solidFill>
              <a:srgbClr val="FF6600">
                <a:alpha val="29800"/>
              </a:srgbClr>
            </a:solidFill>
            <a:ln w="381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49" name="Google Shape;196;gbfaf75ae5c_0_21">
              <a:extLst>
                <a:ext uri="{FF2B5EF4-FFF2-40B4-BE49-F238E27FC236}">
                  <a16:creationId xmlns:a16="http://schemas.microsoft.com/office/drawing/2014/main" id="{179E6686-06A5-48FD-BF4F-954EC7A55542}"/>
                </a:ext>
              </a:extLst>
            </p:cNvPr>
            <p:cNvSpPr/>
            <p:nvPr/>
          </p:nvSpPr>
          <p:spPr>
            <a:xfrm rot="586078">
              <a:off x="5766800" y="3057452"/>
              <a:ext cx="2098943" cy="1108930"/>
            </a:xfrm>
            <a:custGeom>
              <a:avLst/>
              <a:gdLst/>
              <a:ahLst/>
              <a:cxnLst/>
              <a:rect l="l" t="t" r="r" b="b"/>
              <a:pathLst>
                <a:path w="1199" h="953" extrusionOk="0">
                  <a:moveTo>
                    <a:pt x="492" y="49"/>
                  </a:moveTo>
                  <a:cubicBezTo>
                    <a:pt x="335" y="69"/>
                    <a:pt x="95" y="208"/>
                    <a:pt x="49" y="324"/>
                  </a:cubicBezTo>
                  <a:cubicBezTo>
                    <a:pt x="0" y="443"/>
                    <a:pt x="95" y="661"/>
                    <a:pt x="200" y="761"/>
                  </a:cubicBezTo>
                  <a:cubicBezTo>
                    <a:pt x="305" y="861"/>
                    <a:pt x="524" y="911"/>
                    <a:pt x="676" y="921"/>
                  </a:cubicBezTo>
                  <a:cubicBezTo>
                    <a:pt x="828" y="931"/>
                    <a:pt x="1067" y="953"/>
                    <a:pt x="1112" y="821"/>
                  </a:cubicBezTo>
                  <a:cubicBezTo>
                    <a:pt x="1199" y="688"/>
                    <a:pt x="1047" y="258"/>
                    <a:pt x="944" y="129"/>
                  </a:cubicBezTo>
                  <a:cubicBezTo>
                    <a:pt x="841" y="0"/>
                    <a:pt x="632" y="25"/>
                    <a:pt x="492" y="49"/>
                  </a:cubicBezTo>
                  <a:close/>
                </a:path>
              </a:pathLst>
            </a:custGeom>
            <a:solidFill>
              <a:srgbClr val="C7CE9A">
                <a:alpha val="29409"/>
              </a:srgbClr>
            </a:solidFill>
            <a:ln w="38100" cap="flat" cmpd="sng">
              <a:solidFill>
                <a:srgbClr val="C7CE9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50" name="Google Shape;197;gbfaf75ae5c_0_21">
              <a:extLst>
                <a:ext uri="{FF2B5EF4-FFF2-40B4-BE49-F238E27FC236}">
                  <a16:creationId xmlns:a16="http://schemas.microsoft.com/office/drawing/2014/main" id="{6040F694-6A36-4B55-8F0F-1FD203973C7C}"/>
                </a:ext>
              </a:extLst>
            </p:cNvPr>
            <p:cNvSpPr/>
            <p:nvPr/>
          </p:nvSpPr>
          <p:spPr>
            <a:xfrm>
              <a:off x="4967264" y="3260277"/>
              <a:ext cx="858839" cy="563928"/>
            </a:xfrm>
            <a:custGeom>
              <a:avLst/>
              <a:gdLst/>
              <a:ahLst/>
              <a:cxnLst/>
              <a:rect l="l" t="t" r="r" b="b"/>
              <a:pathLst>
                <a:path w="10479" h="11061" extrusionOk="0">
                  <a:moveTo>
                    <a:pt x="4648" y="13"/>
                  </a:moveTo>
                  <a:cubicBezTo>
                    <a:pt x="3481" y="166"/>
                    <a:pt x="1845" y="1485"/>
                    <a:pt x="1113" y="2536"/>
                  </a:cubicBezTo>
                  <a:cubicBezTo>
                    <a:pt x="379" y="3589"/>
                    <a:pt x="410" y="5259"/>
                    <a:pt x="252" y="6321"/>
                  </a:cubicBezTo>
                  <a:cubicBezTo>
                    <a:pt x="94" y="7383"/>
                    <a:pt x="-176" y="8165"/>
                    <a:pt x="165" y="8905"/>
                  </a:cubicBezTo>
                  <a:cubicBezTo>
                    <a:pt x="506" y="9646"/>
                    <a:pt x="1818" y="10615"/>
                    <a:pt x="2300" y="10764"/>
                  </a:cubicBezTo>
                  <a:cubicBezTo>
                    <a:pt x="2782" y="10913"/>
                    <a:pt x="2807" y="11204"/>
                    <a:pt x="3636" y="10979"/>
                  </a:cubicBezTo>
                  <a:cubicBezTo>
                    <a:pt x="4465" y="10754"/>
                    <a:pt x="6768" y="10273"/>
                    <a:pt x="7698" y="9815"/>
                  </a:cubicBezTo>
                  <a:cubicBezTo>
                    <a:pt x="8628" y="9357"/>
                    <a:pt x="9009" y="8999"/>
                    <a:pt x="9527" y="8693"/>
                  </a:cubicBezTo>
                  <a:cubicBezTo>
                    <a:pt x="10045" y="8387"/>
                    <a:pt x="10391" y="7832"/>
                    <a:pt x="10467" y="7302"/>
                  </a:cubicBezTo>
                  <a:cubicBezTo>
                    <a:pt x="10543" y="6772"/>
                    <a:pt x="10253" y="6168"/>
                    <a:pt x="9982" y="5514"/>
                  </a:cubicBezTo>
                  <a:cubicBezTo>
                    <a:pt x="9712" y="4860"/>
                    <a:pt x="9157" y="4033"/>
                    <a:pt x="8844" y="3380"/>
                  </a:cubicBezTo>
                  <a:cubicBezTo>
                    <a:pt x="8529" y="2727"/>
                    <a:pt x="8815" y="2175"/>
                    <a:pt x="8116" y="1614"/>
                  </a:cubicBezTo>
                  <a:cubicBezTo>
                    <a:pt x="7417" y="1053"/>
                    <a:pt x="5815" y="-141"/>
                    <a:pt x="4648" y="13"/>
                  </a:cubicBezTo>
                  <a:close/>
                </a:path>
              </a:pathLst>
            </a:custGeom>
            <a:solidFill>
              <a:srgbClr val="78ADD2">
                <a:alpha val="29800"/>
              </a:srgbClr>
            </a:solidFill>
            <a:ln w="38100" cap="flat" cmpd="sng">
              <a:solidFill>
                <a:srgbClr val="78ADD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a:solidFill>
                  <a:schemeClr val="dk1"/>
                </a:solidFill>
                <a:latin typeface="Arial"/>
                <a:ea typeface="Arial"/>
                <a:cs typeface="Arial"/>
                <a:sym typeface="Arial"/>
              </a:endParaRPr>
            </a:p>
          </p:txBody>
        </p:sp>
        <p:grpSp>
          <p:nvGrpSpPr>
            <p:cNvPr id="51" name="Google Shape;216;gbfaf75ae5c_0_21">
              <a:extLst>
                <a:ext uri="{FF2B5EF4-FFF2-40B4-BE49-F238E27FC236}">
                  <a16:creationId xmlns:a16="http://schemas.microsoft.com/office/drawing/2014/main" id="{1A9498D5-6C7E-4AFF-BF48-92A73E30B1C4}"/>
                </a:ext>
              </a:extLst>
            </p:cNvPr>
            <p:cNvGrpSpPr/>
            <p:nvPr/>
          </p:nvGrpSpPr>
          <p:grpSpPr>
            <a:xfrm>
              <a:off x="1392164" y="2281939"/>
              <a:ext cx="730997" cy="637868"/>
              <a:chOff x="-701309" y="2319037"/>
              <a:chExt cx="7702810" cy="6721474"/>
            </a:xfrm>
          </p:grpSpPr>
          <p:pic>
            <p:nvPicPr>
              <p:cNvPr id="67" name="Google Shape;217;gbfaf75ae5c_0_21">
                <a:extLst>
                  <a:ext uri="{FF2B5EF4-FFF2-40B4-BE49-F238E27FC236}">
                    <a16:creationId xmlns:a16="http://schemas.microsoft.com/office/drawing/2014/main" id="{3D4FAC86-5C0E-4892-8042-2BD41C999D34}"/>
                  </a:ext>
                </a:extLst>
              </p:cNvPr>
              <p:cNvPicPr preferRelativeResize="0"/>
              <p:nvPr/>
            </p:nvPicPr>
            <p:blipFill>
              <a:blip r:embed="rId3">
                <a:alphaModFix/>
              </a:blip>
              <a:stretch>
                <a:fillRect/>
              </a:stretch>
            </p:blipFill>
            <p:spPr>
              <a:xfrm>
                <a:off x="-701309" y="2319037"/>
                <a:ext cx="7702810" cy="6721474"/>
              </a:xfrm>
              <a:prstGeom prst="rect">
                <a:avLst/>
              </a:prstGeom>
              <a:noFill/>
              <a:ln>
                <a:noFill/>
              </a:ln>
            </p:spPr>
          </p:pic>
          <p:pic>
            <p:nvPicPr>
              <p:cNvPr id="68" name="Google Shape;218;gbfaf75ae5c_0_21">
                <a:extLst>
                  <a:ext uri="{FF2B5EF4-FFF2-40B4-BE49-F238E27FC236}">
                    <a16:creationId xmlns:a16="http://schemas.microsoft.com/office/drawing/2014/main" id="{62E815F3-CCD7-4394-8AB3-1FB4D73AB223}"/>
                  </a:ext>
                </a:extLst>
              </p:cNvPr>
              <p:cNvPicPr preferRelativeResize="0"/>
              <p:nvPr/>
            </p:nvPicPr>
            <p:blipFill rotWithShape="1">
              <a:blip r:embed="rId4">
                <a:alphaModFix/>
              </a:blip>
              <a:srcRect l="16492" r="11642"/>
              <a:stretch/>
            </p:blipFill>
            <p:spPr>
              <a:xfrm rot="18899989">
                <a:off x="2509029" y="4046767"/>
                <a:ext cx="2774077" cy="2731473"/>
              </a:xfrm>
              <a:prstGeom prst="rect">
                <a:avLst/>
              </a:prstGeom>
              <a:noFill/>
              <a:ln>
                <a:noFill/>
              </a:ln>
            </p:spPr>
          </p:pic>
        </p:grpSp>
        <p:grpSp>
          <p:nvGrpSpPr>
            <p:cNvPr id="52" name="Google Shape;219;gbfaf75ae5c_0_21">
              <a:extLst>
                <a:ext uri="{FF2B5EF4-FFF2-40B4-BE49-F238E27FC236}">
                  <a16:creationId xmlns:a16="http://schemas.microsoft.com/office/drawing/2014/main" id="{E007654E-9734-47E7-8D40-4B6CFB3B25DA}"/>
                </a:ext>
              </a:extLst>
            </p:cNvPr>
            <p:cNvGrpSpPr/>
            <p:nvPr/>
          </p:nvGrpSpPr>
          <p:grpSpPr>
            <a:xfrm>
              <a:off x="1514021" y="2933226"/>
              <a:ext cx="730997" cy="637868"/>
              <a:chOff x="1261354" y="-729703"/>
              <a:chExt cx="7702810" cy="6721468"/>
            </a:xfrm>
          </p:grpSpPr>
          <p:pic>
            <p:nvPicPr>
              <p:cNvPr id="65" name="Google Shape;220;gbfaf75ae5c_0_21">
                <a:extLst>
                  <a:ext uri="{FF2B5EF4-FFF2-40B4-BE49-F238E27FC236}">
                    <a16:creationId xmlns:a16="http://schemas.microsoft.com/office/drawing/2014/main" id="{52BE7288-43ED-4BE7-BB94-D0FCD48572E5}"/>
                  </a:ext>
                </a:extLst>
              </p:cNvPr>
              <p:cNvPicPr preferRelativeResize="0"/>
              <p:nvPr/>
            </p:nvPicPr>
            <p:blipFill>
              <a:blip r:embed="rId3">
                <a:alphaModFix/>
              </a:blip>
              <a:stretch>
                <a:fillRect/>
              </a:stretch>
            </p:blipFill>
            <p:spPr>
              <a:xfrm>
                <a:off x="1261354" y="-729703"/>
                <a:ext cx="7702810" cy="6721468"/>
              </a:xfrm>
              <a:prstGeom prst="rect">
                <a:avLst/>
              </a:prstGeom>
              <a:noFill/>
              <a:ln>
                <a:noFill/>
              </a:ln>
            </p:spPr>
          </p:pic>
          <p:pic>
            <p:nvPicPr>
              <p:cNvPr id="66" name="Google Shape;221;gbfaf75ae5c_0_21">
                <a:extLst>
                  <a:ext uri="{FF2B5EF4-FFF2-40B4-BE49-F238E27FC236}">
                    <a16:creationId xmlns:a16="http://schemas.microsoft.com/office/drawing/2014/main" id="{BD57FCA7-EE60-4FC4-B46F-F93B23ED1F4B}"/>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3" name="Google Shape;222;gbfaf75ae5c_0_21">
              <a:extLst>
                <a:ext uri="{FF2B5EF4-FFF2-40B4-BE49-F238E27FC236}">
                  <a16:creationId xmlns:a16="http://schemas.microsoft.com/office/drawing/2014/main" id="{171ACAF8-D462-44E6-9A29-B831783E50E9}"/>
                </a:ext>
              </a:extLst>
            </p:cNvPr>
            <p:cNvGrpSpPr/>
            <p:nvPr/>
          </p:nvGrpSpPr>
          <p:grpSpPr>
            <a:xfrm>
              <a:off x="3487913" y="2387718"/>
              <a:ext cx="730998" cy="637868"/>
              <a:chOff x="1333447" y="1598977"/>
              <a:chExt cx="7702816" cy="6721475"/>
            </a:xfrm>
          </p:grpSpPr>
          <p:pic>
            <p:nvPicPr>
              <p:cNvPr id="63" name="Google Shape;223;gbfaf75ae5c_0_21">
                <a:extLst>
                  <a:ext uri="{FF2B5EF4-FFF2-40B4-BE49-F238E27FC236}">
                    <a16:creationId xmlns:a16="http://schemas.microsoft.com/office/drawing/2014/main" id="{1F4A1C20-AB46-4B86-9D46-2492353F9A8D}"/>
                  </a:ext>
                </a:extLst>
              </p:cNvPr>
              <p:cNvPicPr preferRelativeResize="0"/>
              <p:nvPr/>
            </p:nvPicPr>
            <p:blipFill>
              <a:blip r:embed="rId3">
                <a:alphaModFix/>
              </a:blip>
              <a:stretch>
                <a:fillRect/>
              </a:stretch>
            </p:blipFill>
            <p:spPr>
              <a:xfrm>
                <a:off x="1333447" y="1598977"/>
                <a:ext cx="7702816" cy="6721475"/>
              </a:xfrm>
              <a:prstGeom prst="rect">
                <a:avLst/>
              </a:prstGeom>
              <a:noFill/>
              <a:ln>
                <a:noFill/>
              </a:ln>
            </p:spPr>
          </p:pic>
          <p:pic>
            <p:nvPicPr>
              <p:cNvPr id="64" name="Google Shape;224;gbfaf75ae5c_0_21">
                <a:extLst>
                  <a:ext uri="{FF2B5EF4-FFF2-40B4-BE49-F238E27FC236}">
                    <a16:creationId xmlns:a16="http://schemas.microsoft.com/office/drawing/2014/main" id="{B72A056B-7259-42DF-AAF2-06EFBCABFD4A}"/>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4" name="Google Shape;225;gbfaf75ae5c_0_21">
              <a:extLst>
                <a:ext uri="{FF2B5EF4-FFF2-40B4-BE49-F238E27FC236}">
                  <a16:creationId xmlns:a16="http://schemas.microsoft.com/office/drawing/2014/main" id="{7536D367-3A13-4733-84DB-836FC13F00B7}"/>
                </a:ext>
              </a:extLst>
            </p:cNvPr>
            <p:cNvGrpSpPr/>
            <p:nvPr/>
          </p:nvGrpSpPr>
          <p:grpSpPr>
            <a:xfrm>
              <a:off x="4108539" y="3660682"/>
              <a:ext cx="730997" cy="637868"/>
              <a:chOff x="619431" y="355439"/>
              <a:chExt cx="7702810" cy="6721481"/>
            </a:xfrm>
          </p:grpSpPr>
          <p:pic>
            <p:nvPicPr>
              <p:cNvPr id="61" name="Google Shape;226;gbfaf75ae5c_0_21">
                <a:extLst>
                  <a:ext uri="{FF2B5EF4-FFF2-40B4-BE49-F238E27FC236}">
                    <a16:creationId xmlns:a16="http://schemas.microsoft.com/office/drawing/2014/main" id="{58479AC8-ABDB-42FB-B035-53C5E4C193AC}"/>
                  </a:ext>
                </a:extLst>
              </p:cNvPr>
              <p:cNvPicPr preferRelativeResize="0"/>
              <p:nvPr/>
            </p:nvPicPr>
            <p:blipFill>
              <a:blip r:embed="rId3">
                <a:alphaModFix/>
              </a:blip>
              <a:stretch>
                <a:fillRect/>
              </a:stretch>
            </p:blipFill>
            <p:spPr>
              <a:xfrm>
                <a:off x="619431" y="355439"/>
                <a:ext cx="7702810" cy="6721481"/>
              </a:xfrm>
              <a:prstGeom prst="rect">
                <a:avLst/>
              </a:prstGeom>
              <a:noFill/>
              <a:ln>
                <a:noFill/>
              </a:ln>
            </p:spPr>
          </p:pic>
          <p:pic>
            <p:nvPicPr>
              <p:cNvPr id="62" name="Google Shape;227;gbfaf75ae5c_0_21">
                <a:extLst>
                  <a:ext uri="{FF2B5EF4-FFF2-40B4-BE49-F238E27FC236}">
                    <a16:creationId xmlns:a16="http://schemas.microsoft.com/office/drawing/2014/main" id="{279D300A-EDE2-4741-938F-585998C4C5E3}"/>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5" name="Google Shape;228;gbfaf75ae5c_0_21">
              <a:extLst>
                <a:ext uri="{FF2B5EF4-FFF2-40B4-BE49-F238E27FC236}">
                  <a16:creationId xmlns:a16="http://schemas.microsoft.com/office/drawing/2014/main" id="{D7200A72-16C6-46CD-A079-36B465687070}"/>
                </a:ext>
              </a:extLst>
            </p:cNvPr>
            <p:cNvGrpSpPr/>
            <p:nvPr/>
          </p:nvGrpSpPr>
          <p:grpSpPr>
            <a:xfrm>
              <a:off x="4656964" y="4687513"/>
              <a:ext cx="730997" cy="637868"/>
              <a:chOff x="781707" y="152400"/>
              <a:chExt cx="7702810" cy="6721475"/>
            </a:xfrm>
          </p:grpSpPr>
          <p:pic>
            <p:nvPicPr>
              <p:cNvPr id="59" name="Google Shape;229;gbfaf75ae5c_0_21">
                <a:extLst>
                  <a:ext uri="{FF2B5EF4-FFF2-40B4-BE49-F238E27FC236}">
                    <a16:creationId xmlns:a16="http://schemas.microsoft.com/office/drawing/2014/main" id="{8B44931B-F056-420F-BC32-73AFC07960E7}"/>
                  </a:ext>
                </a:extLst>
              </p:cNvPr>
              <p:cNvPicPr preferRelativeResize="0"/>
              <p:nvPr/>
            </p:nvPicPr>
            <p:blipFill>
              <a:blip r:embed="rId3">
                <a:alphaModFix/>
              </a:blip>
              <a:stretch>
                <a:fillRect/>
              </a:stretch>
            </p:blipFill>
            <p:spPr>
              <a:xfrm>
                <a:off x="781707" y="152400"/>
                <a:ext cx="7702810" cy="6721475"/>
              </a:xfrm>
              <a:prstGeom prst="rect">
                <a:avLst/>
              </a:prstGeom>
              <a:noFill/>
              <a:ln>
                <a:noFill/>
              </a:ln>
            </p:spPr>
          </p:pic>
          <p:pic>
            <p:nvPicPr>
              <p:cNvPr id="60" name="Google Shape;230;gbfaf75ae5c_0_21">
                <a:extLst>
                  <a:ext uri="{FF2B5EF4-FFF2-40B4-BE49-F238E27FC236}">
                    <a16:creationId xmlns:a16="http://schemas.microsoft.com/office/drawing/2014/main" id="{0524727E-5ADF-4BAB-B762-3F453BB9D7A0}"/>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nvGrpSpPr>
            <p:cNvPr id="56" name="Google Shape;231;gbfaf75ae5c_0_21">
              <a:extLst>
                <a:ext uri="{FF2B5EF4-FFF2-40B4-BE49-F238E27FC236}">
                  <a16:creationId xmlns:a16="http://schemas.microsoft.com/office/drawing/2014/main" id="{890B4B02-C94E-4CE2-B60F-573C951CE743}"/>
                </a:ext>
              </a:extLst>
            </p:cNvPr>
            <p:cNvGrpSpPr/>
            <p:nvPr/>
          </p:nvGrpSpPr>
          <p:grpSpPr>
            <a:xfrm>
              <a:off x="6099589" y="2917988"/>
              <a:ext cx="730997" cy="637868"/>
              <a:chOff x="781707" y="152400"/>
              <a:chExt cx="7702810" cy="6721475"/>
            </a:xfrm>
          </p:grpSpPr>
          <p:pic>
            <p:nvPicPr>
              <p:cNvPr id="57" name="Google Shape;232;gbfaf75ae5c_0_21">
                <a:extLst>
                  <a:ext uri="{FF2B5EF4-FFF2-40B4-BE49-F238E27FC236}">
                    <a16:creationId xmlns:a16="http://schemas.microsoft.com/office/drawing/2014/main" id="{E44D34CF-AE9A-49F5-948C-F2ECE71D1F7A}"/>
                  </a:ext>
                </a:extLst>
              </p:cNvPr>
              <p:cNvPicPr preferRelativeResize="0"/>
              <p:nvPr/>
            </p:nvPicPr>
            <p:blipFill>
              <a:blip r:embed="rId3">
                <a:alphaModFix/>
              </a:blip>
              <a:stretch>
                <a:fillRect/>
              </a:stretch>
            </p:blipFill>
            <p:spPr>
              <a:xfrm>
                <a:off x="781707" y="152400"/>
                <a:ext cx="7702810" cy="6721475"/>
              </a:xfrm>
              <a:prstGeom prst="rect">
                <a:avLst/>
              </a:prstGeom>
              <a:noFill/>
              <a:ln>
                <a:noFill/>
              </a:ln>
            </p:spPr>
          </p:pic>
          <p:pic>
            <p:nvPicPr>
              <p:cNvPr id="58" name="Google Shape;233;gbfaf75ae5c_0_21">
                <a:extLst>
                  <a:ext uri="{FF2B5EF4-FFF2-40B4-BE49-F238E27FC236}">
                    <a16:creationId xmlns:a16="http://schemas.microsoft.com/office/drawing/2014/main" id="{42B43977-3A77-4B07-8092-4FB57D64AA84}"/>
                  </a:ext>
                </a:extLst>
              </p:cNvPr>
              <p:cNvPicPr preferRelativeResize="0"/>
              <p:nvPr/>
            </p:nvPicPr>
            <p:blipFill rotWithShape="1">
              <a:blip r:embed="rId4">
                <a:alphaModFix/>
              </a:blip>
              <a:srcRect l="16492" r="11642"/>
              <a:stretch/>
            </p:blipFill>
            <p:spPr>
              <a:xfrm rot="-2700011">
                <a:off x="3486288" y="2307949"/>
                <a:ext cx="2774076" cy="2731476"/>
              </a:xfrm>
              <a:prstGeom prst="rect">
                <a:avLst/>
              </a:prstGeom>
              <a:noFill/>
              <a:ln>
                <a:noFill/>
              </a:ln>
            </p:spPr>
          </p:pic>
        </p:grpSp>
      </p:grpSp>
      <p:sp>
        <p:nvSpPr>
          <p:cNvPr id="69" name="TextBox 68">
            <a:extLst>
              <a:ext uri="{FF2B5EF4-FFF2-40B4-BE49-F238E27FC236}">
                <a16:creationId xmlns:a16="http://schemas.microsoft.com/office/drawing/2014/main" id="{037860A2-ED35-4427-9BA6-644A1CC11779}"/>
              </a:ext>
            </a:extLst>
          </p:cNvPr>
          <p:cNvSpPr txBox="1"/>
          <p:nvPr/>
        </p:nvSpPr>
        <p:spPr>
          <a:xfrm>
            <a:off x="3565540" y="277309"/>
            <a:ext cx="5738832" cy="77568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lnSpc>
                <a:spcPct val="107000"/>
              </a:lnSpc>
              <a:spcAft>
                <a:spcPts val="800"/>
              </a:spcAft>
              <a:tabLst>
                <a:tab pos="180340" algn="l"/>
              </a:tabLst>
            </a:pPr>
            <a:r>
              <a:rPr lang="mn-MN" sz="2000" b="1" dirty="0">
                <a:latin typeface="Arial" panose="020B0604020202020204" pitchFamily="34" charset="0"/>
                <a:ea typeface="Calibri" panose="020F0502020204030204" pitchFamily="34" charset="0"/>
                <a:cs typeface="Times New Roman" panose="02020603050405020304" pitchFamily="18" charset="0"/>
              </a:rPr>
              <a:t>АЯЛАЛ ЖУУЛЧЛАЛЫН БҮС</a:t>
            </a:r>
            <a:endParaRPr lang="x-none"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a:extLst>
              <a:ext uri="{FF2B5EF4-FFF2-40B4-BE49-F238E27FC236}">
                <a16:creationId xmlns:a16="http://schemas.microsoft.com/office/drawing/2014/main" id="{1F3AFC64-0BE1-434F-9C77-0E1C32AD8817}"/>
              </a:ext>
            </a:extLst>
          </p:cNvPr>
          <p:cNvSpPr/>
          <p:nvPr/>
        </p:nvSpPr>
        <p:spPr>
          <a:xfrm>
            <a:off x="861519" y="3536354"/>
            <a:ext cx="6096000" cy="1585562"/>
          </a:xfrm>
          <a:prstGeom prst="rect">
            <a:avLst/>
          </a:prstGeom>
        </p:spPr>
        <p:txBody>
          <a:bodyPr>
            <a:spAutoFit/>
          </a:bodyPr>
          <a:lstStyle/>
          <a:p>
            <a:pPr algn="just">
              <a:lnSpc>
                <a:spcPct val="107000"/>
              </a:lnSpc>
              <a:spcAft>
                <a:spcPts val="800"/>
              </a:spcAft>
              <a:tabLst>
                <a:tab pos="180340" algn="l"/>
              </a:tabLst>
            </a:pPr>
            <a:r>
              <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rPr>
              <a:t>У</a:t>
            </a:r>
            <a:r>
              <a:rPr lang="af-ZA" sz="1800" b="1" dirty="0">
                <a:solidFill>
                  <a:schemeClr val="tx1"/>
                </a:solidFill>
                <a:latin typeface="Arial" panose="020B0604020202020204" pitchFamily="34" charset="0"/>
                <a:ea typeface="Calibri" panose="020F0502020204030204" pitchFamily="34" charset="0"/>
                <a:cs typeface="Arial" panose="020B0604020202020204" pitchFamily="34" charset="0"/>
              </a:rPr>
              <a:t>лсын аялал жуулчлалын бүс</a:t>
            </a:r>
            <a:endParaRPr lang="x-none"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endPar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endPar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r>
              <a:rPr lang="mn-MN" sz="1800" b="1" dirty="0">
                <a:solidFill>
                  <a:schemeClr val="tx1"/>
                </a:solidFill>
                <a:latin typeface="Arial" panose="020B0604020202020204" pitchFamily="34" charset="0"/>
                <a:ea typeface="Calibri" panose="020F0502020204030204" pitchFamily="34" charset="0"/>
                <a:cs typeface="Arial" panose="020B0604020202020204" pitchFamily="34" charset="0"/>
              </a:rPr>
              <a:t>О</a:t>
            </a:r>
            <a:r>
              <a:rPr lang="af-ZA" sz="1800" b="1" dirty="0">
                <a:solidFill>
                  <a:schemeClr val="tx1"/>
                </a:solidFill>
                <a:latin typeface="Arial" panose="020B0604020202020204" pitchFamily="34" charset="0"/>
                <a:ea typeface="Calibri" panose="020F0502020204030204" pitchFamily="34" charset="0"/>
                <a:cs typeface="Arial" panose="020B0604020202020204" pitchFamily="34" charset="0"/>
              </a:rPr>
              <a:t>рон нутгийн аялал жуулчлалын бүс </a:t>
            </a:r>
            <a:endParaRPr lang="x-none"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71" name="Oval 70">
            <a:extLst>
              <a:ext uri="{FF2B5EF4-FFF2-40B4-BE49-F238E27FC236}">
                <a16:creationId xmlns:a16="http://schemas.microsoft.com/office/drawing/2014/main" id="{129C721E-3E6D-4B5E-950C-BF5209623294}"/>
              </a:ext>
            </a:extLst>
          </p:cNvPr>
          <p:cNvSpPr/>
          <p:nvPr/>
        </p:nvSpPr>
        <p:spPr>
          <a:xfrm>
            <a:off x="223848" y="3432520"/>
            <a:ext cx="649300" cy="60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1</a:t>
            </a:r>
            <a:endParaRPr lang="en-US" sz="2000" dirty="0">
              <a:solidFill>
                <a:schemeClr val="bg1"/>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DAC3C6F3-2850-4C50-99ED-F23F9B7B0D3D}"/>
              </a:ext>
            </a:extLst>
          </p:cNvPr>
          <p:cNvSpPr/>
          <p:nvPr/>
        </p:nvSpPr>
        <p:spPr>
          <a:xfrm>
            <a:off x="222523" y="4522821"/>
            <a:ext cx="649300" cy="60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a:t>
            </a:r>
            <a:endParaRPr lang="en-US" sz="2000" dirty="0">
              <a:solidFill>
                <a:schemeClr val="bg1"/>
              </a:solidFill>
              <a:latin typeface="Arial" panose="020B0604020202020204" pitchFamily="34" charset="0"/>
              <a:cs typeface="Arial" panose="020B0604020202020204" pitchFamily="34" charset="0"/>
            </a:endParaRPr>
          </a:p>
        </p:txBody>
      </p:sp>
      <p:pic>
        <p:nvPicPr>
          <p:cNvPr id="73" name="Picture 72">
            <a:extLst>
              <a:ext uri="{FF2B5EF4-FFF2-40B4-BE49-F238E27FC236}">
                <a16:creationId xmlns:a16="http://schemas.microsoft.com/office/drawing/2014/main" id="{9A3D94AF-B79F-4406-A953-149B72CAF506}"/>
              </a:ext>
            </a:extLst>
          </p:cNvPr>
          <p:cNvPicPr>
            <a:picLocks noChangeAspect="1"/>
          </p:cNvPicPr>
          <p:nvPr/>
        </p:nvPicPr>
        <p:blipFill>
          <a:blip r:embed="rId5"/>
          <a:stretch>
            <a:fillRect/>
          </a:stretch>
        </p:blipFill>
        <p:spPr>
          <a:xfrm>
            <a:off x="214616" y="1335783"/>
            <a:ext cx="1196490" cy="1196490"/>
          </a:xfrm>
          <a:prstGeom prst="rect">
            <a:avLst/>
          </a:prstGeom>
        </p:spPr>
      </p:pic>
      <p:sp>
        <p:nvSpPr>
          <p:cNvPr id="74" name="Rectangle 73">
            <a:extLst>
              <a:ext uri="{FF2B5EF4-FFF2-40B4-BE49-F238E27FC236}">
                <a16:creationId xmlns:a16="http://schemas.microsoft.com/office/drawing/2014/main" id="{ED27E3F0-AC40-4E94-B579-5A371202BB8B}"/>
              </a:ext>
            </a:extLst>
          </p:cNvPr>
          <p:cNvSpPr/>
          <p:nvPr/>
        </p:nvSpPr>
        <p:spPr>
          <a:xfrm>
            <a:off x="1487272" y="1256504"/>
            <a:ext cx="10293761" cy="1256306"/>
          </a:xfrm>
          <a:prstGeom prst="rect">
            <a:avLst/>
          </a:prstGeom>
        </p:spPr>
        <p:txBody>
          <a:bodyPr wrap="square">
            <a:spAutoFit/>
          </a:bodyPr>
          <a:lstStyle/>
          <a:p>
            <a:pPr indent="455295" algn="just">
              <a:lnSpc>
                <a:spcPct val="107000"/>
              </a:lnSpc>
              <a:spcAft>
                <a:spcPts val="800"/>
              </a:spcAft>
            </a:pPr>
            <a:r>
              <a:rPr lang="mn-MN" dirty="0">
                <a:latin typeface="Arial" panose="020B0604020202020204" pitchFamily="34" charset="0"/>
                <a:cs typeface="Arial" panose="020B0604020202020204" pitchFamily="34" charset="0"/>
              </a:rPr>
              <a:t>Монгол Улс тодорхой газар нутгийг тогтвортой аялал жуулчлалыг хөгжүүлэх, гадаадын болон дотоод хөрөнгө оруулалтыг татах, аялал жуулчлалын бүтээгдэхүүн, үйлчилгээг төрөлжүүлэн хөгжүүлэх зорилгоор орон зайн зохистой төлөвлөлтийг бий болгосон аялал жуулчлалын бүстэй байна</a:t>
            </a:r>
            <a:endParaRPr lang="x-none" sz="16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3155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857</Words>
  <Application>Microsoft Office PowerPoint</Application>
  <PresentationFormat>Widescreen</PresentationFormat>
  <Paragraphs>115</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Montserrat</vt:lpstr>
      <vt:lpstr>Open Sans</vt:lpstr>
      <vt:lpstr>Open Sans SemiBold</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Нина</cp:lastModifiedBy>
  <cp:revision>18</cp:revision>
  <dcterms:created xsi:type="dcterms:W3CDTF">2025-01-24T07:18:57Z</dcterms:created>
  <dcterms:modified xsi:type="dcterms:W3CDTF">2025-02-19T02:27:10Z</dcterms:modified>
</cp:coreProperties>
</file>