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1041" r:id="rId2"/>
    <p:sldId id="264" r:id="rId3"/>
    <p:sldId id="6386" r:id="rId4"/>
    <p:sldId id="6387" r:id="rId5"/>
    <p:sldId id="7008" r:id="rId6"/>
    <p:sldId id="1083" r:id="rId7"/>
    <p:sldId id="3408" r:id="rId8"/>
    <p:sldId id="2147472183" r:id="rId9"/>
    <p:sldId id="2147472196" r:id="rId10"/>
    <p:sldId id="2147472184" r:id="rId11"/>
    <p:sldId id="257" r:id="rId12"/>
    <p:sldId id="262" r:id="rId13"/>
    <p:sldId id="263" r:id="rId14"/>
    <p:sldId id="2147472192" r:id="rId15"/>
    <p:sldId id="2147472188" r:id="rId16"/>
    <p:sldId id="297" r:id="rId17"/>
    <p:sldId id="281" r:id="rId18"/>
    <p:sldId id="2147472193" r:id="rId19"/>
    <p:sldId id="2147472194" r:id="rId20"/>
    <p:sldId id="1036" r:id="rId21"/>
    <p:sldId id="261" r:id="rId22"/>
    <p:sldId id="9055" r:id="rId23"/>
    <p:sldId id="2147472174" r:id="rId24"/>
    <p:sldId id="9062" r:id="rId25"/>
    <p:sldId id="2147472195" r:id="rId26"/>
    <p:sldId id="266" r:id="rId27"/>
    <p:sldId id="2147472186" r:id="rId28"/>
    <p:sldId id="7055" r:id="rId29"/>
  </p:sldIdLst>
  <p:sldSz cx="12192000" cy="6858000"/>
  <p:notesSz cx="6858000" cy="9144000"/>
  <p:defaultTextStyle>
    <a:defPPr>
      <a:defRPr lang="en-M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6"/>
    <p:restoredTop sz="96240"/>
  </p:normalViewPr>
  <p:slideViewPr>
    <p:cSldViewPr snapToGrid="0">
      <p:cViewPr varScale="1">
        <p:scale>
          <a:sx n="98" d="100"/>
          <a:sy n="98" d="100"/>
        </p:scale>
        <p:origin x="2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CD410-5E2E-4080-A893-907D31D22CB3}" type="doc">
      <dgm:prSet loTypeId="urn:microsoft.com/office/officeart/2017/3/layout/HorizontalLabelsTimeline" loCatId="other" qsTypeId="urn:microsoft.com/office/officeart/2005/8/quickstyle/simple1" qsCatId="simple" csTypeId="urn:microsoft.com/office/officeart/2005/8/colors/accent1_2" csCatId="accent1" phldr="1"/>
      <dgm:spPr/>
      <dgm:t>
        <a:bodyPr/>
        <a:lstStyle/>
        <a:p>
          <a:endParaRPr lang="en-US"/>
        </a:p>
      </dgm:t>
    </dgm:pt>
    <dgm:pt modelId="{A9FB790A-3E33-4887-962E-7206A01AD84F}">
      <dgm:prSet phldrT="[Text]" custT="1"/>
      <dgm:spPr>
        <a:noFill/>
        <a:ln>
          <a:noFill/>
        </a:ln>
      </dgm:spPr>
      <dgm:t>
        <a:bodyPr anchor="t"/>
        <a:lstStyle/>
        <a:p>
          <a:pPr algn="ctr"/>
          <a:r>
            <a:rPr lang="mn-MN" sz="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“Хятадын жуулчдыг бүлгээр аялуулах тухай журам” баталж, хятадын бүлэг жуулчдад виз олгож эхэлсэн. ЗТАЖЯ, ГХЯ</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2E34BE83-4A83-4B5F-8976-D4AC57FE5007}" type="parTrans" cxnId="{607143D0-C26B-448B-8E8C-A8A46198F0C6}">
      <dgm:prSet/>
      <dgm:spPr/>
      <dgm:t>
        <a:bodyPr/>
        <a:lstStyle/>
        <a:p>
          <a:endParaRPr lang="en-US"/>
        </a:p>
      </dgm:t>
    </dgm:pt>
    <dgm:pt modelId="{A18338C2-0675-4B1C-898F-3D939F41C34C}" type="sibTrans" cxnId="{607143D0-C26B-448B-8E8C-A8A46198F0C6}">
      <dgm:prSet/>
      <dgm:spPr/>
      <dgm:t>
        <a:bodyPr/>
        <a:lstStyle/>
        <a:p>
          <a:endParaRPr lang="en-US"/>
        </a:p>
      </dgm:t>
    </dgm:pt>
    <dgm:pt modelId="{6BA5F3BE-D53A-42E0-A7FE-674B99BD07E6}">
      <dgm:prSet phldrT="[Text]" custT="1"/>
      <dgm:spPr>
        <a:noFill/>
        <a:ln>
          <a:noFill/>
        </a:ln>
      </dgm:spPr>
      <dgm:t>
        <a:bodyPr anchor="t"/>
        <a:lstStyle/>
        <a:p>
          <a:pPr algn="ctr"/>
          <a:r>
            <a:rPr lang="mn-MN" sz="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“БНХАУ-ын хилээр нэвтрэх үнэмлэх”-ийг манай тал зөвшөөрч, </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9484BBA1-86EE-4AA2-B94A-A26EED0EFB1E}" type="parTrans" cxnId="{6AEB3B94-8522-4F42-A6BC-BC55C5AED92F}">
      <dgm:prSet/>
      <dgm:spPr/>
      <dgm:t>
        <a:bodyPr/>
        <a:lstStyle/>
        <a:p>
          <a:endParaRPr lang="en-US"/>
        </a:p>
      </dgm:t>
    </dgm:pt>
    <dgm:pt modelId="{48C67DB7-8AA6-454C-83AE-A16B3B9F45FF}" type="sibTrans" cxnId="{6AEB3B94-8522-4F42-A6BC-BC55C5AED92F}">
      <dgm:prSet/>
      <dgm:spPr/>
      <dgm:t>
        <a:bodyPr/>
        <a:lstStyle/>
        <a:p>
          <a:endParaRPr lang="en-US"/>
        </a:p>
      </dgm:t>
    </dgm:pt>
    <dgm:pt modelId="{3280BE73-5C4D-4941-9102-E5930904556F}">
      <dgm:prSet custT="1"/>
      <dgm:spPr>
        <a:noFill/>
        <a:ln>
          <a:noFill/>
        </a:ln>
      </dgm:spPr>
      <dgm:t>
        <a:bodyPr anchor="t"/>
        <a:lstStyle/>
        <a:p>
          <a:pPr algn="ctr"/>
          <a:r>
            <a:rPr lang="mn-MN" sz="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“БНХАУ-ын хилээр нэвтрэх үнэмлэх”-ээр бүлэг жуулчдыг улсын хил нэвтрүүлэх ажил хэрэгжүүлсэн</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596FE3BE-79D4-47E4-8416-EDF8385B1DE9}" type="parTrans" cxnId="{B9B38C7F-D679-4A39-B742-6501D3961044}">
      <dgm:prSet/>
      <dgm:spPr/>
      <dgm:t>
        <a:bodyPr/>
        <a:lstStyle/>
        <a:p>
          <a:endParaRPr lang="en-US"/>
        </a:p>
      </dgm:t>
    </dgm:pt>
    <dgm:pt modelId="{8E22D1FB-CF90-47F0-B06E-C66C75D54226}" type="sibTrans" cxnId="{B9B38C7F-D679-4A39-B742-6501D3961044}">
      <dgm:prSet/>
      <dgm:spPr/>
      <dgm:t>
        <a:bodyPr/>
        <a:lstStyle/>
        <a:p>
          <a:endParaRPr lang="en-US"/>
        </a:p>
      </dgm:t>
    </dgm:pt>
    <dgm:pt modelId="{47BE8E0B-496B-44FC-825E-C2A10D821DC9}">
      <dgm:prSet custT="1"/>
      <dgm:spPr>
        <a:noFill/>
        <a:ln>
          <a:noFill/>
        </a:ln>
      </dgm:spPr>
      <dgm:t>
        <a:bodyPr anchor="t"/>
        <a:lstStyle/>
        <a:p>
          <a:pPr algn="ctr"/>
          <a:r>
            <a:rPr lang="en-US" sz="12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Х</a:t>
          </a:r>
          <a:r>
            <a:rPr lang="mn-MN" sz="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илээр зорчих үнэмлэхийг Замын-Үүд – Эрээн боомтоор “Нэрсийн жагсаалт” гэсэн хэлбэртэйгээр анх удаа хятадын жуулчдад хэрэглэсэн</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26C37286-A207-4C3A-8F03-B64C4EB72DB8}" type="parTrans" cxnId="{47F4D29A-7D65-4C2F-8677-61780F0F1118}">
      <dgm:prSet/>
      <dgm:spPr/>
      <dgm:t>
        <a:bodyPr/>
        <a:lstStyle/>
        <a:p>
          <a:endParaRPr lang="en-US"/>
        </a:p>
      </dgm:t>
    </dgm:pt>
    <dgm:pt modelId="{258C30B8-1EDE-458F-9BAB-BD0E5C8E1BF9}" type="sibTrans" cxnId="{47F4D29A-7D65-4C2F-8677-61780F0F1118}">
      <dgm:prSet/>
      <dgm:spPr/>
      <dgm:t>
        <a:bodyPr/>
        <a:lstStyle/>
        <a:p>
          <a:endParaRPr lang="en-US"/>
        </a:p>
      </dgm:t>
    </dgm:pt>
    <dgm:pt modelId="{1827863D-2FA1-48D1-81C4-0E7D31ADB47E}">
      <dgm:prSet custT="1"/>
      <dgm:spPr>
        <a:noFill/>
        <a:ln>
          <a:noFill/>
        </a:ln>
      </dgm:spPr>
      <dgm:t>
        <a:bodyPr anchor="t"/>
        <a:lstStyle/>
        <a:p>
          <a:pPr algn="ctr"/>
          <a:r>
            <a:rPr lang="mn-MN" sz="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Монгол Улсын Зам, тээвэр, аялал жуулчлалын яам, БНХАУ-ын Үндэсний аялал жуулчлалын газар хоорондын Харилцан ойлголцлын санамж бичиг байгуулсан. ЗТАЖЯ</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B426C98F-7250-4E9E-84CB-E9FC83F8CB06}" type="parTrans" cxnId="{7749B4AD-5089-49E7-8F6B-1B2382C9B50E}">
      <dgm:prSet/>
      <dgm:spPr/>
      <dgm:t>
        <a:bodyPr/>
        <a:lstStyle/>
        <a:p>
          <a:endParaRPr lang="en-US"/>
        </a:p>
      </dgm:t>
    </dgm:pt>
    <dgm:pt modelId="{D0D7EB30-49F6-43D6-AF40-1B9302B3ADF0}" type="sibTrans" cxnId="{7749B4AD-5089-49E7-8F6B-1B2382C9B50E}">
      <dgm:prSet/>
      <dgm:spPr/>
      <dgm:t>
        <a:bodyPr/>
        <a:lstStyle/>
        <a:p>
          <a:endParaRPr lang="en-US"/>
        </a:p>
      </dgm:t>
    </dgm:pt>
    <dgm:pt modelId="{CF564C6C-7771-4FD5-B851-B5B84730268F}">
      <dgm:prSet custT="1"/>
      <dgm:spPr>
        <a:noFill/>
        <a:ln>
          <a:noFill/>
        </a:ln>
      </dgm:spPr>
      <dgm:t>
        <a:bodyPr anchor="t"/>
        <a:lstStyle/>
        <a:p>
          <a:pPr algn="ctr"/>
          <a:r>
            <a:rPr lang="mn-MN" sz="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“Хятад жуулчдыг Монгол Улсад бүлгээр аялахыг зохион байгуулах аялал жуулчлалын байгууллагуудыг сонгох түр журам”,  ЗТАЖЯ</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5A57A755-D716-4DC9-9A51-20693042AFC8}" type="parTrans" cxnId="{5F80C7E1-A7BD-418E-A665-3DAF3DEDF5A4}">
      <dgm:prSet/>
      <dgm:spPr/>
      <dgm:t>
        <a:bodyPr/>
        <a:lstStyle/>
        <a:p>
          <a:endParaRPr lang="en-US"/>
        </a:p>
      </dgm:t>
    </dgm:pt>
    <dgm:pt modelId="{024A7FBC-BB10-4242-BAF3-82678A4C13DA}" type="sibTrans" cxnId="{5F80C7E1-A7BD-418E-A665-3DAF3DEDF5A4}">
      <dgm:prSet/>
      <dgm:spPr/>
      <dgm:t>
        <a:bodyPr/>
        <a:lstStyle/>
        <a:p>
          <a:endParaRPr lang="en-US"/>
        </a:p>
      </dgm:t>
    </dgm:pt>
    <dgm:pt modelId="{245E128E-7700-4C91-9411-CDD1DCA94D67}">
      <dgm:prSet phldrT="[Text]" custT="1"/>
      <dgm:spPr>
        <a:noFill/>
        <a:ln>
          <a:noFill/>
        </a:ln>
      </dgm:spPr>
      <dgm:t>
        <a:bodyPr anchor="t"/>
        <a:lstStyle/>
        <a:p>
          <a:pPr algn="ctr"/>
          <a:r>
            <a:rPr lang="mn-MN" sz="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Иргэд харилцан зорчих нөхцөлийн тухай БНМАУ-ын Засгийн газар, БНХАУ-ын Засгийн газар хоорондын хэлэлцээр </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4963BA97-D4C5-477B-9B0D-68DB38F61579}" type="sibTrans" cxnId="{68D35F9D-DABF-4E5A-94D4-F988D8E84907}">
      <dgm:prSet/>
      <dgm:spPr/>
      <dgm:t>
        <a:bodyPr/>
        <a:lstStyle/>
        <a:p>
          <a:endParaRPr lang="en-US"/>
        </a:p>
      </dgm:t>
    </dgm:pt>
    <dgm:pt modelId="{B4D95EBA-0423-4AFA-B379-E030341B1F23}" type="parTrans" cxnId="{68D35F9D-DABF-4E5A-94D4-F988D8E84907}">
      <dgm:prSet/>
      <dgm:spPr/>
      <dgm:t>
        <a:bodyPr/>
        <a:lstStyle/>
        <a:p>
          <a:endParaRPr lang="en-US"/>
        </a:p>
      </dgm:t>
    </dgm:pt>
    <dgm:pt modelId="{8A93A940-284B-49B0-9D89-5FA2B3B3C7E5}">
      <dgm:prSet phldrT="[Text]" custT="1"/>
      <dgm:spPr>
        <a:noFill/>
        <a:ln>
          <a:solidFill>
            <a:schemeClr val="accent2">
              <a:lumMod val="20000"/>
              <a:lumOff val="80000"/>
            </a:schemeClr>
          </a:solidFill>
        </a:ln>
      </dgm:spPr>
      <dgm:t>
        <a:bodyPr tIns="0" bIns="0" anchor="ctr"/>
        <a:lstStyle/>
        <a:p>
          <a:pPr algn="ctr">
            <a:defRPr b="1"/>
          </a:pPr>
          <a:r>
            <a:rPr lang="mn-MN" sz="1200" b="1" i="0" spc="300" baseline="0" dirty="0">
              <a:solidFill>
                <a:srgbClr val="FFC000"/>
              </a:solidFill>
              <a:latin typeface="Arial" panose="020B0604020202020204" pitchFamily="34" charset="0"/>
              <a:cs typeface="Arial" panose="020B0604020202020204" pitchFamily="34" charset="0"/>
            </a:rPr>
            <a:t>3 сар</a:t>
          </a:r>
          <a:endParaRPr lang="en-US" sz="1200" b="1" i="0" spc="300" baseline="0" dirty="0">
            <a:solidFill>
              <a:srgbClr val="FFC000"/>
            </a:solidFill>
            <a:latin typeface="Arial" panose="020B0604020202020204" pitchFamily="34" charset="0"/>
            <a:cs typeface="Arial" panose="020B0604020202020204" pitchFamily="34" charset="0"/>
          </a:endParaRPr>
        </a:p>
      </dgm:t>
    </dgm:pt>
    <dgm:pt modelId="{E0447E4A-3C15-4884-AEBE-804149EBD331}" type="sibTrans" cxnId="{982D7B44-1518-4DD0-82D4-8A3901DD95E9}">
      <dgm:prSet/>
      <dgm:spPr/>
      <dgm:t>
        <a:bodyPr/>
        <a:lstStyle/>
        <a:p>
          <a:endParaRPr lang="en-US"/>
        </a:p>
      </dgm:t>
    </dgm:pt>
    <dgm:pt modelId="{CD96219D-3688-4138-ACC9-901ED9FEACCC}" type="parTrans" cxnId="{982D7B44-1518-4DD0-82D4-8A3901DD95E9}">
      <dgm:prSet/>
      <dgm:spPr/>
      <dgm:t>
        <a:bodyPr/>
        <a:lstStyle/>
        <a:p>
          <a:endParaRPr lang="en-US"/>
        </a:p>
      </dgm:t>
    </dgm:pt>
    <dgm:pt modelId="{2DC4903D-31E8-4ED6-875F-63877788B702}">
      <dgm:prSet phldrT="[Text]" custT="1"/>
      <dgm:spPr>
        <a:noFill/>
        <a:ln>
          <a:solidFill>
            <a:schemeClr val="accent2">
              <a:lumMod val="20000"/>
              <a:lumOff val="80000"/>
            </a:schemeClr>
          </a:solidFill>
        </a:ln>
      </dgm:spPr>
      <dgm:t>
        <a:bodyPr tIns="0" bIns="0" anchor="ctr"/>
        <a:lstStyle/>
        <a:p>
          <a:pPr algn="ctr">
            <a:defRPr b="1"/>
          </a:pPr>
          <a:r>
            <a:rPr lang="mn-MN" sz="1200" b="1" i="0" spc="300" baseline="0" dirty="0">
              <a:solidFill>
                <a:srgbClr val="FFC000"/>
              </a:solidFill>
              <a:latin typeface="Arial" panose="020B0604020202020204" pitchFamily="34" charset="0"/>
              <a:cs typeface="Arial" panose="020B0604020202020204" pitchFamily="34" charset="0"/>
            </a:rPr>
            <a:t>3 сарын 3</a:t>
          </a:r>
          <a:endParaRPr lang="en-US" sz="1200" b="1" i="0" spc="300" baseline="0" dirty="0">
            <a:solidFill>
              <a:srgbClr val="FFC000"/>
            </a:solidFill>
            <a:latin typeface="Arial" panose="020B0604020202020204" pitchFamily="34" charset="0"/>
            <a:cs typeface="Arial" panose="020B0604020202020204" pitchFamily="34" charset="0"/>
          </a:endParaRPr>
        </a:p>
      </dgm:t>
    </dgm:pt>
    <dgm:pt modelId="{EBFDEA83-93E5-4D72-A672-078838B258F5}" type="sibTrans" cxnId="{A319CB69-6926-431D-A805-EACBFA83FA66}">
      <dgm:prSet/>
      <dgm:spPr/>
      <dgm:t>
        <a:bodyPr/>
        <a:lstStyle/>
        <a:p>
          <a:endParaRPr lang="en-US"/>
        </a:p>
      </dgm:t>
    </dgm:pt>
    <dgm:pt modelId="{A18F8C20-9A13-44DB-9E45-C2DE49ACE5D9}" type="parTrans" cxnId="{A319CB69-6926-431D-A805-EACBFA83FA66}">
      <dgm:prSet/>
      <dgm:spPr/>
      <dgm:t>
        <a:bodyPr/>
        <a:lstStyle/>
        <a:p>
          <a:endParaRPr lang="en-US"/>
        </a:p>
      </dgm:t>
    </dgm:pt>
    <dgm:pt modelId="{A59C9EB4-4836-41EA-88FC-E68E29755DEF}">
      <dgm:prSet custT="1"/>
      <dgm:spPr>
        <a:noFill/>
        <a:ln>
          <a:solidFill>
            <a:schemeClr val="accent2">
              <a:lumMod val="20000"/>
              <a:lumOff val="80000"/>
            </a:schemeClr>
          </a:solidFill>
        </a:ln>
      </dgm:spPr>
      <dgm:t>
        <a:bodyPr tIns="0" bIns="0" anchor="ctr"/>
        <a:lstStyle/>
        <a:p>
          <a:pPr algn="ctr">
            <a:defRPr b="1"/>
          </a:pPr>
          <a:r>
            <a:rPr lang="mn-MN" sz="1200" b="1" i="0" spc="300" baseline="0" dirty="0">
              <a:solidFill>
                <a:srgbClr val="FFC000"/>
              </a:solidFill>
              <a:latin typeface="Arial" panose="020B0604020202020204" pitchFamily="34" charset="0"/>
              <a:cs typeface="Arial" panose="020B0604020202020204" pitchFamily="34" charset="0"/>
            </a:rPr>
            <a:t>6 сарын 22</a:t>
          </a:r>
          <a:endParaRPr lang="en-US" sz="1200" b="1" i="0" spc="300" baseline="0" dirty="0">
            <a:solidFill>
              <a:srgbClr val="FFC000"/>
            </a:solidFill>
            <a:latin typeface="Arial" panose="020B0604020202020204" pitchFamily="34" charset="0"/>
            <a:cs typeface="Arial" panose="020B0604020202020204" pitchFamily="34" charset="0"/>
          </a:endParaRPr>
        </a:p>
      </dgm:t>
    </dgm:pt>
    <dgm:pt modelId="{62C75627-0A71-4E35-B62B-749D8AB3C189}" type="sibTrans" cxnId="{C2A8B52A-540B-46B5-A43B-27FAF06A13EF}">
      <dgm:prSet/>
      <dgm:spPr/>
      <dgm:t>
        <a:bodyPr/>
        <a:lstStyle/>
        <a:p>
          <a:endParaRPr lang="en-US"/>
        </a:p>
      </dgm:t>
    </dgm:pt>
    <dgm:pt modelId="{C486CA18-5D6B-49AD-B92C-52313E993EC5}" type="parTrans" cxnId="{C2A8B52A-540B-46B5-A43B-27FAF06A13EF}">
      <dgm:prSet/>
      <dgm:spPr/>
      <dgm:t>
        <a:bodyPr/>
        <a:lstStyle/>
        <a:p>
          <a:endParaRPr lang="en-US"/>
        </a:p>
      </dgm:t>
    </dgm:pt>
    <dgm:pt modelId="{A7F4784E-75AE-4F03-B342-C71355D1ACCF}">
      <dgm:prSet custT="1"/>
      <dgm:spPr>
        <a:noFill/>
        <a:ln>
          <a:solidFill>
            <a:schemeClr val="accent2">
              <a:lumMod val="20000"/>
              <a:lumOff val="80000"/>
            </a:schemeClr>
          </a:solidFill>
        </a:ln>
      </dgm:spPr>
      <dgm:t>
        <a:bodyPr tIns="0" bIns="0" anchor="ctr"/>
        <a:lstStyle/>
        <a:p>
          <a:pPr algn="ctr">
            <a:defRPr b="1"/>
          </a:pPr>
          <a:r>
            <a:rPr lang="mn-MN" sz="1200" b="1" i="0" spc="300" baseline="0" dirty="0">
              <a:solidFill>
                <a:srgbClr val="FFC000"/>
              </a:solidFill>
              <a:latin typeface="Arial" panose="020B0604020202020204" pitchFamily="34" charset="0"/>
              <a:cs typeface="Arial" panose="020B0604020202020204" pitchFamily="34" charset="0"/>
            </a:rPr>
            <a:t>5 сарын 24</a:t>
          </a:r>
          <a:endParaRPr lang="en-US" sz="1200" b="1" i="0" spc="300" baseline="0" dirty="0">
            <a:solidFill>
              <a:srgbClr val="FFC000"/>
            </a:solidFill>
            <a:latin typeface="Arial" panose="020B0604020202020204" pitchFamily="34" charset="0"/>
            <a:cs typeface="Arial" panose="020B0604020202020204" pitchFamily="34" charset="0"/>
          </a:endParaRPr>
        </a:p>
      </dgm:t>
    </dgm:pt>
    <dgm:pt modelId="{3078DB00-0C2A-4587-8661-74E5E36CBCA7}" type="sibTrans" cxnId="{33DFDD33-182D-44AF-9877-B1DCECE3CC9D}">
      <dgm:prSet/>
      <dgm:spPr/>
      <dgm:t>
        <a:bodyPr/>
        <a:lstStyle/>
        <a:p>
          <a:endParaRPr lang="en-US"/>
        </a:p>
      </dgm:t>
    </dgm:pt>
    <dgm:pt modelId="{E8170CB0-7D27-4024-BF4D-F79F86202313}" type="parTrans" cxnId="{33DFDD33-182D-44AF-9877-B1DCECE3CC9D}">
      <dgm:prSet/>
      <dgm:spPr/>
      <dgm:t>
        <a:bodyPr/>
        <a:lstStyle/>
        <a:p>
          <a:endParaRPr lang="en-US"/>
        </a:p>
      </dgm:t>
    </dgm:pt>
    <dgm:pt modelId="{454D56AF-0D14-43A4-A4AA-2274946C5116}">
      <dgm:prSet custT="1"/>
      <dgm:spPr>
        <a:noFill/>
        <a:ln>
          <a:solidFill>
            <a:schemeClr val="accent2">
              <a:lumMod val="20000"/>
              <a:lumOff val="80000"/>
            </a:schemeClr>
          </a:solidFill>
        </a:ln>
      </dgm:spPr>
      <dgm:t>
        <a:bodyPr tIns="0" bIns="0" anchor="ctr"/>
        <a:lstStyle/>
        <a:p>
          <a:pPr algn="ctr">
            <a:defRPr b="1"/>
          </a:pPr>
          <a:r>
            <a:rPr lang="mn-MN" sz="1200" b="1" i="0" spc="300" baseline="0" dirty="0">
              <a:solidFill>
                <a:srgbClr val="FFC000"/>
              </a:solidFill>
              <a:latin typeface="Arial" panose="020B0604020202020204" pitchFamily="34" charset="0"/>
              <a:cs typeface="Arial" panose="020B0604020202020204" pitchFamily="34" charset="0"/>
            </a:rPr>
            <a:t>3 сарын 29</a:t>
          </a:r>
          <a:endParaRPr lang="en-US" sz="1200" b="1" i="0" spc="300" baseline="0" dirty="0">
            <a:solidFill>
              <a:srgbClr val="FFC000"/>
            </a:solidFill>
            <a:latin typeface="Arial" panose="020B0604020202020204" pitchFamily="34" charset="0"/>
            <a:cs typeface="Arial" panose="020B0604020202020204" pitchFamily="34" charset="0"/>
          </a:endParaRPr>
        </a:p>
      </dgm:t>
    </dgm:pt>
    <dgm:pt modelId="{511F28C0-50D9-4CBB-862C-2AD0ACC17105}" type="sibTrans" cxnId="{5A3B2130-5035-4E61-92B1-343AA432C9DF}">
      <dgm:prSet/>
      <dgm:spPr/>
      <dgm:t>
        <a:bodyPr/>
        <a:lstStyle/>
        <a:p>
          <a:endParaRPr lang="en-US"/>
        </a:p>
      </dgm:t>
    </dgm:pt>
    <dgm:pt modelId="{340931FA-0A09-49B9-99A7-6650F93FDC08}" type="parTrans" cxnId="{5A3B2130-5035-4E61-92B1-343AA432C9DF}">
      <dgm:prSet/>
      <dgm:spPr/>
      <dgm:t>
        <a:bodyPr/>
        <a:lstStyle/>
        <a:p>
          <a:endParaRPr lang="en-US"/>
        </a:p>
      </dgm:t>
    </dgm:pt>
    <dgm:pt modelId="{F01D5F9E-ABC5-4560-ACB4-E6CFBC60BFF2}">
      <dgm:prSet custT="1"/>
      <dgm:spPr>
        <a:noFill/>
        <a:ln>
          <a:solidFill>
            <a:schemeClr val="accent2">
              <a:lumMod val="20000"/>
              <a:lumOff val="80000"/>
            </a:schemeClr>
          </a:solidFill>
        </a:ln>
      </dgm:spPr>
      <dgm:t>
        <a:bodyPr tIns="0" bIns="0" anchor="ctr"/>
        <a:lstStyle/>
        <a:p>
          <a:pPr algn="ctr">
            <a:defRPr b="1"/>
          </a:pPr>
          <a:r>
            <a:rPr lang="mn-MN" sz="1200" b="1" i="0" spc="300" baseline="0" dirty="0">
              <a:solidFill>
                <a:srgbClr val="FFC000"/>
              </a:solidFill>
              <a:latin typeface="Arial" panose="020B0604020202020204" pitchFamily="34" charset="0"/>
              <a:cs typeface="Arial" panose="020B0604020202020204" pitchFamily="34" charset="0"/>
            </a:rPr>
            <a:t>9 сарын 18</a:t>
          </a:r>
          <a:endParaRPr lang="en-US" sz="1200" b="1" i="0" spc="300" baseline="0" dirty="0">
            <a:solidFill>
              <a:srgbClr val="FFC000"/>
            </a:solidFill>
            <a:latin typeface="Arial" panose="020B0604020202020204" pitchFamily="34" charset="0"/>
            <a:cs typeface="Arial" panose="020B0604020202020204" pitchFamily="34" charset="0"/>
          </a:endParaRPr>
        </a:p>
      </dgm:t>
    </dgm:pt>
    <dgm:pt modelId="{36ABC0D0-B41E-401C-840C-2AFBE73989B4}" type="sibTrans" cxnId="{4B61AF65-3991-4A24-9475-D4AA0127738F}">
      <dgm:prSet/>
      <dgm:spPr/>
      <dgm:t>
        <a:bodyPr/>
        <a:lstStyle/>
        <a:p>
          <a:endParaRPr lang="en-US"/>
        </a:p>
      </dgm:t>
    </dgm:pt>
    <dgm:pt modelId="{FEAC3315-4B36-4E3C-89B3-70A50C7F13CC}" type="parTrans" cxnId="{4B61AF65-3991-4A24-9475-D4AA0127738F}">
      <dgm:prSet/>
      <dgm:spPr/>
      <dgm:t>
        <a:bodyPr/>
        <a:lstStyle/>
        <a:p>
          <a:endParaRPr lang="en-US"/>
        </a:p>
      </dgm:t>
    </dgm:pt>
    <dgm:pt modelId="{D423FB80-F2BD-4DDE-80B1-76F84FE09A02}">
      <dgm:prSet phldrT="[Text]" custT="1"/>
      <dgm:spPr>
        <a:noFill/>
        <a:ln>
          <a:solidFill>
            <a:schemeClr val="accent2">
              <a:lumMod val="20000"/>
              <a:lumOff val="80000"/>
            </a:schemeClr>
          </a:solidFill>
        </a:ln>
      </dgm:spPr>
      <dgm:t>
        <a:bodyPr tIns="0" bIns="0" anchor="ctr"/>
        <a:lstStyle/>
        <a:p>
          <a:pPr algn="ctr">
            <a:defRPr b="1"/>
          </a:pPr>
          <a:r>
            <a:rPr lang="mn-MN" sz="1200" b="1" i="0" spc="300" baseline="0" dirty="0">
              <a:solidFill>
                <a:srgbClr val="FFC000"/>
              </a:solidFill>
              <a:latin typeface="Arial" panose="020B0604020202020204" pitchFamily="34" charset="0"/>
              <a:cs typeface="Arial" panose="020B0604020202020204" pitchFamily="34" charset="0"/>
            </a:rPr>
            <a:t>3 сарын 30</a:t>
          </a:r>
          <a:endParaRPr lang="en-US" sz="1200" b="1" i="0" spc="300" baseline="0" dirty="0">
            <a:solidFill>
              <a:srgbClr val="FFC000"/>
            </a:solidFill>
            <a:latin typeface="Arial" panose="020B0604020202020204" pitchFamily="34" charset="0"/>
            <a:cs typeface="Arial" panose="020B0604020202020204" pitchFamily="34" charset="0"/>
          </a:endParaRPr>
        </a:p>
      </dgm:t>
    </dgm:pt>
    <dgm:pt modelId="{EBE862E1-9761-4AA7-AA00-BD79FA3B27DD}" type="sibTrans" cxnId="{5BF3B7B1-A779-4E2D-8625-77DE0CA38FEE}">
      <dgm:prSet/>
      <dgm:spPr/>
      <dgm:t>
        <a:bodyPr/>
        <a:lstStyle/>
        <a:p>
          <a:endParaRPr lang="en-US"/>
        </a:p>
      </dgm:t>
    </dgm:pt>
    <dgm:pt modelId="{9B1CA3FF-D252-4AF5-8F50-CFC93ACA9175}" type="parTrans" cxnId="{5BF3B7B1-A779-4E2D-8625-77DE0CA38FEE}">
      <dgm:prSet/>
      <dgm:spPr/>
      <dgm:t>
        <a:bodyPr/>
        <a:lstStyle/>
        <a:p>
          <a:endParaRPr lang="en-US"/>
        </a:p>
      </dgm:t>
    </dgm:pt>
    <dgm:pt modelId="{31B55AD4-A3C3-4447-94DE-7EE1B21F2707}">
      <dgm:prSet phldrT="[Text]" custT="1"/>
      <dgm:spPr>
        <a:noFill/>
        <a:ln>
          <a:noFill/>
        </a:ln>
      </dgm:spPr>
      <dgm:t>
        <a:bodyPr/>
        <a:lstStyle/>
        <a:p>
          <a:pPr algn="ctr"/>
          <a:r>
            <a:rPr lang="mn-MN" sz="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Хил орчмын бүс нутгийн аялал жуулчлалаар түр хугацаагаар уг үнэмлэх бүхий иргэдийг хилээр нэвтрүүлж байсныг  зогсоосон</a:t>
          </a:r>
          <a:endParaRPr lang="en-US" sz="1200" b="0" i="0" spc="0" baseline="0" dirty="0">
            <a:solidFill>
              <a:srgbClr val="002060"/>
            </a:solidFill>
            <a:latin typeface="Arial" panose="020B0604020202020204" pitchFamily="34" charset="0"/>
            <a:cs typeface="Arial" panose="020B0604020202020204" pitchFamily="34" charset="0"/>
          </a:endParaRPr>
        </a:p>
      </dgm:t>
    </dgm:pt>
    <dgm:pt modelId="{7F5466BA-EA9D-D943-8F1E-E3C525D0FED3}" type="parTrans" cxnId="{C37049DA-390E-4F48-A99E-CFAB8CEBC5C4}">
      <dgm:prSet/>
      <dgm:spPr/>
      <dgm:t>
        <a:bodyPr/>
        <a:lstStyle/>
        <a:p>
          <a:endParaRPr lang="en-US"/>
        </a:p>
      </dgm:t>
    </dgm:pt>
    <dgm:pt modelId="{89C98AA5-87D9-4B45-AD33-6B9AEF481584}" type="sibTrans" cxnId="{C37049DA-390E-4F48-A99E-CFAB8CEBC5C4}">
      <dgm:prSet/>
      <dgm:spPr/>
      <dgm:t>
        <a:bodyPr/>
        <a:lstStyle/>
        <a:p>
          <a:endParaRPr lang="en-US"/>
        </a:p>
      </dgm:t>
    </dgm:pt>
    <dgm:pt modelId="{B9D3BBDB-BF31-BA46-8A9E-0BCC759B8990}">
      <dgm:prSet phldrT="[Text]" custT="1"/>
      <dgm:spPr>
        <a:noFill/>
        <a:ln>
          <a:noFill/>
        </a:ln>
      </dgm:spPr>
      <dgm:t>
        <a:bodyPr anchor="t"/>
        <a:lstStyle/>
        <a:p>
          <a:pPr algn="ctr">
            <a:defRPr b="1"/>
          </a:pPr>
          <a:r>
            <a:rPr lang="mn-MN" sz="1200" b="1" i="0" spc="0" baseline="0" dirty="0">
              <a:solidFill>
                <a:srgbClr val="FFC000"/>
              </a:solidFill>
              <a:latin typeface="Arial" panose="020B0604020202020204" pitchFamily="34" charset="0"/>
              <a:cs typeface="Arial" panose="020B0604020202020204" pitchFamily="34" charset="0"/>
            </a:rPr>
            <a:t>2 сар</a:t>
          </a:r>
          <a:endParaRPr lang="en-US" sz="1200" b="1" i="0" spc="0" baseline="0" dirty="0">
            <a:solidFill>
              <a:srgbClr val="FFC000"/>
            </a:solidFill>
            <a:latin typeface="Arial" panose="020B0604020202020204" pitchFamily="34" charset="0"/>
            <a:cs typeface="Arial" panose="020B0604020202020204" pitchFamily="34" charset="0"/>
          </a:endParaRPr>
        </a:p>
      </dgm:t>
    </dgm:pt>
    <dgm:pt modelId="{26EF74CD-2818-D840-9127-CAAED6A3AD3F}" type="sibTrans" cxnId="{6B154193-7427-0049-8BB9-3649087FE0B3}">
      <dgm:prSet/>
      <dgm:spPr/>
      <dgm:t>
        <a:bodyPr/>
        <a:lstStyle/>
        <a:p>
          <a:endParaRPr lang="en-US"/>
        </a:p>
      </dgm:t>
    </dgm:pt>
    <dgm:pt modelId="{51B7C965-0652-054F-81F8-E99490495BCD}" type="parTrans" cxnId="{6B154193-7427-0049-8BB9-3649087FE0B3}">
      <dgm:prSet/>
      <dgm:spPr/>
      <dgm:t>
        <a:bodyPr/>
        <a:lstStyle/>
        <a:p>
          <a:endParaRPr lang="en-US"/>
        </a:p>
      </dgm:t>
    </dgm:pt>
    <dgm:pt modelId="{687CC7BD-79EF-4A0F-BDD3-809BFA49E6BE}" type="pres">
      <dgm:prSet presAssocID="{FF3CD410-5E2E-4080-A893-907D31D22CB3}" presName="root" presStyleCnt="0">
        <dgm:presLayoutVars>
          <dgm:chMax/>
          <dgm:chPref/>
          <dgm:animLvl val="lvl"/>
        </dgm:presLayoutVars>
      </dgm:prSet>
      <dgm:spPr/>
    </dgm:pt>
    <dgm:pt modelId="{6168B371-2815-4661-9209-F8A29814ADCC}" type="pres">
      <dgm:prSet presAssocID="{FF3CD410-5E2E-4080-A893-907D31D22CB3}" presName="divider" presStyleLbl="fgAcc1" presStyleIdx="0" presStyleCnt="1" custLinFactY="-43775" custLinFactNeighborY="-100000"/>
      <dgm:spPr>
        <a:ln>
          <a:solidFill>
            <a:schemeClr val="accent5"/>
          </a:solidFill>
        </a:ln>
      </dgm:spPr>
    </dgm:pt>
    <dgm:pt modelId="{4C5F54B5-504F-4069-AF1D-9A370FBD268C}" type="pres">
      <dgm:prSet presAssocID="{FF3CD410-5E2E-4080-A893-907D31D22CB3}" presName="nodes" presStyleCnt="0">
        <dgm:presLayoutVars>
          <dgm:chMax/>
          <dgm:chPref/>
          <dgm:animLvl val="lvl"/>
        </dgm:presLayoutVars>
      </dgm:prSet>
      <dgm:spPr/>
    </dgm:pt>
    <dgm:pt modelId="{34539F78-7536-446A-B749-4315D26F2C4E}" type="pres">
      <dgm:prSet presAssocID="{D423FB80-F2BD-4DDE-80B1-76F84FE09A02}" presName="composite" presStyleCnt="0"/>
      <dgm:spPr/>
    </dgm:pt>
    <dgm:pt modelId="{64E37A6A-8F95-4F28-92FC-1FE8089D7DAF}" type="pres">
      <dgm:prSet presAssocID="{D423FB80-F2BD-4DDE-80B1-76F84FE09A02}" presName="L1TextContainer" presStyleLbl="alignNode1" presStyleIdx="0" presStyleCnt="8" custScaleX="87105" custScaleY="84034" custLinFactNeighborY="-35427">
        <dgm:presLayoutVars>
          <dgm:chMax val="1"/>
          <dgm:chPref val="1"/>
          <dgm:bulletEnabled val="1"/>
        </dgm:presLayoutVars>
      </dgm:prSet>
      <dgm:spPr/>
    </dgm:pt>
    <dgm:pt modelId="{301B11E7-9AB9-40DA-A950-87C47281308D}" type="pres">
      <dgm:prSet presAssocID="{D423FB80-F2BD-4DDE-80B1-76F84FE09A02}" presName="L2TextContainerWrapper" presStyleCnt="0">
        <dgm:presLayoutVars>
          <dgm:bulletEnabled val="1"/>
        </dgm:presLayoutVars>
      </dgm:prSet>
      <dgm:spPr/>
    </dgm:pt>
    <dgm:pt modelId="{255B3FC7-BD87-4810-87ED-7952D0F23157}" type="pres">
      <dgm:prSet presAssocID="{D423FB80-F2BD-4DDE-80B1-76F84FE09A02}" presName="L2TextContainer" presStyleLbl="bgAccFollowNode1" presStyleIdx="0" presStyleCnt="8" custScaleX="90140" custLinFactNeighborX="4969" custLinFactNeighborY="-24137"/>
      <dgm:spPr/>
    </dgm:pt>
    <dgm:pt modelId="{4B545162-9690-412E-B970-54DA905B44AF}" type="pres">
      <dgm:prSet presAssocID="{D423FB80-F2BD-4DDE-80B1-76F84FE09A02}" presName="FlexibleEmptyPlaceHolder" presStyleCnt="0"/>
      <dgm:spPr/>
    </dgm:pt>
    <dgm:pt modelId="{DF478A7F-4668-4E0A-86F7-C1205CF5AA73}" type="pres">
      <dgm:prSet presAssocID="{D423FB80-F2BD-4DDE-80B1-76F84FE09A02}" presName="ConnectLine" presStyleLbl="sibTrans1D1" presStyleIdx="0" presStyleCnt="8"/>
      <dgm:spPr>
        <a:ln w="12700"/>
      </dgm:spPr>
    </dgm:pt>
    <dgm:pt modelId="{6D7F9BE3-3008-4E5E-96F3-C71D72649902}" type="pres">
      <dgm:prSet presAssocID="{D423FB80-F2BD-4DDE-80B1-76F84FE09A02}" presName="ConnectorPoint" presStyleLbl="node1" presStyleIdx="0" presStyleCnt="8"/>
      <dgm:spPr>
        <a:solidFill>
          <a:schemeClr val="accent5"/>
        </a:solidFill>
        <a:ln w="6350" cap="flat" cmpd="sng" algn="ctr">
          <a:solidFill>
            <a:schemeClr val="lt1">
              <a:hueOff val="0"/>
              <a:satOff val="0"/>
              <a:lumOff val="0"/>
              <a:alphaOff val="0"/>
            </a:schemeClr>
          </a:solidFill>
          <a:prstDash val="solid"/>
          <a:miter lim="800000"/>
        </a:ln>
        <a:effectLst/>
      </dgm:spPr>
    </dgm:pt>
    <dgm:pt modelId="{02633C3C-6589-41FB-998C-85A7548107A4}" type="pres">
      <dgm:prSet presAssocID="{D423FB80-F2BD-4DDE-80B1-76F84FE09A02}" presName="EmptyPlaceHolder" presStyleCnt="0"/>
      <dgm:spPr/>
    </dgm:pt>
    <dgm:pt modelId="{41467129-B2CC-4E38-A5B2-56D30FA28409}" type="pres">
      <dgm:prSet presAssocID="{EBE862E1-9761-4AA7-AA00-BD79FA3B27DD}" presName="spaceBetweenRectangles" presStyleCnt="0"/>
      <dgm:spPr/>
    </dgm:pt>
    <dgm:pt modelId="{C7F26193-F277-4FC2-96E8-E896E5EFC9BC}" type="pres">
      <dgm:prSet presAssocID="{F01D5F9E-ABC5-4560-ACB4-E6CFBC60BFF2}" presName="composite" presStyleCnt="0"/>
      <dgm:spPr/>
    </dgm:pt>
    <dgm:pt modelId="{5C68C37A-C349-49AE-97A1-63D110D2C7D1}" type="pres">
      <dgm:prSet presAssocID="{F01D5F9E-ABC5-4560-ACB4-E6CFBC60BFF2}" presName="L1TextContainer" presStyleLbl="alignNode1" presStyleIdx="1" presStyleCnt="8" custScaleX="86185" custScaleY="84034" custLinFactNeighborX="19995" custLinFactNeighborY="15909">
        <dgm:presLayoutVars>
          <dgm:chMax val="1"/>
          <dgm:chPref val="1"/>
          <dgm:bulletEnabled val="1"/>
        </dgm:presLayoutVars>
      </dgm:prSet>
      <dgm:spPr/>
    </dgm:pt>
    <dgm:pt modelId="{3E3F09C6-0C94-40B1-A308-6929444363D4}" type="pres">
      <dgm:prSet presAssocID="{F01D5F9E-ABC5-4560-ACB4-E6CFBC60BFF2}" presName="L2TextContainerWrapper" presStyleCnt="0">
        <dgm:presLayoutVars>
          <dgm:bulletEnabled val="1"/>
        </dgm:presLayoutVars>
      </dgm:prSet>
      <dgm:spPr/>
    </dgm:pt>
    <dgm:pt modelId="{A01D9671-7007-4F3F-98D6-A9730C5B45E4}" type="pres">
      <dgm:prSet presAssocID="{F01D5F9E-ABC5-4560-ACB4-E6CFBC60BFF2}" presName="L2TextContainer" presStyleLbl="bgAccFollowNode1" presStyleIdx="1" presStyleCnt="8" custScaleY="99738" custLinFactNeighborY="14275"/>
      <dgm:spPr/>
    </dgm:pt>
    <dgm:pt modelId="{65C95A24-31B5-46D2-BCB4-07372ABDD6F2}" type="pres">
      <dgm:prSet presAssocID="{F01D5F9E-ABC5-4560-ACB4-E6CFBC60BFF2}" presName="FlexibleEmptyPlaceHolder" presStyleCnt="0"/>
      <dgm:spPr/>
    </dgm:pt>
    <dgm:pt modelId="{D4347EDB-4883-4C4B-A672-6266C9702B5A}" type="pres">
      <dgm:prSet presAssocID="{F01D5F9E-ABC5-4560-ACB4-E6CFBC60BFF2}" presName="ConnectLine" presStyleLbl="sibTrans1D1" presStyleIdx="1" presStyleCnt="8"/>
      <dgm:spPr>
        <a:ln w="12700">
          <a:solidFill>
            <a:schemeClr val="accent5"/>
          </a:solidFill>
        </a:ln>
      </dgm:spPr>
    </dgm:pt>
    <dgm:pt modelId="{D10813CD-B7B7-4CC7-9B2D-B5AE3D30A4DA}" type="pres">
      <dgm:prSet presAssocID="{F01D5F9E-ABC5-4560-ACB4-E6CFBC60BFF2}" presName="ConnectorPoint" presStyleLbl="node1" presStyleIdx="1" presStyleCnt="8"/>
      <dgm:spPr>
        <a:solidFill>
          <a:schemeClr val="accent5"/>
        </a:solidFill>
        <a:ln w="6350" cap="flat" cmpd="sng" algn="ctr">
          <a:solidFill>
            <a:schemeClr val="lt1">
              <a:hueOff val="0"/>
              <a:satOff val="0"/>
              <a:lumOff val="0"/>
              <a:alphaOff val="0"/>
            </a:schemeClr>
          </a:solidFill>
          <a:prstDash val="solid"/>
          <a:miter lim="800000"/>
        </a:ln>
        <a:effectLst/>
      </dgm:spPr>
    </dgm:pt>
    <dgm:pt modelId="{143FACBA-FB69-402B-8D92-68DCE90EA86A}" type="pres">
      <dgm:prSet presAssocID="{F01D5F9E-ABC5-4560-ACB4-E6CFBC60BFF2}" presName="EmptyPlaceHolder" presStyleCnt="0"/>
      <dgm:spPr/>
    </dgm:pt>
    <dgm:pt modelId="{0587E036-7F91-482C-9B0A-860FD4CCD0E2}" type="pres">
      <dgm:prSet presAssocID="{36ABC0D0-B41E-401C-840C-2AFBE73989B4}" presName="spaceBetweenRectangles" presStyleCnt="0"/>
      <dgm:spPr/>
    </dgm:pt>
    <dgm:pt modelId="{795AD8F1-7B20-410C-90F4-2E04F4F4C93D}" type="pres">
      <dgm:prSet presAssocID="{454D56AF-0D14-43A4-A4AA-2274946C5116}" presName="composite" presStyleCnt="0"/>
      <dgm:spPr/>
    </dgm:pt>
    <dgm:pt modelId="{C5503B6E-C1DB-44F5-ABB8-38EF445ED1E8}" type="pres">
      <dgm:prSet presAssocID="{454D56AF-0D14-43A4-A4AA-2274946C5116}" presName="L1TextContainer" presStyleLbl="alignNode1" presStyleIdx="2" presStyleCnt="8" custScaleX="90492" custScaleY="84034" custLinFactNeighborY="-35427">
        <dgm:presLayoutVars>
          <dgm:chMax val="1"/>
          <dgm:chPref val="1"/>
          <dgm:bulletEnabled val="1"/>
        </dgm:presLayoutVars>
      </dgm:prSet>
      <dgm:spPr/>
    </dgm:pt>
    <dgm:pt modelId="{FD7DE90B-3DDE-4250-BB93-6AFB95DB30C9}" type="pres">
      <dgm:prSet presAssocID="{454D56AF-0D14-43A4-A4AA-2274946C5116}" presName="L2TextContainerWrapper" presStyleCnt="0">
        <dgm:presLayoutVars>
          <dgm:bulletEnabled val="1"/>
        </dgm:presLayoutVars>
      </dgm:prSet>
      <dgm:spPr/>
    </dgm:pt>
    <dgm:pt modelId="{04897CD2-CF6F-4A55-8E79-1E7393B07B06}" type="pres">
      <dgm:prSet presAssocID="{454D56AF-0D14-43A4-A4AA-2274946C5116}" presName="L2TextContainer" presStyleLbl="bgAccFollowNode1" presStyleIdx="2" presStyleCnt="8" custScaleX="90140" custLinFactNeighborX="5264" custLinFactNeighborY="-30006"/>
      <dgm:spPr/>
    </dgm:pt>
    <dgm:pt modelId="{30F499EF-86B9-43D4-9E36-2ADCD18D3C55}" type="pres">
      <dgm:prSet presAssocID="{454D56AF-0D14-43A4-A4AA-2274946C5116}" presName="FlexibleEmptyPlaceHolder" presStyleCnt="0"/>
      <dgm:spPr/>
    </dgm:pt>
    <dgm:pt modelId="{73ACB8E4-FFC1-49E5-BB46-1EBD63F3BF67}" type="pres">
      <dgm:prSet presAssocID="{454D56AF-0D14-43A4-A4AA-2274946C5116}" presName="ConnectLine" presStyleLbl="sibTrans1D1" presStyleIdx="2" presStyleCnt="8"/>
      <dgm:spPr>
        <a:ln w="12700">
          <a:solidFill>
            <a:schemeClr val="accent5"/>
          </a:solidFill>
        </a:ln>
      </dgm:spPr>
    </dgm:pt>
    <dgm:pt modelId="{FE89438A-B301-4219-9492-D30967496E8F}" type="pres">
      <dgm:prSet presAssocID="{454D56AF-0D14-43A4-A4AA-2274946C5116}" presName="ConnectorPoint" presStyleLbl="node1" presStyleIdx="2" presStyleCnt="8"/>
      <dgm:spPr>
        <a:solidFill>
          <a:schemeClr val="accent5"/>
        </a:solidFill>
        <a:ln w="6350" cap="flat" cmpd="sng" algn="ctr">
          <a:solidFill>
            <a:schemeClr val="lt1">
              <a:hueOff val="0"/>
              <a:satOff val="0"/>
              <a:lumOff val="0"/>
              <a:alphaOff val="0"/>
            </a:schemeClr>
          </a:solidFill>
          <a:prstDash val="solid"/>
          <a:miter lim="800000"/>
        </a:ln>
        <a:effectLst/>
      </dgm:spPr>
    </dgm:pt>
    <dgm:pt modelId="{80E00C49-A058-42B1-B4A9-8FC8989D4F58}" type="pres">
      <dgm:prSet presAssocID="{454D56AF-0D14-43A4-A4AA-2274946C5116}" presName="EmptyPlaceHolder" presStyleCnt="0"/>
      <dgm:spPr/>
    </dgm:pt>
    <dgm:pt modelId="{396E0C2C-79C3-4FCA-B5E5-8B3C2758C30F}" type="pres">
      <dgm:prSet presAssocID="{511F28C0-50D9-4CBB-862C-2AD0ACC17105}" presName="spaceBetweenRectangles" presStyleCnt="0"/>
      <dgm:spPr/>
    </dgm:pt>
    <dgm:pt modelId="{866B658A-D972-4AD8-A7E6-4082FD2CB001}" type="pres">
      <dgm:prSet presAssocID="{A7F4784E-75AE-4F03-B342-C71355D1ACCF}" presName="composite" presStyleCnt="0"/>
      <dgm:spPr/>
    </dgm:pt>
    <dgm:pt modelId="{CBCB6B30-5D46-4B19-B9DE-C0B7FB057712}" type="pres">
      <dgm:prSet presAssocID="{A7F4784E-75AE-4F03-B342-C71355D1ACCF}" presName="L1TextContainer" presStyleLbl="alignNode1" presStyleIdx="3" presStyleCnt="8" custScaleX="82977" custScaleY="84034" custLinFactNeighborY="13875">
        <dgm:presLayoutVars>
          <dgm:chMax val="1"/>
          <dgm:chPref val="1"/>
          <dgm:bulletEnabled val="1"/>
        </dgm:presLayoutVars>
      </dgm:prSet>
      <dgm:spPr/>
    </dgm:pt>
    <dgm:pt modelId="{746F6004-1265-4B16-B698-179F0477DB3D}" type="pres">
      <dgm:prSet presAssocID="{A7F4784E-75AE-4F03-B342-C71355D1ACCF}" presName="L2TextContainerWrapper" presStyleCnt="0">
        <dgm:presLayoutVars>
          <dgm:bulletEnabled val="1"/>
        </dgm:presLayoutVars>
      </dgm:prSet>
      <dgm:spPr/>
    </dgm:pt>
    <dgm:pt modelId="{95B1E40E-26D9-44C8-A99F-14EA44505DF3}" type="pres">
      <dgm:prSet presAssocID="{A7F4784E-75AE-4F03-B342-C71355D1ACCF}" presName="L2TextContainer" presStyleLbl="bgAccFollowNode1" presStyleIdx="3" presStyleCnt="8" custLinFactNeighborY="13081"/>
      <dgm:spPr/>
    </dgm:pt>
    <dgm:pt modelId="{752FC6D6-93A6-414C-B65D-6F2858E07E0C}" type="pres">
      <dgm:prSet presAssocID="{A7F4784E-75AE-4F03-B342-C71355D1ACCF}" presName="FlexibleEmptyPlaceHolder" presStyleCnt="0"/>
      <dgm:spPr/>
    </dgm:pt>
    <dgm:pt modelId="{BBBD3B06-9C30-48DB-A77E-5A358B1C6E78}" type="pres">
      <dgm:prSet presAssocID="{A7F4784E-75AE-4F03-B342-C71355D1ACCF}" presName="ConnectLine" presStyleLbl="sibTrans1D1" presStyleIdx="3" presStyleCnt="8"/>
      <dgm:spPr>
        <a:ln w="12700">
          <a:solidFill>
            <a:schemeClr val="accent5"/>
          </a:solidFill>
        </a:ln>
      </dgm:spPr>
    </dgm:pt>
    <dgm:pt modelId="{C574381E-6C24-436D-B265-4BCFEFA46591}" type="pres">
      <dgm:prSet presAssocID="{A7F4784E-75AE-4F03-B342-C71355D1ACCF}" presName="ConnectorPoint" presStyleLbl="node1" presStyleIdx="3" presStyleCnt="8"/>
      <dgm:spPr>
        <a:solidFill>
          <a:schemeClr val="accent5"/>
        </a:solidFill>
        <a:ln w="6350" cap="flat" cmpd="sng" algn="ctr">
          <a:solidFill>
            <a:schemeClr val="lt1">
              <a:hueOff val="0"/>
              <a:satOff val="0"/>
              <a:lumOff val="0"/>
              <a:alphaOff val="0"/>
            </a:schemeClr>
          </a:solidFill>
          <a:prstDash val="solid"/>
          <a:miter lim="800000"/>
        </a:ln>
        <a:effectLst/>
      </dgm:spPr>
    </dgm:pt>
    <dgm:pt modelId="{CC7E7566-0B46-4E0A-B951-BFE404664D2C}" type="pres">
      <dgm:prSet presAssocID="{A7F4784E-75AE-4F03-B342-C71355D1ACCF}" presName="EmptyPlaceHolder" presStyleCnt="0"/>
      <dgm:spPr/>
    </dgm:pt>
    <dgm:pt modelId="{F50C4635-5C0A-4C07-B5AD-BABD96009847}" type="pres">
      <dgm:prSet presAssocID="{3078DB00-0C2A-4587-8661-74E5E36CBCA7}" presName="spaceBetweenRectangles" presStyleCnt="0"/>
      <dgm:spPr/>
    </dgm:pt>
    <dgm:pt modelId="{5667DB6C-E90F-44DB-BFD7-8570D48D28D4}" type="pres">
      <dgm:prSet presAssocID="{A59C9EB4-4836-41EA-88FC-E68E29755DEF}" presName="composite" presStyleCnt="0"/>
      <dgm:spPr/>
    </dgm:pt>
    <dgm:pt modelId="{88F6D506-033B-4CA4-9572-41E373A6B43C}" type="pres">
      <dgm:prSet presAssocID="{A59C9EB4-4836-41EA-88FC-E68E29755DEF}" presName="L1TextContainer" presStyleLbl="alignNode1" presStyleIdx="4" presStyleCnt="8" custScaleX="89409" custScaleY="84034" custLinFactNeighborY="-35427">
        <dgm:presLayoutVars>
          <dgm:chMax val="1"/>
          <dgm:chPref val="1"/>
          <dgm:bulletEnabled val="1"/>
        </dgm:presLayoutVars>
      </dgm:prSet>
      <dgm:spPr/>
    </dgm:pt>
    <dgm:pt modelId="{E3303ED6-54B9-4518-AD7C-3197102106EF}" type="pres">
      <dgm:prSet presAssocID="{A59C9EB4-4836-41EA-88FC-E68E29755DEF}" presName="L2TextContainerWrapper" presStyleCnt="0">
        <dgm:presLayoutVars>
          <dgm:bulletEnabled val="1"/>
        </dgm:presLayoutVars>
      </dgm:prSet>
      <dgm:spPr/>
    </dgm:pt>
    <dgm:pt modelId="{FE14A9FC-66E7-4679-B63E-054F98E59204}" type="pres">
      <dgm:prSet presAssocID="{A59C9EB4-4836-41EA-88FC-E68E29755DEF}" presName="L2TextContainer" presStyleLbl="bgAccFollowNode1" presStyleIdx="4" presStyleCnt="8" custScaleX="107309" custLinFactNeighborX="4888" custLinFactNeighborY="-28125"/>
      <dgm:spPr/>
    </dgm:pt>
    <dgm:pt modelId="{8F1DAFAE-685A-4EC1-8FC0-2EE182F59B78}" type="pres">
      <dgm:prSet presAssocID="{A59C9EB4-4836-41EA-88FC-E68E29755DEF}" presName="FlexibleEmptyPlaceHolder" presStyleCnt="0"/>
      <dgm:spPr/>
    </dgm:pt>
    <dgm:pt modelId="{4702B22B-8EB6-4454-9F8E-9A963F32B8A1}" type="pres">
      <dgm:prSet presAssocID="{A59C9EB4-4836-41EA-88FC-E68E29755DEF}" presName="ConnectLine" presStyleLbl="sibTrans1D1" presStyleIdx="4" presStyleCnt="8"/>
      <dgm:spPr>
        <a:ln w="12700">
          <a:solidFill>
            <a:schemeClr val="accent5"/>
          </a:solidFill>
        </a:ln>
      </dgm:spPr>
    </dgm:pt>
    <dgm:pt modelId="{F2E81385-B138-4A59-9452-A3C9AC4F2012}" type="pres">
      <dgm:prSet presAssocID="{A59C9EB4-4836-41EA-88FC-E68E29755DEF}" presName="ConnectorPoint" presStyleLbl="node1" presStyleIdx="4" presStyleCnt="8"/>
      <dgm:spPr>
        <a:solidFill>
          <a:schemeClr val="accent5"/>
        </a:solidFill>
        <a:ln w="6350" cap="flat" cmpd="sng" algn="ctr">
          <a:solidFill>
            <a:schemeClr val="lt1">
              <a:hueOff val="0"/>
              <a:satOff val="0"/>
              <a:lumOff val="0"/>
              <a:alphaOff val="0"/>
            </a:schemeClr>
          </a:solidFill>
          <a:prstDash val="solid"/>
          <a:miter lim="800000"/>
        </a:ln>
        <a:effectLst/>
      </dgm:spPr>
    </dgm:pt>
    <dgm:pt modelId="{00C34F8E-67EA-485C-B754-5C6C9BC871C5}" type="pres">
      <dgm:prSet presAssocID="{A59C9EB4-4836-41EA-88FC-E68E29755DEF}" presName="EmptyPlaceHolder" presStyleCnt="0"/>
      <dgm:spPr/>
    </dgm:pt>
    <dgm:pt modelId="{E2C470F7-A894-4A64-A64E-235B0E510421}" type="pres">
      <dgm:prSet presAssocID="{62C75627-0A71-4E35-B62B-749D8AB3C189}" presName="spaceBetweenRectangles" presStyleCnt="0"/>
      <dgm:spPr/>
    </dgm:pt>
    <dgm:pt modelId="{6AA3FB3F-E213-4147-93D1-22B952CDFE17}" type="pres">
      <dgm:prSet presAssocID="{2DC4903D-31E8-4ED6-875F-63877788B702}" presName="composite" presStyleCnt="0"/>
      <dgm:spPr/>
    </dgm:pt>
    <dgm:pt modelId="{270971D8-F05B-4392-88C0-D9921BB5F6B0}" type="pres">
      <dgm:prSet presAssocID="{2DC4903D-31E8-4ED6-875F-63877788B702}" presName="L1TextContainer" presStyleLbl="alignNode1" presStyleIdx="5" presStyleCnt="8" custScaleX="78080" custScaleY="84034" custLinFactNeighborY="13875">
        <dgm:presLayoutVars>
          <dgm:chMax val="1"/>
          <dgm:chPref val="1"/>
          <dgm:bulletEnabled val="1"/>
        </dgm:presLayoutVars>
      </dgm:prSet>
      <dgm:spPr/>
    </dgm:pt>
    <dgm:pt modelId="{68B34C20-0EE9-4A51-9634-702BEA794899}" type="pres">
      <dgm:prSet presAssocID="{2DC4903D-31E8-4ED6-875F-63877788B702}" presName="L2TextContainerWrapper" presStyleCnt="0">
        <dgm:presLayoutVars>
          <dgm:bulletEnabled val="1"/>
        </dgm:presLayoutVars>
      </dgm:prSet>
      <dgm:spPr/>
    </dgm:pt>
    <dgm:pt modelId="{1D60394B-1800-4790-9694-08B1C1D1B34D}" type="pres">
      <dgm:prSet presAssocID="{2DC4903D-31E8-4ED6-875F-63877788B702}" presName="L2TextContainer" presStyleLbl="bgAccFollowNode1" presStyleIdx="5" presStyleCnt="8" custLinFactNeighborY="14710"/>
      <dgm:spPr/>
    </dgm:pt>
    <dgm:pt modelId="{F7828579-24D8-4EC2-A1D6-344D5AD522E4}" type="pres">
      <dgm:prSet presAssocID="{2DC4903D-31E8-4ED6-875F-63877788B702}" presName="FlexibleEmptyPlaceHolder" presStyleCnt="0"/>
      <dgm:spPr/>
    </dgm:pt>
    <dgm:pt modelId="{59F1EF41-14EA-48EE-A559-118169DBDB24}" type="pres">
      <dgm:prSet presAssocID="{2DC4903D-31E8-4ED6-875F-63877788B702}" presName="ConnectLine" presStyleLbl="sibTrans1D1" presStyleIdx="5" presStyleCnt="8"/>
      <dgm:spPr>
        <a:ln w="12700">
          <a:solidFill>
            <a:schemeClr val="accent5"/>
          </a:solidFill>
        </a:ln>
      </dgm:spPr>
    </dgm:pt>
    <dgm:pt modelId="{8E0947F0-E28B-4B2E-B1D6-BFEED1AF012B}" type="pres">
      <dgm:prSet presAssocID="{2DC4903D-31E8-4ED6-875F-63877788B702}" presName="ConnectorPoint" presStyleLbl="node1" presStyleIdx="5" presStyleCnt="8"/>
      <dgm:spPr>
        <a:solidFill>
          <a:schemeClr val="accent5"/>
        </a:solidFill>
        <a:ln w="6350" cap="flat" cmpd="sng" algn="ctr">
          <a:solidFill>
            <a:schemeClr val="lt1">
              <a:hueOff val="0"/>
              <a:satOff val="0"/>
              <a:lumOff val="0"/>
              <a:alphaOff val="0"/>
            </a:schemeClr>
          </a:solidFill>
          <a:prstDash val="solid"/>
          <a:miter lim="800000"/>
        </a:ln>
        <a:effectLst/>
      </dgm:spPr>
    </dgm:pt>
    <dgm:pt modelId="{6BA99215-8D0D-4B24-ACDB-B8619064A20A}" type="pres">
      <dgm:prSet presAssocID="{2DC4903D-31E8-4ED6-875F-63877788B702}" presName="EmptyPlaceHolder" presStyleCnt="0"/>
      <dgm:spPr/>
    </dgm:pt>
    <dgm:pt modelId="{9B2B8A77-95BF-4B3D-B7A2-74A64BEAD033}" type="pres">
      <dgm:prSet presAssocID="{EBFDEA83-93E5-4D72-A672-078838B258F5}" presName="spaceBetweenRectangles" presStyleCnt="0"/>
      <dgm:spPr/>
    </dgm:pt>
    <dgm:pt modelId="{CB500B18-4CCC-44D0-A7EE-E63EC340604C}" type="pres">
      <dgm:prSet presAssocID="{8A93A940-284B-49B0-9D89-5FA2B3B3C7E5}" presName="composite" presStyleCnt="0"/>
      <dgm:spPr/>
    </dgm:pt>
    <dgm:pt modelId="{A7F04B95-81DC-4C70-990B-FEE82F4C63E7}" type="pres">
      <dgm:prSet presAssocID="{8A93A940-284B-49B0-9D89-5FA2B3B3C7E5}" presName="L1TextContainer" presStyleLbl="alignNode1" presStyleIdx="6" presStyleCnt="8" custScaleX="71361" custScaleY="84034" custLinFactNeighborY="-35427">
        <dgm:presLayoutVars>
          <dgm:chMax val="1"/>
          <dgm:chPref val="1"/>
          <dgm:bulletEnabled val="1"/>
        </dgm:presLayoutVars>
      </dgm:prSet>
      <dgm:spPr/>
    </dgm:pt>
    <dgm:pt modelId="{16384FAB-C600-47F1-91A6-2EF972F345F9}" type="pres">
      <dgm:prSet presAssocID="{8A93A940-284B-49B0-9D89-5FA2B3B3C7E5}" presName="L2TextContainerWrapper" presStyleCnt="0">
        <dgm:presLayoutVars>
          <dgm:bulletEnabled val="1"/>
        </dgm:presLayoutVars>
      </dgm:prSet>
      <dgm:spPr/>
    </dgm:pt>
    <dgm:pt modelId="{725F2AEF-0925-4411-A89A-5976D96BC3B1}" type="pres">
      <dgm:prSet presAssocID="{8A93A940-284B-49B0-9D89-5FA2B3B3C7E5}" presName="L2TextContainer" presStyleLbl="bgAccFollowNode1" presStyleIdx="6" presStyleCnt="8" custScaleX="90140" custLinFactNeighborX="5264" custLinFactNeighborY="-28125"/>
      <dgm:spPr/>
    </dgm:pt>
    <dgm:pt modelId="{F1CEE27F-E297-4972-B373-BDB021CAF74B}" type="pres">
      <dgm:prSet presAssocID="{8A93A940-284B-49B0-9D89-5FA2B3B3C7E5}" presName="FlexibleEmptyPlaceHolder" presStyleCnt="0"/>
      <dgm:spPr/>
    </dgm:pt>
    <dgm:pt modelId="{3F1F843F-8CAA-4ECF-B5A2-211D6C43D3C6}" type="pres">
      <dgm:prSet presAssocID="{8A93A940-284B-49B0-9D89-5FA2B3B3C7E5}" presName="ConnectLine" presStyleLbl="sibTrans1D1" presStyleIdx="6" presStyleCnt="8"/>
      <dgm:spPr>
        <a:ln w="12700">
          <a:solidFill>
            <a:schemeClr val="accent5"/>
          </a:solidFill>
        </a:ln>
      </dgm:spPr>
    </dgm:pt>
    <dgm:pt modelId="{53B98CC0-1029-46A6-8053-0933F88F7705}" type="pres">
      <dgm:prSet presAssocID="{8A93A940-284B-49B0-9D89-5FA2B3B3C7E5}" presName="ConnectorPoint" presStyleLbl="node1" presStyleIdx="6" presStyleCnt="8"/>
      <dgm:spPr>
        <a:solidFill>
          <a:schemeClr val="accent5"/>
        </a:solidFill>
        <a:ln w="6350" cap="flat" cmpd="sng" algn="ctr">
          <a:solidFill>
            <a:schemeClr val="lt1">
              <a:hueOff val="0"/>
              <a:satOff val="0"/>
              <a:lumOff val="0"/>
              <a:alphaOff val="0"/>
            </a:schemeClr>
          </a:solidFill>
          <a:prstDash val="solid"/>
          <a:miter lim="800000"/>
        </a:ln>
        <a:effectLst/>
      </dgm:spPr>
    </dgm:pt>
    <dgm:pt modelId="{ED7FD386-E91E-4500-9B1B-A5B2EA2DCD9E}" type="pres">
      <dgm:prSet presAssocID="{8A93A940-284B-49B0-9D89-5FA2B3B3C7E5}" presName="EmptyPlaceHolder" presStyleCnt="0"/>
      <dgm:spPr/>
    </dgm:pt>
    <dgm:pt modelId="{1F65A5D1-42B9-D449-8720-99E0E4D054AA}" type="pres">
      <dgm:prSet presAssocID="{E0447E4A-3C15-4884-AEBE-804149EBD331}" presName="spaceBetweenRectangles" presStyleCnt="0"/>
      <dgm:spPr/>
    </dgm:pt>
    <dgm:pt modelId="{529CA2C1-3837-4342-BA21-0C38DDFCAB3B}" type="pres">
      <dgm:prSet presAssocID="{B9D3BBDB-BF31-BA46-8A9E-0BCC759B8990}" presName="composite" presStyleCnt="0"/>
      <dgm:spPr/>
    </dgm:pt>
    <dgm:pt modelId="{5C79AFB7-1F00-E148-BF4A-170D983A26A7}" type="pres">
      <dgm:prSet presAssocID="{B9D3BBDB-BF31-BA46-8A9E-0BCC759B8990}" presName="L1TextContainer" presStyleLbl="alignNode1" presStyleIdx="7" presStyleCnt="8" custLinFactNeighborX="-5588" custLinFactNeighborY="20150">
        <dgm:presLayoutVars>
          <dgm:chMax val="1"/>
          <dgm:chPref val="1"/>
          <dgm:bulletEnabled val="1"/>
        </dgm:presLayoutVars>
      </dgm:prSet>
      <dgm:spPr/>
    </dgm:pt>
    <dgm:pt modelId="{6293DA56-1610-C14F-99C6-EDA741126917}" type="pres">
      <dgm:prSet presAssocID="{B9D3BBDB-BF31-BA46-8A9E-0BCC759B8990}" presName="L2TextContainerWrapper" presStyleCnt="0">
        <dgm:presLayoutVars>
          <dgm:bulletEnabled val="1"/>
        </dgm:presLayoutVars>
      </dgm:prSet>
      <dgm:spPr/>
    </dgm:pt>
    <dgm:pt modelId="{BC0F88ED-E1C6-DB4F-A249-8C64A84F17DA}" type="pres">
      <dgm:prSet presAssocID="{B9D3BBDB-BF31-BA46-8A9E-0BCC759B8990}" presName="L2TextContainer" presStyleLbl="bgAccFollowNode1" presStyleIdx="7" presStyleCnt="8"/>
      <dgm:spPr/>
    </dgm:pt>
    <dgm:pt modelId="{96688548-4C8C-6948-B9E8-0F6E82702328}" type="pres">
      <dgm:prSet presAssocID="{B9D3BBDB-BF31-BA46-8A9E-0BCC759B8990}" presName="FlexibleEmptyPlaceHolder" presStyleCnt="0"/>
      <dgm:spPr/>
    </dgm:pt>
    <dgm:pt modelId="{27FCA50D-2E87-B046-8D91-1E576F2E64DA}" type="pres">
      <dgm:prSet presAssocID="{B9D3BBDB-BF31-BA46-8A9E-0BCC759B8990}" presName="ConnectLine" presStyleLbl="sibTrans1D1" presStyleIdx="7" presStyleCnt="8"/>
      <dgm:spPr/>
    </dgm:pt>
    <dgm:pt modelId="{B0F909AC-7EF4-CB4C-84EC-7ED9278CAA35}" type="pres">
      <dgm:prSet presAssocID="{B9D3BBDB-BF31-BA46-8A9E-0BCC759B8990}" presName="ConnectorPoint" presStyleLbl="node1" presStyleIdx="7"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48AED91-7ED7-7A4A-BB76-67BF2319DF89}" type="pres">
      <dgm:prSet presAssocID="{B9D3BBDB-BF31-BA46-8A9E-0BCC759B8990}" presName="EmptyPlaceHolder" presStyleCnt="0"/>
      <dgm:spPr/>
    </dgm:pt>
  </dgm:ptLst>
  <dgm:cxnLst>
    <dgm:cxn modelId="{EADCFF1E-172D-4C2D-BDB4-9D2B19597296}" type="presOf" srcId="{47BE8E0B-496B-44FC-825E-C2A10D821DC9}" destId="{A01D9671-7007-4F3F-98D6-A9730C5B45E4}" srcOrd="0" destOrd="0" presId="urn:microsoft.com/office/officeart/2017/3/layout/HorizontalLabelsTimeline"/>
    <dgm:cxn modelId="{C2A8B52A-540B-46B5-A43B-27FAF06A13EF}" srcId="{FF3CD410-5E2E-4080-A893-907D31D22CB3}" destId="{A59C9EB4-4836-41EA-88FC-E68E29755DEF}" srcOrd="4" destOrd="0" parTransId="{C486CA18-5D6B-49AD-B92C-52313E993EC5}" sibTransId="{62C75627-0A71-4E35-B62B-749D8AB3C189}"/>
    <dgm:cxn modelId="{5A3B2130-5035-4E61-92B1-343AA432C9DF}" srcId="{FF3CD410-5E2E-4080-A893-907D31D22CB3}" destId="{454D56AF-0D14-43A4-A4AA-2274946C5116}" srcOrd="2" destOrd="0" parTransId="{340931FA-0A09-49B9-99A7-6650F93FDC08}" sibTransId="{511F28C0-50D9-4CBB-862C-2AD0ACC17105}"/>
    <dgm:cxn modelId="{33DFDD33-182D-44AF-9877-B1DCECE3CC9D}" srcId="{FF3CD410-5E2E-4080-A893-907D31D22CB3}" destId="{A7F4784E-75AE-4F03-B342-C71355D1ACCF}" srcOrd="3" destOrd="0" parTransId="{E8170CB0-7D27-4024-BF4D-F79F86202313}" sibTransId="{3078DB00-0C2A-4587-8661-74E5E36CBCA7}"/>
    <dgm:cxn modelId="{4F0EAB3D-D6DC-4270-A428-F626A2666D2A}" type="presOf" srcId="{8A93A940-284B-49B0-9D89-5FA2B3B3C7E5}" destId="{A7F04B95-81DC-4C70-990B-FEE82F4C63E7}" srcOrd="0" destOrd="0" presId="urn:microsoft.com/office/officeart/2017/3/layout/HorizontalLabelsTimeline"/>
    <dgm:cxn modelId="{C436E05B-3981-4E5A-BD66-5DBD06BC52A1}" type="presOf" srcId="{F01D5F9E-ABC5-4560-ACB4-E6CFBC60BFF2}" destId="{5C68C37A-C349-49AE-97A1-63D110D2C7D1}" srcOrd="0" destOrd="0" presId="urn:microsoft.com/office/officeart/2017/3/layout/HorizontalLabelsTimeline"/>
    <dgm:cxn modelId="{982D7B44-1518-4DD0-82D4-8A3901DD95E9}" srcId="{FF3CD410-5E2E-4080-A893-907D31D22CB3}" destId="{8A93A940-284B-49B0-9D89-5FA2B3B3C7E5}" srcOrd="6" destOrd="0" parTransId="{CD96219D-3688-4138-ACC9-901ED9FEACCC}" sibTransId="{E0447E4A-3C15-4884-AEBE-804149EBD331}"/>
    <dgm:cxn modelId="{4B61AF65-3991-4A24-9475-D4AA0127738F}" srcId="{FF3CD410-5E2E-4080-A893-907D31D22CB3}" destId="{F01D5F9E-ABC5-4560-ACB4-E6CFBC60BFF2}" srcOrd="1" destOrd="0" parTransId="{FEAC3315-4B36-4E3C-89B3-70A50C7F13CC}" sibTransId="{36ABC0D0-B41E-401C-840C-2AFBE73989B4}"/>
    <dgm:cxn modelId="{A319CB69-6926-431D-A805-EACBFA83FA66}" srcId="{FF3CD410-5E2E-4080-A893-907D31D22CB3}" destId="{2DC4903D-31E8-4ED6-875F-63877788B702}" srcOrd="5" destOrd="0" parTransId="{A18F8C20-9A13-44DB-9E45-C2DE49ACE5D9}" sibTransId="{EBFDEA83-93E5-4D72-A672-078838B258F5}"/>
    <dgm:cxn modelId="{935F274E-0D61-4EDD-92A7-9CA37702DC15}" type="presOf" srcId="{2DC4903D-31E8-4ED6-875F-63877788B702}" destId="{270971D8-F05B-4392-88C0-D9921BB5F6B0}" srcOrd="0" destOrd="0" presId="urn:microsoft.com/office/officeart/2017/3/layout/HorizontalLabelsTimeline"/>
    <dgm:cxn modelId="{24FE186F-F804-46F5-9C2D-96C1655A06BB}" type="presOf" srcId="{FF3CD410-5E2E-4080-A893-907D31D22CB3}" destId="{687CC7BD-79EF-4A0F-BDD3-809BFA49E6BE}" srcOrd="0" destOrd="0" presId="urn:microsoft.com/office/officeart/2017/3/layout/HorizontalLabelsTimeline"/>
    <dgm:cxn modelId="{B9B38C7F-D679-4A39-B742-6501D3961044}" srcId="{454D56AF-0D14-43A4-A4AA-2274946C5116}" destId="{3280BE73-5C4D-4941-9102-E5930904556F}" srcOrd="0" destOrd="0" parTransId="{596FE3BE-79D4-47E4-8416-EDF8385B1DE9}" sibTransId="{8E22D1FB-CF90-47F0-B06E-C66C75D54226}"/>
    <dgm:cxn modelId="{E5865281-1926-4942-87C3-4E28B3B151FB}" type="presOf" srcId="{6BA5F3BE-D53A-42E0-A7FE-674B99BD07E6}" destId="{725F2AEF-0925-4411-A89A-5976D96BC3B1}" srcOrd="0" destOrd="0" presId="urn:microsoft.com/office/officeart/2017/3/layout/HorizontalLabelsTimeline"/>
    <dgm:cxn modelId="{59B27383-B045-4BF7-93D0-B9D2CB156BC5}" type="presOf" srcId="{1827863D-2FA1-48D1-81C4-0E7D31ADB47E}" destId="{95B1E40E-26D9-44C8-A99F-14EA44505DF3}" srcOrd="0" destOrd="0" presId="urn:microsoft.com/office/officeart/2017/3/layout/HorizontalLabelsTimeline"/>
    <dgm:cxn modelId="{270F1A8F-053B-4B29-B86C-B8D01B394942}" type="presOf" srcId="{CF564C6C-7771-4FD5-B851-B5B84730268F}" destId="{FE14A9FC-66E7-4679-B63E-054F98E59204}" srcOrd="0" destOrd="0" presId="urn:microsoft.com/office/officeart/2017/3/layout/HorizontalLabelsTimeline"/>
    <dgm:cxn modelId="{48CE8792-F2E4-0744-AEBB-4053CA1A36D0}" type="presOf" srcId="{31B55AD4-A3C3-4447-94DE-7EE1B21F2707}" destId="{BC0F88ED-E1C6-DB4F-A249-8C64A84F17DA}" srcOrd="0" destOrd="0" presId="urn:microsoft.com/office/officeart/2017/3/layout/HorizontalLabelsTimeline"/>
    <dgm:cxn modelId="{6B154193-7427-0049-8BB9-3649087FE0B3}" srcId="{FF3CD410-5E2E-4080-A893-907D31D22CB3}" destId="{B9D3BBDB-BF31-BA46-8A9E-0BCC759B8990}" srcOrd="7" destOrd="0" parTransId="{51B7C965-0652-054F-81F8-E99490495BCD}" sibTransId="{26EF74CD-2818-D840-9127-CAAED6A3AD3F}"/>
    <dgm:cxn modelId="{6AEB3B94-8522-4F42-A6BC-BC55C5AED92F}" srcId="{8A93A940-284B-49B0-9D89-5FA2B3B3C7E5}" destId="{6BA5F3BE-D53A-42E0-A7FE-674B99BD07E6}" srcOrd="0" destOrd="0" parTransId="{9484BBA1-86EE-4AA2-B94A-A26EED0EFB1E}" sibTransId="{48C67DB7-8AA6-454C-83AE-A16B3B9F45FF}"/>
    <dgm:cxn modelId="{980C8299-D73C-204A-A5DF-0D36987AAE3E}" type="presOf" srcId="{B9D3BBDB-BF31-BA46-8A9E-0BCC759B8990}" destId="{5C79AFB7-1F00-E148-BF4A-170D983A26A7}" srcOrd="0" destOrd="0" presId="urn:microsoft.com/office/officeart/2017/3/layout/HorizontalLabelsTimeline"/>
    <dgm:cxn modelId="{47F4D29A-7D65-4C2F-8677-61780F0F1118}" srcId="{F01D5F9E-ABC5-4560-ACB4-E6CFBC60BFF2}" destId="{47BE8E0B-496B-44FC-825E-C2A10D821DC9}" srcOrd="0" destOrd="0" parTransId="{26C37286-A207-4C3A-8F03-B64C4EB72DB8}" sibTransId="{258C30B8-1EDE-458F-9BAB-BD0E5C8E1BF9}"/>
    <dgm:cxn modelId="{68D35F9D-DABF-4E5A-94D4-F988D8E84907}" srcId="{D423FB80-F2BD-4DDE-80B1-76F84FE09A02}" destId="{245E128E-7700-4C91-9411-CDD1DCA94D67}" srcOrd="0" destOrd="0" parTransId="{B4D95EBA-0423-4AFA-B379-E030341B1F23}" sibTransId="{4963BA97-D4C5-477B-9B0D-68DB38F61579}"/>
    <dgm:cxn modelId="{2C87A39F-871C-45C6-8C22-A8C358151D70}" type="presOf" srcId="{A7F4784E-75AE-4F03-B342-C71355D1ACCF}" destId="{CBCB6B30-5D46-4B19-B9DE-C0B7FB057712}" srcOrd="0" destOrd="0" presId="urn:microsoft.com/office/officeart/2017/3/layout/HorizontalLabelsTimeline"/>
    <dgm:cxn modelId="{078029A2-947D-4D6B-B786-5B31CB659BA9}" type="presOf" srcId="{A59C9EB4-4836-41EA-88FC-E68E29755DEF}" destId="{88F6D506-033B-4CA4-9572-41E373A6B43C}" srcOrd="0" destOrd="0" presId="urn:microsoft.com/office/officeart/2017/3/layout/HorizontalLabelsTimeline"/>
    <dgm:cxn modelId="{7749B4AD-5089-49E7-8F6B-1B2382C9B50E}" srcId="{A7F4784E-75AE-4F03-B342-C71355D1ACCF}" destId="{1827863D-2FA1-48D1-81C4-0E7D31ADB47E}" srcOrd="0" destOrd="0" parTransId="{B426C98F-7250-4E9E-84CB-E9FC83F8CB06}" sibTransId="{D0D7EB30-49F6-43D6-AF40-1B9302B3ADF0}"/>
    <dgm:cxn modelId="{5BF3B7B1-A779-4E2D-8625-77DE0CA38FEE}" srcId="{FF3CD410-5E2E-4080-A893-907D31D22CB3}" destId="{D423FB80-F2BD-4DDE-80B1-76F84FE09A02}" srcOrd="0" destOrd="0" parTransId="{9B1CA3FF-D252-4AF5-8F50-CFC93ACA9175}" sibTransId="{EBE862E1-9761-4AA7-AA00-BD79FA3B27DD}"/>
    <dgm:cxn modelId="{F68895C0-3F1F-4678-B72B-DB82A8D7873D}" type="presOf" srcId="{245E128E-7700-4C91-9411-CDD1DCA94D67}" destId="{255B3FC7-BD87-4810-87ED-7952D0F23157}" srcOrd="0" destOrd="0" presId="urn:microsoft.com/office/officeart/2017/3/layout/HorizontalLabelsTimeline"/>
    <dgm:cxn modelId="{607143D0-C26B-448B-8E8C-A8A46198F0C6}" srcId="{2DC4903D-31E8-4ED6-875F-63877788B702}" destId="{A9FB790A-3E33-4887-962E-7206A01AD84F}" srcOrd="0" destOrd="0" parTransId="{2E34BE83-4A83-4B5F-8976-D4AC57FE5007}" sibTransId="{A18338C2-0675-4B1C-898F-3D939F41C34C}"/>
    <dgm:cxn modelId="{186572D2-DD3E-469C-B4C6-FC405845D66C}" type="presOf" srcId="{3280BE73-5C4D-4941-9102-E5930904556F}" destId="{04897CD2-CF6F-4A55-8E79-1E7393B07B06}" srcOrd="0" destOrd="0" presId="urn:microsoft.com/office/officeart/2017/3/layout/HorizontalLabelsTimeline"/>
    <dgm:cxn modelId="{0850A4D5-F517-4BE2-AE27-9281E3729461}" type="presOf" srcId="{454D56AF-0D14-43A4-A4AA-2274946C5116}" destId="{C5503B6E-C1DB-44F5-ABB8-38EF445ED1E8}" srcOrd="0" destOrd="0" presId="urn:microsoft.com/office/officeart/2017/3/layout/HorizontalLabelsTimeline"/>
    <dgm:cxn modelId="{C37049DA-390E-4F48-A99E-CFAB8CEBC5C4}" srcId="{B9D3BBDB-BF31-BA46-8A9E-0BCC759B8990}" destId="{31B55AD4-A3C3-4447-94DE-7EE1B21F2707}" srcOrd="0" destOrd="0" parTransId="{7F5466BA-EA9D-D943-8F1E-E3C525D0FED3}" sibTransId="{89C98AA5-87D9-4B45-AD33-6B9AEF481584}"/>
    <dgm:cxn modelId="{5F80C7E1-A7BD-418E-A665-3DAF3DEDF5A4}" srcId="{A59C9EB4-4836-41EA-88FC-E68E29755DEF}" destId="{CF564C6C-7771-4FD5-B851-B5B84730268F}" srcOrd="0" destOrd="0" parTransId="{5A57A755-D716-4DC9-9A51-20693042AFC8}" sibTransId="{024A7FBC-BB10-4242-BAF3-82678A4C13DA}"/>
    <dgm:cxn modelId="{913E9CE7-B8A6-4506-ADA2-FB6349E99383}" type="presOf" srcId="{A9FB790A-3E33-4887-962E-7206A01AD84F}" destId="{1D60394B-1800-4790-9694-08B1C1D1B34D}" srcOrd="0" destOrd="0" presId="urn:microsoft.com/office/officeart/2017/3/layout/HorizontalLabelsTimeline"/>
    <dgm:cxn modelId="{FAEC57FD-E661-46F9-8FC2-72568E9086CE}" type="presOf" srcId="{D423FB80-F2BD-4DDE-80B1-76F84FE09A02}" destId="{64E37A6A-8F95-4F28-92FC-1FE8089D7DAF}" srcOrd="0" destOrd="0" presId="urn:microsoft.com/office/officeart/2017/3/layout/HorizontalLabelsTimeline"/>
    <dgm:cxn modelId="{41A1825C-6B33-4866-A7F1-A86BC36862B3}" type="presParOf" srcId="{687CC7BD-79EF-4A0F-BDD3-809BFA49E6BE}" destId="{6168B371-2815-4661-9209-F8A29814ADCC}" srcOrd="0" destOrd="0" presId="urn:microsoft.com/office/officeart/2017/3/layout/HorizontalLabelsTimeline"/>
    <dgm:cxn modelId="{281FC94C-5AAC-413C-803D-BB6EEF9AD3A6}" type="presParOf" srcId="{687CC7BD-79EF-4A0F-BDD3-809BFA49E6BE}" destId="{4C5F54B5-504F-4069-AF1D-9A370FBD268C}" srcOrd="1" destOrd="0" presId="urn:microsoft.com/office/officeart/2017/3/layout/HorizontalLabelsTimeline"/>
    <dgm:cxn modelId="{CFDEA283-4601-4089-8563-A85225CFEF1D}" type="presParOf" srcId="{4C5F54B5-504F-4069-AF1D-9A370FBD268C}" destId="{34539F78-7536-446A-B749-4315D26F2C4E}" srcOrd="0" destOrd="0" presId="urn:microsoft.com/office/officeart/2017/3/layout/HorizontalLabelsTimeline"/>
    <dgm:cxn modelId="{8A5756AD-D676-4F95-8A8A-CDE3EA13E14C}" type="presParOf" srcId="{34539F78-7536-446A-B749-4315D26F2C4E}" destId="{64E37A6A-8F95-4F28-92FC-1FE8089D7DAF}" srcOrd="0" destOrd="0" presId="urn:microsoft.com/office/officeart/2017/3/layout/HorizontalLabelsTimeline"/>
    <dgm:cxn modelId="{C64DD621-F766-410D-81AE-A692FE379207}" type="presParOf" srcId="{34539F78-7536-446A-B749-4315D26F2C4E}" destId="{301B11E7-9AB9-40DA-A950-87C47281308D}" srcOrd="1" destOrd="0" presId="urn:microsoft.com/office/officeart/2017/3/layout/HorizontalLabelsTimeline"/>
    <dgm:cxn modelId="{72141621-AC11-4C6D-A617-B6CF19C76AAE}" type="presParOf" srcId="{301B11E7-9AB9-40DA-A950-87C47281308D}" destId="{255B3FC7-BD87-4810-87ED-7952D0F23157}" srcOrd="0" destOrd="0" presId="urn:microsoft.com/office/officeart/2017/3/layout/HorizontalLabelsTimeline"/>
    <dgm:cxn modelId="{C728B947-ADB2-406E-9206-93298476CEFD}" type="presParOf" srcId="{301B11E7-9AB9-40DA-A950-87C47281308D}" destId="{4B545162-9690-412E-B970-54DA905B44AF}" srcOrd="1" destOrd="0" presId="urn:microsoft.com/office/officeart/2017/3/layout/HorizontalLabelsTimeline"/>
    <dgm:cxn modelId="{9B7FD2A9-25B9-477B-AC6A-FE14BD3BFF32}" type="presParOf" srcId="{34539F78-7536-446A-B749-4315D26F2C4E}" destId="{DF478A7F-4668-4E0A-86F7-C1205CF5AA73}" srcOrd="2" destOrd="0" presId="urn:microsoft.com/office/officeart/2017/3/layout/HorizontalLabelsTimeline"/>
    <dgm:cxn modelId="{A1F8B173-85E4-4ED9-BFF5-CF116D6F7CE3}" type="presParOf" srcId="{34539F78-7536-446A-B749-4315D26F2C4E}" destId="{6D7F9BE3-3008-4E5E-96F3-C71D72649902}" srcOrd="3" destOrd="0" presId="urn:microsoft.com/office/officeart/2017/3/layout/HorizontalLabelsTimeline"/>
    <dgm:cxn modelId="{74F580D4-41FC-4B1B-82E4-22FCC2246045}" type="presParOf" srcId="{34539F78-7536-446A-B749-4315D26F2C4E}" destId="{02633C3C-6589-41FB-998C-85A7548107A4}" srcOrd="4" destOrd="0" presId="urn:microsoft.com/office/officeart/2017/3/layout/HorizontalLabelsTimeline"/>
    <dgm:cxn modelId="{ACB72553-49A5-440C-B1C8-D7D8CFF44BD6}" type="presParOf" srcId="{4C5F54B5-504F-4069-AF1D-9A370FBD268C}" destId="{41467129-B2CC-4E38-A5B2-56D30FA28409}" srcOrd="1" destOrd="0" presId="urn:microsoft.com/office/officeart/2017/3/layout/HorizontalLabelsTimeline"/>
    <dgm:cxn modelId="{25113ECB-44A4-43A3-B2D0-D47302F35B26}" type="presParOf" srcId="{4C5F54B5-504F-4069-AF1D-9A370FBD268C}" destId="{C7F26193-F277-4FC2-96E8-E896E5EFC9BC}" srcOrd="2" destOrd="0" presId="urn:microsoft.com/office/officeart/2017/3/layout/HorizontalLabelsTimeline"/>
    <dgm:cxn modelId="{AEF2036D-29F6-4431-8357-64776A18B655}" type="presParOf" srcId="{C7F26193-F277-4FC2-96E8-E896E5EFC9BC}" destId="{5C68C37A-C349-49AE-97A1-63D110D2C7D1}" srcOrd="0" destOrd="0" presId="urn:microsoft.com/office/officeart/2017/3/layout/HorizontalLabelsTimeline"/>
    <dgm:cxn modelId="{51F9D33C-AECD-4F33-B2DA-43CF6B93002F}" type="presParOf" srcId="{C7F26193-F277-4FC2-96E8-E896E5EFC9BC}" destId="{3E3F09C6-0C94-40B1-A308-6929444363D4}" srcOrd="1" destOrd="0" presId="urn:microsoft.com/office/officeart/2017/3/layout/HorizontalLabelsTimeline"/>
    <dgm:cxn modelId="{17B9A51D-D490-4C54-B91D-5CD40783571D}" type="presParOf" srcId="{3E3F09C6-0C94-40B1-A308-6929444363D4}" destId="{A01D9671-7007-4F3F-98D6-A9730C5B45E4}" srcOrd="0" destOrd="0" presId="urn:microsoft.com/office/officeart/2017/3/layout/HorizontalLabelsTimeline"/>
    <dgm:cxn modelId="{A6AAA60B-E979-47B8-A997-DB62C715690F}" type="presParOf" srcId="{3E3F09C6-0C94-40B1-A308-6929444363D4}" destId="{65C95A24-31B5-46D2-BCB4-07372ABDD6F2}" srcOrd="1" destOrd="0" presId="urn:microsoft.com/office/officeart/2017/3/layout/HorizontalLabelsTimeline"/>
    <dgm:cxn modelId="{05694172-1DAF-4D9C-BBD9-0794366FCD56}" type="presParOf" srcId="{C7F26193-F277-4FC2-96E8-E896E5EFC9BC}" destId="{D4347EDB-4883-4C4B-A672-6266C9702B5A}" srcOrd="2" destOrd="0" presId="urn:microsoft.com/office/officeart/2017/3/layout/HorizontalLabelsTimeline"/>
    <dgm:cxn modelId="{BC9943FE-1230-4FDB-A7D8-898D013B9350}" type="presParOf" srcId="{C7F26193-F277-4FC2-96E8-E896E5EFC9BC}" destId="{D10813CD-B7B7-4CC7-9B2D-B5AE3D30A4DA}" srcOrd="3" destOrd="0" presId="urn:microsoft.com/office/officeart/2017/3/layout/HorizontalLabelsTimeline"/>
    <dgm:cxn modelId="{084C9897-3EE7-44CF-9F38-C9A562B67975}" type="presParOf" srcId="{C7F26193-F277-4FC2-96E8-E896E5EFC9BC}" destId="{143FACBA-FB69-402B-8D92-68DCE90EA86A}" srcOrd="4" destOrd="0" presId="urn:microsoft.com/office/officeart/2017/3/layout/HorizontalLabelsTimeline"/>
    <dgm:cxn modelId="{3DFFAC5F-0847-4E2F-A4CD-4FB95268ED8C}" type="presParOf" srcId="{4C5F54B5-504F-4069-AF1D-9A370FBD268C}" destId="{0587E036-7F91-482C-9B0A-860FD4CCD0E2}" srcOrd="3" destOrd="0" presId="urn:microsoft.com/office/officeart/2017/3/layout/HorizontalLabelsTimeline"/>
    <dgm:cxn modelId="{0C2CFEA1-3FB4-47D5-BA0C-2B2C20EB640F}" type="presParOf" srcId="{4C5F54B5-504F-4069-AF1D-9A370FBD268C}" destId="{795AD8F1-7B20-410C-90F4-2E04F4F4C93D}" srcOrd="4" destOrd="0" presId="urn:microsoft.com/office/officeart/2017/3/layout/HorizontalLabelsTimeline"/>
    <dgm:cxn modelId="{5EA692BD-507A-40EE-B699-B1F92E600F62}" type="presParOf" srcId="{795AD8F1-7B20-410C-90F4-2E04F4F4C93D}" destId="{C5503B6E-C1DB-44F5-ABB8-38EF445ED1E8}" srcOrd="0" destOrd="0" presId="urn:microsoft.com/office/officeart/2017/3/layout/HorizontalLabelsTimeline"/>
    <dgm:cxn modelId="{84215AA0-8ED4-45B6-8451-521906DE0059}" type="presParOf" srcId="{795AD8F1-7B20-410C-90F4-2E04F4F4C93D}" destId="{FD7DE90B-3DDE-4250-BB93-6AFB95DB30C9}" srcOrd="1" destOrd="0" presId="urn:microsoft.com/office/officeart/2017/3/layout/HorizontalLabelsTimeline"/>
    <dgm:cxn modelId="{CD1AF92D-7CB7-4156-9C24-3DD50EA4D129}" type="presParOf" srcId="{FD7DE90B-3DDE-4250-BB93-6AFB95DB30C9}" destId="{04897CD2-CF6F-4A55-8E79-1E7393B07B06}" srcOrd="0" destOrd="0" presId="urn:microsoft.com/office/officeart/2017/3/layout/HorizontalLabelsTimeline"/>
    <dgm:cxn modelId="{E596D201-A9A8-46AA-BA6C-731E186DBB6C}" type="presParOf" srcId="{FD7DE90B-3DDE-4250-BB93-6AFB95DB30C9}" destId="{30F499EF-86B9-43D4-9E36-2ADCD18D3C55}" srcOrd="1" destOrd="0" presId="urn:microsoft.com/office/officeart/2017/3/layout/HorizontalLabelsTimeline"/>
    <dgm:cxn modelId="{7D0F95A1-0D0D-4B3A-AD37-1D9E68A59E7B}" type="presParOf" srcId="{795AD8F1-7B20-410C-90F4-2E04F4F4C93D}" destId="{73ACB8E4-FFC1-49E5-BB46-1EBD63F3BF67}" srcOrd="2" destOrd="0" presId="urn:microsoft.com/office/officeart/2017/3/layout/HorizontalLabelsTimeline"/>
    <dgm:cxn modelId="{A5FB3F07-307E-4B9C-AF1B-722131ED4362}" type="presParOf" srcId="{795AD8F1-7B20-410C-90F4-2E04F4F4C93D}" destId="{FE89438A-B301-4219-9492-D30967496E8F}" srcOrd="3" destOrd="0" presId="urn:microsoft.com/office/officeart/2017/3/layout/HorizontalLabelsTimeline"/>
    <dgm:cxn modelId="{2F2BB858-3070-4463-950E-16B32D1FC1A0}" type="presParOf" srcId="{795AD8F1-7B20-410C-90F4-2E04F4F4C93D}" destId="{80E00C49-A058-42B1-B4A9-8FC8989D4F58}" srcOrd="4" destOrd="0" presId="urn:microsoft.com/office/officeart/2017/3/layout/HorizontalLabelsTimeline"/>
    <dgm:cxn modelId="{4CFFAECA-C6E6-463A-90AA-C4DEAB87918A}" type="presParOf" srcId="{4C5F54B5-504F-4069-AF1D-9A370FBD268C}" destId="{396E0C2C-79C3-4FCA-B5E5-8B3C2758C30F}" srcOrd="5" destOrd="0" presId="urn:microsoft.com/office/officeart/2017/3/layout/HorizontalLabelsTimeline"/>
    <dgm:cxn modelId="{28A719F5-6237-4C83-8EB7-BB9ACE657CCA}" type="presParOf" srcId="{4C5F54B5-504F-4069-AF1D-9A370FBD268C}" destId="{866B658A-D972-4AD8-A7E6-4082FD2CB001}" srcOrd="6" destOrd="0" presId="urn:microsoft.com/office/officeart/2017/3/layout/HorizontalLabelsTimeline"/>
    <dgm:cxn modelId="{E55C2317-CDB7-4C64-95C4-C04303FBB96A}" type="presParOf" srcId="{866B658A-D972-4AD8-A7E6-4082FD2CB001}" destId="{CBCB6B30-5D46-4B19-B9DE-C0B7FB057712}" srcOrd="0" destOrd="0" presId="urn:microsoft.com/office/officeart/2017/3/layout/HorizontalLabelsTimeline"/>
    <dgm:cxn modelId="{2E742A39-B2D8-41E7-938B-B4FE7E0F1794}" type="presParOf" srcId="{866B658A-D972-4AD8-A7E6-4082FD2CB001}" destId="{746F6004-1265-4B16-B698-179F0477DB3D}" srcOrd="1" destOrd="0" presId="urn:microsoft.com/office/officeart/2017/3/layout/HorizontalLabelsTimeline"/>
    <dgm:cxn modelId="{000BAB58-4AA6-43D9-89B5-0C604F29C6EA}" type="presParOf" srcId="{746F6004-1265-4B16-B698-179F0477DB3D}" destId="{95B1E40E-26D9-44C8-A99F-14EA44505DF3}" srcOrd="0" destOrd="0" presId="urn:microsoft.com/office/officeart/2017/3/layout/HorizontalLabelsTimeline"/>
    <dgm:cxn modelId="{6D12DD85-6CC0-441A-BB74-D3B24BE9ECF2}" type="presParOf" srcId="{746F6004-1265-4B16-B698-179F0477DB3D}" destId="{752FC6D6-93A6-414C-B65D-6F2858E07E0C}" srcOrd="1" destOrd="0" presId="urn:microsoft.com/office/officeart/2017/3/layout/HorizontalLabelsTimeline"/>
    <dgm:cxn modelId="{6CE5E65F-BF35-4F9A-9FAC-9FD84A211FC6}" type="presParOf" srcId="{866B658A-D972-4AD8-A7E6-4082FD2CB001}" destId="{BBBD3B06-9C30-48DB-A77E-5A358B1C6E78}" srcOrd="2" destOrd="0" presId="urn:microsoft.com/office/officeart/2017/3/layout/HorizontalLabelsTimeline"/>
    <dgm:cxn modelId="{457B6E85-E149-4279-81E9-511D2D038B9A}" type="presParOf" srcId="{866B658A-D972-4AD8-A7E6-4082FD2CB001}" destId="{C574381E-6C24-436D-B265-4BCFEFA46591}" srcOrd="3" destOrd="0" presId="urn:microsoft.com/office/officeart/2017/3/layout/HorizontalLabelsTimeline"/>
    <dgm:cxn modelId="{376FD1F8-A0AB-4CA9-B35C-A1F5747217B7}" type="presParOf" srcId="{866B658A-D972-4AD8-A7E6-4082FD2CB001}" destId="{CC7E7566-0B46-4E0A-B951-BFE404664D2C}" srcOrd="4" destOrd="0" presId="urn:microsoft.com/office/officeart/2017/3/layout/HorizontalLabelsTimeline"/>
    <dgm:cxn modelId="{CA63DDF8-DE3B-4E8A-886E-D787300C3FD4}" type="presParOf" srcId="{4C5F54B5-504F-4069-AF1D-9A370FBD268C}" destId="{F50C4635-5C0A-4C07-B5AD-BABD96009847}" srcOrd="7" destOrd="0" presId="urn:microsoft.com/office/officeart/2017/3/layout/HorizontalLabelsTimeline"/>
    <dgm:cxn modelId="{187F63AE-22E9-42D8-BA25-F8E70A982232}" type="presParOf" srcId="{4C5F54B5-504F-4069-AF1D-9A370FBD268C}" destId="{5667DB6C-E90F-44DB-BFD7-8570D48D28D4}" srcOrd="8" destOrd="0" presId="urn:microsoft.com/office/officeart/2017/3/layout/HorizontalLabelsTimeline"/>
    <dgm:cxn modelId="{782591FC-39B3-43EE-A99E-69B60AB63978}" type="presParOf" srcId="{5667DB6C-E90F-44DB-BFD7-8570D48D28D4}" destId="{88F6D506-033B-4CA4-9572-41E373A6B43C}" srcOrd="0" destOrd="0" presId="urn:microsoft.com/office/officeart/2017/3/layout/HorizontalLabelsTimeline"/>
    <dgm:cxn modelId="{DA98866D-BB74-46A1-B98B-9B6BDACA94E3}" type="presParOf" srcId="{5667DB6C-E90F-44DB-BFD7-8570D48D28D4}" destId="{E3303ED6-54B9-4518-AD7C-3197102106EF}" srcOrd="1" destOrd="0" presId="urn:microsoft.com/office/officeart/2017/3/layout/HorizontalLabelsTimeline"/>
    <dgm:cxn modelId="{BFB054F1-AA6C-4CA5-B7A3-FF579439BD18}" type="presParOf" srcId="{E3303ED6-54B9-4518-AD7C-3197102106EF}" destId="{FE14A9FC-66E7-4679-B63E-054F98E59204}" srcOrd="0" destOrd="0" presId="urn:microsoft.com/office/officeart/2017/3/layout/HorizontalLabelsTimeline"/>
    <dgm:cxn modelId="{6BF922DC-DA85-4710-BB6F-2CCCF2CFD764}" type="presParOf" srcId="{E3303ED6-54B9-4518-AD7C-3197102106EF}" destId="{8F1DAFAE-685A-4EC1-8FC0-2EE182F59B78}" srcOrd="1" destOrd="0" presId="urn:microsoft.com/office/officeart/2017/3/layout/HorizontalLabelsTimeline"/>
    <dgm:cxn modelId="{6907C7E4-84E2-47E3-949B-BC87F9D211CC}" type="presParOf" srcId="{5667DB6C-E90F-44DB-BFD7-8570D48D28D4}" destId="{4702B22B-8EB6-4454-9F8E-9A963F32B8A1}" srcOrd="2" destOrd="0" presId="urn:microsoft.com/office/officeart/2017/3/layout/HorizontalLabelsTimeline"/>
    <dgm:cxn modelId="{68C6501C-DCCA-438E-8565-A8631BB6C8AC}" type="presParOf" srcId="{5667DB6C-E90F-44DB-BFD7-8570D48D28D4}" destId="{F2E81385-B138-4A59-9452-A3C9AC4F2012}" srcOrd="3" destOrd="0" presId="urn:microsoft.com/office/officeart/2017/3/layout/HorizontalLabelsTimeline"/>
    <dgm:cxn modelId="{F4686330-D4C5-4698-8BC6-EF28FB9176C1}" type="presParOf" srcId="{5667DB6C-E90F-44DB-BFD7-8570D48D28D4}" destId="{00C34F8E-67EA-485C-B754-5C6C9BC871C5}" srcOrd="4" destOrd="0" presId="urn:microsoft.com/office/officeart/2017/3/layout/HorizontalLabelsTimeline"/>
    <dgm:cxn modelId="{FA06019D-A6EE-447A-894D-5FBD4FB143DA}" type="presParOf" srcId="{4C5F54B5-504F-4069-AF1D-9A370FBD268C}" destId="{E2C470F7-A894-4A64-A64E-235B0E510421}" srcOrd="9" destOrd="0" presId="urn:microsoft.com/office/officeart/2017/3/layout/HorizontalLabelsTimeline"/>
    <dgm:cxn modelId="{779E8BAE-E165-44A0-8F61-F1D6F07BA6D3}" type="presParOf" srcId="{4C5F54B5-504F-4069-AF1D-9A370FBD268C}" destId="{6AA3FB3F-E213-4147-93D1-22B952CDFE17}" srcOrd="10" destOrd="0" presId="urn:microsoft.com/office/officeart/2017/3/layout/HorizontalLabelsTimeline"/>
    <dgm:cxn modelId="{FDEBFC71-A7CC-4193-89B3-3D17A65C6735}" type="presParOf" srcId="{6AA3FB3F-E213-4147-93D1-22B952CDFE17}" destId="{270971D8-F05B-4392-88C0-D9921BB5F6B0}" srcOrd="0" destOrd="0" presId="urn:microsoft.com/office/officeart/2017/3/layout/HorizontalLabelsTimeline"/>
    <dgm:cxn modelId="{DDE712DF-EAC7-4AEA-8C8F-518516542CAF}" type="presParOf" srcId="{6AA3FB3F-E213-4147-93D1-22B952CDFE17}" destId="{68B34C20-0EE9-4A51-9634-702BEA794899}" srcOrd="1" destOrd="0" presId="urn:microsoft.com/office/officeart/2017/3/layout/HorizontalLabelsTimeline"/>
    <dgm:cxn modelId="{0AB24538-9BA6-44A1-BA14-80061D14A8F4}" type="presParOf" srcId="{68B34C20-0EE9-4A51-9634-702BEA794899}" destId="{1D60394B-1800-4790-9694-08B1C1D1B34D}" srcOrd="0" destOrd="0" presId="urn:microsoft.com/office/officeart/2017/3/layout/HorizontalLabelsTimeline"/>
    <dgm:cxn modelId="{2AAA8EAA-0E27-421D-A811-E0050D6E2E66}" type="presParOf" srcId="{68B34C20-0EE9-4A51-9634-702BEA794899}" destId="{F7828579-24D8-4EC2-A1D6-344D5AD522E4}" srcOrd="1" destOrd="0" presId="urn:microsoft.com/office/officeart/2017/3/layout/HorizontalLabelsTimeline"/>
    <dgm:cxn modelId="{1951676A-386A-4A55-8D85-8529FCA60223}" type="presParOf" srcId="{6AA3FB3F-E213-4147-93D1-22B952CDFE17}" destId="{59F1EF41-14EA-48EE-A559-118169DBDB24}" srcOrd="2" destOrd="0" presId="urn:microsoft.com/office/officeart/2017/3/layout/HorizontalLabelsTimeline"/>
    <dgm:cxn modelId="{FF7D7122-10DC-403C-B42A-BC23EECD800F}" type="presParOf" srcId="{6AA3FB3F-E213-4147-93D1-22B952CDFE17}" destId="{8E0947F0-E28B-4B2E-B1D6-BFEED1AF012B}" srcOrd="3" destOrd="0" presId="urn:microsoft.com/office/officeart/2017/3/layout/HorizontalLabelsTimeline"/>
    <dgm:cxn modelId="{11C26640-7348-4167-8AF4-596740246EB0}" type="presParOf" srcId="{6AA3FB3F-E213-4147-93D1-22B952CDFE17}" destId="{6BA99215-8D0D-4B24-ACDB-B8619064A20A}" srcOrd="4" destOrd="0" presId="urn:microsoft.com/office/officeart/2017/3/layout/HorizontalLabelsTimeline"/>
    <dgm:cxn modelId="{4C86226D-C9C0-4413-B426-06F8252E51C5}" type="presParOf" srcId="{4C5F54B5-504F-4069-AF1D-9A370FBD268C}" destId="{9B2B8A77-95BF-4B3D-B7A2-74A64BEAD033}" srcOrd="11" destOrd="0" presId="urn:microsoft.com/office/officeart/2017/3/layout/HorizontalLabelsTimeline"/>
    <dgm:cxn modelId="{DA1E98F3-DEEF-449E-A505-7BE8E77DC666}" type="presParOf" srcId="{4C5F54B5-504F-4069-AF1D-9A370FBD268C}" destId="{CB500B18-4CCC-44D0-A7EE-E63EC340604C}" srcOrd="12" destOrd="0" presId="urn:microsoft.com/office/officeart/2017/3/layout/HorizontalLabelsTimeline"/>
    <dgm:cxn modelId="{5DE12D35-65C6-43A3-9CCB-9DB1FBB88A6F}" type="presParOf" srcId="{CB500B18-4CCC-44D0-A7EE-E63EC340604C}" destId="{A7F04B95-81DC-4C70-990B-FEE82F4C63E7}" srcOrd="0" destOrd="0" presId="urn:microsoft.com/office/officeart/2017/3/layout/HorizontalLabelsTimeline"/>
    <dgm:cxn modelId="{84E6A2E6-334E-486A-9E18-50B4C9242157}" type="presParOf" srcId="{CB500B18-4CCC-44D0-A7EE-E63EC340604C}" destId="{16384FAB-C600-47F1-91A6-2EF972F345F9}" srcOrd="1" destOrd="0" presId="urn:microsoft.com/office/officeart/2017/3/layout/HorizontalLabelsTimeline"/>
    <dgm:cxn modelId="{0D7AFB00-50B5-4763-8B9B-058959A93926}" type="presParOf" srcId="{16384FAB-C600-47F1-91A6-2EF972F345F9}" destId="{725F2AEF-0925-4411-A89A-5976D96BC3B1}" srcOrd="0" destOrd="0" presId="urn:microsoft.com/office/officeart/2017/3/layout/HorizontalLabelsTimeline"/>
    <dgm:cxn modelId="{6BE0CB7D-05CB-48BF-95E8-5BD301DDCFDF}" type="presParOf" srcId="{16384FAB-C600-47F1-91A6-2EF972F345F9}" destId="{F1CEE27F-E297-4972-B373-BDB021CAF74B}" srcOrd="1" destOrd="0" presId="urn:microsoft.com/office/officeart/2017/3/layout/HorizontalLabelsTimeline"/>
    <dgm:cxn modelId="{73AA2BF1-3651-48D4-B218-B7BECAF7B8D5}" type="presParOf" srcId="{CB500B18-4CCC-44D0-A7EE-E63EC340604C}" destId="{3F1F843F-8CAA-4ECF-B5A2-211D6C43D3C6}" srcOrd="2" destOrd="0" presId="urn:microsoft.com/office/officeart/2017/3/layout/HorizontalLabelsTimeline"/>
    <dgm:cxn modelId="{3C38FC4B-81C9-40B9-BE5E-6E8032D8A2A6}" type="presParOf" srcId="{CB500B18-4CCC-44D0-A7EE-E63EC340604C}" destId="{53B98CC0-1029-46A6-8053-0933F88F7705}" srcOrd="3" destOrd="0" presId="urn:microsoft.com/office/officeart/2017/3/layout/HorizontalLabelsTimeline"/>
    <dgm:cxn modelId="{6DDB047D-A89D-46BF-8D68-1A2DD3FE6D44}" type="presParOf" srcId="{CB500B18-4CCC-44D0-A7EE-E63EC340604C}" destId="{ED7FD386-E91E-4500-9B1B-A5B2EA2DCD9E}" srcOrd="4" destOrd="0" presId="urn:microsoft.com/office/officeart/2017/3/layout/HorizontalLabelsTimeline"/>
    <dgm:cxn modelId="{994B7B7C-7597-D74A-89A7-E8E3F888C5AB}" type="presParOf" srcId="{4C5F54B5-504F-4069-AF1D-9A370FBD268C}" destId="{1F65A5D1-42B9-D449-8720-99E0E4D054AA}" srcOrd="13" destOrd="0" presId="urn:microsoft.com/office/officeart/2017/3/layout/HorizontalLabelsTimeline"/>
    <dgm:cxn modelId="{7DAD5833-D63E-C04C-B2F7-4F5B85136688}" type="presParOf" srcId="{4C5F54B5-504F-4069-AF1D-9A370FBD268C}" destId="{529CA2C1-3837-4342-BA21-0C38DDFCAB3B}" srcOrd="14" destOrd="0" presId="urn:microsoft.com/office/officeart/2017/3/layout/HorizontalLabelsTimeline"/>
    <dgm:cxn modelId="{EDEFC33D-94F0-7245-9F7C-DCA7B8F786CB}" type="presParOf" srcId="{529CA2C1-3837-4342-BA21-0C38DDFCAB3B}" destId="{5C79AFB7-1F00-E148-BF4A-170D983A26A7}" srcOrd="0" destOrd="0" presId="urn:microsoft.com/office/officeart/2017/3/layout/HorizontalLabelsTimeline"/>
    <dgm:cxn modelId="{96AE5045-93CD-0847-B86A-63D683DF4AF2}" type="presParOf" srcId="{529CA2C1-3837-4342-BA21-0C38DDFCAB3B}" destId="{6293DA56-1610-C14F-99C6-EDA741126917}" srcOrd="1" destOrd="0" presId="urn:microsoft.com/office/officeart/2017/3/layout/HorizontalLabelsTimeline"/>
    <dgm:cxn modelId="{AC0E3F4F-8BDE-B34B-A493-5095098A3F4C}" type="presParOf" srcId="{6293DA56-1610-C14F-99C6-EDA741126917}" destId="{BC0F88ED-E1C6-DB4F-A249-8C64A84F17DA}" srcOrd="0" destOrd="0" presId="urn:microsoft.com/office/officeart/2017/3/layout/HorizontalLabelsTimeline"/>
    <dgm:cxn modelId="{F8AE42E9-B22C-3943-A2BA-35526D1492D8}" type="presParOf" srcId="{6293DA56-1610-C14F-99C6-EDA741126917}" destId="{96688548-4C8C-6948-B9E8-0F6E82702328}" srcOrd="1" destOrd="0" presId="urn:microsoft.com/office/officeart/2017/3/layout/HorizontalLabelsTimeline"/>
    <dgm:cxn modelId="{09907169-DC38-2F47-9253-1EB96FDD6875}" type="presParOf" srcId="{529CA2C1-3837-4342-BA21-0C38DDFCAB3B}" destId="{27FCA50D-2E87-B046-8D91-1E576F2E64DA}" srcOrd="2" destOrd="0" presId="urn:microsoft.com/office/officeart/2017/3/layout/HorizontalLabelsTimeline"/>
    <dgm:cxn modelId="{08FC713F-30C3-CD4A-918A-23383884FA50}" type="presParOf" srcId="{529CA2C1-3837-4342-BA21-0C38DDFCAB3B}" destId="{B0F909AC-7EF4-CB4C-84EC-7ED9278CAA35}" srcOrd="3" destOrd="0" presId="urn:microsoft.com/office/officeart/2017/3/layout/HorizontalLabelsTimeline"/>
    <dgm:cxn modelId="{A77E3D97-3C02-2946-811E-0BE5A6A7466A}" type="presParOf" srcId="{529CA2C1-3837-4342-BA21-0C38DDFCAB3B}" destId="{448AED91-7ED7-7A4A-BB76-67BF2319DF89}"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3CD410-5E2E-4080-A893-907D31D22CB3}" type="doc">
      <dgm:prSet loTypeId="urn:microsoft.com/office/officeart/2017/3/layout/HorizontalLabelsTimeline" loCatId="other" qsTypeId="urn:microsoft.com/office/officeart/2005/8/quickstyle/simple1" qsCatId="simple" csTypeId="urn:microsoft.com/office/officeart/2005/8/colors/accent1_2" csCatId="accent1" phldr="1"/>
      <dgm:spPr/>
      <dgm:t>
        <a:bodyPr/>
        <a:lstStyle/>
        <a:p>
          <a:endParaRPr lang="en-US"/>
        </a:p>
      </dgm:t>
    </dgm:pt>
    <dgm:pt modelId="{D423FB80-F2BD-4DDE-80B1-76F84FE09A02}">
      <dgm:prSet phldrT="[Text]"/>
      <dgm:spPr>
        <a:gradFill rotWithShape="0">
          <a:gsLst>
            <a:gs pos="0">
              <a:srgbClr val="002060"/>
            </a:gs>
            <a:gs pos="100000">
              <a:schemeClr val="accent1">
                <a:lumMod val="60000"/>
                <a:lumOff val="40000"/>
              </a:schemeClr>
            </a:gs>
          </a:gsLst>
          <a:lin ang="0" scaled="0"/>
        </a:gradFill>
        <a:ln>
          <a:noFill/>
        </a:ln>
      </dgm:spPr>
      <dgm:t>
        <a:bodyPr/>
        <a:lstStyle/>
        <a:p>
          <a:pPr algn="ctr">
            <a:defRPr b="1"/>
          </a:pPr>
          <a:r>
            <a:rPr lang="en-US" b="0" dirty="0">
              <a:latin typeface="Arial" panose="020B0604020202020204" pitchFamily="34" charset="0"/>
              <a:cs typeface="Arial" panose="020B0604020202020204" pitchFamily="34" charset="0"/>
            </a:rPr>
            <a:t>2023.05.04</a:t>
          </a:r>
        </a:p>
      </dgm:t>
    </dgm:pt>
    <dgm:pt modelId="{9B1CA3FF-D252-4AF5-8F50-CFC93ACA9175}" type="parTrans" cxnId="{5BF3B7B1-A779-4E2D-8625-77DE0CA38FEE}">
      <dgm:prSet/>
      <dgm:spPr/>
      <dgm:t>
        <a:bodyPr/>
        <a:lstStyle/>
        <a:p>
          <a:endParaRPr lang="en-US"/>
        </a:p>
      </dgm:t>
    </dgm:pt>
    <dgm:pt modelId="{EBE862E1-9761-4AA7-AA00-BD79FA3B27DD}" type="sibTrans" cxnId="{5BF3B7B1-A779-4E2D-8625-77DE0CA38FEE}">
      <dgm:prSet/>
      <dgm:spPr/>
      <dgm:t>
        <a:bodyPr/>
        <a:lstStyle/>
        <a:p>
          <a:endParaRPr lang="en-US"/>
        </a:p>
      </dgm:t>
    </dgm:pt>
    <dgm:pt modelId="{245E128E-7700-4C91-9411-CDD1DCA94D67}">
      <dgm:prSet phldrT="[Text]"/>
      <dgm:spPr>
        <a:ln>
          <a:noFill/>
        </a:ln>
      </dgm:spPr>
      <dgm:t>
        <a:bodyPr/>
        <a:lstStyle/>
        <a:p>
          <a:pPr algn="ctr"/>
          <a:r>
            <a:rPr lang="mn-MN" dirty="0">
              <a:latin typeface="Arial" panose="020B0604020202020204" pitchFamily="34" charset="0"/>
              <a:cs typeface="Arial" panose="020B0604020202020204" pitchFamily="34" charset="0"/>
            </a:rPr>
            <a:t>Аялал жуулчлалын тухай хууль хууль шинэчлэгдэн батлагдсан.</a:t>
          </a:r>
          <a:endParaRPr lang="en-US" dirty="0">
            <a:latin typeface="Arial" panose="020B0604020202020204" pitchFamily="34" charset="0"/>
            <a:cs typeface="Arial" panose="020B0604020202020204" pitchFamily="34" charset="0"/>
          </a:endParaRPr>
        </a:p>
      </dgm:t>
    </dgm:pt>
    <dgm:pt modelId="{B4D95EBA-0423-4AFA-B379-E030341B1F23}" type="parTrans" cxnId="{68D35F9D-DABF-4E5A-94D4-F988D8E84907}">
      <dgm:prSet/>
      <dgm:spPr/>
      <dgm:t>
        <a:bodyPr/>
        <a:lstStyle/>
        <a:p>
          <a:endParaRPr lang="en-US"/>
        </a:p>
      </dgm:t>
    </dgm:pt>
    <dgm:pt modelId="{4963BA97-D4C5-477B-9B0D-68DB38F61579}" type="sibTrans" cxnId="{68D35F9D-DABF-4E5A-94D4-F988D8E84907}">
      <dgm:prSet/>
      <dgm:spPr/>
      <dgm:t>
        <a:bodyPr/>
        <a:lstStyle/>
        <a:p>
          <a:endParaRPr lang="en-US"/>
        </a:p>
      </dgm:t>
    </dgm:pt>
    <dgm:pt modelId="{2DC4903D-31E8-4ED6-875F-63877788B702}">
      <dgm:prSet phldrT="[Text]"/>
      <dgm:spPr>
        <a:gradFill rotWithShape="0">
          <a:gsLst>
            <a:gs pos="0">
              <a:srgbClr val="002060"/>
            </a:gs>
            <a:gs pos="100000">
              <a:schemeClr val="accent1">
                <a:lumMod val="60000"/>
                <a:lumOff val="40000"/>
              </a:schemeClr>
            </a:gs>
          </a:gsLst>
          <a:lin ang="0" scaled="0"/>
        </a:gradFill>
      </dgm:spPr>
      <dgm:t>
        <a:bodyPr/>
        <a:lstStyle/>
        <a:p>
          <a:pPr algn="ctr">
            <a:defRPr b="1"/>
          </a:pPr>
          <a:r>
            <a:rPr lang="en-US" b="0" u="none" dirty="0">
              <a:latin typeface="Arial" panose="020B0604020202020204" pitchFamily="34" charset="0"/>
              <a:cs typeface="Arial" panose="020B0604020202020204" pitchFamily="34" charset="0"/>
            </a:rPr>
            <a:t>2023.08.10</a:t>
          </a:r>
        </a:p>
      </dgm:t>
    </dgm:pt>
    <dgm:pt modelId="{A18F8C20-9A13-44DB-9E45-C2DE49ACE5D9}" type="parTrans" cxnId="{A319CB69-6926-431D-A805-EACBFA83FA66}">
      <dgm:prSet/>
      <dgm:spPr/>
      <dgm:t>
        <a:bodyPr/>
        <a:lstStyle/>
        <a:p>
          <a:endParaRPr lang="en-US"/>
        </a:p>
      </dgm:t>
    </dgm:pt>
    <dgm:pt modelId="{EBFDEA83-93E5-4D72-A672-078838B258F5}" type="sibTrans" cxnId="{A319CB69-6926-431D-A805-EACBFA83FA66}">
      <dgm:prSet/>
      <dgm:spPr/>
      <dgm:t>
        <a:bodyPr/>
        <a:lstStyle/>
        <a:p>
          <a:endParaRPr lang="en-US"/>
        </a:p>
      </dgm:t>
    </dgm:pt>
    <dgm:pt modelId="{A9FB790A-3E33-4887-962E-7206A01AD84F}">
      <dgm:prSet phldrT="[Text]"/>
      <dgm:spPr/>
      <dgm:t>
        <a:bodyPr/>
        <a:lstStyle/>
        <a:p>
          <a:pPr algn="ctr"/>
          <a:r>
            <a:rPr lang="mn-MN" b="0" i="0" u="none" dirty="0">
              <a:latin typeface="Arial" panose="020B0604020202020204" pitchFamily="34" charset="0"/>
              <a:cs typeface="Arial" panose="020B0604020202020204" pitchFamily="34" charset="0"/>
            </a:rPr>
            <a:t>Салбар дундын ажлын хэсэг байгуулагдсан</a:t>
          </a:r>
          <a:endParaRPr lang="en-US" dirty="0">
            <a:latin typeface="Arial" panose="020B0604020202020204" pitchFamily="34" charset="0"/>
            <a:cs typeface="Arial" panose="020B0604020202020204" pitchFamily="34" charset="0"/>
          </a:endParaRPr>
        </a:p>
      </dgm:t>
    </dgm:pt>
    <dgm:pt modelId="{2E34BE83-4A83-4B5F-8976-D4AC57FE5007}" type="parTrans" cxnId="{607143D0-C26B-448B-8E8C-A8A46198F0C6}">
      <dgm:prSet/>
      <dgm:spPr/>
      <dgm:t>
        <a:bodyPr/>
        <a:lstStyle/>
        <a:p>
          <a:endParaRPr lang="en-US"/>
        </a:p>
      </dgm:t>
    </dgm:pt>
    <dgm:pt modelId="{A18338C2-0675-4B1C-898F-3D939F41C34C}" type="sibTrans" cxnId="{607143D0-C26B-448B-8E8C-A8A46198F0C6}">
      <dgm:prSet/>
      <dgm:spPr/>
      <dgm:t>
        <a:bodyPr/>
        <a:lstStyle/>
        <a:p>
          <a:endParaRPr lang="en-US"/>
        </a:p>
      </dgm:t>
    </dgm:pt>
    <dgm:pt modelId="{8A93A940-284B-49B0-9D89-5FA2B3B3C7E5}">
      <dgm:prSet phldrT="[Text]"/>
      <dgm:spPr>
        <a:gradFill rotWithShape="0">
          <a:gsLst>
            <a:gs pos="0">
              <a:srgbClr val="002060"/>
            </a:gs>
            <a:gs pos="100000">
              <a:schemeClr val="accent1">
                <a:lumMod val="60000"/>
                <a:lumOff val="40000"/>
              </a:schemeClr>
            </a:gs>
          </a:gsLst>
          <a:lin ang="0" scaled="0"/>
        </a:gradFill>
      </dgm:spPr>
      <dgm:t>
        <a:bodyPr/>
        <a:lstStyle/>
        <a:p>
          <a:pPr algn="ctr">
            <a:defRPr b="1"/>
          </a:pPr>
          <a:r>
            <a:rPr lang="en-US" b="0" dirty="0">
              <a:latin typeface="Arial" panose="020B0604020202020204" pitchFamily="34" charset="0"/>
              <a:cs typeface="Arial" panose="020B0604020202020204" pitchFamily="34" charset="0"/>
            </a:rPr>
            <a:t>2023.10.17</a:t>
          </a:r>
        </a:p>
      </dgm:t>
    </dgm:pt>
    <dgm:pt modelId="{CD96219D-3688-4138-ACC9-901ED9FEACCC}" type="parTrans" cxnId="{982D7B44-1518-4DD0-82D4-8A3901DD95E9}">
      <dgm:prSet/>
      <dgm:spPr/>
      <dgm:t>
        <a:bodyPr/>
        <a:lstStyle/>
        <a:p>
          <a:endParaRPr lang="en-US"/>
        </a:p>
      </dgm:t>
    </dgm:pt>
    <dgm:pt modelId="{E0447E4A-3C15-4884-AEBE-804149EBD331}" type="sibTrans" cxnId="{982D7B44-1518-4DD0-82D4-8A3901DD95E9}">
      <dgm:prSet/>
      <dgm:spPr/>
      <dgm:t>
        <a:bodyPr/>
        <a:lstStyle/>
        <a:p>
          <a:endParaRPr lang="en-US"/>
        </a:p>
      </dgm:t>
    </dgm:pt>
    <dgm:pt modelId="{6BA5F3BE-D53A-42E0-A7FE-674B99BD07E6}">
      <dgm:prSet phldrT="[Text]"/>
      <dgm:spPr/>
      <dgm:t>
        <a:bodyPr/>
        <a:lstStyle/>
        <a:p>
          <a:pPr algn="ctr"/>
          <a:r>
            <a:rPr lang="mn-MN" dirty="0">
              <a:latin typeface="Arial" panose="020B0604020202020204" pitchFamily="34" charset="0"/>
              <a:cs typeface="Arial" panose="020B0604020202020204" pitchFamily="34" charset="0"/>
            </a:rPr>
            <a:t>Хил орчмын нутаг дэвсгэрт аялал жуулчлалын үйл ажиллагааг зохион байгуулах, аюулгүй байдлыг хангахтай холбогдсон журам</a:t>
          </a:r>
          <a:endParaRPr lang="en-US" dirty="0">
            <a:latin typeface="Arial" panose="020B0604020202020204" pitchFamily="34" charset="0"/>
            <a:cs typeface="Arial" panose="020B0604020202020204" pitchFamily="34" charset="0"/>
          </a:endParaRPr>
        </a:p>
      </dgm:t>
    </dgm:pt>
    <dgm:pt modelId="{9484BBA1-86EE-4AA2-B94A-A26EED0EFB1E}" type="parTrans" cxnId="{6AEB3B94-8522-4F42-A6BC-BC55C5AED92F}">
      <dgm:prSet/>
      <dgm:spPr/>
      <dgm:t>
        <a:bodyPr/>
        <a:lstStyle/>
        <a:p>
          <a:endParaRPr lang="en-US"/>
        </a:p>
      </dgm:t>
    </dgm:pt>
    <dgm:pt modelId="{48C67DB7-8AA6-454C-83AE-A16B3B9F45FF}" type="sibTrans" cxnId="{6AEB3B94-8522-4F42-A6BC-BC55C5AED92F}">
      <dgm:prSet/>
      <dgm:spPr/>
      <dgm:t>
        <a:bodyPr/>
        <a:lstStyle/>
        <a:p>
          <a:endParaRPr lang="en-US"/>
        </a:p>
      </dgm:t>
    </dgm:pt>
    <dgm:pt modelId="{25855D70-E3CF-4C49-8729-ACE3BCC81F4A}">
      <dgm:prSet phldrT="[Text]"/>
      <dgm:spPr>
        <a:gradFill rotWithShape="0">
          <a:gsLst>
            <a:gs pos="0">
              <a:srgbClr val="002060"/>
            </a:gs>
            <a:gs pos="100000">
              <a:schemeClr val="accent1">
                <a:lumMod val="60000"/>
                <a:lumOff val="40000"/>
              </a:schemeClr>
            </a:gs>
          </a:gsLst>
          <a:lin ang="0" scaled="0"/>
        </a:gradFill>
      </dgm:spPr>
      <dgm:t>
        <a:bodyPr/>
        <a:lstStyle/>
        <a:p>
          <a:pPr algn="ctr">
            <a:defRPr b="1"/>
          </a:pPr>
          <a:r>
            <a:rPr lang="en-US" b="0" dirty="0">
              <a:latin typeface="Arial" panose="020B0604020202020204" pitchFamily="34" charset="0"/>
              <a:cs typeface="Arial" panose="020B0604020202020204" pitchFamily="34" charset="0"/>
            </a:rPr>
            <a:t>2024.04.03</a:t>
          </a:r>
        </a:p>
      </dgm:t>
    </dgm:pt>
    <dgm:pt modelId="{E4669017-FCE9-8F4B-ABC7-4F319B427900}" type="parTrans" cxnId="{5BAA29B0-66A1-2B42-8709-F5862C761B54}">
      <dgm:prSet/>
      <dgm:spPr/>
      <dgm:t>
        <a:bodyPr/>
        <a:lstStyle/>
        <a:p>
          <a:endParaRPr lang="en-US"/>
        </a:p>
      </dgm:t>
    </dgm:pt>
    <dgm:pt modelId="{E19036FB-E3DE-A246-9BFB-0F13DA51237B}" type="sibTrans" cxnId="{5BAA29B0-66A1-2B42-8709-F5862C761B54}">
      <dgm:prSet/>
      <dgm:spPr/>
      <dgm:t>
        <a:bodyPr/>
        <a:lstStyle/>
        <a:p>
          <a:endParaRPr lang="en-US"/>
        </a:p>
      </dgm:t>
    </dgm:pt>
    <dgm:pt modelId="{985DB06C-2490-D943-A2B3-154422E4070F}">
      <dgm:prSet/>
      <dgm:spPr/>
      <dgm:t>
        <a:bodyPr/>
        <a:lstStyle/>
        <a:p>
          <a:pPr algn="ctr"/>
          <a:r>
            <a:rPr lang="mn-MN" b="0" dirty="0">
              <a:latin typeface="Arial" panose="020B0604020202020204" pitchFamily="34" charset="0"/>
              <a:cs typeface="Arial" panose="020B0604020202020204" pitchFamily="34" charset="0"/>
            </a:rPr>
            <a:t>Аялал жуулчлалын хамтын ажиллагааг гүнзгийрүүлэх тухай хэлэлцээрийг байгуулсан</a:t>
          </a:r>
          <a:endParaRPr lang="en-US" b="0" dirty="0">
            <a:latin typeface="Arial" panose="020B0604020202020204" pitchFamily="34" charset="0"/>
            <a:cs typeface="Arial" panose="020B0604020202020204" pitchFamily="34" charset="0"/>
          </a:endParaRPr>
        </a:p>
      </dgm:t>
    </dgm:pt>
    <dgm:pt modelId="{BFC97E19-E444-B641-BC8E-33097D450527}" type="parTrans" cxnId="{BED9A77D-2E72-B047-9AC7-33EF3387DEF4}">
      <dgm:prSet/>
      <dgm:spPr/>
      <dgm:t>
        <a:bodyPr/>
        <a:lstStyle/>
        <a:p>
          <a:endParaRPr lang="en-US"/>
        </a:p>
      </dgm:t>
    </dgm:pt>
    <dgm:pt modelId="{7ECF8983-573A-AE49-9AA9-809D6D0FE14F}" type="sibTrans" cxnId="{BED9A77D-2E72-B047-9AC7-33EF3387DEF4}">
      <dgm:prSet/>
      <dgm:spPr/>
      <dgm:t>
        <a:bodyPr/>
        <a:lstStyle/>
        <a:p>
          <a:endParaRPr lang="en-US"/>
        </a:p>
      </dgm:t>
    </dgm:pt>
    <dgm:pt modelId="{687CC7BD-79EF-4A0F-BDD3-809BFA49E6BE}" type="pres">
      <dgm:prSet presAssocID="{FF3CD410-5E2E-4080-A893-907D31D22CB3}" presName="root" presStyleCnt="0">
        <dgm:presLayoutVars>
          <dgm:chMax/>
          <dgm:chPref/>
          <dgm:animLvl val="lvl"/>
        </dgm:presLayoutVars>
      </dgm:prSet>
      <dgm:spPr/>
    </dgm:pt>
    <dgm:pt modelId="{6168B371-2815-4661-9209-F8A29814ADCC}" type="pres">
      <dgm:prSet presAssocID="{FF3CD410-5E2E-4080-A893-907D31D22CB3}" presName="divider" presStyleLbl="fgAcc1" presStyleIdx="0" presStyleCnt="1"/>
      <dgm:spPr/>
    </dgm:pt>
    <dgm:pt modelId="{4C5F54B5-504F-4069-AF1D-9A370FBD268C}" type="pres">
      <dgm:prSet presAssocID="{FF3CD410-5E2E-4080-A893-907D31D22CB3}" presName="nodes" presStyleCnt="0">
        <dgm:presLayoutVars>
          <dgm:chMax/>
          <dgm:chPref/>
          <dgm:animLvl val="lvl"/>
        </dgm:presLayoutVars>
      </dgm:prSet>
      <dgm:spPr/>
    </dgm:pt>
    <dgm:pt modelId="{34539F78-7536-446A-B749-4315D26F2C4E}" type="pres">
      <dgm:prSet presAssocID="{D423FB80-F2BD-4DDE-80B1-76F84FE09A02}" presName="composite" presStyleCnt="0"/>
      <dgm:spPr/>
    </dgm:pt>
    <dgm:pt modelId="{64E37A6A-8F95-4F28-92FC-1FE8089D7DAF}" type="pres">
      <dgm:prSet presAssocID="{D423FB80-F2BD-4DDE-80B1-76F84FE09A02}" presName="L1TextContainer" presStyleLbl="alignNode1" presStyleIdx="0" presStyleCnt="4">
        <dgm:presLayoutVars>
          <dgm:chMax val="1"/>
          <dgm:chPref val="1"/>
          <dgm:bulletEnabled val="1"/>
        </dgm:presLayoutVars>
      </dgm:prSet>
      <dgm:spPr/>
    </dgm:pt>
    <dgm:pt modelId="{301B11E7-9AB9-40DA-A950-87C47281308D}" type="pres">
      <dgm:prSet presAssocID="{D423FB80-F2BD-4DDE-80B1-76F84FE09A02}" presName="L2TextContainerWrapper" presStyleCnt="0">
        <dgm:presLayoutVars>
          <dgm:bulletEnabled val="1"/>
        </dgm:presLayoutVars>
      </dgm:prSet>
      <dgm:spPr/>
    </dgm:pt>
    <dgm:pt modelId="{255B3FC7-BD87-4810-87ED-7952D0F23157}" type="pres">
      <dgm:prSet presAssocID="{D423FB80-F2BD-4DDE-80B1-76F84FE09A02}" presName="L2TextContainer" presStyleLbl="bgAccFollowNode1" presStyleIdx="0" presStyleCnt="4"/>
      <dgm:spPr/>
    </dgm:pt>
    <dgm:pt modelId="{4B545162-9690-412E-B970-54DA905B44AF}" type="pres">
      <dgm:prSet presAssocID="{D423FB80-F2BD-4DDE-80B1-76F84FE09A02}" presName="FlexibleEmptyPlaceHolder" presStyleCnt="0"/>
      <dgm:spPr/>
    </dgm:pt>
    <dgm:pt modelId="{DF478A7F-4668-4E0A-86F7-C1205CF5AA73}" type="pres">
      <dgm:prSet presAssocID="{D423FB80-F2BD-4DDE-80B1-76F84FE09A02}" presName="ConnectLine" presStyleLbl="sibTrans1D1" presStyleIdx="0" presStyleCnt="4"/>
      <dgm:spPr/>
    </dgm:pt>
    <dgm:pt modelId="{6D7F9BE3-3008-4E5E-96F3-C71D72649902}" type="pres">
      <dgm:prSet presAssocID="{D423FB80-F2BD-4DDE-80B1-76F84FE09A02}" presName="ConnectorPoint" presStyleLbl="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2633C3C-6589-41FB-998C-85A7548107A4}" type="pres">
      <dgm:prSet presAssocID="{D423FB80-F2BD-4DDE-80B1-76F84FE09A02}" presName="EmptyPlaceHolder" presStyleCnt="0"/>
      <dgm:spPr/>
    </dgm:pt>
    <dgm:pt modelId="{41467129-B2CC-4E38-A5B2-56D30FA28409}" type="pres">
      <dgm:prSet presAssocID="{EBE862E1-9761-4AA7-AA00-BD79FA3B27DD}" presName="spaceBetweenRectangles" presStyleCnt="0"/>
      <dgm:spPr/>
    </dgm:pt>
    <dgm:pt modelId="{6AA3FB3F-E213-4147-93D1-22B952CDFE17}" type="pres">
      <dgm:prSet presAssocID="{2DC4903D-31E8-4ED6-875F-63877788B702}" presName="composite" presStyleCnt="0"/>
      <dgm:spPr/>
    </dgm:pt>
    <dgm:pt modelId="{270971D8-F05B-4392-88C0-D9921BB5F6B0}" type="pres">
      <dgm:prSet presAssocID="{2DC4903D-31E8-4ED6-875F-63877788B702}" presName="L1TextContainer" presStyleLbl="alignNode1" presStyleIdx="1" presStyleCnt="4">
        <dgm:presLayoutVars>
          <dgm:chMax val="1"/>
          <dgm:chPref val="1"/>
          <dgm:bulletEnabled val="1"/>
        </dgm:presLayoutVars>
      </dgm:prSet>
      <dgm:spPr/>
    </dgm:pt>
    <dgm:pt modelId="{68B34C20-0EE9-4A51-9634-702BEA794899}" type="pres">
      <dgm:prSet presAssocID="{2DC4903D-31E8-4ED6-875F-63877788B702}" presName="L2TextContainerWrapper" presStyleCnt="0">
        <dgm:presLayoutVars>
          <dgm:bulletEnabled val="1"/>
        </dgm:presLayoutVars>
      </dgm:prSet>
      <dgm:spPr/>
    </dgm:pt>
    <dgm:pt modelId="{1D60394B-1800-4790-9694-08B1C1D1B34D}" type="pres">
      <dgm:prSet presAssocID="{2DC4903D-31E8-4ED6-875F-63877788B702}" presName="L2TextContainer" presStyleLbl="bgAccFollowNode1" presStyleIdx="1" presStyleCnt="4"/>
      <dgm:spPr/>
    </dgm:pt>
    <dgm:pt modelId="{F7828579-24D8-4EC2-A1D6-344D5AD522E4}" type="pres">
      <dgm:prSet presAssocID="{2DC4903D-31E8-4ED6-875F-63877788B702}" presName="FlexibleEmptyPlaceHolder" presStyleCnt="0"/>
      <dgm:spPr/>
    </dgm:pt>
    <dgm:pt modelId="{59F1EF41-14EA-48EE-A559-118169DBDB24}" type="pres">
      <dgm:prSet presAssocID="{2DC4903D-31E8-4ED6-875F-63877788B702}" presName="ConnectLine" presStyleLbl="sibTrans1D1" presStyleIdx="1" presStyleCnt="4"/>
      <dgm:spPr/>
    </dgm:pt>
    <dgm:pt modelId="{8E0947F0-E28B-4B2E-B1D6-BFEED1AF012B}" type="pres">
      <dgm:prSet presAssocID="{2DC4903D-31E8-4ED6-875F-63877788B702}" presName="ConnectorPoint" presStyleLbl="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BA99215-8D0D-4B24-ACDB-B8619064A20A}" type="pres">
      <dgm:prSet presAssocID="{2DC4903D-31E8-4ED6-875F-63877788B702}" presName="EmptyPlaceHolder" presStyleCnt="0"/>
      <dgm:spPr/>
    </dgm:pt>
    <dgm:pt modelId="{9B2B8A77-95BF-4B3D-B7A2-74A64BEAD033}" type="pres">
      <dgm:prSet presAssocID="{EBFDEA83-93E5-4D72-A672-078838B258F5}" presName="spaceBetweenRectangles" presStyleCnt="0"/>
      <dgm:spPr/>
    </dgm:pt>
    <dgm:pt modelId="{CB500B18-4CCC-44D0-A7EE-E63EC340604C}" type="pres">
      <dgm:prSet presAssocID="{8A93A940-284B-49B0-9D89-5FA2B3B3C7E5}" presName="composite" presStyleCnt="0"/>
      <dgm:spPr/>
    </dgm:pt>
    <dgm:pt modelId="{A7F04B95-81DC-4C70-990B-FEE82F4C63E7}" type="pres">
      <dgm:prSet presAssocID="{8A93A940-284B-49B0-9D89-5FA2B3B3C7E5}" presName="L1TextContainer" presStyleLbl="alignNode1" presStyleIdx="2" presStyleCnt="4">
        <dgm:presLayoutVars>
          <dgm:chMax val="1"/>
          <dgm:chPref val="1"/>
          <dgm:bulletEnabled val="1"/>
        </dgm:presLayoutVars>
      </dgm:prSet>
      <dgm:spPr/>
    </dgm:pt>
    <dgm:pt modelId="{16384FAB-C600-47F1-91A6-2EF972F345F9}" type="pres">
      <dgm:prSet presAssocID="{8A93A940-284B-49B0-9D89-5FA2B3B3C7E5}" presName="L2TextContainerWrapper" presStyleCnt="0">
        <dgm:presLayoutVars>
          <dgm:bulletEnabled val="1"/>
        </dgm:presLayoutVars>
      </dgm:prSet>
      <dgm:spPr/>
    </dgm:pt>
    <dgm:pt modelId="{725F2AEF-0925-4411-A89A-5976D96BC3B1}" type="pres">
      <dgm:prSet presAssocID="{8A93A940-284B-49B0-9D89-5FA2B3B3C7E5}" presName="L2TextContainer" presStyleLbl="bgAccFollowNode1" presStyleIdx="2" presStyleCnt="4"/>
      <dgm:spPr/>
    </dgm:pt>
    <dgm:pt modelId="{F1CEE27F-E297-4972-B373-BDB021CAF74B}" type="pres">
      <dgm:prSet presAssocID="{8A93A940-284B-49B0-9D89-5FA2B3B3C7E5}" presName="FlexibleEmptyPlaceHolder" presStyleCnt="0"/>
      <dgm:spPr/>
    </dgm:pt>
    <dgm:pt modelId="{3F1F843F-8CAA-4ECF-B5A2-211D6C43D3C6}" type="pres">
      <dgm:prSet presAssocID="{8A93A940-284B-49B0-9D89-5FA2B3B3C7E5}" presName="ConnectLine" presStyleLbl="sibTrans1D1" presStyleIdx="2" presStyleCnt="4"/>
      <dgm:spPr/>
    </dgm:pt>
    <dgm:pt modelId="{53B98CC0-1029-46A6-8053-0933F88F7705}" type="pres">
      <dgm:prSet presAssocID="{8A93A940-284B-49B0-9D89-5FA2B3B3C7E5}" presName="ConnectorPoint" presStyleLbl="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7FD386-E91E-4500-9B1B-A5B2EA2DCD9E}" type="pres">
      <dgm:prSet presAssocID="{8A93A940-284B-49B0-9D89-5FA2B3B3C7E5}" presName="EmptyPlaceHolder" presStyleCnt="0"/>
      <dgm:spPr/>
    </dgm:pt>
    <dgm:pt modelId="{E83253E5-54ED-B44A-A2DF-630A1AD28D02}" type="pres">
      <dgm:prSet presAssocID="{E0447E4A-3C15-4884-AEBE-804149EBD331}" presName="spaceBetweenRectangles" presStyleCnt="0"/>
      <dgm:spPr/>
    </dgm:pt>
    <dgm:pt modelId="{915EDA8B-C625-DB47-A497-754A584610DC}" type="pres">
      <dgm:prSet presAssocID="{25855D70-E3CF-4C49-8729-ACE3BCC81F4A}" presName="composite" presStyleCnt="0"/>
      <dgm:spPr/>
    </dgm:pt>
    <dgm:pt modelId="{71197BAA-132A-2E40-B66F-81F72FB6DF45}" type="pres">
      <dgm:prSet presAssocID="{25855D70-E3CF-4C49-8729-ACE3BCC81F4A}" presName="L1TextContainer" presStyleLbl="alignNode1" presStyleIdx="3" presStyleCnt="4">
        <dgm:presLayoutVars>
          <dgm:chMax val="1"/>
          <dgm:chPref val="1"/>
          <dgm:bulletEnabled val="1"/>
        </dgm:presLayoutVars>
      </dgm:prSet>
      <dgm:spPr/>
    </dgm:pt>
    <dgm:pt modelId="{4917C2CA-50DF-8F45-A6A0-452D9964E7F1}" type="pres">
      <dgm:prSet presAssocID="{25855D70-E3CF-4C49-8729-ACE3BCC81F4A}" presName="L2TextContainerWrapper" presStyleCnt="0">
        <dgm:presLayoutVars>
          <dgm:bulletEnabled val="1"/>
        </dgm:presLayoutVars>
      </dgm:prSet>
      <dgm:spPr/>
    </dgm:pt>
    <dgm:pt modelId="{80FFBB8C-6B20-2640-86CD-57E1212C3C91}" type="pres">
      <dgm:prSet presAssocID="{25855D70-E3CF-4C49-8729-ACE3BCC81F4A}" presName="L2TextContainer" presStyleLbl="bgAccFollowNode1" presStyleIdx="3" presStyleCnt="4"/>
      <dgm:spPr/>
    </dgm:pt>
    <dgm:pt modelId="{1D865457-7350-6748-B5B7-5202D431672C}" type="pres">
      <dgm:prSet presAssocID="{25855D70-E3CF-4C49-8729-ACE3BCC81F4A}" presName="FlexibleEmptyPlaceHolder" presStyleCnt="0"/>
      <dgm:spPr/>
    </dgm:pt>
    <dgm:pt modelId="{DEBB5EFA-41D6-D041-AA50-4C86B01DFA46}" type="pres">
      <dgm:prSet presAssocID="{25855D70-E3CF-4C49-8729-ACE3BCC81F4A}" presName="ConnectLine" presStyleLbl="sibTrans1D1" presStyleIdx="3" presStyleCnt="4"/>
      <dgm:spPr/>
    </dgm:pt>
    <dgm:pt modelId="{30CBEBBE-981C-E54A-9E46-445BEE20EE06}" type="pres">
      <dgm:prSet presAssocID="{25855D70-E3CF-4C49-8729-ACE3BCC81F4A}" presName="ConnectorPoint" presStyleLbl="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49E2A14-195B-964D-AE4D-B356C70F18DF}" type="pres">
      <dgm:prSet presAssocID="{25855D70-E3CF-4C49-8729-ACE3BCC81F4A}" presName="EmptyPlaceHolder" presStyleCnt="0"/>
      <dgm:spPr/>
    </dgm:pt>
  </dgm:ptLst>
  <dgm:cxnLst>
    <dgm:cxn modelId="{94C51E1E-AC8F-374C-B1D8-6E53D1F45955}" type="presOf" srcId="{985DB06C-2490-D943-A2B3-154422E4070F}" destId="{725F2AEF-0925-4411-A89A-5976D96BC3B1}" srcOrd="0" destOrd="0" presId="urn:microsoft.com/office/officeart/2017/3/layout/HorizontalLabelsTimeline"/>
    <dgm:cxn modelId="{4F0EAB3D-D6DC-4270-A428-F626A2666D2A}" type="presOf" srcId="{8A93A940-284B-49B0-9D89-5FA2B3B3C7E5}" destId="{A7F04B95-81DC-4C70-990B-FEE82F4C63E7}" srcOrd="0" destOrd="0" presId="urn:microsoft.com/office/officeart/2017/3/layout/HorizontalLabelsTimeline"/>
    <dgm:cxn modelId="{982D7B44-1518-4DD0-82D4-8A3901DD95E9}" srcId="{FF3CD410-5E2E-4080-A893-907D31D22CB3}" destId="{8A93A940-284B-49B0-9D89-5FA2B3B3C7E5}" srcOrd="2" destOrd="0" parTransId="{CD96219D-3688-4138-ACC9-901ED9FEACCC}" sibTransId="{E0447E4A-3C15-4884-AEBE-804149EBD331}"/>
    <dgm:cxn modelId="{A319CB69-6926-431D-A805-EACBFA83FA66}" srcId="{FF3CD410-5E2E-4080-A893-907D31D22CB3}" destId="{2DC4903D-31E8-4ED6-875F-63877788B702}" srcOrd="1" destOrd="0" parTransId="{A18F8C20-9A13-44DB-9E45-C2DE49ACE5D9}" sibTransId="{EBFDEA83-93E5-4D72-A672-078838B258F5}"/>
    <dgm:cxn modelId="{935F274E-0D61-4EDD-92A7-9CA37702DC15}" type="presOf" srcId="{2DC4903D-31E8-4ED6-875F-63877788B702}" destId="{270971D8-F05B-4392-88C0-D9921BB5F6B0}" srcOrd="0" destOrd="0" presId="urn:microsoft.com/office/officeart/2017/3/layout/HorizontalLabelsTimeline"/>
    <dgm:cxn modelId="{24FE186F-F804-46F5-9C2D-96C1655A06BB}" type="presOf" srcId="{FF3CD410-5E2E-4080-A893-907D31D22CB3}" destId="{687CC7BD-79EF-4A0F-BDD3-809BFA49E6BE}" srcOrd="0" destOrd="0" presId="urn:microsoft.com/office/officeart/2017/3/layout/HorizontalLabelsTimeline"/>
    <dgm:cxn modelId="{BED9A77D-2E72-B047-9AC7-33EF3387DEF4}" srcId="{8A93A940-284B-49B0-9D89-5FA2B3B3C7E5}" destId="{985DB06C-2490-D943-A2B3-154422E4070F}" srcOrd="0" destOrd="0" parTransId="{BFC97E19-E444-B641-BC8E-33097D450527}" sibTransId="{7ECF8983-573A-AE49-9AA9-809D6D0FE14F}"/>
    <dgm:cxn modelId="{6AEB3B94-8522-4F42-A6BC-BC55C5AED92F}" srcId="{25855D70-E3CF-4C49-8729-ACE3BCC81F4A}" destId="{6BA5F3BE-D53A-42E0-A7FE-674B99BD07E6}" srcOrd="0" destOrd="0" parTransId="{9484BBA1-86EE-4AA2-B94A-A26EED0EFB1E}" sibTransId="{48C67DB7-8AA6-454C-83AE-A16B3B9F45FF}"/>
    <dgm:cxn modelId="{2285EC94-BBA2-4F43-B18A-E8822DB80BB7}" type="presOf" srcId="{6BA5F3BE-D53A-42E0-A7FE-674B99BD07E6}" destId="{80FFBB8C-6B20-2640-86CD-57E1212C3C91}" srcOrd="0" destOrd="0" presId="urn:microsoft.com/office/officeart/2017/3/layout/HorizontalLabelsTimeline"/>
    <dgm:cxn modelId="{68D35F9D-DABF-4E5A-94D4-F988D8E84907}" srcId="{D423FB80-F2BD-4DDE-80B1-76F84FE09A02}" destId="{245E128E-7700-4C91-9411-CDD1DCA94D67}" srcOrd="0" destOrd="0" parTransId="{B4D95EBA-0423-4AFA-B379-E030341B1F23}" sibTransId="{4963BA97-D4C5-477B-9B0D-68DB38F61579}"/>
    <dgm:cxn modelId="{69EFACA9-2582-7342-AF8B-15F0D220D8B7}" type="presOf" srcId="{25855D70-E3CF-4C49-8729-ACE3BCC81F4A}" destId="{71197BAA-132A-2E40-B66F-81F72FB6DF45}" srcOrd="0" destOrd="0" presId="urn:microsoft.com/office/officeart/2017/3/layout/HorizontalLabelsTimeline"/>
    <dgm:cxn modelId="{5BAA29B0-66A1-2B42-8709-F5862C761B54}" srcId="{FF3CD410-5E2E-4080-A893-907D31D22CB3}" destId="{25855D70-E3CF-4C49-8729-ACE3BCC81F4A}" srcOrd="3" destOrd="0" parTransId="{E4669017-FCE9-8F4B-ABC7-4F319B427900}" sibTransId="{E19036FB-E3DE-A246-9BFB-0F13DA51237B}"/>
    <dgm:cxn modelId="{5BF3B7B1-A779-4E2D-8625-77DE0CA38FEE}" srcId="{FF3CD410-5E2E-4080-A893-907D31D22CB3}" destId="{D423FB80-F2BD-4DDE-80B1-76F84FE09A02}" srcOrd="0" destOrd="0" parTransId="{9B1CA3FF-D252-4AF5-8F50-CFC93ACA9175}" sibTransId="{EBE862E1-9761-4AA7-AA00-BD79FA3B27DD}"/>
    <dgm:cxn modelId="{F68895C0-3F1F-4678-B72B-DB82A8D7873D}" type="presOf" srcId="{245E128E-7700-4C91-9411-CDD1DCA94D67}" destId="{255B3FC7-BD87-4810-87ED-7952D0F23157}" srcOrd="0" destOrd="0" presId="urn:microsoft.com/office/officeart/2017/3/layout/HorizontalLabelsTimeline"/>
    <dgm:cxn modelId="{607143D0-C26B-448B-8E8C-A8A46198F0C6}" srcId="{2DC4903D-31E8-4ED6-875F-63877788B702}" destId="{A9FB790A-3E33-4887-962E-7206A01AD84F}" srcOrd="0" destOrd="0" parTransId="{2E34BE83-4A83-4B5F-8976-D4AC57FE5007}" sibTransId="{A18338C2-0675-4B1C-898F-3D939F41C34C}"/>
    <dgm:cxn modelId="{913E9CE7-B8A6-4506-ADA2-FB6349E99383}" type="presOf" srcId="{A9FB790A-3E33-4887-962E-7206A01AD84F}" destId="{1D60394B-1800-4790-9694-08B1C1D1B34D}" srcOrd="0" destOrd="0" presId="urn:microsoft.com/office/officeart/2017/3/layout/HorizontalLabelsTimeline"/>
    <dgm:cxn modelId="{FAEC57FD-E661-46F9-8FC2-72568E9086CE}" type="presOf" srcId="{D423FB80-F2BD-4DDE-80B1-76F84FE09A02}" destId="{64E37A6A-8F95-4F28-92FC-1FE8089D7DAF}" srcOrd="0" destOrd="0" presId="urn:microsoft.com/office/officeart/2017/3/layout/HorizontalLabelsTimeline"/>
    <dgm:cxn modelId="{41A1825C-6B33-4866-A7F1-A86BC36862B3}" type="presParOf" srcId="{687CC7BD-79EF-4A0F-BDD3-809BFA49E6BE}" destId="{6168B371-2815-4661-9209-F8A29814ADCC}" srcOrd="0" destOrd="0" presId="urn:microsoft.com/office/officeart/2017/3/layout/HorizontalLabelsTimeline"/>
    <dgm:cxn modelId="{281FC94C-5AAC-413C-803D-BB6EEF9AD3A6}" type="presParOf" srcId="{687CC7BD-79EF-4A0F-BDD3-809BFA49E6BE}" destId="{4C5F54B5-504F-4069-AF1D-9A370FBD268C}" srcOrd="1" destOrd="0" presId="urn:microsoft.com/office/officeart/2017/3/layout/HorizontalLabelsTimeline"/>
    <dgm:cxn modelId="{CFDEA283-4601-4089-8563-A85225CFEF1D}" type="presParOf" srcId="{4C5F54B5-504F-4069-AF1D-9A370FBD268C}" destId="{34539F78-7536-446A-B749-4315D26F2C4E}" srcOrd="0" destOrd="0" presId="urn:microsoft.com/office/officeart/2017/3/layout/HorizontalLabelsTimeline"/>
    <dgm:cxn modelId="{8A5756AD-D676-4F95-8A8A-CDE3EA13E14C}" type="presParOf" srcId="{34539F78-7536-446A-B749-4315D26F2C4E}" destId="{64E37A6A-8F95-4F28-92FC-1FE8089D7DAF}" srcOrd="0" destOrd="0" presId="urn:microsoft.com/office/officeart/2017/3/layout/HorizontalLabelsTimeline"/>
    <dgm:cxn modelId="{C64DD621-F766-410D-81AE-A692FE379207}" type="presParOf" srcId="{34539F78-7536-446A-B749-4315D26F2C4E}" destId="{301B11E7-9AB9-40DA-A950-87C47281308D}" srcOrd="1" destOrd="0" presId="urn:microsoft.com/office/officeart/2017/3/layout/HorizontalLabelsTimeline"/>
    <dgm:cxn modelId="{72141621-AC11-4C6D-A617-B6CF19C76AAE}" type="presParOf" srcId="{301B11E7-9AB9-40DA-A950-87C47281308D}" destId="{255B3FC7-BD87-4810-87ED-7952D0F23157}" srcOrd="0" destOrd="0" presId="urn:microsoft.com/office/officeart/2017/3/layout/HorizontalLabelsTimeline"/>
    <dgm:cxn modelId="{C728B947-ADB2-406E-9206-93298476CEFD}" type="presParOf" srcId="{301B11E7-9AB9-40DA-A950-87C47281308D}" destId="{4B545162-9690-412E-B970-54DA905B44AF}" srcOrd="1" destOrd="0" presId="urn:microsoft.com/office/officeart/2017/3/layout/HorizontalLabelsTimeline"/>
    <dgm:cxn modelId="{9B7FD2A9-25B9-477B-AC6A-FE14BD3BFF32}" type="presParOf" srcId="{34539F78-7536-446A-B749-4315D26F2C4E}" destId="{DF478A7F-4668-4E0A-86F7-C1205CF5AA73}" srcOrd="2" destOrd="0" presId="urn:microsoft.com/office/officeart/2017/3/layout/HorizontalLabelsTimeline"/>
    <dgm:cxn modelId="{A1F8B173-85E4-4ED9-BFF5-CF116D6F7CE3}" type="presParOf" srcId="{34539F78-7536-446A-B749-4315D26F2C4E}" destId="{6D7F9BE3-3008-4E5E-96F3-C71D72649902}" srcOrd="3" destOrd="0" presId="urn:microsoft.com/office/officeart/2017/3/layout/HorizontalLabelsTimeline"/>
    <dgm:cxn modelId="{74F580D4-41FC-4B1B-82E4-22FCC2246045}" type="presParOf" srcId="{34539F78-7536-446A-B749-4315D26F2C4E}" destId="{02633C3C-6589-41FB-998C-85A7548107A4}" srcOrd="4" destOrd="0" presId="urn:microsoft.com/office/officeart/2017/3/layout/HorizontalLabelsTimeline"/>
    <dgm:cxn modelId="{ACB72553-49A5-440C-B1C8-D7D8CFF44BD6}" type="presParOf" srcId="{4C5F54B5-504F-4069-AF1D-9A370FBD268C}" destId="{41467129-B2CC-4E38-A5B2-56D30FA28409}" srcOrd="1" destOrd="0" presId="urn:microsoft.com/office/officeart/2017/3/layout/HorizontalLabelsTimeline"/>
    <dgm:cxn modelId="{779E8BAE-E165-44A0-8F61-F1D6F07BA6D3}" type="presParOf" srcId="{4C5F54B5-504F-4069-AF1D-9A370FBD268C}" destId="{6AA3FB3F-E213-4147-93D1-22B952CDFE17}" srcOrd="2" destOrd="0" presId="urn:microsoft.com/office/officeart/2017/3/layout/HorizontalLabelsTimeline"/>
    <dgm:cxn modelId="{FDEBFC71-A7CC-4193-89B3-3D17A65C6735}" type="presParOf" srcId="{6AA3FB3F-E213-4147-93D1-22B952CDFE17}" destId="{270971D8-F05B-4392-88C0-D9921BB5F6B0}" srcOrd="0" destOrd="0" presId="urn:microsoft.com/office/officeart/2017/3/layout/HorizontalLabelsTimeline"/>
    <dgm:cxn modelId="{DDE712DF-EAC7-4AEA-8C8F-518516542CAF}" type="presParOf" srcId="{6AA3FB3F-E213-4147-93D1-22B952CDFE17}" destId="{68B34C20-0EE9-4A51-9634-702BEA794899}" srcOrd="1" destOrd="0" presId="urn:microsoft.com/office/officeart/2017/3/layout/HorizontalLabelsTimeline"/>
    <dgm:cxn modelId="{0AB24538-9BA6-44A1-BA14-80061D14A8F4}" type="presParOf" srcId="{68B34C20-0EE9-4A51-9634-702BEA794899}" destId="{1D60394B-1800-4790-9694-08B1C1D1B34D}" srcOrd="0" destOrd="0" presId="urn:microsoft.com/office/officeart/2017/3/layout/HorizontalLabelsTimeline"/>
    <dgm:cxn modelId="{2AAA8EAA-0E27-421D-A811-E0050D6E2E66}" type="presParOf" srcId="{68B34C20-0EE9-4A51-9634-702BEA794899}" destId="{F7828579-24D8-4EC2-A1D6-344D5AD522E4}" srcOrd="1" destOrd="0" presId="urn:microsoft.com/office/officeart/2017/3/layout/HorizontalLabelsTimeline"/>
    <dgm:cxn modelId="{1951676A-386A-4A55-8D85-8529FCA60223}" type="presParOf" srcId="{6AA3FB3F-E213-4147-93D1-22B952CDFE17}" destId="{59F1EF41-14EA-48EE-A559-118169DBDB24}" srcOrd="2" destOrd="0" presId="urn:microsoft.com/office/officeart/2017/3/layout/HorizontalLabelsTimeline"/>
    <dgm:cxn modelId="{FF7D7122-10DC-403C-B42A-BC23EECD800F}" type="presParOf" srcId="{6AA3FB3F-E213-4147-93D1-22B952CDFE17}" destId="{8E0947F0-E28B-4B2E-B1D6-BFEED1AF012B}" srcOrd="3" destOrd="0" presId="urn:microsoft.com/office/officeart/2017/3/layout/HorizontalLabelsTimeline"/>
    <dgm:cxn modelId="{11C26640-7348-4167-8AF4-596740246EB0}" type="presParOf" srcId="{6AA3FB3F-E213-4147-93D1-22B952CDFE17}" destId="{6BA99215-8D0D-4B24-ACDB-B8619064A20A}" srcOrd="4" destOrd="0" presId="urn:microsoft.com/office/officeart/2017/3/layout/HorizontalLabelsTimeline"/>
    <dgm:cxn modelId="{4C86226D-C9C0-4413-B426-06F8252E51C5}" type="presParOf" srcId="{4C5F54B5-504F-4069-AF1D-9A370FBD268C}" destId="{9B2B8A77-95BF-4B3D-B7A2-74A64BEAD033}" srcOrd="3" destOrd="0" presId="urn:microsoft.com/office/officeart/2017/3/layout/HorizontalLabelsTimeline"/>
    <dgm:cxn modelId="{DA1E98F3-DEEF-449E-A505-7BE8E77DC666}" type="presParOf" srcId="{4C5F54B5-504F-4069-AF1D-9A370FBD268C}" destId="{CB500B18-4CCC-44D0-A7EE-E63EC340604C}" srcOrd="4" destOrd="0" presId="urn:microsoft.com/office/officeart/2017/3/layout/HorizontalLabelsTimeline"/>
    <dgm:cxn modelId="{5DE12D35-65C6-43A3-9CCB-9DB1FBB88A6F}" type="presParOf" srcId="{CB500B18-4CCC-44D0-A7EE-E63EC340604C}" destId="{A7F04B95-81DC-4C70-990B-FEE82F4C63E7}" srcOrd="0" destOrd="0" presId="urn:microsoft.com/office/officeart/2017/3/layout/HorizontalLabelsTimeline"/>
    <dgm:cxn modelId="{84E6A2E6-334E-486A-9E18-50B4C9242157}" type="presParOf" srcId="{CB500B18-4CCC-44D0-A7EE-E63EC340604C}" destId="{16384FAB-C600-47F1-91A6-2EF972F345F9}" srcOrd="1" destOrd="0" presId="urn:microsoft.com/office/officeart/2017/3/layout/HorizontalLabelsTimeline"/>
    <dgm:cxn modelId="{0D7AFB00-50B5-4763-8B9B-058959A93926}" type="presParOf" srcId="{16384FAB-C600-47F1-91A6-2EF972F345F9}" destId="{725F2AEF-0925-4411-A89A-5976D96BC3B1}" srcOrd="0" destOrd="0" presId="urn:microsoft.com/office/officeart/2017/3/layout/HorizontalLabelsTimeline"/>
    <dgm:cxn modelId="{6BE0CB7D-05CB-48BF-95E8-5BD301DDCFDF}" type="presParOf" srcId="{16384FAB-C600-47F1-91A6-2EF972F345F9}" destId="{F1CEE27F-E297-4972-B373-BDB021CAF74B}" srcOrd="1" destOrd="0" presId="urn:microsoft.com/office/officeart/2017/3/layout/HorizontalLabelsTimeline"/>
    <dgm:cxn modelId="{73AA2BF1-3651-48D4-B218-B7BECAF7B8D5}" type="presParOf" srcId="{CB500B18-4CCC-44D0-A7EE-E63EC340604C}" destId="{3F1F843F-8CAA-4ECF-B5A2-211D6C43D3C6}" srcOrd="2" destOrd="0" presId="urn:microsoft.com/office/officeart/2017/3/layout/HorizontalLabelsTimeline"/>
    <dgm:cxn modelId="{3C38FC4B-81C9-40B9-BE5E-6E8032D8A2A6}" type="presParOf" srcId="{CB500B18-4CCC-44D0-A7EE-E63EC340604C}" destId="{53B98CC0-1029-46A6-8053-0933F88F7705}" srcOrd="3" destOrd="0" presId="urn:microsoft.com/office/officeart/2017/3/layout/HorizontalLabelsTimeline"/>
    <dgm:cxn modelId="{6DDB047D-A89D-46BF-8D68-1A2DD3FE6D44}" type="presParOf" srcId="{CB500B18-4CCC-44D0-A7EE-E63EC340604C}" destId="{ED7FD386-E91E-4500-9B1B-A5B2EA2DCD9E}" srcOrd="4" destOrd="0" presId="urn:microsoft.com/office/officeart/2017/3/layout/HorizontalLabelsTimeline"/>
    <dgm:cxn modelId="{63E5CA1F-6DA8-FC4E-AA21-038C791439CA}" type="presParOf" srcId="{4C5F54B5-504F-4069-AF1D-9A370FBD268C}" destId="{E83253E5-54ED-B44A-A2DF-630A1AD28D02}" srcOrd="5" destOrd="0" presId="urn:microsoft.com/office/officeart/2017/3/layout/HorizontalLabelsTimeline"/>
    <dgm:cxn modelId="{ED682A35-E707-844B-B5A3-51078B5DAAD7}" type="presParOf" srcId="{4C5F54B5-504F-4069-AF1D-9A370FBD268C}" destId="{915EDA8B-C625-DB47-A497-754A584610DC}" srcOrd="6" destOrd="0" presId="urn:microsoft.com/office/officeart/2017/3/layout/HorizontalLabelsTimeline"/>
    <dgm:cxn modelId="{1EC13766-5FC0-8E46-84F3-5F8DD236D1A7}" type="presParOf" srcId="{915EDA8B-C625-DB47-A497-754A584610DC}" destId="{71197BAA-132A-2E40-B66F-81F72FB6DF45}" srcOrd="0" destOrd="0" presId="urn:microsoft.com/office/officeart/2017/3/layout/HorizontalLabelsTimeline"/>
    <dgm:cxn modelId="{6CE27600-206B-2545-87FA-948BA32B06C4}" type="presParOf" srcId="{915EDA8B-C625-DB47-A497-754A584610DC}" destId="{4917C2CA-50DF-8F45-A6A0-452D9964E7F1}" srcOrd="1" destOrd="0" presId="urn:microsoft.com/office/officeart/2017/3/layout/HorizontalLabelsTimeline"/>
    <dgm:cxn modelId="{9706E8CE-7659-5047-97EB-14287DA8AECD}" type="presParOf" srcId="{4917C2CA-50DF-8F45-A6A0-452D9964E7F1}" destId="{80FFBB8C-6B20-2640-86CD-57E1212C3C91}" srcOrd="0" destOrd="0" presId="urn:microsoft.com/office/officeart/2017/3/layout/HorizontalLabelsTimeline"/>
    <dgm:cxn modelId="{02970D50-A64C-AE4F-BD53-7BC6AFAC1628}" type="presParOf" srcId="{4917C2CA-50DF-8F45-A6A0-452D9964E7F1}" destId="{1D865457-7350-6748-B5B7-5202D431672C}" srcOrd="1" destOrd="0" presId="urn:microsoft.com/office/officeart/2017/3/layout/HorizontalLabelsTimeline"/>
    <dgm:cxn modelId="{BB444A97-C931-1347-9601-F1C2C1314771}" type="presParOf" srcId="{915EDA8B-C625-DB47-A497-754A584610DC}" destId="{DEBB5EFA-41D6-D041-AA50-4C86B01DFA46}" srcOrd="2" destOrd="0" presId="urn:microsoft.com/office/officeart/2017/3/layout/HorizontalLabelsTimeline"/>
    <dgm:cxn modelId="{E763BDD7-0C4C-234F-9EC2-434880033CE6}" type="presParOf" srcId="{915EDA8B-C625-DB47-A497-754A584610DC}" destId="{30CBEBBE-981C-E54A-9E46-445BEE20EE06}" srcOrd="3" destOrd="0" presId="urn:microsoft.com/office/officeart/2017/3/layout/HorizontalLabelsTimeline"/>
    <dgm:cxn modelId="{BAB78DC8-D823-9C45-9EDD-B0E17BB825CE}" type="presParOf" srcId="{915EDA8B-C625-DB47-A497-754A584610DC}" destId="{749E2A14-195B-964D-AE4D-B356C70F18DF}" srcOrd="4" destOrd="0" presId="urn:microsoft.com/office/officeart/2017/3/layout/HorizontalLabelsTimeline"/>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D63833-9806-B941-B300-5BDF887EE9F7}"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5CB59C92-BC8F-224C-AEA1-E8C3A7CEBD81}">
      <dgm:prSet phldrT="[Text]" custT="1"/>
      <dgm:spPr/>
      <dgm:t>
        <a:bodyPr/>
        <a:lstStyle/>
        <a:p>
          <a:pPr algn="ctr"/>
          <a:r>
            <a:rPr lang="mn-MN" sz="2400" dirty="0">
              <a:latin typeface="Arial" panose="020B0604020202020204" pitchFamily="34" charset="0"/>
              <a:cs typeface="Arial" panose="020B0604020202020204" pitchFamily="34" charset="0"/>
            </a:rPr>
            <a:t>18 дугаар зүйлд</a:t>
          </a:r>
        </a:p>
      </dgm:t>
    </dgm:pt>
    <dgm:pt modelId="{07C17176-226D-014E-85E9-4C9ADAF94525}" type="parTrans" cxnId="{2E7C2E89-E7AD-7E48-8C21-7146BFCF2779}">
      <dgm:prSet/>
      <dgm:spPr/>
      <dgm:t>
        <a:bodyPr/>
        <a:lstStyle/>
        <a:p>
          <a:endParaRPr lang="en-US"/>
        </a:p>
      </dgm:t>
    </dgm:pt>
    <dgm:pt modelId="{6DEA167C-8B0A-2D41-999B-3504DF112E5F}" type="sibTrans" cxnId="{2E7C2E89-E7AD-7E48-8C21-7146BFCF2779}">
      <dgm:prSet/>
      <dgm:spPr/>
      <dgm:t>
        <a:bodyPr/>
        <a:lstStyle/>
        <a:p>
          <a:endParaRPr lang="en-US"/>
        </a:p>
      </dgm:t>
    </dgm:pt>
    <dgm:pt modelId="{7D44733A-44E1-8C4E-B039-FE64ADDCF424}">
      <dgm:prSet/>
      <dgm:spPr/>
      <dgm:t>
        <a:bodyPr/>
        <a:lstStyle/>
        <a:p>
          <a:pPr algn="just"/>
          <a:r>
            <a:rPr lang="mn-MN" b="1" dirty="0">
              <a:latin typeface="Arial" panose="020B0604020202020204" pitchFamily="34" charset="0"/>
              <a:cs typeface="Arial" panose="020B0604020202020204" pitchFamily="34" charset="0"/>
            </a:rPr>
            <a:t>“Хил орчмын аялал жуулчлалаар</a:t>
          </a:r>
          <a:r>
            <a:rPr lang="mn-MN" dirty="0">
              <a:latin typeface="Arial" panose="020B0604020202020204" pitchFamily="34" charset="0"/>
              <a:cs typeface="Arial" panose="020B0604020202020204" pitchFamily="34" charset="0"/>
            </a:rPr>
            <a:t> гадаадын иргэн </a:t>
          </a:r>
          <a:r>
            <a:rPr lang="mn-MN" b="1" dirty="0">
              <a:latin typeface="Arial" panose="020B0604020202020204" pitchFamily="34" charset="0"/>
              <a:cs typeface="Arial" panose="020B0604020202020204" pitchFamily="34" charset="0"/>
            </a:rPr>
            <a:t>Монгол Улс руу нэвтрэх асуудлыг хөрш улстай харилцан тохиролцож,</a:t>
          </a:r>
          <a:r>
            <a:rPr lang="mn-MN" dirty="0">
              <a:latin typeface="Arial" panose="020B0604020202020204" pitchFamily="34" charset="0"/>
              <a:cs typeface="Arial" panose="020B0604020202020204" pitchFamily="34" charset="0"/>
            </a:rPr>
            <a:t> </a:t>
          </a:r>
          <a:r>
            <a:rPr lang="mn-MN" b="1" dirty="0">
              <a:latin typeface="Arial" panose="020B0604020202020204" pitchFamily="34" charset="0"/>
              <a:cs typeface="Arial" panose="020B0604020202020204" pitchFamily="34" charset="0"/>
            </a:rPr>
            <a:t>Монгол Улсын олон улсын гэрээгээр шийдвэрлэнэ.</a:t>
          </a:r>
          <a:r>
            <a:rPr lang="mn-MN" dirty="0">
              <a:latin typeface="Arial" panose="020B0604020202020204" pitchFamily="34" charset="0"/>
              <a:cs typeface="Arial" panose="020B0604020202020204" pitchFamily="34" charset="0"/>
            </a:rPr>
            <a:t>” гэж, </a:t>
          </a:r>
          <a:endParaRPr lang="en-MN" dirty="0">
            <a:latin typeface="Arial" panose="020B0604020202020204" pitchFamily="34" charset="0"/>
            <a:cs typeface="Arial" panose="020B0604020202020204" pitchFamily="34" charset="0"/>
          </a:endParaRPr>
        </a:p>
      </dgm:t>
    </dgm:pt>
    <dgm:pt modelId="{9F4EBF1C-3E50-F340-B8BE-CB2F3181238C}" type="parTrans" cxnId="{FEC153A2-C059-F54F-9529-F1D663BD5EED}">
      <dgm:prSet/>
      <dgm:spPr/>
      <dgm:t>
        <a:bodyPr/>
        <a:lstStyle/>
        <a:p>
          <a:endParaRPr lang="en-US"/>
        </a:p>
      </dgm:t>
    </dgm:pt>
    <dgm:pt modelId="{0E7B3170-A65A-FA4A-B9D4-9B25812731A5}" type="sibTrans" cxnId="{FEC153A2-C059-F54F-9529-F1D663BD5EED}">
      <dgm:prSet/>
      <dgm:spPr/>
      <dgm:t>
        <a:bodyPr/>
        <a:lstStyle/>
        <a:p>
          <a:endParaRPr lang="en-US"/>
        </a:p>
      </dgm:t>
    </dgm:pt>
    <dgm:pt modelId="{9532C775-F3CC-AB4C-8AFA-9D74E142C8D7}">
      <dgm:prSet/>
      <dgm:spPr/>
      <dgm:t>
        <a:bodyPr/>
        <a:lstStyle/>
        <a:p>
          <a:pPr algn="just"/>
          <a:r>
            <a:rPr lang="mn-MN" dirty="0">
              <a:latin typeface="Arial" panose="020B0604020202020204" pitchFamily="34" charset="0"/>
              <a:cs typeface="Arial" panose="020B0604020202020204" pitchFamily="34" charset="0"/>
            </a:rPr>
            <a:t>Хил орчмын аялал жуулчлалын нутаг дэвсгэрт </a:t>
          </a:r>
          <a:r>
            <a:rPr lang="mn-MN" b="1" dirty="0">
              <a:solidFill>
                <a:srgbClr val="7030A0"/>
              </a:solidFill>
              <a:latin typeface="Arial" panose="020B0604020202020204" pitchFamily="34" charset="0"/>
              <a:cs typeface="Arial" panose="020B0604020202020204" pitchFamily="34" charset="0"/>
            </a:rPr>
            <a:t>гадаадын иргэн зорчих маршрутыг хууль зүйн болон аялал жуулчлалын асуудал эрхэлсэн Засгийн газрын гишүүн хамтран батална.</a:t>
          </a:r>
          <a:endParaRPr lang="en-MN" dirty="0">
            <a:solidFill>
              <a:srgbClr val="7030A0"/>
            </a:solidFill>
            <a:latin typeface="Arial" panose="020B0604020202020204" pitchFamily="34" charset="0"/>
            <a:cs typeface="Arial" panose="020B0604020202020204" pitchFamily="34" charset="0"/>
          </a:endParaRPr>
        </a:p>
      </dgm:t>
    </dgm:pt>
    <dgm:pt modelId="{E0040E82-8E3F-1F44-8014-79DAA87F9525}" type="parTrans" cxnId="{DF372825-5358-114C-881B-724753E3FAFE}">
      <dgm:prSet/>
      <dgm:spPr/>
      <dgm:t>
        <a:bodyPr/>
        <a:lstStyle/>
        <a:p>
          <a:endParaRPr lang="en-US"/>
        </a:p>
      </dgm:t>
    </dgm:pt>
    <dgm:pt modelId="{42174403-5AAD-EC48-AA4C-DF5C9EFD7521}" type="sibTrans" cxnId="{DF372825-5358-114C-881B-724753E3FAFE}">
      <dgm:prSet/>
      <dgm:spPr/>
      <dgm:t>
        <a:bodyPr/>
        <a:lstStyle/>
        <a:p>
          <a:endParaRPr lang="en-US"/>
        </a:p>
      </dgm:t>
    </dgm:pt>
    <dgm:pt modelId="{22750311-DBBA-514A-9A76-CBAD81C1DC99}">
      <dgm:prSet/>
      <dgm:spPr/>
      <dgm:t>
        <a:bodyPr/>
        <a:lstStyle/>
        <a:p>
          <a:pPr algn="just"/>
          <a:r>
            <a:rPr lang="mn-MN" dirty="0">
              <a:latin typeface="Arial" panose="020B0604020202020204" pitchFamily="34" charset="0"/>
              <a:cs typeface="Arial" panose="020B0604020202020204" pitchFamily="34" charset="0"/>
            </a:rPr>
            <a:t>Маршрутын дагуу </a:t>
          </a:r>
          <a:r>
            <a:rPr lang="mn-MN" b="1" dirty="0">
              <a:solidFill>
                <a:srgbClr val="FF0000"/>
              </a:solidFill>
              <a:latin typeface="Arial" panose="020B0604020202020204" pitchFamily="34" charset="0"/>
              <a:cs typeface="Arial" panose="020B0604020202020204" pitchFamily="34" charset="0"/>
            </a:rPr>
            <a:t>хил орчмын аялал жуулчлалын үйл ажиллагааг </a:t>
          </a:r>
          <a:r>
            <a:rPr lang="mn-MN" b="0" dirty="0">
              <a:latin typeface="Arial" panose="020B0604020202020204" pitchFamily="34" charset="0"/>
              <a:cs typeface="Arial" panose="020B0604020202020204" pitchFamily="34" charset="0"/>
            </a:rPr>
            <a:t>хуульд заасан </a:t>
          </a:r>
          <a:r>
            <a:rPr lang="mn-MN" dirty="0">
              <a:latin typeface="Arial" panose="020B0604020202020204" pitchFamily="34" charset="0"/>
              <a:cs typeface="Arial" panose="020B0604020202020204" pitchFamily="34" charset="0"/>
            </a:rPr>
            <a:t>ангиллаар </a:t>
          </a:r>
          <a:r>
            <a:rPr lang="mn-MN" b="1" dirty="0">
              <a:solidFill>
                <a:srgbClr val="FF0000"/>
              </a:solidFill>
              <a:latin typeface="Arial" panose="020B0604020202020204" pitchFamily="34" charset="0"/>
              <a:cs typeface="Arial" panose="020B0604020202020204" pitchFamily="34" charset="0"/>
            </a:rPr>
            <a:t>бүртгүүлсэн тур оператор эрхэлнэ</a:t>
          </a:r>
          <a:r>
            <a:rPr lang="mn-MN" dirty="0">
              <a:latin typeface="Arial" panose="020B0604020202020204" pitchFamily="34" charset="0"/>
              <a:cs typeface="Arial" panose="020B0604020202020204" pitchFamily="34" charset="0"/>
            </a:rPr>
            <a:t>.</a:t>
          </a:r>
          <a:endParaRPr lang="en-MN" dirty="0">
            <a:latin typeface="Arial" panose="020B0604020202020204" pitchFamily="34" charset="0"/>
            <a:cs typeface="Arial" panose="020B0604020202020204" pitchFamily="34" charset="0"/>
          </a:endParaRPr>
        </a:p>
      </dgm:t>
    </dgm:pt>
    <dgm:pt modelId="{07E456AF-E654-A745-95C5-1B6B6FD717C6}" type="parTrans" cxnId="{B2331580-09A7-D64A-99E7-B6D059AA4F39}">
      <dgm:prSet/>
      <dgm:spPr/>
      <dgm:t>
        <a:bodyPr/>
        <a:lstStyle/>
        <a:p>
          <a:endParaRPr lang="en-US"/>
        </a:p>
      </dgm:t>
    </dgm:pt>
    <dgm:pt modelId="{4B28D6EB-EDEC-1D49-9FF5-618CA52F6D52}" type="sibTrans" cxnId="{B2331580-09A7-D64A-99E7-B6D059AA4F39}">
      <dgm:prSet/>
      <dgm:spPr/>
      <dgm:t>
        <a:bodyPr/>
        <a:lstStyle/>
        <a:p>
          <a:endParaRPr lang="en-US"/>
        </a:p>
      </dgm:t>
    </dgm:pt>
    <dgm:pt modelId="{CBEBB2F3-6B89-E843-B406-F98352278908}">
      <dgm:prSet/>
      <dgm:spPr/>
      <dgm:t>
        <a:bodyPr/>
        <a:lstStyle/>
        <a:p>
          <a:pPr algn="just"/>
          <a:r>
            <a:rPr lang="mn-MN" b="1" dirty="0">
              <a:solidFill>
                <a:srgbClr val="0070C0"/>
              </a:solidFill>
              <a:latin typeface="Arial" panose="020B0604020202020204" pitchFamily="34" charset="0"/>
              <a:cs typeface="Arial" panose="020B0604020202020204" pitchFamily="34" charset="0"/>
            </a:rPr>
            <a:t>Тур оператор</a:t>
          </a:r>
          <a:r>
            <a:rPr lang="mn-MN" dirty="0">
              <a:solidFill>
                <a:srgbClr val="0070C0"/>
              </a:solidFill>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хилийн зурвасын аюулгүй байдлыг хангах зорилгын хүрээнд </a:t>
          </a:r>
          <a:r>
            <a:rPr lang="mn-MN" b="1" dirty="0">
              <a:solidFill>
                <a:srgbClr val="0070C0"/>
              </a:solidFill>
              <a:latin typeface="Arial" panose="020B0604020202020204" pitchFamily="34" charset="0"/>
              <a:cs typeface="Arial" panose="020B0604020202020204" pitchFamily="34" charset="0"/>
            </a:rPr>
            <a:t>улсын хил хамгаалах байгууллагатай гэрээ байгуулж ажиллана.</a:t>
          </a:r>
          <a:endParaRPr lang="en-MN" dirty="0">
            <a:solidFill>
              <a:srgbClr val="0070C0"/>
            </a:solidFill>
            <a:latin typeface="Arial" panose="020B0604020202020204" pitchFamily="34" charset="0"/>
            <a:cs typeface="Arial" panose="020B0604020202020204" pitchFamily="34" charset="0"/>
          </a:endParaRPr>
        </a:p>
      </dgm:t>
    </dgm:pt>
    <dgm:pt modelId="{E28F0564-2F61-4E46-9200-45223B1B1517}" type="parTrans" cxnId="{70AFBFD8-0F16-A94E-9C6D-B41A953C27E1}">
      <dgm:prSet/>
      <dgm:spPr/>
      <dgm:t>
        <a:bodyPr/>
        <a:lstStyle/>
        <a:p>
          <a:endParaRPr lang="en-US"/>
        </a:p>
      </dgm:t>
    </dgm:pt>
    <dgm:pt modelId="{D7630D5C-3579-384E-ADB1-B393B3C68735}" type="sibTrans" cxnId="{70AFBFD8-0F16-A94E-9C6D-B41A953C27E1}">
      <dgm:prSet/>
      <dgm:spPr/>
      <dgm:t>
        <a:bodyPr/>
        <a:lstStyle/>
        <a:p>
          <a:endParaRPr lang="en-US"/>
        </a:p>
      </dgm:t>
    </dgm:pt>
    <dgm:pt modelId="{97F1A107-05AE-9446-B99A-FFCC9956320E}">
      <dgm:prSet/>
      <dgm:spPr/>
      <dgm:t>
        <a:bodyPr/>
        <a:lstStyle/>
        <a:p>
          <a:pPr algn="just"/>
          <a:r>
            <a:rPr lang="mn-MN" b="1" dirty="0">
              <a:solidFill>
                <a:srgbClr val="00B050"/>
              </a:solidFill>
              <a:latin typeface="Arial" panose="020B0604020202020204" pitchFamily="34" charset="0"/>
              <a:cs typeface="Arial" panose="020B0604020202020204" pitchFamily="34" charset="0"/>
            </a:rPr>
            <a:t>Хил орчмын нутаг дэвсгэрийн аялал жуулчлалын үйл ажиллагааг зохион байгуулах, аюулгүй байдлыг хангахтай холбогдсон журмыг Засгийн газар батална.</a:t>
          </a:r>
          <a:endParaRPr lang="en-MN" dirty="0">
            <a:solidFill>
              <a:srgbClr val="00B050"/>
            </a:solidFill>
            <a:latin typeface="Arial" panose="020B0604020202020204" pitchFamily="34" charset="0"/>
            <a:cs typeface="Arial" panose="020B0604020202020204" pitchFamily="34" charset="0"/>
          </a:endParaRPr>
        </a:p>
      </dgm:t>
    </dgm:pt>
    <dgm:pt modelId="{2C9DC655-E594-9842-B378-CF1AAA199016}" type="parTrans" cxnId="{300EFA24-4A78-A34B-9B33-C857113BF12E}">
      <dgm:prSet/>
      <dgm:spPr/>
      <dgm:t>
        <a:bodyPr/>
        <a:lstStyle/>
        <a:p>
          <a:endParaRPr lang="en-US"/>
        </a:p>
      </dgm:t>
    </dgm:pt>
    <dgm:pt modelId="{57F1A144-2C8A-6542-8357-9DDCCABEFF79}" type="sibTrans" cxnId="{300EFA24-4A78-A34B-9B33-C857113BF12E}">
      <dgm:prSet/>
      <dgm:spPr/>
      <dgm:t>
        <a:bodyPr/>
        <a:lstStyle/>
        <a:p>
          <a:endParaRPr lang="en-US"/>
        </a:p>
      </dgm:t>
    </dgm:pt>
    <dgm:pt modelId="{C5B5DF65-47FE-2741-8859-AD372EE6702E}">
      <dgm:prSet/>
      <dgm:spPr/>
      <dgm:t>
        <a:bodyPr/>
        <a:lstStyle/>
        <a:p>
          <a:pPr algn="just"/>
          <a:r>
            <a:rPr lang="mn-MN" dirty="0">
              <a:latin typeface="Arial" panose="020B0604020202020204" pitchFamily="34" charset="0"/>
              <a:cs typeface="Arial" panose="020B0604020202020204" pitchFamily="34" charset="0"/>
            </a:rPr>
            <a:t>Тур оператор </a:t>
          </a:r>
          <a:r>
            <a:rPr lang="mn-MN" b="1" dirty="0">
              <a:solidFill>
                <a:srgbClr val="00B0F0"/>
              </a:solidFill>
              <a:latin typeface="Arial" panose="020B0604020202020204" pitchFamily="34" charset="0"/>
              <a:cs typeface="Arial" panose="020B0604020202020204" pitchFamily="34" charset="0"/>
            </a:rPr>
            <a:t>хил орчмын аялал жуулчлалын үйлчилгээ авч байгаа жуулчны тоон мэдээллийг</a:t>
          </a:r>
          <a:r>
            <a:rPr lang="mn-MN" dirty="0">
              <a:solidFill>
                <a:srgbClr val="00B0F0"/>
              </a:solidFill>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аялал жуулчлалын </a:t>
          </a:r>
          <a:r>
            <a:rPr lang="mn-MN" b="1" dirty="0">
              <a:solidFill>
                <a:srgbClr val="00B0F0"/>
              </a:solidFill>
              <a:latin typeface="Arial" panose="020B0604020202020204" pitchFamily="34" charset="0"/>
              <a:cs typeface="Arial" panose="020B0604020202020204" pitchFamily="34" charset="0"/>
            </a:rPr>
            <a:t>мэдээллийн санд хүргүүлнэ.</a:t>
          </a:r>
          <a:endParaRPr lang="en-MN" dirty="0">
            <a:solidFill>
              <a:srgbClr val="00B0F0"/>
            </a:solidFill>
            <a:latin typeface="Arial" panose="020B0604020202020204" pitchFamily="34" charset="0"/>
            <a:cs typeface="Arial" panose="020B0604020202020204" pitchFamily="34" charset="0"/>
          </a:endParaRPr>
        </a:p>
      </dgm:t>
    </dgm:pt>
    <dgm:pt modelId="{C8B782B1-B343-CA4D-9503-AEE2DDEDB817}" type="parTrans" cxnId="{8AF3EE66-3B83-A94A-B5BE-5B309D03A528}">
      <dgm:prSet/>
      <dgm:spPr/>
      <dgm:t>
        <a:bodyPr/>
        <a:lstStyle/>
        <a:p>
          <a:endParaRPr lang="en-US"/>
        </a:p>
      </dgm:t>
    </dgm:pt>
    <dgm:pt modelId="{86CEA6FA-9507-9841-A3B4-DB90A48C6205}" type="sibTrans" cxnId="{8AF3EE66-3B83-A94A-B5BE-5B309D03A528}">
      <dgm:prSet/>
      <dgm:spPr/>
      <dgm:t>
        <a:bodyPr/>
        <a:lstStyle/>
        <a:p>
          <a:endParaRPr lang="en-US"/>
        </a:p>
      </dgm:t>
    </dgm:pt>
    <dgm:pt modelId="{1D5AA4E0-090D-C84C-8EB8-C38B175242F8}" type="pres">
      <dgm:prSet presAssocID="{50D63833-9806-B941-B300-5BDF887EE9F7}" presName="vert0" presStyleCnt="0">
        <dgm:presLayoutVars>
          <dgm:dir/>
          <dgm:animOne val="branch"/>
          <dgm:animLvl val="lvl"/>
        </dgm:presLayoutVars>
      </dgm:prSet>
      <dgm:spPr/>
    </dgm:pt>
    <dgm:pt modelId="{34357603-1C85-1A4F-AC8D-7C43E35FD137}" type="pres">
      <dgm:prSet presAssocID="{5CB59C92-BC8F-224C-AEA1-E8C3A7CEBD81}" presName="thickLine" presStyleLbl="alignNode1" presStyleIdx="0" presStyleCnt="1"/>
      <dgm:spPr/>
    </dgm:pt>
    <dgm:pt modelId="{04BB14F4-345F-CF42-A568-608B3650AD15}" type="pres">
      <dgm:prSet presAssocID="{5CB59C92-BC8F-224C-AEA1-E8C3A7CEBD81}" presName="horz1" presStyleCnt="0"/>
      <dgm:spPr/>
    </dgm:pt>
    <dgm:pt modelId="{9CC1E09F-94C4-4345-AFC7-DCC4D2B5A877}" type="pres">
      <dgm:prSet presAssocID="{5CB59C92-BC8F-224C-AEA1-E8C3A7CEBD81}" presName="tx1" presStyleLbl="revTx" presStyleIdx="0" presStyleCnt="7"/>
      <dgm:spPr/>
    </dgm:pt>
    <dgm:pt modelId="{C21606A0-FF6F-C148-B02F-CCE8EA8C16BB}" type="pres">
      <dgm:prSet presAssocID="{5CB59C92-BC8F-224C-AEA1-E8C3A7CEBD81}" presName="vert1" presStyleCnt="0"/>
      <dgm:spPr/>
    </dgm:pt>
    <dgm:pt modelId="{D282E367-609C-0143-A003-CDA17275FE1B}" type="pres">
      <dgm:prSet presAssocID="{7D44733A-44E1-8C4E-B039-FE64ADDCF424}" presName="vertSpace2a" presStyleCnt="0"/>
      <dgm:spPr/>
    </dgm:pt>
    <dgm:pt modelId="{229AD4FE-FE39-9547-BB59-ED61478C2626}" type="pres">
      <dgm:prSet presAssocID="{7D44733A-44E1-8C4E-B039-FE64ADDCF424}" presName="horz2" presStyleCnt="0"/>
      <dgm:spPr/>
    </dgm:pt>
    <dgm:pt modelId="{354C40BC-D299-3B4C-B2B9-FA2EB67412E9}" type="pres">
      <dgm:prSet presAssocID="{7D44733A-44E1-8C4E-B039-FE64ADDCF424}" presName="horzSpace2" presStyleCnt="0"/>
      <dgm:spPr/>
    </dgm:pt>
    <dgm:pt modelId="{6DB0279F-604F-8840-9596-0860DCDF0A08}" type="pres">
      <dgm:prSet presAssocID="{7D44733A-44E1-8C4E-B039-FE64ADDCF424}" presName="tx2" presStyleLbl="revTx" presStyleIdx="1" presStyleCnt="7"/>
      <dgm:spPr/>
    </dgm:pt>
    <dgm:pt modelId="{DAE9962C-316E-EE45-8D53-64A307819A0F}" type="pres">
      <dgm:prSet presAssocID="{7D44733A-44E1-8C4E-B039-FE64ADDCF424}" presName="vert2" presStyleCnt="0"/>
      <dgm:spPr/>
    </dgm:pt>
    <dgm:pt modelId="{636FBE71-25F6-C14E-B6A0-BE920B2EAED6}" type="pres">
      <dgm:prSet presAssocID="{7D44733A-44E1-8C4E-B039-FE64ADDCF424}" presName="thinLine2b" presStyleLbl="callout" presStyleIdx="0" presStyleCnt="6"/>
      <dgm:spPr/>
    </dgm:pt>
    <dgm:pt modelId="{A6327DD8-5580-3848-82BB-5714297B372C}" type="pres">
      <dgm:prSet presAssocID="{7D44733A-44E1-8C4E-B039-FE64ADDCF424}" presName="vertSpace2b" presStyleCnt="0"/>
      <dgm:spPr/>
    </dgm:pt>
    <dgm:pt modelId="{81145C06-7467-044F-A247-F24DD90ADEE9}" type="pres">
      <dgm:prSet presAssocID="{9532C775-F3CC-AB4C-8AFA-9D74E142C8D7}" presName="horz2" presStyleCnt="0"/>
      <dgm:spPr/>
    </dgm:pt>
    <dgm:pt modelId="{CDB7E990-B153-1246-94BF-469C87E036EE}" type="pres">
      <dgm:prSet presAssocID="{9532C775-F3CC-AB4C-8AFA-9D74E142C8D7}" presName="horzSpace2" presStyleCnt="0"/>
      <dgm:spPr/>
    </dgm:pt>
    <dgm:pt modelId="{A63E49EE-B989-9644-BA4D-42C046BAE170}" type="pres">
      <dgm:prSet presAssocID="{9532C775-F3CC-AB4C-8AFA-9D74E142C8D7}" presName="tx2" presStyleLbl="revTx" presStyleIdx="2" presStyleCnt="7"/>
      <dgm:spPr/>
    </dgm:pt>
    <dgm:pt modelId="{5466AE27-294C-FC4F-A60A-BA7FD77AD43F}" type="pres">
      <dgm:prSet presAssocID="{9532C775-F3CC-AB4C-8AFA-9D74E142C8D7}" presName="vert2" presStyleCnt="0"/>
      <dgm:spPr/>
    </dgm:pt>
    <dgm:pt modelId="{55359C04-694A-EF41-A70C-A5853C47D2EA}" type="pres">
      <dgm:prSet presAssocID="{9532C775-F3CC-AB4C-8AFA-9D74E142C8D7}" presName="thinLine2b" presStyleLbl="callout" presStyleIdx="1" presStyleCnt="6"/>
      <dgm:spPr/>
    </dgm:pt>
    <dgm:pt modelId="{F8766137-81DB-844C-8872-CFDED1FB1F27}" type="pres">
      <dgm:prSet presAssocID="{9532C775-F3CC-AB4C-8AFA-9D74E142C8D7}" presName="vertSpace2b" presStyleCnt="0"/>
      <dgm:spPr/>
    </dgm:pt>
    <dgm:pt modelId="{E3DD11B0-8BE2-734A-80CA-B12EE5E66972}" type="pres">
      <dgm:prSet presAssocID="{22750311-DBBA-514A-9A76-CBAD81C1DC99}" presName="horz2" presStyleCnt="0"/>
      <dgm:spPr/>
    </dgm:pt>
    <dgm:pt modelId="{C1F08477-FA09-EF40-8336-C4684E58F4B4}" type="pres">
      <dgm:prSet presAssocID="{22750311-DBBA-514A-9A76-CBAD81C1DC99}" presName="horzSpace2" presStyleCnt="0"/>
      <dgm:spPr/>
    </dgm:pt>
    <dgm:pt modelId="{1CF9EFDB-6618-FA4F-BF3A-2BC94FA9ACEE}" type="pres">
      <dgm:prSet presAssocID="{22750311-DBBA-514A-9A76-CBAD81C1DC99}" presName="tx2" presStyleLbl="revTx" presStyleIdx="3" presStyleCnt="7"/>
      <dgm:spPr/>
    </dgm:pt>
    <dgm:pt modelId="{987B5E63-D3C8-8040-8CDB-B8A176186943}" type="pres">
      <dgm:prSet presAssocID="{22750311-DBBA-514A-9A76-CBAD81C1DC99}" presName="vert2" presStyleCnt="0"/>
      <dgm:spPr/>
    </dgm:pt>
    <dgm:pt modelId="{709624F7-5DFB-BE4B-A3A0-8CADB1B3BC70}" type="pres">
      <dgm:prSet presAssocID="{22750311-DBBA-514A-9A76-CBAD81C1DC99}" presName="thinLine2b" presStyleLbl="callout" presStyleIdx="2" presStyleCnt="6"/>
      <dgm:spPr/>
    </dgm:pt>
    <dgm:pt modelId="{E8EF8556-B110-AF4A-972F-C306691D98A9}" type="pres">
      <dgm:prSet presAssocID="{22750311-DBBA-514A-9A76-CBAD81C1DC99}" presName="vertSpace2b" presStyleCnt="0"/>
      <dgm:spPr/>
    </dgm:pt>
    <dgm:pt modelId="{33DA3B73-FB08-B24A-8913-3BD07F1A04DF}" type="pres">
      <dgm:prSet presAssocID="{CBEBB2F3-6B89-E843-B406-F98352278908}" presName="horz2" presStyleCnt="0"/>
      <dgm:spPr/>
    </dgm:pt>
    <dgm:pt modelId="{52F6F3DC-ADAE-5649-B54F-5B2F8EFC35BF}" type="pres">
      <dgm:prSet presAssocID="{CBEBB2F3-6B89-E843-B406-F98352278908}" presName="horzSpace2" presStyleCnt="0"/>
      <dgm:spPr/>
    </dgm:pt>
    <dgm:pt modelId="{8384CE01-0A55-BC4B-A347-71319AD81E15}" type="pres">
      <dgm:prSet presAssocID="{CBEBB2F3-6B89-E843-B406-F98352278908}" presName="tx2" presStyleLbl="revTx" presStyleIdx="4" presStyleCnt="7"/>
      <dgm:spPr/>
    </dgm:pt>
    <dgm:pt modelId="{085E3E49-6130-344F-BEF4-AF4707E563E1}" type="pres">
      <dgm:prSet presAssocID="{CBEBB2F3-6B89-E843-B406-F98352278908}" presName="vert2" presStyleCnt="0"/>
      <dgm:spPr/>
    </dgm:pt>
    <dgm:pt modelId="{EBCE89C0-56BF-6B45-AF31-E48622D35035}" type="pres">
      <dgm:prSet presAssocID="{CBEBB2F3-6B89-E843-B406-F98352278908}" presName="thinLine2b" presStyleLbl="callout" presStyleIdx="3" presStyleCnt="6"/>
      <dgm:spPr/>
    </dgm:pt>
    <dgm:pt modelId="{8E6CF8FB-F534-E349-A54B-5AF7092EFC80}" type="pres">
      <dgm:prSet presAssocID="{CBEBB2F3-6B89-E843-B406-F98352278908}" presName="vertSpace2b" presStyleCnt="0"/>
      <dgm:spPr/>
    </dgm:pt>
    <dgm:pt modelId="{12E2FA0F-FDA9-554E-A0CC-1239D17C74DE}" type="pres">
      <dgm:prSet presAssocID="{97F1A107-05AE-9446-B99A-FFCC9956320E}" presName="horz2" presStyleCnt="0"/>
      <dgm:spPr/>
    </dgm:pt>
    <dgm:pt modelId="{02185DEC-D49F-B64A-8295-97CF3BA52EBB}" type="pres">
      <dgm:prSet presAssocID="{97F1A107-05AE-9446-B99A-FFCC9956320E}" presName="horzSpace2" presStyleCnt="0"/>
      <dgm:spPr/>
    </dgm:pt>
    <dgm:pt modelId="{EBEF355D-206A-5449-805F-0E3394C9BEB3}" type="pres">
      <dgm:prSet presAssocID="{97F1A107-05AE-9446-B99A-FFCC9956320E}" presName="tx2" presStyleLbl="revTx" presStyleIdx="5" presStyleCnt="7"/>
      <dgm:spPr/>
    </dgm:pt>
    <dgm:pt modelId="{4F242E90-3B67-6C40-89FA-2C9ACDA5A7F0}" type="pres">
      <dgm:prSet presAssocID="{97F1A107-05AE-9446-B99A-FFCC9956320E}" presName="vert2" presStyleCnt="0"/>
      <dgm:spPr/>
    </dgm:pt>
    <dgm:pt modelId="{2007ECDF-E659-2A4F-9ED4-D9B1286911FF}" type="pres">
      <dgm:prSet presAssocID="{97F1A107-05AE-9446-B99A-FFCC9956320E}" presName="thinLine2b" presStyleLbl="callout" presStyleIdx="4" presStyleCnt="6"/>
      <dgm:spPr/>
    </dgm:pt>
    <dgm:pt modelId="{1021C785-11F5-B442-A647-20BF36F62A1F}" type="pres">
      <dgm:prSet presAssocID="{97F1A107-05AE-9446-B99A-FFCC9956320E}" presName="vertSpace2b" presStyleCnt="0"/>
      <dgm:spPr/>
    </dgm:pt>
    <dgm:pt modelId="{93B8A843-ED1B-2B4E-8B06-0B921032BE0B}" type="pres">
      <dgm:prSet presAssocID="{C5B5DF65-47FE-2741-8859-AD372EE6702E}" presName="horz2" presStyleCnt="0"/>
      <dgm:spPr/>
    </dgm:pt>
    <dgm:pt modelId="{ABABE897-4100-5F44-BDDD-778DE08DA5A2}" type="pres">
      <dgm:prSet presAssocID="{C5B5DF65-47FE-2741-8859-AD372EE6702E}" presName="horzSpace2" presStyleCnt="0"/>
      <dgm:spPr/>
    </dgm:pt>
    <dgm:pt modelId="{2CB9F582-77BB-C641-9130-8F8668A32297}" type="pres">
      <dgm:prSet presAssocID="{C5B5DF65-47FE-2741-8859-AD372EE6702E}" presName="tx2" presStyleLbl="revTx" presStyleIdx="6" presStyleCnt="7"/>
      <dgm:spPr/>
    </dgm:pt>
    <dgm:pt modelId="{B0AE3A39-FA98-B04E-832B-58D482DB0540}" type="pres">
      <dgm:prSet presAssocID="{C5B5DF65-47FE-2741-8859-AD372EE6702E}" presName="vert2" presStyleCnt="0"/>
      <dgm:spPr/>
    </dgm:pt>
    <dgm:pt modelId="{1BC7D4A0-27B0-B948-8835-71DE3CB707DA}" type="pres">
      <dgm:prSet presAssocID="{C5B5DF65-47FE-2741-8859-AD372EE6702E}" presName="thinLine2b" presStyleLbl="callout" presStyleIdx="5" presStyleCnt="6"/>
      <dgm:spPr/>
    </dgm:pt>
    <dgm:pt modelId="{1AC873A3-AA0F-F34A-88AE-87F9560DB758}" type="pres">
      <dgm:prSet presAssocID="{C5B5DF65-47FE-2741-8859-AD372EE6702E}" presName="vertSpace2b" presStyleCnt="0"/>
      <dgm:spPr/>
    </dgm:pt>
  </dgm:ptLst>
  <dgm:cxnLst>
    <dgm:cxn modelId="{C2DD500C-905F-2642-B996-4379977C22A6}" type="presOf" srcId="{7D44733A-44E1-8C4E-B039-FE64ADDCF424}" destId="{6DB0279F-604F-8840-9596-0860DCDF0A08}" srcOrd="0" destOrd="0" presId="urn:microsoft.com/office/officeart/2008/layout/LinedList"/>
    <dgm:cxn modelId="{4F6E3311-6523-944A-9F64-EF73BD263E9E}" type="presOf" srcId="{50D63833-9806-B941-B300-5BDF887EE9F7}" destId="{1D5AA4E0-090D-C84C-8EB8-C38B175242F8}" srcOrd="0" destOrd="0" presId="urn:microsoft.com/office/officeart/2008/layout/LinedList"/>
    <dgm:cxn modelId="{D313B320-6AFD-E343-9C39-73F3E3C70BD4}" type="presOf" srcId="{5CB59C92-BC8F-224C-AEA1-E8C3A7CEBD81}" destId="{9CC1E09F-94C4-4345-AFC7-DCC4D2B5A877}" srcOrd="0" destOrd="0" presId="urn:microsoft.com/office/officeart/2008/layout/LinedList"/>
    <dgm:cxn modelId="{300EFA24-4A78-A34B-9B33-C857113BF12E}" srcId="{5CB59C92-BC8F-224C-AEA1-E8C3A7CEBD81}" destId="{97F1A107-05AE-9446-B99A-FFCC9956320E}" srcOrd="4" destOrd="0" parTransId="{2C9DC655-E594-9842-B378-CF1AAA199016}" sibTransId="{57F1A144-2C8A-6542-8357-9DDCCABEFF79}"/>
    <dgm:cxn modelId="{DF372825-5358-114C-881B-724753E3FAFE}" srcId="{5CB59C92-BC8F-224C-AEA1-E8C3A7CEBD81}" destId="{9532C775-F3CC-AB4C-8AFA-9D74E142C8D7}" srcOrd="1" destOrd="0" parTransId="{E0040E82-8E3F-1F44-8014-79DAA87F9525}" sibTransId="{42174403-5AAD-EC48-AA4C-DF5C9EFD7521}"/>
    <dgm:cxn modelId="{29C6C93A-A638-9242-A279-E57779A51813}" type="presOf" srcId="{9532C775-F3CC-AB4C-8AFA-9D74E142C8D7}" destId="{A63E49EE-B989-9644-BA4D-42C046BAE170}" srcOrd="0" destOrd="0" presId="urn:microsoft.com/office/officeart/2008/layout/LinedList"/>
    <dgm:cxn modelId="{EDD54243-C20D-C840-B362-0157E406B677}" type="presOf" srcId="{97F1A107-05AE-9446-B99A-FFCC9956320E}" destId="{EBEF355D-206A-5449-805F-0E3394C9BEB3}" srcOrd="0" destOrd="0" presId="urn:microsoft.com/office/officeart/2008/layout/LinedList"/>
    <dgm:cxn modelId="{8AF3EE66-3B83-A94A-B5BE-5B309D03A528}" srcId="{5CB59C92-BC8F-224C-AEA1-E8C3A7CEBD81}" destId="{C5B5DF65-47FE-2741-8859-AD372EE6702E}" srcOrd="5" destOrd="0" parTransId="{C8B782B1-B343-CA4D-9503-AEE2DDEDB817}" sibTransId="{86CEA6FA-9507-9841-A3B4-DB90A48C6205}"/>
    <dgm:cxn modelId="{B2331580-09A7-D64A-99E7-B6D059AA4F39}" srcId="{5CB59C92-BC8F-224C-AEA1-E8C3A7CEBD81}" destId="{22750311-DBBA-514A-9A76-CBAD81C1DC99}" srcOrd="2" destOrd="0" parTransId="{07E456AF-E654-A745-95C5-1B6B6FD717C6}" sibTransId="{4B28D6EB-EDEC-1D49-9FF5-618CA52F6D52}"/>
    <dgm:cxn modelId="{FFDD0184-8FC5-7F43-8305-35681793C5E9}" type="presOf" srcId="{22750311-DBBA-514A-9A76-CBAD81C1DC99}" destId="{1CF9EFDB-6618-FA4F-BF3A-2BC94FA9ACEE}" srcOrd="0" destOrd="0" presId="urn:microsoft.com/office/officeart/2008/layout/LinedList"/>
    <dgm:cxn modelId="{2E7C2E89-E7AD-7E48-8C21-7146BFCF2779}" srcId="{50D63833-9806-B941-B300-5BDF887EE9F7}" destId="{5CB59C92-BC8F-224C-AEA1-E8C3A7CEBD81}" srcOrd="0" destOrd="0" parTransId="{07C17176-226D-014E-85E9-4C9ADAF94525}" sibTransId="{6DEA167C-8B0A-2D41-999B-3504DF112E5F}"/>
    <dgm:cxn modelId="{575EDD8F-22D3-1644-BD68-57D168392A4B}" type="presOf" srcId="{C5B5DF65-47FE-2741-8859-AD372EE6702E}" destId="{2CB9F582-77BB-C641-9130-8F8668A32297}" srcOrd="0" destOrd="0" presId="urn:microsoft.com/office/officeart/2008/layout/LinedList"/>
    <dgm:cxn modelId="{FEC153A2-C059-F54F-9529-F1D663BD5EED}" srcId="{5CB59C92-BC8F-224C-AEA1-E8C3A7CEBD81}" destId="{7D44733A-44E1-8C4E-B039-FE64ADDCF424}" srcOrd="0" destOrd="0" parTransId="{9F4EBF1C-3E50-F340-B8BE-CB2F3181238C}" sibTransId="{0E7B3170-A65A-FA4A-B9D4-9B25812731A5}"/>
    <dgm:cxn modelId="{70AFBFD8-0F16-A94E-9C6D-B41A953C27E1}" srcId="{5CB59C92-BC8F-224C-AEA1-E8C3A7CEBD81}" destId="{CBEBB2F3-6B89-E843-B406-F98352278908}" srcOrd="3" destOrd="0" parTransId="{E28F0564-2F61-4E46-9200-45223B1B1517}" sibTransId="{D7630D5C-3579-384E-ADB1-B393B3C68735}"/>
    <dgm:cxn modelId="{48E943F7-B4B4-A14F-AF47-3D2814A13806}" type="presOf" srcId="{CBEBB2F3-6B89-E843-B406-F98352278908}" destId="{8384CE01-0A55-BC4B-A347-71319AD81E15}" srcOrd="0" destOrd="0" presId="urn:microsoft.com/office/officeart/2008/layout/LinedList"/>
    <dgm:cxn modelId="{33C22A1E-4C56-184D-8959-EDDCE341491C}" type="presParOf" srcId="{1D5AA4E0-090D-C84C-8EB8-C38B175242F8}" destId="{34357603-1C85-1A4F-AC8D-7C43E35FD137}" srcOrd="0" destOrd="0" presId="urn:microsoft.com/office/officeart/2008/layout/LinedList"/>
    <dgm:cxn modelId="{6721C613-AAD3-944C-897A-70E8840FCFA3}" type="presParOf" srcId="{1D5AA4E0-090D-C84C-8EB8-C38B175242F8}" destId="{04BB14F4-345F-CF42-A568-608B3650AD15}" srcOrd="1" destOrd="0" presId="urn:microsoft.com/office/officeart/2008/layout/LinedList"/>
    <dgm:cxn modelId="{114EEDC9-73A0-EC45-B77C-AE2C1D63BA34}" type="presParOf" srcId="{04BB14F4-345F-CF42-A568-608B3650AD15}" destId="{9CC1E09F-94C4-4345-AFC7-DCC4D2B5A877}" srcOrd="0" destOrd="0" presId="urn:microsoft.com/office/officeart/2008/layout/LinedList"/>
    <dgm:cxn modelId="{B1FB6597-5EF5-B34E-9578-E2170C0D85DA}" type="presParOf" srcId="{04BB14F4-345F-CF42-A568-608B3650AD15}" destId="{C21606A0-FF6F-C148-B02F-CCE8EA8C16BB}" srcOrd="1" destOrd="0" presId="urn:microsoft.com/office/officeart/2008/layout/LinedList"/>
    <dgm:cxn modelId="{30FB73CA-2DCF-DD45-838E-D85CEE7287B6}" type="presParOf" srcId="{C21606A0-FF6F-C148-B02F-CCE8EA8C16BB}" destId="{D282E367-609C-0143-A003-CDA17275FE1B}" srcOrd="0" destOrd="0" presId="urn:microsoft.com/office/officeart/2008/layout/LinedList"/>
    <dgm:cxn modelId="{C05F90A2-76A4-7F45-9CFC-4265BEDAF39A}" type="presParOf" srcId="{C21606A0-FF6F-C148-B02F-CCE8EA8C16BB}" destId="{229AD4FE-FE39-9547-BB59-ED61478C2626}" srcOrd="1" destOrd="0" presId="urn:microsoft.com/office/officeart/2008/layout/LinedList"/>
    <dgm:cxn modelId="{87B639D8-59A5-3441-B2F1-6DF49E3910E5}" type="presParOf" srcId="{229AD4FE-FE39-9547-BB59-ED61478C2626}" destId="{354C40BC-D299-3B4C-B2B9-FA2EB67412E9}" srcOrd="0" destOrd="0" presId="urn:microsoft.com/office/officeart/2008/layout/LinedList"/>
    <dgm:cxn modelId="{54A82E18-777E-2C43-8B5F-D436EA7DF5EE}" type="presParOf" srcId="{229AD4FE-FE39-9547-BB59-ED61478C2626}" destId="{6DB0279F-604F-8840-9596-0860DCDF0A08}" srcOrd="1" destOrd="0" presId="urn:microsoft.com/office/officeart/2008/layout/LinedList"/>
    <dgm:cxn modelId="{EB613A45-3405-FA45-AAF1-DE9DFB46E5DA}" type="presParOf" srcId="{229AD4FE-FE39-9547-BB59-ED61478C2626}" destId="{DAE9962C-316E-EE45-8D53-64A307819A0F}" srcOrd="2" destOrd="0" presId="urn:microsoft.com/office/officeart/2008/layout/LinedList"/>
    <dgm:cxn modelId="{B483A33B-8D7F-814A-B8C6-BBADAF1E8A41}" type="presParOf" srcId="{C21606A0-FF6F-C148-B02F-CCE8EA8C16BB}" destId="{636FBE71-25F6-C14E-B6A0-BE920B2EAED6}" srcOrd="2" destOrd="0" presId="urn:microsoft.com/office/officeart/2008/layout/LinedList"/>
    <dgm:cxn modelId="{17374D88-651B-6947-A711-E151A87C839D}" type="presParOf" srcId="{C21606A0-FF6F-C148-B02F-CCE8EA8C16BB}" destId="{A6327DD8-5580-3848-82BB-5714297B372C}" srcOrd="3" destOrd="0" presId="urn:microsoft.com/office/officeart/2008/layout/LinedList"/>
    <dgm:cxn modelId="{19B28EF4-E507-7243-A177-AD040AECEC84}" type="presParOf" srcId="{C21606A0-FF6F-C148-B02F-CCE8EA8C16BB}" destId="{81145C06-7467-044F-A247-F24DD90ADEE9}" srcOrd="4" destOrd="0" presId="urn:microsoft.com/office/officeart/2008/layout/LinedList"/>
    <dgm:cxn modelId="{503B5BBC-BF94-7C42-9A52-CB3F8CAF4B0F}" type="presParOf" srcId="{81145C06-7467-044F-A247-F24DD90ADEE9}" destId="{CDB7E990-B153-1246-94BF-469C87E036EE}" srcOrd="0" destOrd="0" presId="urn:microsoft.com/office/officeart/2008/layout/LinedList"/>
    <dgm:cxn modelId="{2978CAF4-8354-D540-8A80-18E1784C8780}" type="presParOf" srcId="{81145C06-7467-044F-A247-F24DD90ADEE9}" destId="{A63E49EE-B989-9644-BA4D-42C046BAE170}" srcOrd="1" destOrd="0" presId="urn:microsoft.com/office/officeart/2008/layout/LinedList"/>
    <dgm:cxn modelId="{4BA808F7-042A-BC4D-9312-142A25B9F8DB}" type="presParOf" srcId="{81145C06-7467-044F-A247-F24DD90ADEE9}" destId="{5466AE27-294C-FC4F-A60A-BA7FD77AD43F}" srcOrd="2" destOrd="0" presId="urn:microsoft.com/office/officeart/2008/layout/LinedList"/>
    <dgm:cxn modelId="{782EA8F7-4FA5-7D47-A94D-FB1F519BB844}" type="presParOf" srcId="{C21606A0-FF6F-C148-B02F-CCE8EA8C16BB}" destId="{55359C04-694A-EF41-A70C-A5853C47D2EA}" srcOrd="5" destOrd="0" presId="urn:microsoft.com/office/officeart/2008/layout/LinedList"/>
    <dgm:cxn modelId="{8A77709A-CB79-9840-9FD9-72C685807AC9}" type="presParOf" srcId="{C21606A0-FF6F-C148-B02F-CCE8EA8C16BB}" destId="{F8766137-81DB-844C-8872-CFDED1FB1F27}" srcOrd="6" destOrd="0" presId="urn:microsoft.com/office/officeart/2008/layout/LinedList"/>
    <dgm:cxn modelId="{203B50DB-F08A-3347-9C54-0EEDA0D6DBD4}" type="presParOf" srcId="{C21606A0-FF6F-C148-B02F-CCE8EA8C16BB}" destId="{E3DD11B0-8BE2-734A-80CA-B12EE5E66972}" srcOrd="7" destOrd="0" presId="urn:microsoft.com/office/officeart/2008/layout/LinedList"/>
    <dgm:cxn modelId="{E4E036F7-637D-8B48-BA9D-DACD90B5ED5D}" type="presParOf" srcId="{E3DD11B0-8BE2-734A-80CA-B12EE5E66972}" destId="{C1F08477-FA09-EF40-8336-C4684E58F4B4}" srcOrd="0" destOrd="0" presId="urn:microsoft.com/office/officeart/2008/layout/LinedList"/>
    <dgm:cxn modelId="{91E42F57-99AE-B74C-9425-4CBFCC4F3B0B}" type="presParOf" srcId="{E3DD11B0-8BE2-734A-80CA-B12EE5E66972}" destId="{1CF9EFDB-6618-FA4F-BF3A-2BC94FA9ACEE}" srcOrd="1" destOrd="0" presId="urn:microsoft.com/office/officeart/2008/layout/LinedList"/>
    <dgm:cxn modelId="{8FA217B2-3C03-0947-A37A-61044E8DA59E}" type="presParOf" srcId="{E3DD11B0-8BE2-734A-80CA-B12EE5E66972}" destId="{987B5E63-D3C8-8040-8CDB-B8A176186943}" srcOrd="2" destOrd="0" presId="urn:microsoft.com/office/officeart/2008/layout/LinedList"/>
    <dgm:cxn modelId="{14FBB563-EF5B-C945-BDCC-FDF37CB834AC}" type="presParOf" srcId="{C21606A0-FF6F-C148-B02F-CCE8EA8C16BB}" destId="{709624F7-5DFB-BE4B-A3A0-8CADB1B3BC70}" srcOrd="8" destOrd="0" presId="urn:microsoft.com/office/officeart/2008/layout/LinedList"/>
    <dgm:cxn modelId="{91ECC241-F49F-9148-9860-BAF4BCF844DE}" type="presParOf" srcId="{C21606A0-FF6F-C148-B02F-CCE8EA8C16BB}" destId="{E8EF8556-B110-AF4A-972F-C306691D98A9}" srcOrd="9" destOrd="0" presId="urn:microsoft.com/office/officeart/2008/layout/LinedList"/>
    <dgm:cxn modelId="{36E2364F-915A-1449-B2EE-FE8D7D0F5912}" type="presParOf" srcId="{C21606A0-FF6F-C148-B02F-CCE8EA8C16BB}" destId="{33DA3B73-FB08-B24A-8913-3BD07F1A04DF}" srcOrd="10" destOrd="0" presId="urn:microsoft.com/office/officeart/2008/layout/LinedList"/>
    <dgm:cxn modelId="{43FC3C4A-D2F6-C740-A869-74480EFCC010}" type="presParOf" srcId="{33DA3B73-FB08-B24A-8913-3BD07F1A04DF}" destId="{52F6F3DC-ADAE-5649-B54F-5B2F8EFC35BF}" srcOrd="0" destOrd="0" presId="urn:microsoft.com/office/officeart/2008/layout/LinedList"/>
    <dgm:cxn modelId="{1BBA4549-4DA5-2C4E-A732-6FD9B8F35AFF}" type="presParOf" srcId="{33DA3B73-FB08-B24A-8913-3BD07F1A04DF}" destId="{8384CE01-0A55-BC4B-A347-71319AD81E15}" srcOrd="1" destOrd="0" presId="urn:microsoft.com/office/officeart/2008/layout/LinedList"/>
    <dgm:cxn modelId="{03645EEC-D72E-8146-A7D8-53C3C091B508}" type="presParOf" srcId="{33DA3B73-FB08-B24A-8913-3BD07F1A04DF}" destId="{085E3E49-6130-344F-BEF4-AF4707E563E1}" srcOrd="2" destOrd="0" presId="urn:microsoft.com/office/officeart/2008/layout/LinedList"/>
    <dgm:cxn modelId="{82B77226-76CB-654F-88F0-83BD386524ED}" type="presParOf" srcId="{C21606A0-FF6F-C148-B02F-CCE8EA8C16BB}" destId="{EBCE89C0-56BF-6B45-AF31-E48622D35035}" srcOrd="11" destOrd="0" presId="urn:microsoft.com/office/officeart/2008/layout/LinedList"/>
    <dgm:cxn modelId="{8C8727AF-DE41-7642-AAFA-77862D8F6F00}" type="presParOf" srcId="{C21606A0-FF6F-C148-B02F-CCE8EA8C16BB}" destId="{8E6CF8FB-F534-E349-A54B-5AF7092EFC80}" srcOrd="12" destOrd="0" presId="urn:microsoft.com/office/officeart/2008/layout/LinedList"/>
    <dgm:cxn modelId="{DD8F7ABC-3D5C-0442-81DD-F744A2BB2CF1}" type="presParOf" srcId="{C21606A0-FF6F-C148-B02F-CCE8EA8C16BB}" destId="{12E2FA0F-FDA9-554E-A0CC-1239D17C74DE}" srcOrd="13" destOrd="0" presId="urn:microsoft.com/office/officeart/2008/layout/LinedList"/>
    <dgm:cxn modelId="{D9856581-8C21-9B42-8930-1DAAB7E91F98}" type="presParOf" srcId="{12E2FA0F-FDA9-554E-A0CC-1239D17C74DE}" destId="{02185DEC-D49F-B64A-8295-97CF3BA52EBB}" srcOrd="0" destOrd="0" presId="urn:microsoft.com/office/officeart/2008/layout/LinedList"/>
    <dgm:cxn modelId="{CA61CF4B-E08E-D24C-BB76-F920ED3E1516}" type="presParOf" srcId="{12E2FA0F-FDA9-554E-A0CC-1239D17C74DE}" destId="{EBEF355D-206A-5449-805F-0E3394C9BEB3}" srcOrd="1" destOrd="0" presId="urn:microsoft.com/office/officeart/2008/layout/LinedList"/>
    <dgm:cxn modelId="{795E1719-4D49-CB4D-9DCE-E57A5D2242FB}" type="presParOf" srcId="{12E2FA0F-FDA9-554E-A0CC-1239D17C74DE}" destId="{4F242E90-3B67-6C40-89FA-2C9ACDA5A7F0}" srcOrd="2" destOrd="0" presId="urn:microsoft.com/office/officeart/2008/layout/LinedList"/>
    <dgm:cxn modelId="{536BB231-3BE6-7D42-A39B-862D4FD20B1C}" type="presParOf" srcId="{C21606A0-FF6F-C148-B02F-CCE8EA8C16BB}" destId="{2007ECDF-E659-2A4F-9ED4-D9B1286911FF}" srcOrd="14" destOrd="0" presId="urn:microsoft.com/office/officeart/2008/layout/LinedList"/>
    <dgm:cxn modelId="{461A47DF-4C26-684D-B95C-69DAF009C497}" type="presParOf" srcId="{C21606A0-FF6F-C148-B02F-CCE8EA8C16BB}" destId="{1021C785-11F5-B442-A647-20BF36F62A1F}" srcOrd="15" destOrd="0" presId="urn:microsoft.com/office/officeart/2008/layout/LinedList"/>
    <dgm:cxn modelId="{539BC5D8-14E6-E846-96FB-76EABBD60AF7}" type="presParOf" srcId="{C21606A0-FF6F-C148-B02F-CCE8EA8C16BB}" destId="{93B8A843-ED1B-2B4E-8B06-0B921032BE0B}" srcOrd="16" destOrd="0" presId="urn:microsoft.com/office/officeart/2008/layout/LinedList"/>
    <dgm:cxn modelId="{5211A9DE-E3EA-AD4A-8DDA-82C4487C1E40}" type="presParOf" srcId="{93B8A843-ED1B-2B4E-8B06-0B921032BE0B}" destId="{ABABE897-4100-5F44-BDDD-778DE08DA5A2}" srcOrd="0" destOrd="0" presId="urn:microsoft.com/office/officeart/2008/layout/LinedList"/>
    <dgm:cxn modelId="{5BC76542-77DD-494F-891C-2F093E49E539}" type="presParOf" srcId="{93B8A843-ED1B-2B4E-8B06-0B921032BE0B}" destId="{2CB9F582-77BB-C641-9130-8F8668A32297}" srcOrd="1" destOrd="0" presId="urn:microsoft.com/office/officeart/2008/layout/LinedList"/>
    <dgm:cxn modelId="{52DA8F69-C2DB-F249-ADFA-3B8C247BB8AD}" type="presParOf" srcId="{93B8A843-ED1B-2B4E-8B06-0B921032BE0B}" destId="{B0AE3A39-FA98-B04E-832B-58D482DB0540}" srcOrd="2" destOrd="0" presId="urn:microsoft.com/office/officeart/2008/layout/LinedList"/>
    <dgm:cxn modelId="{5B2ADBDE-0C48-F04B-A008-888F8F557230}" type="presParOf" srcId="{C21606A0-FF6F-C148-B02F-CCE8EA8C16BB}" destId="{1BC7D4A0-27B0-B948-8835-71DE3CB707DA}" srcOrd="17" destOrd="0" presId="urn:microsoft.com/office/officeart/2008/layout/LinedList"/>
    <dgm:cxn modelId="{49C8BA88-668A-5241-AFB0-594B9DDF2662}" type="presParOf" srcId="{C21606A0-FF6F-C148-B02F-CCE8EA8C16BB}" destId="{1AC873A3-AA0F-F34A-88AE-87F9560DB758}"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D63833-9806-B941-B300-5BDF887EE9F7}"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5CB59C92-BC8F-224C-AEA1-E8C3A7CEBD81}">
      <dgm:prSet phldrT="[Text]" custT="1"/>
      <dgm:spPr/>
      <dgm:t>
        <a:bodyPr/>
        <a:lstStyle/>
        <a:p>
          <a:pPr algn="just"/>
          <a:r>
            <a:rPr lang="mn-MN" sz="2400" dirty="0">
              <a:solidFill>
                <a:srgbClr val="002060"/>
              </a:solidFill>
              <a:latin typeface="Arial" panose="020B0604020202020204" pitchFamily="34" charset="0"/>
              <a:cs typeface="Arial" panose="020B0604020202020204" pitchFamily="34" charset="0"/>
            </a:rPr>
            <a:t>Гол агуулга</a:t>
          </a:r>
        </a:p>
      </dgm:t>
    </dgm:pt>
    <dgm:pt modelId="{07C17176-226D-014E-85E9-4C9ADAF94525}" type="parTrans" cxnId="{2E7C2E89-E7AD-7E48-8C21-7146BFCF2779}">
      <dgm:prSet/>
      <dgm:spPr/>
      <dgm:t>
        <a:bodyPr/>
        <a:lstStyle/>
        <a:p>
          <a:endParaRPr lang="en-US"/>
        </a:p>
      </dgm:t>
    </dgm:pt>
    <dgm:pt modelId="{6DEA167C-8B0A-2D41-999B-3504DF112E5F}" type="sibTrans" cxnId="{2E7C2E89-E7AD-7E48-8C21-7146BFCF2779}">
      <dgm:prSet/>
      <dgm:spPr/>
      <dgm:t>
        <a:bodyPr/>
        <a:lstStyle/>
        <a:p>
          <a:endParaRPr lang="en-US"/>
        </a:p>
      </dgm:t>
    </dgm:pt>
    <dgm:pt modelId="{5E3DF6B6-5A0B-C243-8BC8-54E5D5CCB193}">
      <dgm:prSet/>
      <dgm:spPr/>
      <dgm:t>
        <a:bodyPr/>
        <a:lstStyle/>
        <a:p>
          <a:pPr algn="just"/>
          <a:r>
            <a:rPr lang="mn-MN" b="1" dirty="0">
              <a:solidFill>
                <a:srgbClr val="FF0000"/>
              </a:solidFill>
              <a:latin typeface="Arial" panose="020B0604020202020204" pitchFamily="34" charset="0"/>
              <a:cs typeface="Arial" panose="020B0604020202020204" pitchFamily="34" charset="0"/>
            </a:rPr>
            <a:t>Нэг жилийн хүчинтэй хугацаатай</a:t>
          </a:r>
          <a:r>
            <a:rPr lang="mn-MN" b="1" dirty="0">
              <a:solidFill>
                <a:srgbClr val="002060"/>
              </a:solidFill>
              <a:latin typeface="Arial" panose="020B0604020202020204" pitchFamily="34" charset="0"/>
              <a:cs typeface="Arial" panose="020B0604020202020204" pitchFamily="34" charset="0"/>
            </a:rPr>
            <a:t>, </a:t>
          </a:r>
          <a:r>
            <a:rPr lang="mn-MN" b="1" dirty="0">
              <a:solidFill>
                <a:srgbClr val="FFC000"/>
              </a:solidFill>
              <a:latin typeface="Arial" panose="020B0604020202020204" pitchFamily="34" charset="0"/>
              <a:cs typeface="Arial" panose="020B0604020202020204" pitchFamily="34" charset="0"/>
            </a:rPr>
            <a:t>олон удаагийн </a:t>
          </a:r>
          <a:r>
            <a:rPr lang="mn-MN" b="1" dirty="0">
              <a:solidFill>
                <a:srgbClr val="002060"/>
              </a:solidFill>
              <a:latin typeface="Arial" panose="020B0604020202020204" pitchFamily="34" charset="0"/>
              <a:cs typeface="Arial" panose="020B0604020202020204" pitchFamily="34" charset="0"/>
            </a:rPr>
            <a:t>“</a:t>
          </a:r>
          <a:r>
            <a:rPr lang="mn-MN" b="1" dirty="0">
              <a:solidFill>
                <a:srgbClr val="7030A0"/>
              </a:solidFill>
              <a:latin typeface="Arial" panose="020B0604020202020204" pitchFamily="34" charset="0"/>
              <a:cs typeface="Arial" panose="020B0604020202020204" pitchFamily="34" charset="0"/>
            </a:rPr>
            <a:t>орох, гарах БНХАУ-ын зорчих үнэмлэх”</a:t>
          </a:r>
          <a:r>
            <a:rPr lang="mn-MN" b="1" dirty="0">
              <a:solidFill>
                <a:srgbClr val="002060"/>
              </a:solidFill>
              <a:latin typeface="Arial" panose="020B0604020202020204" pitchFamily="34" charset="0"/>
              <a:cs typeface="Arial" panose="020B0604020202020204" pitchFamily="34" charset="0"/>
            </a:rPr>
            <a:t> </a:t>
          </a:r>
          <a:r>
            <a:rPr lang="mn-MN" b="0" dirty="0">
              <a:solidFill>
                <a:srgbClr val="002060"/>
              </a:solidFill>
              <a:latin typeface="Arial" panose="020B0604020202020204" pitchFamily="34" charset="0"/>
              <a:cs typeface="Arial" panose="020B0604020202020204" pitchFamily="34" charset="0"/>
            </a:rPr>
            <a:t>эзэмшигч бүлэг жуулчдын ахлагч, эсхүл хөтөч орчуулагч нь визгүйгээр Монгол улсад нэвтэрнэ</a:t>
          </a:r>
          <a:endParaRPr lang="en-MN" b="0" dirty="0">
            <a:solidFill>
              <a:srgbClr val="002060"/>
            </a:solidFill>
            <a:latin typeface="Arial" panose="020B0604020202020204" pitchFamily="34" charset="0"/>
            <a:cs typeface="Arial" panose="020B0604020202020204" pitchFamily="34" charset="0"/>
          </a:endParaRPr>
        </a:p>
      </dgm:t>
    </dgm:pt>
    <dgm:pt modelId="{8F3656BC-BDD8-EF4F-B615-E67B20E38C83}" type="parTrans" cxnId="{711A0E1F-71AC-AE43-A9FE-9483816F458A}">
      <dgm:prSet/>
      <dgm:spPr/>
      <dgm:t>
        <a:bodyPr/>
        <a:lstStyle/>
        <a:p>
          <a:endParaRPr lang="en-US"/>
        </a:p>
      </dgm:t>
    </dgm:pt>
    <dgm:pt modelId="{49E5F1F5-BDC8-1245-AC82-97A72FD16FF5}" type="sibTrans" cxnId="{711A0E1F-71AC-AE43-A9FE-9483816F458A}">
      <dgm:prSet/>
      <dgm:spPr/>
      <dgm:t>
        <a:bodyPr/>
        <a:lstStyle/>
        <a:p>
          <a:endParaRPr lang="en-US"/>
        </a:p>
      </dgm:t>
    </dgm:pt>
    <dgm:pt modelId="{84F6DCDC-3DAF-604F-B3CD-1D525B8A7F68}">
      <dgm:prSet/>
      <dgm:spPr/>
      <dgm:t>
        <a:bodyPr/>
        <a:lstStyle/>
        <a:p>
          <a:pPr algn="just"/>
          <a:r>
            <a:rPr lang="mn-MN" dirty="0">
              <a:solidFill>
                <a:srgbClr val="002060"/>
              </a:solidFill>
              <a:latin typeface="Arial" panose="020B0604020202020204" pitchFamily="34" charset="0"/>
              <a:cs typeface="Arial" panose="020B0604020202020204" pitchFamily="34" charset="0"/>
            </a:rPr>
            <a:t>Бүлэг жуулчдын ахлагч, эсхүл хөтөч-орчуулагчийг дагалдан Монгол Улсад зорчих </a:t>
          </a:r>
          <a:r>
            <a:rPr lang="mn-MN" b="1" dirty="0">
              <a:solidFill>
                <a:srgbClr val="FF0000"/>
              </a:solidFill>
              <a:latin typeface="Arial" panose="020B0604020202020204" pitchFamily="34" charset="0"/>
              <a:cs typeface="Arial" panose="020B0604020202020204" pitchFamily="34" charset="0"/>
            </a:rPr>
            <a:t>гурван сарын хүчинтэй хугацаатай </a:t>
          </a:r>
          <a:r>
            <a:rPr lang="mn-MN" b="1" dirty="0">
              <a:solidFill>
                <a:srgbClr val="FFC000"/>
              </a:solidFill>
              <a:latin typeface="Arial" panose="020B0604020202020204" pitchFamily="34" charset="0"/>
              <a:cs typeface="Arial" panose="020B0604020202020204" pitchFamily="34" charset="0"/>
            </a:rPr>
            <a:t>нэг удаагийн </a:t>
          </a:r>
          <a:r>
            <a:rPr lang="mn-MN" b="1" dirty="0">
              <a:solidFill>
                <a:srgbClr val="7030A0"/>
              </a:solidFill>
              <a:latin typeface="Arial" panose="020B0604020202020204" pitchFamily="34" charset="0"/>
              <a:cs typeface="Arial" panose="020B0604020202020204" pitchFamily="34" charset="0"/>
            </a:rPr>
            <a:t>“хил орчмын аялал жуулчлалын зориулалт бүхий орох, гарах БНХАУ-ын үнэмлэх</a:t>
          </a:r>
          <a:r>
            <a:rPr lang="mn-MN" b="1" dirty="0">
              <a:solidFill>
                <a:srgbClr val="002060"/>
              </a:solidFill>
              <a:latin typeface="Arial" panose="020B0604020202020204" pitchFamily="34" charset="0"/>
              <a:cs typeface="Arial" panose="020B0604020202020204" pitchFamily="34" charset="0"/>
            </a:rPr>
            <a:t>”-</a:t>
          </a:r>
          <a:r>
            <a:rPr lang="mn-MN" b="0" dirty="0">
              <a:solidFill>
                <a:srgbClr val="002060"/>
              </a:solidFill>
              <a:latin typeface="Arial" panose="020B0604020202020204" pitchFamily="34" charset="0"/>
              <a:cs typeface="Arial" panose="020B0604020202020204" pitchFamily="34" charset="0"/>
            </a:rPr>
            <a:t>тэй БНХАУ-ын бүлэг жуулчид </a:t>
          </a:r>
          <a:r>
            <a:rPr lang="mn-MN" b="1" dirty="0">
              <a:solidFill>
                <a:srgbClr val="002060"/>
              </a:solidFill>
              <a:latin typeface="Arial" panose="020B0604020202020204" pitchFamily="34" charset="0"/>
              <a:cs typeface="Arial" panose="020B0604020202020204" pitchFamily="34" charset="0"/>
            </a:rPr>
            <a:t>“Нэрсийн жагсаалт”-</a:t>
          </a:r>
          <a:r>
            <a:rPr lang="mn-MN" b="0" dirty="0">
              <a:solidFill>
                <a:srgbClr val="002060"/>
              </a:solidFill>
              <a:latin typeface="Arial" panose="020B0604020202020204" pitchFamily="34" charset="0"/>
              <a:cs typeface="Arial" panose="020B0604020202020204" pitchFamily="34" charset="0"/>
            </a:rPr>
            <a:t>аар нэвтэрнэ. Монгол Улсад зөвхөн нэг удаа </a:t>
          </a:r>
          <a:r>
            <a:rPr lang="mn-MN" b="1" dirty="0">
              <a:solidFill>
                <a:srgbClr val="0070C0"/>
              </a:solidFill>
              <a:highlight>
                <a:srgbClr val="FFFF00"/>
              </a:highlight>
              <a:latin typeface="Arial" panose="020B0604020202020204" pitchFamily="34" charset="0"/>
              <a:cs typeface="Arial" panose="020B0604020202020204" pitchFamily="34" charset="0"/>
            </a:rPr>
            <a:t>10 хоног </a:t>
          </a:r>
          <a:r>
            <a:rPr lang="mn-MN" b="0" dirty="0">
              <a:solidFill>
                <a:srgbClr val="002060"/>
              </a:solidFill>
              <a:latin typeface="Arial" panose="020B0604020202020204" pitchFamily="34" charset="0"/>
              <a:cs typeface="Arial" panose="020B0604020202020204" pitchFamily="34" charset="0"/>
            </a:rPr>
            <a:t>зорчих бөгөөд энэхүү хугацааг сунгахгүй.</a:t>
          </a:r>
          <a:endParaRPr lang="en-MN" b="0" dirty="0">
            <a:solidFill>
              <a:srgbClr val="002060"/>
            </a:solidFill>
            <a:latin typeface="Arial" panose="020B0604020202020204" pitchFamily="34" charset="0"/>
            <a:cs typeface="Arial" panose="020B0604020202020204" pitchFamily="34" charset="0"/>
          </a:endParaRPr>
        </a:p>
      </dgm:t>
    </dgm:pt>
    <dgm:pt modelId="{EB8480FD-B0F7-7D4A-9489-6D5B322F6146}" type="parTrans" cxnId="{2B722CB2-5A74-D346-ABB0-B7360DA6091D}">
      <dgm:prSet/>
      <dgm:spPr/>
      <dgm:t>
        <a:bodyPr/>
        <a:lstStyle/>
        <a:p>
          <a:endParaRPr lang="en-US"/>
        </a:p>
      </dgm:t>
    </dgm:pt>
    <dgm:pt modelId="{5479FDC4-BCC3-3E4B-B16A-2B8EC413334B}" type="sibTrans" cxnId="{2B722CB2-5A74-D346-ABB0-B7360DA6091D}">
      <dgm:prSet/>
      <dgm:spPr/>
      <dgm:t>
        <a:bodyPr/>
        <a:lstStyle/>
        <a:p>
          <a:endParaRPr lang="en-US"/>
        </a:p>
      </dgm:t>
    </dgm:pt>
    <dgm:pt modelId="{B6900986-DC94-4142-AEC7-233B9D089AAC}">
      <dgm:prSet/>
      <dgm:spPr/>
      <dgm:t>
        <a:bodyPr/>
        <a:lstStyle/>
        <a:p>
          <a:pPr algn="just"/>
          <a:r>
            <a:rPr lang="mn-MN" dirty="0">
              <a:solidFill>
                <a:srgbClr val="002060"/>
              </a:solidFill>
              <a:latin typeface="Arial" panose="020B0604020202020204" pitchFamily="34" charset="0"/>
              <a:cs typeface="Arial" panose="020B0604020202020204" pitchFamily="34" charset="0"/>
            </a:rPr>
            <a:t>Бүлэг жуулчдын аяллыг зохион байгуулах хятадын талын зөвшөөрөл бүхий аж ахуйн нэгжүүд, хятадын талын бүлэг </a:t>
          </a:r>
          <a:r>
            <a:rPr lang="mn-MN" b="0" dirty="0">
              <a:solidFill>
                <a:srgbClr val="002060"/>
              </a:solidFill>
              <a:latin typeface="Arial" panose="020B0604020202020204" pitchFamily="34" charset="0"/>
              <a:cs typeface="Arial" panose="020B0604020202020204" pitchFamily="34" charset="0"/>
            </a:rPr>
            <a:t>жуулчдын нэрсийн жагсаалтыг </a:t>
          </a:r>
          <a:r>
            <a:rPr lang="mn-MN" dirty="0">
              <a:solidFill>
                <a:srgbClr val="002060"/>
              </a:solidFill>
              <a:latin typeface="Arial" panose="020B0604020202020204" pitchFamily="34" charset="0"/>
              <a:cs typeface="Arial" panose="020B0604020202020204" pitchFamily="34" charset="0"/>
            </a:rPr>
            <a:t>жуулчдын ахлагч, эсхүл хөтөч орчуулагчид олгох бөгөөд хилээр нэвтрэх үед </a:t>
          </a:r>
          <a:r>
            <a:rPr lang="mn-MN" b="1" dirty="0">
              <a:solidFill>
                <a:srgbClr val="00B050"/>
              </a:solidFill>
              <a:latin typeface="Arial" panose="020B0604020202020204" pitchFamily="34" charset="0"/>
              <a:cs typeface="Arial" panose="020B0604020202020204" pitchFamily="34" charset="0"/>
            </a:rPr>
            <a:t>Монгол, Хятад хоёр талын хилийн хяналт шалгалтын байгууллагад өгч шалгуулна.</a:t>
          </a:r>
          <a:endParaRPr lang="en-MN" dirty="0">
            <a:solidFill>
              <a:srgbClr val="00B050"/>
            </a:solidFill>
            <a:latin typeface="Arial" panose="020B0604020202020204" pitchFamily="34" charset="0"/>
            <a:cs typeface="Arial" panose="020B0604020202020204" pitchFamily="34" charset="0"/>
          </a:endParaRPr>
        </a:p>
      </dgm:t>
    </dgm:pt>
    <dgm:pt modelId="{BF7FE001-AA44-014C-BC27-A0EF6BBAE87B}" type="parTrans" cxnId="{47680B8B-3623-384A-BD79-CD465D8D5ECF}">
      <dgm:prSet/>
      <dgm:spPr/>
      <dgm:t>
        <a:bodyPr/>
        <a:lstStyle/>
        <a:p>
          <a:endParaRPr lang="en-US"/>
        </a:p>
      </dgm:t>
    </dgm:pt>
    <dgm:pt modelId="{C8EBFD29-F95E-C34F-915A-A361EC57B31C}" type="sibTrans" cxnId="{47680B8B-3623-384A-BD79-CD465D8D5ECF}">
      <dgm:prSet/>
      <dgm:spPr/>
      <dgm:t>
        <a:bodyPr/>
        <a:lstStyle/>
        <a:p>
          <a:endParaRPr lang="en-US"/>
        </a:p>
      </dgm:t>
    </dgm:pt>
    <dgm:pt modelId="{B2D16668-6AF5-B44F-AFED-836EF0314B92}">
      <dgm:prSet/>
      <dgm:spPr/>
      <dgm:t>
        <a:bodyPr/>
        <a:lstStyle/>
        <a:p>
          <a:pPr algn="just"/>
          <a:r>
            <a:rPr lang="mn-MN" dirty="0">
              <a:solidFill>
                <a:srgbClr val="002060"/>
              </a:solidFill>
              <a:latin typeface="Arial" panose="020B0604020202020204" pitchFamily="34" charset="0"/>
              <a:cs typeface="Arial" panose="020B0604020202020204" pitchFamily="34" charset="0"/>
            </a:rPr>
            <a:t>Хятадын талын нэг жилийн хүчинтэй хугацаатай </a:t>
          </a:r>
          <a:r>
            <a:rPr lang="mn-MN" b="1" dirty="0">
              <a:solidFill>
                <a:srgbClr val="002060"/>
              </a:solidFill>
              <a:latin typeface="Arial" panose="020B0604020202020204" pitchFamily="34" charset="0"/>
              <a:cs typeface="Arial" panose="020B0604020202020204" pitchFamily="34" charset="0"/>
            </a:rPr>
            <a:t>олон удаагийн “орох, гарах БНХАУ-ын зорчих үнэмлэх”, гурван сарын хүчинтэй хугацаатай нэг удаагийн “хил орчмын аялал жуулчлалын зориулалт бүхий орох, гарах БНХАУ-ын үнэмлэх”-</a:t>
          </a:r>
          <a:r>
            <a:rPr lang="mn-MN" dirty="0">
              <a:solidFill>
                <a:srgbClr val="002060"/>
              </a:solidFill>
              <a:latin typeface="Arial" panose="020B0604020202020204" pitchFamily="34" charset="0"/>
              <a:cs typeface="Arial" panose="020B0604020202020204" pitchFamily="34" charset="0"/>
            </a:rPr>
            <a:t>ийн загваруудын хамт дипломат шугамаар Монголын талд хүргүүлнэ.</a:t>
          </a:r>
          <a:endParaRPr lang="en-MN" dirty="0">
            <a:solidFill>
              <a:srgbClr val="002060"/>
            </a:solidFill>
            <a:latin typeface="Arial" panose="020B0604020202020204" pitchFamily="34" charset="0"/>
            <a:cs typeface="Arial" panose="020B0604020202020204" pitchFamily="34" charset="0"/>
          </a:endParaRPr>
        </a:p>
      </dgm:t>
    </dgm:pt>
    <dgm:pt modelId="{C3B041F7-513A-464E-A0EF-6313C89295EE}" type="parTrans" cxnId="{8E7F82B5-4847-5344-BC95-F495752BC1C2}">
      <dgm:prSet/>
      <dgm:spPr/>
      <dgm:t>
        <a:bodyPr/>
        <a:lstStyle/>
        <a:p>
          <a:endParaRPr lang="en-US"/>
        </a:p>
      </dgm:t>
    </dgm:pt>
    <dgm:pt modelId="{813B36FB-58F2-704F-A95A-045C45A0EAE9}" type="sibTrans" cxnId="{8E7F82B5-4847-5344-BC95-F495752BC1C2}">
      <dgm:prSet/>
      <dgm:spPr/>
      <dgm:t>
        <a:bodyPr/>
        <a:lstStyle/>
        <a:p>
          <a:endParaRPr lang="en-US"/>
        </a:p>
      </dgm:t>
    </dgm:pt>
    <dgm:pt modelId="{1D5AA4E0-090D-C84C-8EB8-C38B175242F8}" type="pres">
      <dgm:prSet presAssocID="{50D63833-9806-B941-B300-5BDF887EE9F7}" presName="vert0" presStyleCnt="0">
        <dgm:presLayoutVars>
          <dgm:dir/>
          <dgm:animOne val="branch"/>
          <dgm:animLvl val="lvl"/>
        </dgm:presLayoutVars>
      </dgm:prSet>
      <dgm:spPr/>
    </dgm:pt>
    <dgm:pt modelId="{34357603-1C85-1A4F-AC8D-7C43E35FD137}" type="pres">
      <dgm:prSet presAssocID="{5CB59C92-BC8F-224C-AEA1-E8C3A7CEBD81}" presName="thickLine" presStyleLbl="alignNode1" presStyleIdx="0" presStyleCnt="1"/>
      <dgm:spPr/>
    </dgm:pt>
    <dgm:pt modelId="{04BB14F4-345F-CF42-A568-608B3650AD15}" type="pres">
      <dgm:prSet presAssocID="{5CB59C92-BC8F-224C-AEA1-E8C3A7CEBD81}" presName="horz1" presStyleCnt="0"/>
      <dgm:spPr/>
    </dgm:pt>
    <dgm:pt modelId="{9CC1E09F-94C4-4345-AFC7-DCC4D2B5A877}" type="pres">
      <dgm:prSet presAssocID="{5CB59C92-BC8F-224C-AEA1-E8C3A7CEBD81}" presName="tx1" presStyleLbl="revTx" presStyleIdx="0" presStyleCnt="5"/>
      <dgm:spPr/>
    </dgm:pt>
    <dgm:pt modelId="{C21606A0-FF6F-C148-B02F-CCE8EA8C16BB}" type="pres">
      <dgm:prSet presAssocID="{5CB59C92-BC8F-224C-AEA1-E8C3A7CEBD81}" presName="vert1" presStyleCnt="0"/>
      <dgm:spPr/>
    </dgm:pt>
    <dgm:pt modelId="{6A8ADAF1-F082-0041-9A22-BEF09E8BCF4C}" type="pres">
      <dgm:prSet presAssocID="{5E3DF6B6-5A0B-C243-8BC8-54E5D5CCB193}" presName="vertSpace2a" presStyleCnt="0"/>
      <dgm:spPr/>
    </dgm:pt>
    <dgm:pt modelId="{53C73726-0BA0-AF4B-8BA7-6F4731ADED01}" type="pres">
      <dgm:prSet presAssocID="{5E3DF6B6-5A0B-C243-8BC8-54E5D5CCB193}" presName="horz2" presStyleCnt="0"/>
      <dgm:spPr/>
    </dgm:pt>
    <dgm:pt modelId="{5F34C4AA-DE76-2C4C-BE9E-F68802192968}" type="pres">
      <dgm:prSet presAssocID="{5E3DF6B6-5A0B-C243-8BC8-54E5D5CCB193}" presName="horzSpace2" presStyleCnt="0"/>
      <dgm:spPr/>
    </dgm:pt>
    <dgm:pt modelId="{1359447A-2ED1-5646-9729-FE9C2A6D5E50}" type="pres">
      <dgm:prSet presAssocID="{5E3DF6B6-5A0B-C243-8BC8-54E5D5CCB193}" presName="tx2" presStyleLbl="revTx" presStyleIdx="1" presStyleCnt="5"/>
      <dgm:spPr/>
    </dgm:pt>
    <dgm:pt modelId="{F44769AE-12F6-514D-B668-FF54A148F0C6}" type="pres">
      <dgm:prSet presAssocID="{5E3DF6B6-5A0B-C243-8BC8-54E5D5CCB193}" presName="vert2" presStyleCnt="0"/>
      <dgm:spPr/>
    </dgm:pt>
    <dgm:pt modelId="{57AC38B6-2D90-CB44-8866-29C16D801CCC}" type="pres">
      <dgm:prSet presAssocID="{5E3DF6B6-5A0B-C243-8BC8-54E5D5CCB193}" presName="thinLine2b" presStyleLbl="callout" presStyleIdx="0" presStyleCnt="4"/>
      <dgm:spPr/>
    </dgm:pt>
    <dgm:pt modelId="{EB42BABC-1326-4243-A73D-2F72CAF9F562}" type="pres">
      <dgm:prSet presAssocID="{5E3DF6B6-5A0B-C243-8BC8-54E5D5CCB193}" presName="vertSpace2b" presStyleCnt="0"/>
      <dgm:spPr/>
    </dgm:pt>
    <dgm:pt modelId="{AE4459BA-FD19-FE47-A653-4F1F129A7506}" type="pres">
      <dgm:prSet presAssocID="{84F6DCDC-3DAF-604F-B3CD-1D525B8A7F68}" presName="horz2" presStyleCnt="0"/>
      <dgm:spPr/>
    </dgm:pt>
    <dgm:pt modelId="{8A8C7120-52B2-D944-8649-4A843D9C39D6}" type="pres">
      <dgm:prSet presAssocID="{84F6DCDC-3DAF-604F-B3CD-1D525B8A7F68}" presName="horzSpace2" presStyleCnt="0"/>
      <dgm:spPr/>
    </dgm:pt>
    <dgm:pt modelId="{B91386A9-D5F2-5046-A04E-27DB5C4C6BF2}" type="pres">
      <dgm:prSet presAssocID="{84F6DCDC-3DAF-604F-B3CD-1D525B8A7F68}" presName="tx2" presStyleLbl="revTx" presStyleIdx="2" presStyleCnt="5"/>
      <dgm:spPr/>
    </dgm:pt>
    <dgm:pt modelId="{B06D2B8C-DC7A-074A-92EC-9489B20F9032}" type="pres">
      <dgm:prSet presAssocID="{84F6DCDC-3DAF-604F-B3CD-1D525B8A7F68}" presName="vert2" presStyleCnt="0"/>
      <dgm:spPr/>
    </dgm:pt>
    <dgm:pt modelId="{F84F4DEC-1B3A-424D-BA64-3804554189A4}" type="pres">
      <dgm:prSet presAssocID="{84F6DCDC-3DAF-604F-B3CD-1D525B8A7F68}" presName="thinLine2b" presStyleLbl="callout" presStyleIdx="1" presStyleCnt="4"/>
      <dgm:spPr/>
    </dgm:pt>
    <dgm:pt modelId="{EA413C4F-C09A-404A-96B5-F363FCC20AA0}" type="pres">
      <dgm:prSet presAssocID="{84F6DCDC-3DAF-604F-B3CD-1D525B8A7F68}" presName="vertSpace2b" presStyleCnt="0"/>
      <dgm:spPr/>
    </dgm:pt>
    <dgm:pt modelId="{44D88080-C1DC-C446-96F5-A087C501A6A3}" type="pres">
      <dgm:prSet presAssocID="{B6900986-DC94-4142-AEC7-233B9D089AAC}" presName="horz2" presStyleCnt="0"/>
      <dgm:spPr/>
    </dgm:pt>
    <dgm:pt modelId="{C6051726-6BB8-364A-AEB1-7B6EB2B8CEBD}" type="pres">
      <dgm:prSet presAssocID="{B6900986-DC94-4142-AEC7-233B9D089AAC}" presName="horzSpace2" presStyleCnt="0"/>
      <dgm:spPr/>
    </dgm:pt>
    <dgm:pt modelId="{140049A1-D792-DB4D-AB3C-30D5F8DE2FAD}" type="pres">
      <dgm:prSet presAssocID="{B6900986-DC94-4142-AEC7-233B9D089AAC}" presName="tx2" presStyleLbl="revTx" presStyleIdx="3" presStyleCnt="5"/>
      <dgm:spPr/>
    </dgm:pt>
    <dgm:pt modelId="{9C9DACE8-94D7-6949-8C9F-9F8017077ED2}" type="pres">
      <dgm:prSet presAssocID="{B6900986-DC94-4142-AEC7-233B9D089AAC}" presName="vert2" presStyleCnt="0"/>
      <dgm:spPr/>
    </dgm:pt>
    <dgm:pt modelId="{20BE026D-1F7C-4340-9367-580862BEB797}" type="pres">
      <dgm:prSet presAssocID="{B6900986-DC94-4142-AEC7-233B9D089AAC}" presName="thinLine2b" presStyleLbl="callout" presStyleIdx="2" presStyleCnt="4"/>
      <dgm:spPr/>
    </dgm:pt>
    <dgm:pt modelId="{E9A4BC05-956F-2B44-811D-5668A6C5536F}" type="pres">
      <dgm:prSet presAssocID="{B6900986-DC94-4142-AEC7-233B9D089AAC}" presName="vertSpace2b" presStyleCnt="0"/>
      <dgm:spPr/>
    </dgm:pt>
    <dgm:pt modelId="{58A6E660-9BBF-6249-A18B-1EBDD2F277B3}" type="pres">
      <dgm:prSet presAssocID="{B2D16668-6AF5-B44F-AFED-836EF0314B92}" presName="horz2" presStyleCnt="0"/>
      <dgm:spPr/>
    </dgm:pt>
    <dgm:pt modelId="{303D0E6E-4088-414D-897C-D8F8597935F5}" type="pres">
      <dgm:prSet presAssocID="{B2D16668-6AF5-B44F-AFED-836EF0314B92}" presName="horzSpace2" presStyleCnt="0"/>
      <dgm:spPr/>
    </dgm:pt>
    <dgm:pt modelId="{1F319636-8F4F-8A47-A4DC-12087570DF82}" type="pres">
      <dgm:prSet presAssocID="{B2D16668-6AF5-B44F-AFED-836EF0314B92}" presName="tx2" presStyleLbl="revTx" presStyleIdx="4" presStyleCnt="5"/>
      <dgm:spPr/>
    </dgm:pt>
    <dgm:pt modelId="{687E24DE-75B2-6D49-83DA-98FFCF2936BC}" type="pres">
      <dgm:prSet presAssocID="{B2D16668-6AF5-B44F-AFED-836EF0314B92}" presName="vert2" presStyleCnt="0"/>
      <dgm:spPr/>
    </dgm:pt>
    <dgm:pt modelId="{0B71E2AF-488D-9246-9B38-BE66296555F5}" type="pres">
      <dgm:prSet presAssocID="{B2D16668-6AF5-B44F-AFED-836EF0314B92}" presName="thinLine2b" presStyleLbl="callout" presStyleIdx="3" presStyleCnt="4"/>
      <dgm:spPr/>
    </dgm:pt>
    <dgm:pt modelId="{CE51F16A-B2CD-D941-9582-796E9C5EBCE2}" type="pres">
      <dgm:prSet presAssocID="{B2D16668-6AF5-B44F-AFED-836EF0314B92}" presName="vertSpace2b" presStyleCnt="0"/>
      <dgm:spPr/>
    </dgm:pt>
  </dgm:ptLst>
  <dgm:cxnLst>
    <dgm:cxn modelId="{4F6E3311-6523-944A-9F64-EF73BD263E9E}" type="presOf" srcId="{50D63833-9806-B941-B300-5BDF887EE9F7}" destId="{1D5AA4E0-090D-C84C-8EB8-C38B175242F8}" srcOrd="0" destOrd="0" presId="urn:microsoft.com/office/officeart/2008/layout/LinedList"/>
    <dgm:cxn modelId="{711A0E1F-71AC-AE43-A9FE-9483816F458A}" srcId="{5CB59C92-BC8F-224C-AEA1-E8C3A7CEBD81}" destId="{5E3DF6B6-5A0B-C243-8BC8-54E5D5CCB193}" srcOrd="0" destOrd="0" parTransId="{8F3656BC-BDD8-EF4F-B615-E67B20E38C83}" sibTransId="{49E5F1F5-BDC8-1245-AC82-97A72FD16FF5}"/>
    <dgm:cxn modelId="{D313B320-6AFD-E343-9C39-73F3E3C70BD4}" type="presOf" srcId="{5CB59C92-BC8F-224C-AEA1-E8C3A7CEBD81}" destId="{9CC1E09F-94C4-4345-AFC7-DCC4D2B5A877}" srcOrd="0" destOrd="0" presId="urn:microsoft.com/office/officeart/2008/layout/LinedList"/>
    <dgm:cxn modelId="{27D1B04D-BBAC-2046-9036-E7D52719FDAB}" type="presOf" srcId="{5E3DF6B6-5A0B-C243-8BC8-54E5D5CCB193}" destId="{1359447A-2ED1-5646-9729-FE9C2A6D5E50}" srcOrd="0" destOrd="0" presId="urn:microsoft.com/office/officeart/2008/layout/LinedList"/>
    <dgm:cxn modelId="{D275B451-27DC-0B4C-9D94-64D98A4447FE}" type="presOf" srcId="{B2D16668-6AF5-B44F-AFED-836EF0314B92}" destId="{1F319636-8F4F-8A47-A4DC-12087570DF82}" srcOrd="0" destOrd="0" presId="urn:microsoft.com/office/officeart/2008/layout/LinedList"/>
    <dgm:cxn modelId="{2E7C2E89-E7AD-7E48-8C21-7146BFCF2779}" srcId="{50D63833-9806-B941-B300-5BDF887EE9F7}" destId="{5CB59C92-BC8F-224C-AEA1-E8C3A7CEBD81}" srcOrd="0" destOrd="0" parTransId="{07C17176-226D-014E-85E9-4C9ADAF94525}" sibTransId="{6DEA167C-8B0A-2D41-999B-3504DF112E5F}"/>
    <dgm:cxn modelId="{47680B8B-3623-384A-BD79-CD465D8D5ECF}" srcId="{5CB59C92-BC8F-224C-AEA1-E8C3A7CEBD81}" destId="{B6900986-DC94-4142-AEC7-233B9D089AAC}" srcOrd="2" destOrd="0" parTransId="{BF7FE001-AA44-014C-BC27-A0EF6BBAE87B}" sibTransId="{C8EBFD29-F95E-C34F-915A-A361EC57B31C}"/>
    <dgm:cxn modelId="{2B722CB2-5A74-D346-ABB0-B7360DA6091D}" srcId="{5CB59C92-BC8F-224C-AEA1-E8C3A7CEBD81}" destId="{84F6DCDC-3DAF-604F-B3CD-1D525B8A7F68}" srcOrd="1" destOrd="0" parTransId="{EB8480FD-B0F7-7D4A-9489-6D5B322F6146}" sibTransId="{5479FDC4-BCC3-3E4B-B16A-2B8EC413334B}"/>
    <dgm:cxn modelId="{8E7F82B5-4847-5344-BC95-F495752BC1C2}" srcId="{5CB59C92-BC8F-224C-AEA1-E8C3A7CEBD81}" destId="{B2D16668-6AF5-B44F-AFED-836EF0314B92}" srcOrd="3" destOrd="0" parTransId="{C3B041F7-513A-464E-A0EF-6313C89295EE}" sibTransId="{813B36FB-58F2-704F-A95A-045C45A0EAE9}"/>
    <dgm:cxn modelId="{028E25BF-5652-8648-8C88-51906C2AA671}" type="presOf" srcId="{B6900986-DC94-4142-AEC7-233B9D089AAC}" destId="{140049A1-D792-DB4D-AB3C-30D5F8DE2FAD}" srcOrd="0" destOrd="0" presId="urn:microsoft.com/office/officeart/2008/layout/LinedList"/>
    <dgm:cxn modelId="{2E98C7D7-3E8E-A348-8737-EFA922769125}" type="presOf" srcId="{84F6DCDC-3DAF-604F-B3CD-1D525B8A7F68}" destId="{B91386A9-D5F2-5046-A04E-27DB5C4C6BF2}" srcOrd="0" destOrd="0" presId="urn:microsoft.com/office/officeart/2008/layout/LinedList"/>
    <dgm:cxn modelId="{33C22A1E-4C56-184D-8959-EDDCE341491C}" type="presParOf" srcId="{1D5AA4E0-090D-C84C-8EB8-C38B175242F8}" destId="{34357603-1C85-1A4F-AC8D-7C43E35FD137}" srcOrd="0" destOrd="0" presId="urn:microsoft.com/office/officeart/2008/layout/LinedList"/>
    <dgm:cxn modelId="{6721C613-AAD3-944C-897A-70E8840FCFA3}" type="presParOf" srcId="{1D5AA4E0-090D-C84C-8EB8-C38B175242F8}" destId="{04BB14F4-345F-CF42-A568-608B3650AD15}" srcOrd="1" destOrd="0" presId="urn:microsoft.com/office/officeart/2008/layout/LinedList"/>
    <dgm:cxn modelId="{114EEDC9-73A0-EC45-B77C-AE2C1D63BA34}" type="presParOf" srcId="{04BB14F4-345F-CF42-A568-608B3650AD15}" destId="{9CC1E09F-94C4-4345-AFC7-DCC4D2B5A877}" srcOrd="0" destOrd="0" presId="urn:microsoft.com/office/officeart/2008/layout/LinedList"/>
    <dgm:cxn modelId="{B1FB6597-5EF5-B34E-9578-E2170C0D85DA}" type="presParOf" srcId="{04BB14F4-345F-CF42-A568-608B3650AD15}" destId="{C21606A0-FF6F-C148-B02F-CCE8EA8C16BB}" srcOrd="1" destOrd="0" presId="urn:microsoft.com/office/officeart/2008/layout/LinedList"/>
    <dgm:cxn modelId="{C468A52F-44BF-C045-BDA1-57B25D054AFF}" type="presParOf" srcId="{C21606A0-FF6F-C148-B02F-CCE8EA8C16BB}" destId="{6A8ADAF1-F082-0041-9A22-BEF09E8BCF4C}" srcOrd="0" destOrd="0" presId="urn:microsoft.com/office/officeart/2008/layout/LinedList"/>
    <dgm:cxn modelId="{D9605E1C-4B8A-B84C-86DC-140E5C056706}" type="presParOf" srcId="{C21606A0-FF6F-C148-B02F-CCE8EA8C16BB}" destId="{53C73726-0BA0-AF4B-8BA7-6F4731ADED01}" srcOrd="1" destOrd="0" presId="urn:microsoft.com/office/officeart/2008/layout/LinedList"/>
    <dgm:cxn modelId="{EC6AAD71-1ECB-254E-961E-6E28EC60E846}" type="presParOf" srcId="{53C73726-0BA0-AF4B-8BA7-6F4731ADED01}" destId="{5F34C4AA-DE76-2C4C-BE9E-F68802192968}" srcOrd="0" destOrd="0" presId="urn:microsoft.com/office/officeart/2008/layout/LinedList"/>
    <dgm:cxn modelId="{9173B143-40FC-F140-B7AB-D7B49C9B3AF7}" type="presParOf" srcId="{53C73726-0BA0-AF4B-8BA7-6F4731ADED01}" destId="{1359447A-2ED1-5646-9729-FE9C2A6D5E50}" srcOrd="1" destOrd="0" presId="urn:microsoft.com/office/officeart/2008/layout/LinedList"/>
    <dgm:cxn modelId="{4A898106-9C17-6847-8EB3-7A418A9D2004}" type="presParOf" srcId="{53C73726-0BA0-AF4B-8BA7-6F4731ADED01}" destId="{F44769AE-12F6-514D-B668-FF54A148F0C6}" srcOrd="2" destOrd="0" presId="urn:microsoft.com/office/officeart/2008/layout/LinedList"/>
    <dgm:cxn modelId="{7DE56062-15E3-F14D-AF70-B4BD98BB5979}" type="presParOf" srcId="{C21606A0-FF6F-C148-B02F-CCE8EA8C16BB}" destId="{57AC38B6-2D90-CB44-8866-29C16D801CCC}" srcOrd="2" destOrd="0" presId="urn:microsoft.com/office/officeart/2008/layout/LinedList"/>
    <dgm:cxn modelId="{0755B197-6AAE-BF4C-B59D-10216E6378E1}" type="presParOf" srcId="{C21606A0-FF6F-C148-B02F-CCE8EA8C16BB}" destId="{EB42BABC-1326-4243-A73D-2F72CAF9F562}" srcOrd="3" destOrd="0" presId="urn:microsoft.com/office/officeart/2008/layout/LinedList"/>
    <dgm:cxn modelId="{BB944494-6009-0C4A-9ABA-E4AE60B5F58E}" type="presParOf" srcId="{C21606A0-FF6F-C148-B02F-CCE8EA8C16BB}" destId="{AE4459BA-FD19-FE47-A653-4F1F129A7506}" srcOrd="4" destOrd="0" presId="urn:microsoft.com/office/officeart/2008/layout/LinedList"/>
    <dgm:cxn modelId="{76A07598-74CF-BB49-8200-6F1AFB32B018}" type="presParOf" srcId="{AE4459BA-FD19-FE47-A653-4F1F129A7506}" destId="{8A8C7120-52B2-D944-8649-4A843D9C39D6}" srcOrd="0" destOrd="0" presId="urn:microsoft.com/office/officeart/2008/layout/LinedList"/>
    <dgm:cxn modelId="{E0E96EC2-8078-E34E-A875-B70714DDC7C2}" type="presParOf" srcId="{AE4459BA-FD19-FE47-A653-4F1F129A7506}" destId="{B91386A9-D5F2-5046-A04E-27DB5C4C6BF2}" srcOrd="1" destOrd="0" presId="urn:microsoft.com/office/officeart/2008/layout/LinedList"/>
    <dgm:cxn modelId="{03DD9931-F4B8-AC42-8C41-5F772BDEAD6C}" type="presParOf" srcId="{AE4459BA-FD19-FE47-A653-4F1F129A7506}" destId="{B06D2B8C-DC7A-074A-92EC-9489B20F9032}" srcOrd="2" destOrd="0" presId="urn:microsoft.com/office/officeart/2008/layout/LinedList"/>
    <dgm:cxn modelId="{D223508C-99E5-F347-9559-32D00E87F06F}" type="presParOf" srcId="{C21606A0-FF6F-C148-B02F-CCE8EA8C16BB}" destId="{F84F4DEC-1B3A-424D-BA64-3804554189A4}" srcOrd="5" destOrd="0" presId="urn:microsoft.com/office/officeart/2008/layout/LinedList"/>
    <dgm:cxn modelId="{A1D2F3CC-83BF-DF4C-BCEC-40C33CC5B2F2}" type="presParOf" srcId="{C21606A0-FF6F-C148-B02F-CCE8EA8C16BB}" destId="{EA413C4F-C09A-404A-96B5-F363FCC20AA0}" srcOrd="6" destOrd="0" presId="urn:microsoft.com/office/officeart/2008/layout/LinedList"/>
    <dgm:cxn modelId="{CAF96241-BF8E-C048-94D1-8F25AE80347B}" type="presParOf" srcId="{C21606A0-FF6F-C148-B02F-CCE8EA8C16BB}" destId="{44D88080-C1DC-C446-96F5-A087C501A6A3}" srcOrd="7" destOrd="0" presId="urn:microsoft.com/office/officeart/2008/layout/LinedList"/>
    <dgm:cxn modelId="{AC617602-B251-024F-B7FF-49E983954F24}" type="presParOf" srcId="{44D88080-C1DC-C446-96F5-A087C501A6A3}" destId="{C6051726-6BB8-364A-AEB1-7B6EB2B8CEBD}" srcOrd="0" destOrd="0" presId="urn:microsoft.com/office/officeart/2008/layout/LinedList"/>
    <dgm:cxn modelId="{2A19251B-144A-7A44-BAE4-36568A949DA1}" type="presParOf" srcId="{44D88080-C1DC-C446-96F5-A087C501A6A3}" destId="{140049A1-D792-DB4D-AB3C-30D5F8DE2FAD}" srcOrd="1" destOrd="0" presId="urn:microsoft.com/office/officeart/2008/layout/LinedList"/>
    <dgm:cxn modelId="{93C26F06-2271-E042-8FA8-8A6CD71581C9}" type="presParOf" srcId="{44D88080-C1DC-C446-96F5-A087C501A6A3}" destId="{9C9DACE8-94D7-6949-8C9F-9F8017077ED2}" srcOrd="2" destOrd="0" presId="urn:microsoft.com/office/officeart/2008/layout/LinedList"/>
    <dgm:cxn modelId="{C5C61725-55A1-FC45-9CC8-085681C4A69D}" type="presParOf" srcId="{C21606A0-FF6F-C148-B02F-CCE8EA8C16BB}" destId="{20BE026D-1F7C-4340-9367-580862BEB797}" srcOrd="8" destOrd="0" presId="urn:microsoft.com/office/officeart/2008/layout/LinedList"/>
    <dgm:cxn modelId="{5DCCFC77-495E-5D44-B72F-8E232CB2497A}" type="presParOf" srcId="{C21606A0-FF6F-C148-B02F-CCE8EA8C16BB}" destId="{E9A4BC05-956F-2B44-811D-5668A6C5536F}" srcOrd="9" destOrd="0" presId="urn:microsoft.com/office/officeart/2008/layout/LinedList"/>
    <dgm:cxn modelId="{FA3D92BF-4524-D34F-8832-D70E11C266E5}" type="presParOf" srcId="{C21606A0-FF6F-C148-B02F-CCE8EA8C16BB}" destId="{58A6E660-9BBF-6249-A18B-1EBDD2F277B3}" srcOrd="10" destOrd="0" presId="urn:microsoft.com/office/officeart/2008/layout/LinedList"/>
    <dgm:cxn modelId="{1B99BCD8-DE18-3D42-A849-265963156E9B}" type="presParOf" srcId="{58A6E660-9BBF-6249-A18B-1EBDD2F277B3}" destId="{303D0E6E-4088-414D-897C-D8F8597935F5}" srcOrd="0" destOrd="0" presId="urn:microsoft.com/office/officeart/2008/layout/LinedList"/>
    <dgm:cxn modelId="{B24874D6-2C23-7840-A0B9-D466DD6BB0D2}" type="presParOf" srcId="{58A6E660-9BBF-6249-A18B-1EBDD2F277B3}" destId="{1F319636-8F4F-8A47-A4DC-12087570DF82}" srcOrd="1" destOrd="0" presId="urn:microsoft.com/office/officeart/2008/layout/LinedList"/>
    <dgm:cxn modelId="{D18DE8EF-9FB4-6B47-9A9B-869E362C5A1D}" type="presParOf" srcId="{58A6E660-9BBF-6249-A18B-1EBDD2F277B3}" destId="{687E24DE-75B2-6D49-83DA-98FFCF2936BC}" srcOrd="2" destOrd="0" presId="urn:microsoft.com/office/officeart/2008/layout/LinedList"/>
    <dgm:cxn modelId="{AECB8244-79C1-6040-B280-05843BA377C5}" type="presParOf" srcId="{C21606A0-FF6F-C148-B02F-CCE8EA8C16BB}" destId="{0B71E2AF-488D-9246-9B38-BE66296555F5}" srcOrd="11" destOrd="0" presId="urn:microsoft.com/office/officeart/2008/layout/LinedList"/>
    <dgm:cxn modelId="{0813B759-B5B5-5045-A0AB-9BE2D00C994D}" type="presParOf" srcId="{C21606A0-FF6F-C148-B02F-CCE8EA8C16BB}" destId="{CE51F16A-B2CD-D941-9582-796E9C5EBCE2}"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2474638"/>
          <a:ext cx="11064875" cy="0"/>
        </a:xfrm>
        <a:prstGeom prst="line">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270337" y="1426531"/>
          <a:ext cx="1641333" cy="428176"/>
        </a:xfrm>
        <a:prstGeom prst="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60960" bIns="0" numCol="1" spcCol="1270" anchor="ctr" anchorCtr="0">
          <a:noAutofit/>
        </a:bodyPr>
        <a:lstStyle/>
        <a:p>
          <a:pPr marL="0" lvl="0" indent="0" algn="ctr" defTabSz="533400">
            <a:lnSpc>
              <a:spcPct val="90000"/>
            </a:lnSpc>
            <a:spcBef>
              <a:spcPct val="0"/>
            </a:spcBef>
            <a:spcAft>
              <a:spcPct val="35000"/>
            </a:spcAft>
            <a:buNone/>
            <a:defRPr b="1"/>
          </a:pPr>
          <a:r>
            <a:rPr lang="mn-MN" sz="1200" b="1" i="0" kern="1200" spc="300" baseline="0" dirty="0">
              <a:solidFill>
                <a:srgbClr val="FFC000"/>
              </a:solidFill>
              <a:latin typeface="Arial" panose="020B0604020202020204" pitchFamily="34" charset="0"/>
              <a:cs typeface="Arial" panose="020B0604020202020204" pitchFamily="34" charset="0"/>
            </a:rPr>
            <a:t>3 сарын 30</a:t>
          </a:r>
          <a:endParaRPr lang="en-US" sz="1200" b="1" i="0" kern="1200" spc="300" baseline="0" dirty="0">
            <a:solidFill>
              <a:srgbClr val="FFC000"/>
            </a:solidFill>
            <a:latin typeface="Arial" panose="020B0604020202020204" pitchFamily="34" charset="0"/>
            <a:cs typeface="Arial" panose="020B0604020202020204" pitchFamily="34" charset="0"/>
          </a:endParaRPr>
        </a:p>
      </dsp:txBody>
      <dsp:txXfrm>
        <a:off x="270337" y="1426531"/>
        <a:ext cx="1641333" cy="428176"/>
      </dsp:txXfrm>
    </dsp:sp>
    <dsp:sp modelId="{255B3FC7-BD87-4810-87ED-7952D0F23157}">
      <dsp:nvSpPr>
        <dsp:cNvPr id="0" name=""/>
        <dsp:cNvSpPr/>
      </dsp:nvSpPr>
      <dsp:spPr>
        <a:xfrm>
          <a:off x="341873" y="97098"/>
          <a:ext cx="1757703" cy="118358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533400">
            <a:lnSpc>
              <a:spcPct val="90000"/>
            </a:lnSpc>
            <a:spcBef>
              <a:spcPct val="0"/>
            </a:spcBef>
            <a:spcAft>
              <a:spcPct val="35000"/>
            </a:spcAft>
            <a:buNone/>
          </a:pPr>
          <a:r>
            <a:rPr lang="mn-MN" sz="1200"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Иргэд харилцан зорчих нөхцөлийн тухай БНМАУ-ын Засгийн газар, БНХАУ-ын Засгийн газар хоорондын хэлэлцээр </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341873" y="97098"/>
        <a:ext cx="1757703" cy="1183585"/>
      </dsp:txXfrm>
    </dsp:sp>
    <dsp:sp modelId="{DF478A7F-4668-4E0A-86F7-C1205CF5AA73}">
      <dsp:nvSpPr>
        <dsp:cNvPr id="0" name=""/>
        <dsp:cNvSpPr/>
      </dsp:nvSpPr>
      <dsp:spPr>
        <a:xfrm>
          <a:off x="1230481" y="2015918"/>
          <a:ext cx="0" cy="249769"/>
        </a:xfrm>
        <a:prstGeom prst="line">
          <a:avLst/>
        </a:prstGeom>
        <a:noFill/>
        <a:ln w="127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5C68C37A-C349-49AE-97A1-63D110D2C7D1}">
      <dsp:nvSpPr>
        <dsp:cNvPr id="0" name=""/>
        <dsp:cNvSpPr/>
      </dsp:nvSpPr>
      <dsp:spPr>
        <a:xfrm>
          <a:off x="1879550" y="3002265"/>
          <a:ext cx="1606845" cy="428176"/>
        </a:xfrm>
        <a:prstGeom prst="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60960" bIns="0" numCol="1" spcCol="1270" anchor="ctr" anchorCtr="0">
          <a:noAutofit/>
        </a:bodyPr>
        <a:lstStyle/>
        <a:p>
          <a:pPr marL="0" lvl="0" indent="0" algn="ctr" defTabSz="533400">
            <a:lnSpc>
              <a:spcPct val="90000"/>
            </a:lnSpc>
            <a:spcBef>
              <a:spcPct val="0"/>
            </a:spcBef>
            <a:spcAft>
              <a:spcPct val="35000"/>
            </a:spcAft>
            <a:buNone/>
            <a:defRPr b="1"/>
          </a:pPr>
          <a:r>
            <a:rPr lang="mn-MN" sz="1200" b="1" i="0" kern="1200" spc="300" baseline="0" dirty="0">
              <a:solidFill>
                <a:srgbClr val="FFC000"/>
              </a:solidFill>
              <a:latin typeface="Arial" panose="020B0604020202020204" pitchFamily="34" charset="0"/>
              <a:cs typeface="Arial" panose="020B0604020202020204" pitchFamily="34" charset="0"/>
            </a:rPr>
            <a:t>9 сарын 18</a:t>
          </a:r>
          <a:endParaRPr lang="en-US" sz="1200" b="1" i="0" kern="1200" spc="300" baseline="0" dirty="0">
            <a:solidFill>
              <a:srgbClr val="FFC000"/>
            </a:solidFill>
            <a:latin typeface="Arial" panose="020B0604020202020204" pitchFamily="34" charset="0"/>
            <a:cs typeface="Arial" panose="020B0604020202020204" pitchFamily="34" charset="0"/>
          </a:endParaRPr>
        </a:p>
      </dsp:txBody>
      <dsp:txXfrm>
        <a:off x="1879550" y="3002265"/>
        <a:ext cx="1606845" cy="428176"/>
      </dsp:txXfrm>
    </dsp:sp>
    <dsp:sp modelId="{A01D9671-7007-4F3F-98D6-A9730C5B45E4}">
      <dsp:nvSpPr>
        <dsp:cNvPr id="0" name=""/>
        <dsp:cNvSpPr/>
      </dsp:nvSpPr>
      <dsp:spPr>
        <a:xfrm>
          <a:off x="1377976" y="3677995"/>
          <a:ext cx="2163269" cy="132931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533400">
            <a:lnSpc>
              <a:spcPct val="90000"/>
            </a:lnSpc>
            <a:spcBef>
              <a:spcPct val="0"/>
            </a:spcBef>
            <a:spcAft>
              <a:spcPct val="35000"/>
            </a:spcAft>
            <a:buNone/>
          </a:pPr>
          <a:r>
            <a:rPr lang="en-US" sz="1200" kern="12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Х</a:t>
          </a:r>
          <a:r>
            <a:rPr lang="mn-MN" sz="1200"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илээр зорчих үнэмлэхийг Замын-Үүд – Эрээн боомтоор “Нэрсийн жагсаалт” гэсэн хэлбэртэйгээр анх удаа хятадын жуулчдад хэрэглэсэн</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1377976" y="3677995"/>
        <a:ext cx="2163269" cy="1329313"/>
      </dsp:txXfrm>
    </dsp:sp>
    <dsp:sp modelId="{D4347EDB-4883-4C4B-A672-6266C9702B5A}">
      <dsp:nvSpPr>
        <dsp:cNvPr id="0" name=""/>
        <dsp:cNvSpPr/>
      </dsp:nvSpPr>
      <dsp:spPr>
        <a:xfrm>
          <a:off x="2832401" y="2631621"/>
          <a:ext cx="0" cy="249769"/>
        </a:xfrm>
        <a:prstGeom prst="line">
          <a:avLst/>
        </a:prstGeom>
        <a:noFill/>
        <a:ln w="127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1202727" y="2318132"/>
          <a:ext cx="55507" cy="55507"/>
        </a:xfrm>
        <a:prstGeom prst="rect">
          <a:avLst/>
        </a:prstGeom>
        <a:solidFill>
          <a:schemeClr val="accent5"/>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0813CD-B7B7-4CC7-9B2D-B5AE3D30A4DA}">
      <dsp:nvSpPr>
        <dsp:cNvPr id="0" name=""/>
        <dsp:cNvSpPr/>
      </dsp:nvSpPr>
      <dsp:spPr>
        <a:xfrm rot="2700000">
          <a:off x="2804647" y="2580140"/>
          <a:ext cx="55507" cy="55507"/>
        </a:xfrm>
        <a:prstGeom prst="rect">
          <a:avLst/>
        </a:prstGeom>
        <a:solidFill>
          <a:schemeClr val="accent5"/>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03B6E-C1DB-44F5-ABB8-38EF445ED1E8}">
      <dsp:nvSpPr>
        <dsp:cNvPr id="0" name=""/>
        <dsp:cNvSpPr/>
      </dsp:nvSpPr>
      <dsp:spPr>
        <a:xfrm>
          <a:off x="2700170" y="1426531"/>
          <a:ext cx="1771458" cy="428176"/>
        </a:xfrm>
        <a:prstGeom prst="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60960" bIns="0" numCol="1" spcCol="1270" anchor="ctr" anchorCtr="0">
          <a:noAutofit/>
        </a:bodyPr>
        <a:lstStyle/>
        <a:p>
          <a:pPr marL="0" lvl="0" indent="0" algn="ctr" defTabSz="533400">
            <a:lnSpc>
              <a:spcPct val="90000"/>
            </a:lnSpc>
            <a:spcBef>
              <a:spcPct val="0"/>
            </a:spcBef>
            <a:spcAft>
              <a:spcPct val="35000"/>
            </a:spcAft>
            <a:buNone/>
            <a:defRPr b="1"/>
          </a:pPr>
          <a:r>
            <a:rPr lang="mn-MN" sz="1200" b="1" i="0" kern="1200" spc="300" baseline="0" dirty="0">
              <a:solidFill>
                <a:srgbClr val="FFC000"/>
              </a:solidFill>
              <a:latin typeface="Arial" panose="020B0604020202020204" pitchFamily="34" charset="0"/>
              <a:cs typeface="Arial" panose="020B0604020202020204" pitchFamily="34" charset="0"/>
            </a:rPr>
            <a:t>3 сарын 29</a:t>
          </a:r>
          <a:endParaRPr lang="en-US" sz="1200" b="1" i="0" kern="1200" spc="300" baseline="0" dirty="0">
            <a:solidFill>
              <a:srgbClr val="FFC000"/>
            </a:solidFill>
            <a:latin typeface="Arial" panose="020B0604020202020204" pitchFamily="34" charset="0"/>
            <a:cs typeface="Arial" panose="020B0604020202020204" pitchFamily="34" charset="0"/>
          </a:endParaRPr>
        </a:p>
      </dsp:txBody>
      <dsp:txXfrm>
        <a:off x="2700170" y="1426531"/>
        <a:ext cx="1771458" cy="428176"/>
      </dsp:txXfrm>
    </dsp:sp>
    <dsp:sp modelId="{04897CD2-CF6F-4A55-8E79-1E7393B07B06}">
      <dsp:nvSpPr>
        <dsp:cNvPr id="0" name=""/>
        <dsp:cNvSpPr/>
      </dsp:nvSpPr>
      <dsp:spPr>
        <a:xfrm>
          <a:off x="2805887" y="226180"/>
          <a:ext cx="1757703" cy="103086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533400">
            <a:lnSpc>
              <a:spcPct val="90000"/>
            </a:lnSpc>
            <a:spcBef>
              <a:spcPct val="0"/>
            </a:spcBef>
            <a:spcAft>
              <a:spcPct val="35000"/>
            </a:spcAft>
            <a:buNone/>
          </a:pPr>
          <a:r>
            <a:rPr lang="mn-MN" sz="1200" kern="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“БНХАУ-ын хилээр нэвтрэх үнэмлэх”-ээр бүлэг жуулчдыг улсын хил нэвтрүүлэх ажил хэрэгжүүлсэн</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2805887" y="226180"/>
        <a:ext cx="1757703" cy="1030864"/>
      </dsp:txXfrm>
    </dsp:sp>
    <dsp:sp modelId="{73ACB8E4-FFC1-49E5-BB46-1EBD63F3BF67}">
      <dsp:nvSpPr>
        <dsp:cNvPr id="0" name=""/>
        <dsp:cNvSpPr/>
      </dsp:nvSpPr>
      <dsp:spPr>
        <a:xfrm>
          <a:off x="3688741" y="2015918"/>
          <a:ext cx="0" cy="249769"/>
        </a:xfrm>
        <a:prstGeom prst="line">
          <a:avLst/>
        </a:prstGeom>
        <a:noFill/>
        <a:ln w="127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CBCB6B30-5D46-4B19-B9DE-C0B7FB057712}">
      <dsp:nvSpPr>
        <dsp:cNvPr id="0" name=""/>
        <dsp:cNvSpPr/>
      </dsp:nvSpPr>
      <dsp:spPr>
        <a:xfrm>
          <a:off x="3989020" y="2991465"/>
          <a:ext cx="1489450" cy="428176"/>
        </a:xfrm>
        <a:prstGeom prst="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60960" bIns="0" numCol="1" spcCol="1270" anchor="ctr" anchorCtr="0">
          <a:noAutofit/>
        </a:bodyPr>
        <a:lstStyle/>
        <a:p>
          <a:pPr marL="0" lvl="0" indent="0" algn="ctr" defTabSz="533400">
            <a:lnSpc>
              <a:spcPct val="90000"/>
            </a:lnSpc>
            <a:spcBef>
              <a:spcPct val="0"/>
            </a:spcBef>
            <a:spcAft>
              <a:spcPct val="35000"/>
            </a:spcAft>
            <a:buNone/>
            <a:defRPr b="1"/>
          </a:pPr>
          <a:r>
            <a:rPr lang="mn-MN" sz="1200" b="1" i="0" kern="1200" spc="300" baseline="0" dirty="0">
              <a:solidFill>
                <a:srgbClr val="FFC000"/>
              </a:solidFill>
              <a:latin typeface="Arial" panose="020B0604020202020204" pitchFamily="34" charset="0"/>
              <a:cs typeface="Arial" panose="020B0604020202020204" pitchFamily="34" charset="0"/>
            </a:rPr>
            <a:t>5 сарын 24</a:t>
          </a:r>
          <a:endParaRPr lang="en-US" sz="1200" b="1" i="0" kern="1200" spc="300" baseline="0" dirty="0">
            <a:solidFill>
              <a:srgbClr val="FFC000"/>
            </a:solidFill>
            <a:latin typeface="Arial" panose="020B0604020202020204" pitchFamily="34" charset="0"/>
            <a:cs typeface="Arial" panose="020B0604020202020204" pitchFamily="34" charset="0"/>
          </a:endParaRPr>
        </a:p>
      </dsp:txBody>
      <dsp:txXfrm>
        <a:off x="3989020" y="2991465"/>
        <a:ext cx="1489450" cy="428176"/>
      </dsp:txXfrm>
    </dsp:sp>
    <dsp:sp modelId="{95B1E40E-26D9-44C8-A99F-14EA44505DF3}">
      <dsp:nvSpPr>
        <dsp:cNvPr id="0" name=""/>
        <dsp:cNvSpPr/>
      </dsp:nvSpPr>
      <dsp:spPr>
        <a:xfrm>
          <a:off x="3836237" y="3661230"/>
          <a:ext cx="2163269" cy="1336306"/>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533400">
            <a:lnSpc>
              <a:spcPct val="90000"/>
            </a:lnSpc>
            <a:spcBef>
              <a:spcPct val="0"/>
            </a:spcBef>
            <a:spcAft>
              <a:spcPct val="35000"/>
            </a:spcAft>
            <a:buNone/>
          </a:pPr>
          <a:r>
            <a:rPr lang="mn-MN" sz="1200" kern="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Монгол Улсын Зам, тээвэр, аялал жуулчлалын яам, БНХАУ-ын Үндэсний аялал жуулчлалын газар хоорондын Харилцан ойлголцлын санамж бичиг байгуулсан. ЗТАЖЯ</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3836237" y="3661230"/>
        <a:ext cx="2163269" cy="1336306"/>
      </dsp:txXfrm>
    </dsp:sp>
    <dsp:sp modelId="{BBBD3B06-9C30-48DB-A77E-5A358B1C6E78}">
      <dsp:nvSpPr>
        <dsp:cNvPr id="0" name=""/>
        <dsp:cNvSpPr/>
      </dsp:nvSpPr>
      <dsp:spPr>
        <a:xfrm>
          <a:off x="4917872" y="2620821"/>
          <a:ext cx="0" cy="249769"/>
        </a:xfrm>
        <a:prstGeom prst="line">
          <a:avLst/>
        </a:prstGeom>
        <a:noFill/>
        <a:ln w="127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FE89438A-B301-4219-9492-D30967496E8F}">
      <dsp:nvSpPr>
        <dsp:cNvPr id="0" name=""/>
        <dsp:cNvSpPr/>
      </dsp:nvSpPr>
      <dsp:spPr>
        <a:xfrm rot="2700000">
          <a:off x="3660988" y="2318132"/>
          <a:ext cx="55507" cy="55507"/>
        </a:xfrm>
        <a:prstGeom prst="rect">
          <a:avLst/>
        </a:prstGeom>
        <a:solidFill>
          <a:schemeClr val="accent5"/>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4381E-6C24-436D-B265-4BCFEFA46591}">
      <dsp:nvSpPr>
        <dsp:cNvPr id="0" name=""/>
        <dsp:cNvSpPr/>
      </dsp:nvSpPr>
      <dsp:spPr>
        <a:xfrm rot="2700000">
          <a:off x="4890812" y="2570034"/>
          <a:ext cx="54119" cy="54119"/>
        </a:xfrm>
        <a:prstGeom prst="rect">
          <a:avLst/>
        </a:prstGeom>
        <a:solidFill>
          <a:schemeClr val="accent5"/>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6D506-033B-4CA4-9572-41E373A6B43C}">
      <dsp:nvSpPr>
        <dsp:cNvPr id="0" name=""/>
        <dsp:cNvSpPr/>
      </dsp:nvSpPr>
      <dsp:spPr>
        <a:xfrm>
          <a:off x="5167791" y="1426531"/>
          <a:ext cx="1729310" cy="428176"/>
        </a:xfrm>
        <a:prstGeom prst="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60960" bIns="0" numCol="1" spcCol="1270" anchor="ctr" anchorCtr="0">
          <a:noAutofit/>
        </a:bodyPr>
        <a:lstStyle/>
        <a:p>
          <a:pPr marL="0" lvl="0" indent="0" algn="ctr" defTabSz="533400">
            <a:lnSpc>
              <a:spcPct val="90000"/>
            </a:lnSpc>
            <a:spcBef>
              <a:spcPct val="0"/>
            </a:spcBef>
            <a:spcAft>
              <a:spcPct val="35000"/>
            </a:spcAft>
            <a:buNone/>
            <a:defRPr b="1"/>
          </a:pPr>
          <a:r>
            <a:rPr lang="mn-MN" sz="1200" b="1" i="0" kern="1200" spc="300" baseline="0" dirty="0">
              <a:solidFill>
                <a:srgbClr val="FFC000"/>
              </a:solidFill>
              <a:latin typeface="Arial" panose="020B0604020202020204" pitchFamily="34" charset="0"/>
              <a:cs typeface="Arial" panose="020B0604020202020204" pitchFamily="34" charset="0"/>
            </a:rPr>
            <a:t>6 сарын 22</a:t>
          </a:r>
          <a:endParaRPr lang="en-US" sz="1200" b="1" i="0" kern="1200" spc="300" baseline="0" dirty="0">
            <a:solidFill>
              <a:srgbClr val="FFC000"/>
            </a:solidFill>
            <a:latin typeface="Arial" panose="020B0604020202020204" pitchFamily="34" charset="0"/>
            <a:cs typeface="Arial" panose="020B0604020202020204" pitchFamily="34" charset="0"/>
          </a:endParaRPr>
        </a:p>
      </dsp:txBody>
      <dsp:txXfrm>
        <a:off x="5167791" y="1426531"/>
        <a:ext cx="1729310" cy="428176"/>
      </dsp:txXfrm>
    </dsp:sp>
    <dsp:sp modelId="{FE14A9FC-66E7-4679-B63E-054F98E59204}">
      <dsp:nvSpPr>
        <dsp:cNvPr id="0" name=""/>
        <dsp:cNvSpPr/>
      </dsp:nvSpPr>
      <dsp:spPr>
        <a:xfrm>
          <a:off x="5092051" y="49897"/>
          <a:ext cx="2321382" cy="118358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533400">
            <a:lnSpc>
              <a:spcPct val="90000"/>
            </a:lnSpc>
            <a:spcBef>
              <a:spcPct val="0"/>
            </a:spcBef>
            <a:spcAft>
              <a:spcPct val="35000"/>
            </a:spcAft>
            <a:buNone/>
          </a:pPr>
          <a:r>
            <a:rPr lang="mn-MN" sz="1200" kern="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“Хятад жуулчдыг Монгол Улсад бүлгээр аялахыг зохион байгуулах аялал жуулчлалын байгууллагуудыг сонгох түр журам”,  ЗТАЖЯ</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5092051" y="49897"/>
        <a:ext cx="2321382" cy="1183585"/>
      </dsp:txXfrm>
    </dsp:sp>
    <dsp:sp modelId="{4702B22B-8EB6-4454-9F8E-9A963F32B8A1}">
      <dsp:nvSpPr>
        <dsp:cNvPr id="0" name=""/>
        <dsp:cNvSpPr/>
      </dsp:nvSpPr>
      <dsp:spPr>
        <a:xfrm>
          <a:off x="6147002" y="2015918"/>
          <a:ext cx="0" cy="249769"/>
        </a:xfrm>
        <a:prstGeom prst="line">
          <a:avLst/>
        </a:prstGeom>
        <a:noFill/>
        <a:ln w="127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270971D8-F05B-4392-88C0-D9921BB5F6B0}">
      <dsp:nvSpPr>
        <dsp:cNvPr id="0" name=""/>
        <dsp:cNvSpPr/>
      </dsp:nvSpPr>
      <dsp:spPr>
        <a:xfrm>
          <a:off x="6479621" y="2991465"/>
          <a:ext cx="1318834" cy="428176"/>
        </a:xfrm>
        <a:prstGeom prst="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60960" bIns="0" numCol="1" spcCol="1270" anchor="ctr" anchorCtr="0">
          <a:noAutofit/>
        </a:bodyPr>
        <a:lstStyle/>
        <a:p>
          <a:pPr marL="0" lvl="0" indent="0" algn="ctr" defTabSz="533400">
            <a:lnSpc>
              <a:spcPct val="90000"/>
            </a:lnSpc>
            <a:spcBef>
              <a:spcPct val="0"/>
            </a:spcBef>
            <a:spcAft>
              <a:spcPct val="35000"/>
            </a:spcAft>
            <a:buNone/>
            <a:defRPr b="1"/>
          </a:pPr>
          <a:r>
            <a:rPr lang="mn-MN" sz="1200" b="1" i="0" kern="1200" spc="300" baseline="0" dirty="0">
              <a:solidFill>
                <a:srgbClr val="FFC000"/>
              </a:solidFill>
              <a:latin typeface="Arial" panose="020B0604020202020204" pitchFamily="34" charset="0"/>
              <a:cs typeface="Arial" panose="020B0604020202020204" pitchFamily="34" charset="0"/>
            </a:rPr>
            <a:t>3 сарын 3</a:t>
          </a:r>
          <a:endParaRPr lang="en-US" sz="1200" b="1" i="0" kern="1200" spc="300" baseline="0" dirty="0">
            <a:solidFill>
              <a:srgbClr val="FFC000"/>
            </a:solidFill>
            <a:latin typeface="Arial" panose="020B0604020202020204" pitchFamily="34" charset="0"/>
            <a:cs typeface="Arial" panose="020B0604020202020204" pitchFamily="34" charset="0"/>
          </a:endParaRPr>
        </a:p>
      </dsp:txBody>
      <dsp:txXfrm>
        <a:off x="6479621" y="2991465"/>
        <a:ext cx="1318834" cy="428176"/>
      </dsp:txXfrm>
    </dsp:sp>
    <dsp:sp modelId="{1D60394B-1800-4790-9694-08B1C1D1B34D}">
      <dsp:nvSpPr>
        <dsp:cNvPr id="0" name=""/>
        <dsp:cNvSpPr/>
      </dsp:nvSpPr>
      <dsp:spPr>
        <a:xfrm>
          <a:off x="6294498" y="3638068"/>
          <a:ext cx="2163269" cy="103086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533400">
            <a:lnSpc>
              <a:spcPct val="90000"/>
            </a:lnSpc>
            <a:spcBef>
              <a:spcPct val="0"/>
            </a:spcBef>
            <a:spcAft>
              <a:spcPct val="35000"/>
            </a:spcAft>
            <a:buNone/>
          </a:pPr>
          <a:r>
            <a:rPr lang="mn-MN" sz="1200" kern="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“Хятадын жуулчдыг бүлгээр аялуулах тухай журам” баталж, хятадын бүлэг жуулчдад виз олгож эхэлсэн. ЗТАЖЯ, ГХЯ</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6294498" y="3638068"/>
        <a:ext cx="2163269" cy="1030864"/>
      </dsp:txXfrm>
    </dsp:sp>
    <dsp:sp modelId="{59F1EF41-14EA-48EE-A559-118169DBDB24}">
      <dsp:nvSpPr>
        <dsp:cNvPr id="0" name=""/>
        <dsp:cNvSpPr/>
      </dsp:nvSpPr>
      <dsp:spPr>
        <a:xfrm>
          <a:off x="7376133" y="2620821"/>
          <a:ext cx="0" cy="249769"/>
        </a:xfrm>
        <a:prstGeom prst="line">
          <a:avLst/>
        </a:prstGeom>
        <a:noFill/>
        <a:ln w="127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F2E81385-B138-4A59-9452-A3C9AC4F2012}">
      <dsp:nvSpPr>
        <dsp:cNvPr id="0" name=""/>
        <dsp:cNvSpPr/>
      </dsp:nvSpPr>
      <dsp:spPr>
        <a:xfrm rot="2700000">
          <a:off x="6119249" y="2318132"/>
          <a:ext cx="55507" cy="55507"/>
        </a:xfrm>
        <a:prstGeom prst="rect">
          <a:avLst/>
        </a:prstGeom>
        <a:solidFill>
          <a:schemeClr val="accent5"/>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947F0-E28B-4B2E-B1D6-BFEED1AF012B}">
      <dsp:nvSpPr>
        <dsp:cNvPr id="0" name=""/>
        <dsp:cNvSpPr/>
      </dsp:nvSpPr>
      <dsp:spPr>
        <a:xfrm rot="2700000">
          <a:off x="7352172" y="2573133"/>
          <a:ext cx="47920" cy="47920"/>
        </a:xfrm>
        <a:prstGeom prst="rect">
          <a:avLst/>
        </a:prstGeom>
        <a:solidFill>
          <a:schemeClr val="accent5"/>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04B95-81DC-4C70-990B-FEE82F4C63E7}">
      <dsp:nvSpPr>
        <dsp:cNvPr id="0" name=""/>
        <dsp:cNvSpPr/>
      </dsp:nvSpPr>
      <dsp:spPr>
        <a:xfrm>
          <a:off x="7744683" y="1426531"/>
          <a:ext cx="1101621" cy="428176"/>
        </a:xfrm>
        <a:prstGeom prst="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60960" bIns="0" numCol="1" spcCol="1270" anchor="ctr" anchorCtr="0">
          <a:noAutofit/>
        </a:bodyPr>
        <a:lstStyle/>
        <a:p>
          <a:pPr marL="0" lvl="0" indent="0" algn="ctr" defTabSz="533400">
            <a:lnSpc>
              <a:spcPct val="90000"/>
            </a:lnSpc>
            <a:spcBef>
              <a:spcPct val="0"/>
            </a:spcBef>
            <a:spcAft>
              <a:spcPct val="35000"/>
            </a:spcAft>
            <a:buNone/>
            <a:defRPr b="1"/>
          </a:pPr>
          <a:r>
            <a:rPr lang="mn-MN" sz="1200" b="1" i="0" kern="1200" spc="300" baseline="0" dirty="0">
              <a:solidFill>
                <a:srgbClr val="FFC000"/>
              </a:solidFill>
              <a:latin typeface="Arial" panose="020B0604020202020204" pitchFamily="34" charset="0"/>
              <a:cs typeface="Arial" panose="020B0604020202020204" pitchFamily="34" charset="0"/>
            </a:rPr>
            <a:t>3 сар</a:t>
          </a:r>
          <a:endParaRPr lang="en-US" sz="1200" b="1" i="0" kern="1200" spc="300" baseline="0" dirty="0">
            <a:solidFill>
              <a:srgbClr val="FFC000"/>
            </a:solidFill>
            <a:latin typeface="Arial" panose="020B0604020202020204" pitchFamily="34" charset="0"/>
            <a:cs typeface="Arial" panose="020B0604020202020204" pitchFamily="34" charset="0"/>
          </a:endParaRPr>
        </a:p>
      </dsp:txBody>
      <dsp:txXfrm>
        <a:off x="7744683" y="1426531"/>
        <a:ext cx="1101621" cy="428176"/>
      </dsp:txXfrm>
    </dsp:sp>
    <dsp:sp modelId="{725F2AEF-0925-4411-A89A-5976D96BC3B1}">
      <dsp:nvSpPr>
        <dsp:cNvPr id="0" name=""/>
        <dsp:cNvSpPr/>
      </dsp:nvSpPr>
      <dsp:spPr>
        <a:xfrm>
          <a:off x="7722408" y="661376"/>
          <a:ext cx="1757703" cy="70633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533400">
            <a:lnSpc>
              <a:spcPct val="90000"/>
            </a:lnSpc>
            <a:spcBef>
              <a:spcPct val="0"/>
            </a:spcBef>
            <a:spcAft>
              <a:spcPct val="35000"/>
            </a:spcAft>
            <a:buNone/>
          </a:pPr>
          <a:r>
            <a:rPr lang="mn-MN" sz="1200" kern="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“БНХАУ-ын хилээр нэвтрэх үнэмлэх”-ийг манай тал зөвшөөрч, </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7722408" y="661376"/>
        <a:ext cx="1757703" cy="706333"/>
      </dsp:txXfrm>
    </dsp:sp>
    <dsp:sp modelId="{3F1F843F-8CAA-4ECF-B5A2-211D6C43D3C6}">
      <dsp:nvSpPr>
        <dsp:cNvPr id="0" name=""/>
        <dsp:cNvSpPr/>
      </dsp:nvSpPr>
      <dsp:spPr>
        <a:xfrm>
          <a:off x="8605263" y="2015918"/>
          <a:ext cx="0" cy="249769"/>
        </a:xfrm>
        <a:prstGeom prst="line">
          <a:avLst/>
        </a:prstGeom>
        <a:noFill/>
        <a:ln w="127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5C79AFB7-1F00-E148-BF4A-170D983A26A7}">
      <dsp:nvSpPr>
        <dsp:cNvPr id="0" name=""/>
        <dsp:cNvSpPr/>
      </dsp:nvSpPr>
      <dsp:spPr>
        <a:xfrm>
          <a:off x="8631875" y="3002269"/>
          <a:ext cx="2163269" cy="60633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533400">
            <a:lnSpc>
              <a:spcPct val="90000"/>
            </a:lnSpc>
            <a:spcBef>
              <a:spcPct val="0"/>
            </a:spcBef>
            <a:spcAft>
              <a:spcPct val="35000"/>
            </a:spcAft>
            <a:buNone/>
            <a:defRPr b="1"/>
          </a:pPr>
          <a:r>
            <a:rPr lang="mn-MN" sz="1200" b="1" i="0" kern="1200" spc="0" baseline="0" dirty="0">
              <a:solidFill>
                <a:srgbClr val="FFC000"/>
              </a:solidFill>
              <a:latin typeface="Arial" panose="020B0604020202020204" pitchFamily="34" charset="0"/>
              <a:cs typeface="Arial" panose="020B0604020202020204" pitchFamily="34" charset="0"/>
            </a:rPr>
            <a:t>2 сар</a:t>
          </a:r>
          <a:endParaRPr lang="en-US" sz="1200" b="1" i="0" kern="1200" spc="0" baseline="0" dirty="0">
            <a:solidFill>
              <a:srgbClr val="FFC000"/>
            </a:solidFill>
            <a:latin typeface="Arial" panose="020B0604020202020204" pitchFamily="34" charset="0"/>
            <a:cs typeface="Arial" panose="020B0604020202020204" pitchFamily="34" charset="0"/>
          </a:endParaRPr>
        </a:p>
      </dsp:txBody>
      <dsp:txXfrm>
        <a:off x="8631875" y="3002269"/>
        <a:ext cx="2163269" cy="606335"/>
      </dsp:txXfrm>
    </dsp:sp>
    <dsp:sp modelId="{BC0F88ED-E1C6-DB4F-A249-8C64A84F17DA}">
      <dsp:nvSpPr>
        <dsp:cNvPr id="0" name=""/>
        <dsp:cNvSpPr/>
      </dsp:nvSpPr>
      <dsp:spPr>
        <a:xfrm>
          <a:off x="8752759" y="3486427"/>
          <a:ext cx="2163269" cy="118358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533400">
            <a:lnSpc>
              <a:spcPct val="90000"/>
            </a:lnSpc>
            <a:spcBef>
              <a:spcPct val="0"/>
            </a:spcBef>
            <a:spcAft>
              <a:spcPct val="35000"/>
            </a:spcAft>
            <a:buNone/>
          </a:pPr>
          <a:r>
            <a:rPr lang="mn-MN" sz="1200" kern="1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Хил орчмын бүс нутгийн аялал жуулчлалаар түр хугацаагаар уг үнэмлэх бүхий иргэдийг хилээр нэвтрүүлж байсныг  зогсоосон</a:t>
          </a:r>
          <a:endParaRPr lang="en-US" sz="1200" b="0" i="0" kern="1200" spc="0" baseline="0" dirty="0">
            <a:solidFill>
              <a:srgbClr val="002060"/>
            </a:solidFill>
            <a:latin typeface="Arial" panose="020B0604020202020204" pitchFamily="34" charset="0"/>
            <a:cs typeface="Arial" panose="020B0604020202020204" pitchFamily="34" charset="0"/>
          </a:endParaRPr>
        </a:p>
      </dsp:txBody>
      <dsp:txXfrm>
        <a:off x="8752759" y="3486427"/>
        <a:ext cx="2163269" cy="1183585"/>
      </dsp:txXfrm>
    </dsp:sp>
    <dsp:sp modelId="{27FCA50D-2E87-B046-8D91-1E576F2E64DA}">
      <dsp:nvSpPr>
        <dsp:cNvPr id="0" name=""/>
        <dsp:cNvSpPr/>
      </dsp:nvSpPr>
      <dsp:spPr>
        <a:xfrm>
          <a:off x="9713510" y="2648573"/>
          <a:ext cx="0" cy="353695"/>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3B98CC0-1029-46A6-8053-0933F88F7705}">
      <dsp:nvSpPr>
        <dsp:cNvPr id="0" name=""/>
        <dsp:cNvSpPr/>
      </dsp:nvSpPr>
      <dsp:spPr>
        <a:xfrm rot="2700000">
          <a:off x="8585249" y="2325872"/>
          <a:ext cx="40027" cy="40027"/>
        </a:xfrm>
        <a:prstGeom prst="rect">
          <a:avLst/>
        </a:prstGeom>
        <a:solidFill>
          <a:schemeClr val="accent5"/>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909AC-7EF4-CB4C-84EC-7ED9278CAA35}">
      <dsp:nvSpPr>
        <dsp:cNvPr id="0" name=""/>
        <dsp:cNvSpPr/>
      </dsp:nvSpPr>
      <dsp:spPr>
        <a:xfrm rot="2700000">
          <a:off x="9674208" y="2609272"/>
          <a:ext cx="78603" cy="78603"/>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2661340"/>
          <a:ext cx="10940450" cy="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263842" y="1650031"/>
          <a:ext cx="3850098" cy="638721"/>
        </a:xfrm>
        <a:prstGeom prst="rect">
          <a:avLst/>
        </a:prstGeom>
        <a:gradFill rotWithShape="0">
          <a:gsLst>
            <a:gs pos="0">
              <a:srgbClr val="002060"/>
            </a:gs>
            <a:gs pos="100000">
              <a:schemeClr val="accent1">
                <a:lumMod val="60000"/>
                <a:lumOff val="40000"/>
              </a:schemeClr>
            </a:gs>
          </a:gsLst>
          <a:lin ang="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0" kern="1200" dirty="0">
              <a:latin typeface="Arial" panose="020B0604020202020204" pitchFamily="34" charset="0"/>
              <a:cs typeface="Arial" panose="020B0604020202020204" pitchFamily="34" charset="0"/>
            </a:rPr>
            <a:t>2023.05.04</a:t>
          </a:r>
        </a:p>
      </dsp:txBody>
      <dsp:txXfrm>
        <a:off x="263842" y="1650031"/>
        <a:ext cx="3850098" cy="638721"/>
      </dsp:txXfrm>
    </dsp:sp>
    <dsp:sp modelId="{255B3FC7-BD87-4810-87ED-7952D0F23157}">
      <dsp:nvSpPr>
        <dsp:cNvPr id="0" name=""/>
        <dsp:cNvSpPr/>
      </dsp:nvSpPr>
      <dsp:spPr>
        <a:xfrm>
          <a:off x="263842" y="865750"/>
          <a:ext cx="3850098" cy="784280"/>
        </a:xfrm>
        <a:prstGeom prst="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mn-MN" sz="1700" kern="1200" dirty="0">
              <a:latin typeface="Arial" panose="020B0604020202020204" pitchFamily="34" charset="0"/>
              <a:cs typeface="Arial" panose="020B0604020202020204" pitchFamily="34" charset="0"/>
            </a:rPr>
            <a:t>Аялал жуулчлалын тухай хууль хууль шинэчлэгдэн батлагдсан.</a:t>
          </a:r>
          <a:endParaRPr lang="en-US" sz="1700" kern="1200" dirty="0">
            <a:latin typeface="Arial" panose="020B0604020202020204" pitchFamily="34" charset="0"/>
            <a:cs typeface="Arial" panose="020B0604020202020204" pitchFamily="34" charset="0"/>
          </a:endParaRPr>
        </a:p>
      </dsp:txBody>
      <dsp:txXfrm>
        <a:off x="263842" y="865750"/>
        <a:ext cx="3850098" cy="784280"/>
      </dsp:txXfrm>
    </dsp:sp>
    <dsp:sp modelId="{DF478A7F-4668-4E0A-86F7-C1205CF5AA73}">
      <dsp:nvSpPr>
        <dsp:cNvPr id="0" name=""/>
        <dsp:cNvSpPr/>
      </dsp:nvSpPr>
      <dsp:spPr>
        <a:xfrm>
          <a:off x="2188891" y="2288752"/>
          <a:ext cx="0" cy="372587"/>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0971D8-F05B-4392-88C0-D9921BB5F6B0}">
      <dsp:nvSpPr>
        <dsp:cNvPr id="0" name=""/>
        <dsp:cNvSpPr/>
      </dsp:nvSpPr>
      <dsp:spPr>
        <a:xfrm>
          <a:off x="2451397" y="3033928"/>
          <a:ext cx="3850098" cy="638721"/>
        </a:xfrm>
        <a:prstGeom prst="rect">
          <a:avLst/>
        </a:prstGeom>
        <a:gradFill rotWithShape="0">
          <a:gsLst>
            <a:gs pos="0">
              <a:srgbClr val="002060"/>
            </a:gs>
            <a:gs pos="100000">
              <a:schemeClr val="accent1">
                <a:lumMod val="60000"/>
                <a:lumOff val="40000"/>
              </a:schemeClr>
            </a:gs>
          </a:gsLst>
          <a:lin ang="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0" u="none" kern="1200" dirty="0">
              <a:latin typeface="Arial" panose="020B0604020202020204" pitchFamily="34" charset="0"/>
              <a:cs typeface="Arial" panose="020B0604020202020204" pitchFamily="34" charset="0"/>
            </a:rPr>
            <a:t>2023.08.10</a:t>
          </a:r>
        </a:p>
      </dsp:txBody>
      <dsp:txXfrm>
        <a:off x="2451397" y="3033928"/>
        <a:ext cx="3850098" cy="638721"/>
      </dsp:txXfrm>
    </dsp:sp>
    <dsp:sp modelId="{1D60394B-1800-4790-9694-08B1C1D1B34D}">
      <dsp:nvSpPr>
        <dsp:cNvPr id="0" name=""/>
        <dsp:cNvSpPr/>
      </dsp:nvSpPr>
      <dsp:spPr>
        <a:xfrm>
          <a:off x="2451397" y="3672649"/>
          <a:ext cx="3850098" cy="784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mn-MN" sz="1700" b="0" i="0" u="none" kern="1200" dirty="0">
              <a:latin typeface="Arial" panose="020B0604020202020204" pitchFamily="34" charset="0"/>
              <a:cs typeface="Arial" panose="020B0604020202020204" pitchFamily="34" charset="0"/>
            </a:rPr>
            <a:t>Салбар дундын ажлын хэсэг байгуулагдсан</a:t>
          </a:r>
          <a:endParaRPr lang="en-US" sz="1700" kern="1200" dirty="0">
            <a:latin typeface="Arial" panose="020B0604020202020204" pitchFamily="34" charset="0"/>
            <a:cs typeface="Arial" panose="020B0604020202020204" pitchFamily="34" charset="0"/>
          </a:endParaRPr>
        </a:p>
      </dsp:txBody>
      <dsp:txXfrm>
        <a:off x="2451397" y="3672649"/>
        <a:ext cx="3850098" cy="784280"/>
      </dsp:txXfrm>
    </dsp:sp>
    <dsp:sp modelId="{59F1EF41-14EA-48EE-A559-118169DBDB24}">
      <dsp:nvSpPr>
        <dsp:cNvPr id="0" name=""/>
        <dsp:cNvSpPr/>
      </dsp:nvSpPr>
      <dsp:spPr>
        <a:xfrm>
          <a:off x="4376447" y="2661340"/>
          <a:ext cx="0" cy="372587"/>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2147490" y="2619939"/>
          <a:ext cx="82801" cy="82801"/>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947F0-E28B-4B2E-B1D6-BFEED1AF012B}">
      <dsp:nvSpPr>
        <dsp:cNvPr id="0" name=""/>
        <dsp:cNvSpPr/>
      </dsp:nvSpPr>
      <dsp:spPr>
        <a:xfrm rot="2700000">
          <a:off x="4335046" y="2619939"/>
          <a:ext cx="82801" cy="82801"/>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04B95-81DC-4C70-990B-FEE82F4C63E7}">
      <dsp:nvSpPr>
        <dsp:cNvPr id="0" name=""/>
        <dsp:cNvSpPr/>
      </dsp:nvSpPr>
      <dsp:spPr>
        <a:xfrm>
          <a:off x="4638953" y="1650031"/>
          <a:ext cx="3850098" cy="638721"/>
        </a:xfrm>
        <a:prstGeom prst="rect">
          <a:avLst/>
        </a:prstGeom>
        <a:gradFill rotWithShape="0">
          <a:gsLst>
            <a:gs pos="0">
              <a:srgbClr val="002060"/>
            </a:gs>
            <a:gs pos="100000">
              <a:schemeClr val="accent1">
                <a:lumMod val="60000"/>
                <a:lumOff val="40000"/>
              </a:schemeClr>
            </a:gs>
          </a:gsLst>
          <a:lin ang="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0" kern="1200" dirty="0">
              <a:latin typeface="Arial" panose="020B0604020202020204" pitchFamily="34" charset="0"/>
              <a:cs typeface="Arial" panose="020B0604020202020204" pitchFamily="34" charset="0"/>
            </a:rPr>
            <a:t>2023.10.17</a:t>
          </a:r>
        </a:p>
      </dsp:txBody>
      <dsp:txXfrm>
        <a:off x="4638953" y="1650031"/>
        <a:ext cx="3850098" cy="638721"/>
      </dsp:txXfrm>
    </dsp:sp>
    <dsp:sp modelId="{725F2AEF-0925-4411-A89A-5976D96BC3B1}">
      <dsp:nvSpPr>
        <dsp:cNvPr id="0" name=""/>
        <dsp:cNvSpPr/>
      </dsp:nvSpPr>
      <dsp:spPr>
        <a:xfrm>
          <a:off x="4638953" y="644543"/>
          <a:ext cx="3850098" cy="10054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mn-MN" sz="1700" b="0" kern="1200" dirty="0">
              <a:latin typeface="Arial" panose="020B0604020202020204" pitchFamily="34" charset="0"/>
              <a:cs typeface="Arial" panose="020B0604020202020204" pitchFamily="34" charset="0"/>
            </a:rPr>
            <a:t>Аялал жуулчлалын хамтын ажиллагааг гүнзгийрүүлэх тухай хэлэлцээрийг байгуулсан</a:t>
          </a:r>
          <a:endParaRPr lang="en-US" sz="1700" b="0" kern="1200" dirty="0">
            <a:latin typeface="Arial" panose="020B0604020202020204" pitchFamily="34" charset="0"/>
            <a:cs typeface="Arial" panose="020B0604020202020204" pitchFamily="34" charset="0"/>
          </a:endParaRPr>
        </a:p>
      </dsp:txBody>
      <dsp:txXfrm>
        <a:off x="4638953" y="644543"/>
        <a:ext cx="3850098" cy="1005487"/>
      </dsp:txXfrm>
    </dsp:sp>
    <dsp:sp modelId="{3F1F843F-8CAA-4ECF-B5A2-211D6C43D3C6}">
      <dsp:nvSpPr>
        <dsp:cNvPr id="0" name=""/>
        <dsp:cNvSpPr/>
      </dsp:nvSpPr>
      <dsp:spPr>
        <a:xfrm>
          <a:off x="6564002" y="2288752"/>
          <a:ext cx="0" cy="372587"/>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197BAA-132A-2E40-B66F-81F72FB6DF45}">
      <dsp:nvSpPr>
        <dsp:cNvPr id="0" name=""/>
        <dsp:cNvSpPr/>
      </dsp:nvSpPr>
      <dsp:spPr>
        <a:xfrm>
          <a:off x="6826509" y="3033928"/>
          <a:ext cx="3850098" cy="638721"/>
        </a:xfrm>
        <a:prstGeom prst="rect">
          <a:avLst/>
        </a:prstGeom>
        <a:gradFill rotWithShape="0">
          <a:gsLst>
            <a:gs pos="0">
              <a:srgbClr val="002060"/>
            </a:gs>
            <a:gs pos="100000">
              <a:schemeClr val="accent1">
                <a:lumMod val="60000"/>
                <a:lumOff val="40000"/>
              </a:schemeClr>
            </a:gs>
          </a:gsLst>
          <a:lin ang="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0" kern="1200" dirty="0">
              <a:latin typeface="Arial" panose="020B0604020202020204" pitchFamily="34" charset="0"/>
              <a:cs typeface="Arial" panose="020B0604020202020204" pitchFamily="34" charset="0"/>
            </a:rPr>
            <a:t>2024.04.03</a:t>
          </a:r>
        </a:p>
      </dsp:txBody>
      <dsp:txXfrm>
        <a:off x="6826509" y="3033928"/>
        <a:ext cx="3850098" cy="638721"/>
      </dsp:txXfrm>
    </dsp:sp>
    <dsp:sp modelId="{80FFBB8C-6B20-2640-86CD-57E1212C3C91}">
      <dsp:nvSpPr>
        <dsp:cNvPr id="0" name=""/>
        <dsp:cNvSpPr/>
      </dsp:nvSpPr>
      <dsp:spPr>
        <a:xfrm>
          <a:off x="6826509" y="3672649"/>
          <a:ext cx="3850098" cy="14479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mn-MN" sz="1700" kern="1200" dirty="0">
              <a:latin typeface="Arial" panose="020B0604020202020204" pitchFamily="34" charset="0"/>
              <a:cs typeface="Arial" panose="020B0604020202020204" pitchFamily="34" charset="0"/>
            </a:rPr>
            <a:t>Хил орчмын нутаг дэвсгэрт аялал жуулчлалын үйл ажиллагааг зохион байгуулах, аюулгүй байдлыг хангахтай холбогдсон журам</a:t>
          </a:r>
          <a:endParaRPr lang="en-US" sz="1700" kern="1200" dirty="0">
            <a:latin typeface="Arial" panose="020B0604020202020204" pitchFamily="34" charset="0"/>
            <a:cs typeface="Arial" panose="020B0604020202020204" pitchFamily="34" charset="0"/>
          </a:endParaRPr>
        </a:p>
      </dsp:txBody>
      <dsp:txXfrm>
        <a:off x="6826509" y="3672649"/>
        <a:ext cx="3850098" cy="1447902"/>
      </dsp:txXfrm>
    </dsp:sp>
    <dsp:sp modelId="{DEBB5EFA-41D6-D041-AA50-4C86B01DFA46}">
      <dsp:nvSpPr>
        <dsp:cNvPr id="0" name=""/>
        <dsp:cNvSpPr/>
      </dsp:nvSpPr>
      <dsp:spPr>
        <a:xfrm>
          <a:off x="8751558" y="2661340"/>
          <a:ext cx="0" cy="372587"/>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3B98CC0-1029-46A6-8053-0933F88F7705}">
      <dsp:nvSpPr>
        <dsp:cNvPr id="0" name=""/>
        <dsp:cNvSpPr/>
      </dsp:nvSpPr>
      <dsp:spPr>
        <a:xfrm rot="2700000">
          <a:off x="6522602" y="2619939"/>
          <a:ext cx="82801" cy="82801"/>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BEBBE-981C-E54A-9E46-445BEE20EE06}">
      <dsp:nvSpPr>
        <dsp:cNvPr id="0" name=""/>
        <dsp:cNvSpPr/>
      </dsp:nvSpPr>
      <dsp:spPr>
        <a:xfrm rot="2700000">
          <a:off x="8710157" y="2619939"/>
          <a:ext cx="82801" cy="82801"/>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57603-1C85-1A4F-AC8D-7C43E35FD137}">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1E09F-94C4-4345-AFC7-DCC4D2B5A877}">
      <dsp:nvSpPr>
        <dsp:cNvPr id="0" name=""/>
        <dsp:cNvSpPr/>
      </dsp:nvSpPr>
      <dsp:spPr>
        <a:xfrm>
          <a:off x="0" y="0"/>
          <a:ext cx="2103120" cy="549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mn-MN" sz="2400" kern="1200" dirty="0">
              <a:latin typeface="Arial" panose="020B0604020202020204" pitchFamily="34" charset="0"/>
              <a:cs typeface="Arial" panose="020B0604020202020204" pitchFamily="34" charset="0"/>
            </a:rPr>
            <a:t>18 дугаар зүйлд</a:t>
          </a:r>
        </a:p>
      </dsp:txBody>
      <dsp:txXfrm>
        <a:off x="0" y="0"/>
        <a:ext cx="2103120" cy="5495927"/>
      </dsp:txXfrm>
    </dsp:sp>
    <dsp:sp modelId="{6DB0279F-604F-8840-9596-0860DCDF0A08}">
      <dsp:nvSpPr>
        <dsp:cNvPr id="0" name=""/>
        <dsp:cNvSpPr/>
      </dsp:nvSpPr>
      <dsp:spPr>
        <a:xfrm>
          <a:off x="2260854" y="43272"/>
          <a:ext cx="8254746" cy="86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mn-MN" sz="1800" b="1" kern="1200" dirty="0">
              <a:latin typeface="Arial" panose="020B0604020202020204" pitchFamily="34" charset="0"/>
              <a:cs typeface="Arial" panose="020B0604020202020204" pitchFamily="34" charset="0"/>
            </a:rPr>
            <a:t>“Хил орчмын аялал жуулчлалаар</a:t>
          </a:r>
          <a:r>
            <a:rPr lang="mn-MN" sz="1800" kern="1200" dirty="0">
              <a:latin typeface="Arial" panose="020B0604020202020204" pitchFamily="34" charset="0"/>
              <a:cs typeface="Arial" panose="020B0604020202020204" pitchFamily="34" charset="0"/>
            </a:rPr>
            <a:t> гадаадын иргэн </a:t>
          </a:r>
          <a:r>
            <a:rPr lang="mn-MN" sz="1800" b="1" kern="1200" dirty="0">
              <a:latin typeface="Arial" panose="020B0604020202020204" pitchFamily="34" charset="0"/>
              <a:cs typeface="Arial" panose="020B0604020202020204" pitchFamily="34" charset="0"/>
            </a:rPr>
            <a:t>Монгол Улс руу нэвтрэх асуудлыг хөрш улстай харилцан тохиролцож,</a:t>
          </a:r>
          <a:r>
            <a:rPr lang="mn-MN" sz="1800" kern="1200" dirty="0">
              <a:latin typeface="Arial" panose="020B0604020202020204" pitchFamily="34" charset="0"/>
              <a:cs typeface="Arial" panose="020B0604020202020204" pitchFamily="34" charset="0"/>
            </a:rPr>
            <a:t> </a:t>
          </a:r>
          <a:r>
            <a:rPr lang="mn-MN" sz="1800" b="1" kern="1200" dirty="0">
              <a:latin typeface="Arial" panose="020B0604020202020204" pitchFamily="34" charset="0"/>
              <a:cs typeface="Arial" panose="020B0604020202020204" pitchFamily="34" charset="0"/>
            </a:rPr>
            <a:t>Монгол Улсын олон улсын гэрээгээр шийдвэрлэнэ.</a:t>
          </a:r>
          <a:r>
            <a:rPr lang="mn-MN" sz="1800" kern="1200" dirty="0">
              <a:latin typeface="Arial" panose="020B0604020202020204" pitchFamily="34" charset="0"/>
              <a:cs typeface="Arial" panose="020B0604020202020204" pitchFamily="34" charset="0"/>
            </a:rPr>
            <a:t>” гэж, </a:t>
          </a:r>
          <a:endParaRPr lang="en-MN" sz="1800" kern="1200" dirty="0">
            <a:latin typeface="Arial" panose="020B0604020202020204" pitchFamily="34" charset="0"/>
            <a:cs typeface="Arial" panose="020B0604020202020204" pitchFamily="34" charset="0"/>
          </a:endParaRPr>
        </a:p>
      </dsp:txBody>
      <dsp:txXfrm>
        <a:off x="2260854" y="43272"/>
        <a:ext cx="8254746" cy="865447"/>
      </dsp:txXfrm>
    </dsp:sp>
    <dsp:sp modelId="{636FBE71-25F6-C14E-B6A0-BE920B2EAED6}">
      <dsp:nvSpPr>
        <dsp:cNvPr id="0" name=""/>
        <dsp:cNvSpPr/>
      </dsp:nvSpPr>
      <dsp:spPr>
        <a:xfrm>
          <a:off x="2103120" y="90871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3E49EE-B989-9644-BA4D-42C046BAE170}">
      <dsp:nvSpPr>
        <dsp:cNvPr id="0" name=""/>
        <dsp:cNvSpPr/>
      </dsp:nvSpPr>
      <dsp:spPr>
        <a:xfrm>
          <a:off x="2260854" y="951992"/>
          <a:ext cx="8254746" cy="86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mn-MN" sz="1800" kern="1200" dirty="0">
              <a:latin typeface="Arial" panose="020B0604020202020204" pitchFamily="34" charset="0"/>
              <a:cs typeface="Arial" panose="020B0604020202020204" pitchFamily="34" charset="0"/>
            </a:rPr>
            <a:t>Хил орчмын аялал жуулчлалын нутаг дэвсгэрт </a:t>
          </a:r>
          <a:r>
            <a:rPr lang="mn-MN" sz="1800" b="1" kern="1200" dirty="0">
              <a:solidFill>
                <a:srgbClr val="7030A0"/>
              </a:solidFill>
              <a:latin typeface="Arial" panose="020B0604020202020204" pitchFamily="34" charset="0"/>
              <a:cs typeface="Arial" panose="020B0604020202020204" pitchFamily="34" charset="0"/>
            </a:rPr>
            <a:t>гадаадын иргэн зорчих маршрутыг хууль зүйн болон аялал жуулчлалын асуудал эрхэлсэн Засгийн газрын гишүүн хамтран батална.</a:t>
          </a:r>
          <a:endParaRPr lang="en-MN" sz="1800" kern="1200" dirty="0">
            <a:solidFill>
              <a:srgbClr val="7030A0"/>
            </a:solidFill>
            <a:latin typeface="Arial" panose="020B0604020202020204" pitchFamily="34" charset="0"/>
            <a:cs typeface="Arial" panose="020B0604020202020204" pitchFamily="34" charset="0"/>
          </a:endParaRPr>
        </a:p>
      </dsp:txBody>
      <dsp:txXfrm>
        <a:off x="2260854" y="951992"/>
        <a:ext cx="8254746" cy="865447"/>
      </dsp:txXfrm>
    </dsp:sp>
    <dsp:sp modelId="{55359C04-694A-EF41-A70C-A5853C47D2EA}">
      <dsp:nvSpPr>
        <dsp:cNvPr id="0" name=""/>
        <dsp:cNvSpPr/>
      </dsp:nvSpPr>
      <dsp:spPr>
        <a:xfrm>
          <a:off x="2103120" y="181743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F9EFDB-6618-FA4F-BF3A-2BC94FA9ACEE}">
      <dsp:nvSpPr>
        <dsp:cNvPr id="0" name=""/>
        <dsp:cNvSpPr/>
      </dsp:nvSpPr>
      <dsp:spPr>
        <a:xfrm>
          <a:off x="2260854" y="1860712"/>
          <a:ext cx="8254746" cy="86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mn-MN" sz="1800" kern="1200" dirty="0">
              <a:latin typeface="Arial" panose="020B0604020202020204" pitchFamily="34" charset="0"/>
              <a:cs typeface="Arial" panose="020B0604020202020204" pitchFamily="34" charset="0"/>
            </a:rPr>
            <a:t>Маршрутын дагуу </a:t>
          </a:r>
          <a:r>
            <a:rPr lang="mn-MN" sz="1800" b="1" kern="1200" dirty="0">
              <a:solidFill>
                <a:srgbClr val="FF0000"/>
              </a:solidFill>
              <a:latin typeface="Arial" panose="020B0604020202020204" pitchFamily="34" charset="0"/>
              <a:cs typeface="Arial" panose="020B0604020202020204" pitchFamily="34" charset="0"/>
            </a:rPr>
            <a:t>хил орчмын аялал жуулчлалын үйл ажиллагааг </a:t>
          </a:r>
          <a:r>
            <a:rPr lang="mn-MN" sz="1800" b="0" kern="1200" dirty="0">
              <a:latin typeface="Arial" panose="020B0604020202020204" pitchFamily="34" charset="0"/>
              <a:cs typeface="Arial" panose="020B0604020202020204" pitchFamily="34" charset="0"/>
            </a:rPr>
            <a:t>хуульд заасан </a:t>
          </a:r>
          <a:r>
            <a:rPr lang="mn-MN" sz="1800" kern="1200" dirty="0">
              <a:latin typeface="Arial" panose="020B0604020202020204" pitchFamily="34" charset="0"/>
              <a:cs typeface="Arial" panose="020B0604020202020204" pitchFamily="34" charset="0"/>
            </a:rPr>
            <a:t>ангиллаар </a:t>
          </a:r>
          <a:r>
            <a:rPr lang="mn-MN" sz="1800" b="1" kern="1200" dirty="0">
              <a:solidFill>
                <a:srgbClr val="FF0000"/>
              </a:solidFill>
              <a:latin typeface="Arial" panose="020B0604020202020204" pitchFamily="34" charset="0"/>
              <a:cs typeface="Arial" panose="020B0604020202020204" pitchFamily="34" charset="0"/>
            </a:rPr>
            <a:t>бүртгүүлсэн тур оператор эрхэлнэ</a:t>
          </a:r>
          <a:r>
            <a:rPr lang="mn-MN" sz="1800" kern="1200" dirty="0">
              <a:latin typeface="Arial" panose="020B0604020202020204" pitchFamily="34" charset="0"/>
              <a:cs typeface="Arial" panose="020B0604020202020204" pitchFamily="34" charset="0"/>
            </a:rPr>
            <a:t>.</a:t>
          </a:r>
          <a:endParaRPr lang="en-MN" sz="1800" kern="1200" dirty="0">
            <a:latin typeface="Arial" panose="020B0604020202020204" pitchFamily="34" charset="0"/>
            <a:cs typeface="Arial" panose="020B0604020202020204" pitchFamily="34" charset="0"/>
          </a:endParaRPr>
        </a:p>
      </dsp:txBody>
      <dsp:txXfrm>
        <a:off x="2260854" y="1860712"/>
        <a:ext cx="8254746" cy="865447"/>
      </dsp:txXfrm>
    </dsp:sp>
    <dsp:sp modelId="{709624F7-5DFB-BE4B-A3A0-8CADB1B3BC70}">
      <dsp:nvSpPr>
        <dsp:cNvPr id="0" name=""/>
        <dsp:cNvSpPr/>
      </dsp:nvSpPr>
      <dsp:spPr>
        <a:xfrm>
          <a:off x="2103120" y="272615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84CE01-0A55-BC4B-A347-71319AD81E15}">
      <dsp:nvSpPr>
        <dsp:cNvPr id="0" name=""/>
        <dsp:cNvSpPr/>
      </dsp:nvSpPr>
      <dsp:spPr>
        <a:xfrm>
          <a:off x="2260854" y="2769431"/>
          <a:ext cx="8254746" cy="86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mn-MN" sz="1800" b="1" kern="1200" dirty="0">
              <a:solidFill>
                <a:srgbClr val="0070C0"/>
              </a:solidFill>
              <a:latin typeface="Arial" panose="020B0604020202020204" pitchFamily="34" charset="0"/>
              <a:cs typeface="Arial" panose="020B0604020202020204" pitchFamily="34" charset="0"/>
            </a:rPr>
            <a:t>Тур оператор</a:t>
          </a:r>
          <a:r>
            <a:rPr lang="mn-MN" sz="1800" kern="1200" dirty="0">
              <a:solidFill>
                <a:srgbClr val="0070C0"/>
              </a:solidFill>
              <a:latin typeface="Arial" panose="020B0604020202020204" pitchFamily="34" charset="0"/>
              <a:cs typeface="Arial" panose="020B0604020202020204" pitchFamily="34" charset="0"/>
            </a:rPr>
            <a:t> </a:t>
          </a:r>
          <a:r>
            <a:rPr lang="mn-MN" sz="1800" kern="1200" dirty="0">
              <a:latin typeface="Arial" panose="020B0604020202020204" pitchFamily="34" charset="0"/>
              <a:cs typeface="Arial" panose="020B0604020202020204" pitchFamily="34" charset="0"/>
            </a:rPr>
            <a:t>хилийн зурвасын аюулгүй байдлыг хангах зорилгын хүрээнд </a:t>
          </a:r>
          <a:r>
            <a:rPr lang="mn-MN" sz="1800" b="1" kern="1200" dirty="0">
              <a:solidFill>
                <a:srgbClr val="0070C0"/>
              </a:solidFill>
              <a:latin typeface="Arial" panose="020B0604020202020204" pitchFamily="34" charset="0"/>
              <a:cs typeface="Arial" panose="020B0604020202020204" pitchFamily="34" charset="0"/>
            </a:rPr>
            <a:t>улсын хил хамгаалах байгууллагатай гэрээ байгуулж ажиллана.</a:t>
          </a:r>
          <a:endParaRPr lang="en-MN" sz="1800" kern="1200" dirty="0">
            <a:solidFill>
              <a:srgbClr val="0070C0"/>
            </a:solidFill>
            <a:latin typeface="Arial" panose="020B0604020202020204" pitchFamily="34" charset="0"/>
            <a:cs typeface="Arial" panose="020B0604020202020204" pitchFamily="34" charset="0"/>
          </a:endParaRPr>
        </a:p>
      </dsp:txBody>
      <dsp:txXfrm>
        <a:off x="2260854" y="2769431"/>
        <a:ext cx="8254746" cy="865447"/>
      </dsp:txXfrm>
    </dsp:sp>
    <dsp:sp modelId="{EBCE89C0-56BF-6B45-AF31-E48622D35035}">
      <dsp:nvSpPr>
        <dsp:cNvPr id="0" name=""/>
        <dsp:cNvSpPr/>
      </dsp:nvSpPr>
      <dsp:spPr>
        <a:xfrm>
          <a:off x="2103120" y="363487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EF355D-206A-5449-805F-0E3394C9BEB3}">
      <dsp:nvSpPr>
        <dsp:cNvPr id="0" name=""/>
        <dsp:cNvSpPr/>
      </dsp:nvSpPr>
      <dsp:spPr>
        <a:xfrm>
          <a:off x="2260854" y="3678151"/>
          <a:ext cx="8254746" cy="86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mn-MN" sz="1800" b="1" kern="1200" dirty="0">
              <a:solidFill>
                <a:srgbClr val="00B050"/>
              </a:solidFill>
              <a:latin typeface="Arial" panose="020B0604020202020204" pitchFamily="34" charset="0"/>
              <a:cs typeface="Arial" panose="020B0604020202020204" pitchFamily="34" charset="0"/>
            </a:rPr>
            <a:t>Хил орчмын нутаг дэвсгэрийн аялал жуулчлалын үйл ажиллагааг зохион байгуулах, аюулгүй байдлыг хангахтай холбогдсон журмыг Засгийн газар батална.</a:t>
          </a:r>
          <a:endParaRPr lang="en-MN" sz="1800" kern="1200" dirty="0">
            <a:solidFill>
              <a:srgbClr val="00B050"/>
            </a:solidFill>
            <a:latin typeface="Arial" panose="020B0604020202020204" pitchFamily="34" charset="0"/>
            <a:cs typeface="Arial" panose="020B0604020202020204" pitchFamily="34" charset="0"/>
          </a:endParaRPr>
        </a:p>
      </dsp:txBody>
      <dsp:txXfrm>
        <a:off x="2260854" y="3678151"/>
        <a:ext cx="8254746" cy="865447"/>
      </dsp:txXfrm>
    </dsp:sp>
    <dsp:sp modelId="{2007ECDF-E659-2A4F-9ED4-D9B1286911FF}">
      <dsp:nvSpPr>
        <dsp:cNvPr id="0" name=""/>
        <dsp:cNvSpPr/>
      </dsp:nvSpPr>
      <dsp:spPr>
        <a:xfrm>
          <a:off x="2103120" y="454359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B9F582-77BB-C641-9130-8F8668A32297}">
      <dsp:nvSpPr>
        <dsp:cNvPr id="0" name=""/>
        <dsp:cNvSpPr/>
      </dsp:nvSpPr>
      <dsp:spPr>
        <a:xfrm>
          <a:off x="2260854" y="4586871"/>
          <a:ext cx="8254746" cy="86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mn-MN" sz="1800" kern="1200" dirty="0">
              <a:latin typeface="Arial" panose="020B0604020202020204" pitchFamily="34" charset="0"/>
              <a:cs typeface="Arial" panose="020B0604020202020204" pitchFamily="34" charset="0"/>
            </a:rPr>
            <a:t>Тур оператор </a:t>
          </a:r>
          <a:r>
            <a:rPr lang="mn-MN" sz="1800" b="1" kern="1200" dirty="0">
              <a:solidFill>
                <a:srgbClr val="00B0F0"/>
              </a:solidFill>
              <a:latin typeface="Arial" panose="020B0604020202020204" pitchFamily="34" charset="0"/>
              <a:cs typeface="Arial" panose="020B0604020202020204" pitchFamily="34" charset="0"/>
            </a:rPr>
            <a:t>хил орчмын аялал жуулчлалын үйлчилгээ авч байгаа жуулчны тоон мэдээллийг</a:t>
          </a:r>
          <a:r>
            <a:rPr lang="mn-MN" sz="1800" kern="1200" dirty="0">
              <a:solidFill>
                <a:srgbClr val="00B0F0"/>
              </a:solidFill>
              <a:latin typeface="Arial" panose="020B0604020202020204" pitchFamily="34" charset="0"/>
              <a:cs typeface="Arial" panose="020B0604020202020204" pitchFamily="34" charset="0"/>
            </a:rPr>
            <a:t> </a:t>
          </a:r>
          <a:r>
            <a:rPr lang="mn-MN" sz="1800" kern="1200" dirty="0">
              <a:latin typeface="Arial" panose="020B0604020202020204" pitchFamily="34" charset="0"/>
              <a:cs typeface="Arial" panose="020B0604020202020204" pitchFamily="34" charset="0"/>
            </a:rPr>
            <a:t>аялал жуулчлалын </a:t>
          </a:r>
          <a:r>
            <a:rPr lang="mn-MN" sz="1800" b="1" kern="1200" dirty="0">
              <a:solidFill>
                <a:srgbClr val="00B0F0"/>
              </a:solidFill>
              <a:latin typeface="Arial" panose="020B0604020202020204" pitchFamily="34" charset="0"/>
              <a:cs typeface="Arial" panose="020B0604020202020204" pitchFamily="34" charset="0"/>
            </a:rPr>
            <a:t>мэдээллийн санд хүргүүлнэ.</a:t>
          </a:r>
          <a:endParaRPr lang="en-MN" sz="1800" kern="1200" dirty="0">
            <a:solidFill>
              <a:srgbClr val="00B0F0"/>
            </a:solidFill>
            <a:latin typeface="Arial" panose="020B0604020202020204" pitchFamily="34" charset="0"/>
            <a:cs typeface="Arial" panose="020B0604020202020204" pitchFamily="34" charset="0"/>
          </a:endParaRPr>
        </a:p>
      </dsp:txBody>
      <dsp:txXfrm>
        <a:off x="2260854" y="4586871"/>
        <a:ext cx="8254746" cy="865447"/>
      </dsp:txXfrm>
    </dsp:sp>
    <dsp:sp modelId="{1BC7D4A0-27B0-B948-8835-71DE3CB707DA}">
      <dsp:nvSpPr>
        <dsp:cNvPr id="0" name=""/>
        <dsp:cNvSpPr/>
      </dsp:nvSpPr>
      <dsp:spPr>
        <a:xfrm>
          <a:off x="2103120" y="545231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57603-1C85-1A4F-AC8D-7C43E35FD137}">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1E09F-94C4-4345-AFC7-DCC4D2B5A877}">
      <dsp:nvSpPr>
        <dsp:cNvPr id="0" name=""/>
        <dsp:cNvSpPr/>
      </dsp:nvSpPr>
      <dsp:spPr>
        <a:xfrm>
          <a:off x="0" y="0"/>
          <a:ext cx="2103120" cy="549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mn-MN" sz="2400" kern="1200" dirty="0">
              <a:solidFill>
                <a:srgbClr val="002060"/>
              </a:solidFill>
              <a:latin typeface="Arial" panose="020B0604020202020204" pitchFamily="34" charset="0"/>
              <a:cs typeface="Arial" panose="020B0604020202020204" pitchFamily="34" charset="0"/>
            </a:rPr>
            <a:t>Гол агуулга</a:t>
          </a:r>
        </a:p>
      </dsp:txBody>
      <dsp:txXfrm>
        <a:off x="0" y="0"/>
        <a:ext cx="2103120" cy="5495927"/>
      </dsp:txXfrm>
    </dsp:sp>
    <dsp:sp modelId="{1359447A-2ED1-5646-9729-FE9C2A6D5E50}">
      <dsp:nvSpPr>
        <dsp:cNvPr id="0" name=""/>
        <dsp:cNvSpPr/>
      </dsp:nvSpPr>
      <dsp:spPr>
        <a:xfrm>
          <a:off x="2260854" y="64606"/>
          <a:ext cx="8254746" cy="129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a:lnSpc>
              <a:spcPct val="90000"/>
            </a:lnSpc>
            <a:spcBef>
              <a:spcPct val="0"/>
            </a:spcBef>
            <a:spcAft>
              <a:spcPct val="35000"/>
            </a:spcAft>
            <a:buNone/>
          </a:pPr>
          <a:r>
            <a:rPr lang="mn-MN" sz="1700" b="1" kern="1200" dirty="0">
              <a:solidFill>
                <a:srgbClr val="FF0000"/>
              </a:solidFill>
              <a:latin typeface="Arial" panose="020B0604020202020204" pitchFamily="34" charset="0"/>
              <a:cs typeface="Arial" panose="020B0604020202020204" pitchFamily="34" charset="0"/>
            </a:rPr>
            <a:t>Нэг жилийн хүчинтэй хугацаатай</a:t>
          </a:r>
          <a:r>
            <a:rPr lang="mn-MN" sz="1700" b="1" kern="1200" dirty="0">
              <a:solidFill>
                <a:srgbClr val="002060"/>
              </a:solidFill>
              <a:latin typeface="Arial" panose="020B0604020202020204" pitchFamily="34" charset="0"/>
              <a:cs typeface="Arial" panose="020B0604020202020204" pitchFamily="34" charset="0"/>
            </a:rPr>
            <a:t>, </a:t>
          </a:r>
          <a:r>
            <a:rPr lang="mn-MN" sz="1700" b="1" kern="1200" dirty="0">
              <a:solidFill>
                <a:srgbClr val="FFC000"/>
              </a:solidFill>
              <a:latin typeface="Arial" panose="020B0604020202020204" pitchFamily="34" charset="0"/>
              <a:cs typeface="Arial" panose="020B0604020202020204" pitchFamily="34" charset="0"/>
            </a:rPr>
            <a:t>олон удаагийн </a:t>
          </a:r>
          <a:r>
            <a:rPr lang="mn-MN" sz="1700" b="1" kern="1200" dirty="0">
              <a:solidFill>
                <a:srgbClr val="002060"/>
              </a:solidFill>
              <a:latin typeface="Arial" panose="020B0604020202020204" pitchFamily="34" charset="0"/>
              <a:cs typeface="Arial" panose="020B0604020202020204" pitchFamily="34" charset="0"/>
            </a:rPr>
            <a:t>“</a:t>
          </a:r>
          <a:r>
            <a:rPr lang="mn-MN" sz="1700" b="1" kern="1200" dirty="0">
              <a:solidFill>
                <a:srgbClr val="7030A0"/>
              </a:solidFill>
              <a:latin typeface="Arial" panose="020B0604020202020204" pitchFamily="34" charset="0"/>
              <a:cs typeface="Arial" panose="020B0604020202020204" pitchFamily="34" charset="0"/>
            </a:rPr>
            <a:t>орох, гарах БНХАУ-ын зорчих үнэмлэх”</a:t>
          </a:r>
          <a:r>
            <a:rPr lang="mn-MN" sz="1700" b="1" kern="1200" dirty="0">
              <a:solidFill>
                <a:srgbClr val="002060"/>
              </a:solidFill>
              <a:latin typeface="Arial" panose="020B0604020202020204" pitchFamily="34" charset="0"/>
              <a:cs typeface="Arial" panose="020B0604020202020204" pitchFamily="34" charset="0"/>
            </a:rPr>
            <a:t> </a:t>
          </a:r>
          <a:r>
            <a:rPr lang="mn-MN" sz="1700" b="0" kern="1200" dirty="0">
              <a:solidFill>
                <a:srgbClr val="002060"/>
              </a:solidFill>
              <a:latin typeface="Arial" panose="020B0604020202020204" pitchFamily="34" charset="0"/>
              <a:cs typeface="Arial" panose="020B0604020202020204" pitchFamily="34" charset="0"/>
            </a:rPr>
            <a:t>эзэмшигч бүлэг жуулчдын ахлагч, эсхүл хөтөч орчуулагч нь визгүйгээр Монгол улсад нэвтэрнэ</a:t>
          </a:r>
          <a:endParaRPr lang="en-MN" sz="1700" b="0" kern="1200" dirty="0">
            <a:solidFill>
              <a:srgbClr val="002060"/>
            </a:solidFill>
            <a:latin typeface="Arial" panose="020B0604020202020204" pitchFamily="34" charset="0"/>
            <a:cs typeface="Arial" panose="020B0604020202020204" pitchFamily="34" charset="0"/>
          </a:endParaRPr>
        </a:p>
      </dsp:txBody>
      <dsp:txXfrm>
        <a:off x="2260854" y="64606"/>
        <a:ext cx="8254746" cy="1292133"/>
      </dsp:txXfrm>
    </dsp:sp>
    <dsp:sp modelId="{57AC38B6-2D90-CB44-8866-29C16D801CCC}">
      <dsp:nvSpPr>
        <dsp:cNvPr id="0" name=""/>
        <dsp:cNvSpPr/>
      </dsp:nvSpPr>
      <dsp:spPr>
        <a:xfrm>
          <a:off x="2103120" y="135673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1386A9-D5F2-5046-A04E-27DB5C4C6BF2}">
      <dsp:nvSpPr>
        <dsp:cNvPr id="0" name=""/>
        <dsp:cNvSpPr/>
      </dsp:nvSpPr>
      <dsp:spPr>
        <a:xfrm>
          <a:off x="2260854" y="1421346"/>
          <a:ext cx="8254746" cy="129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a:lnSpc>
              <a:spcPct val="90000"/>
            </a:lnSpc>
            <a:spcBef>
              <a:spcPct val="0"/>
            </a:spcBef>
            <a:spcAft>
              <a:spcPct val="35000"/>
            </a:spcAft>
            <a:buNone/>
          </a:pPr>
          <a:r>
            <a:rPr lang="mn-MN" sz="1700" kern="1200" dirty="0">
              <a:solidFill>
                <a:srgbClr val="002060"/>
              </a:solidFill>
              <a:latin typeface="Arial" panose="020B0604020202020204" pitchFamily="34" charset="0"/>
              <a:cs typeface="Arial" panose="020B0604020202020204" pitchFamily="34" charset="0"/>
            </a:rPr>
            <a:t>Бүлэг жуулчдын ахлагч, эсхүл хөтөч-орчуулагчийг дагалдан Монгол Улсад зорчих </a:t>
          </a:r>
          <a:r>
            <a:rPr lang="mn-MN" sz="1700" b="1" kern="1200" dirty="0">
              <a:solidFill>
                <a:srgbClr val="FF0000"/>
              </a:solidFill>
              <a:latin typeface="Arial" panose="020B0604020202020204" pitchFamily="34" charset="0"/>
              <a:cs typeface="Arial" panose="020B0604020202020204" pitchFamily="34" charset="0"/>
            </a:rPr>
            <a:t>гурван сарын хүчинтэй хугацаатай </a:t>
          </a:r>
          <a:r>
            <a:rPr lang="mn-MN" sz="1700" b="1" kern="1200" dirty="0">
              <a:solidFill>
                <a:srgbClr val="FFC000"/>
              </a:solidFill>
              <a:latin typeface="Arial" panose="020B0604020202020204" pitchFamily="34" charset="0"/>
              <a:cs typeface="Arial" panose="020B0604020202020204" pitchFamily="34" charset="0"/>
            </a:rPr>
            <a:t>нэг удаагийн </a:t>
          </a:r>
          <a:r>
            <a:rPr lang="mn-MN" sz="1700" b="1" kern="1200" dirty="0">
              <a:solidFill>
                <a:srgbClr val="7030A0"/>
              </a:solidFill>
              <a:latin typeface="Arial" panose="020B0604020202020204" pitchFamily="34" charset="0"/>
              <a:cs typeface="Arial" panose="020B0604020202020204" pitchFamily="34" charset="0"/>
            </a:rPr>
            <a:t>“хил орчмын аялал жуулчлалын зориулалт бүхий орох, гарах БНХАУ-ын үнэмлэх</a:t>
          </a:r>
          <a:r>
            <a:rPr lang="mn-MN" sz="1700" b="1" kern="1200" dirty="0">
              <a:solidFill>
                <a:srgbClr val="002060"/>
              </a:solidFill>
              <a:latin typeface="Arial" panose="020B0604020202020204" pitchFamily="34" charset="0"/>
              <a:cs typeface="Arial" panose="020B0604020202020204" pitchFamily="34" charset="0"/>
            </a:rPr>
            <a:t>”-</a:t>
          </a:r>
          <a:r>
            <a:rPr lang="mn-MN" sz="1700" b="0" kern="1200" dirty="0">
              <a:solidFill>
                <a:srgbClr val="002060"/>
              </a:solidFill>
              <a:latin typeface="Arial" panose="020B0604020202020204" pitchFamily="34" charset="0"/>
              <a:cs typeface="Arial" panose="020B0604020202020204" pitchFamily="34" charset="0"/>
            </a:rPr>
            <a:t>тэй БНХАУ-ын бүлэг жуулчид </a:t>
          </a:r>
          <a:r>
            <a:rPr lang="mn-MN" sz="1700" b="1" kern="1200" dirty="0">
              <a:solidFill>
                <a:srgbClr val="002060"/>
              </a:solidFill>
              <a:latin typeface="Arial" panose="020B0604020202020204" pitchFamily="34" charset="0"/>
              <a:cs typeface="Arial" panose="020B0604020202020204" pitchFamily="34" charset="0"/>
            </a:rPr>
            <a:t>“Нэрсийн жагсаалт”-</a:t>
          </a:r>
          <a:r>
            <a:rPr lang="mn-MN" sz="1700" b="0" kern="1200" dirty="0">
              <a:solidFill>
                <a:srgbClr val="002060"/>
              </a:solidFill>
              <a:latin typeface="Arial" panose="020B0604020202020204" pitchFamily="34" charset="0"/>
              <a:cs typeface="Arial" panose="020B0604020202020204" pitchFamily="34" charset="0"/>
            </a:rPr>
            <a:t>аар нэвтэрнэ. Монгол Улсад зөвхөн нэг удаа </a:t>
          </a:r>
          <a:r>
            <a:rPr lang="mn-MN" sz="1700" b="1" kern="1200" dirty="0">
              <a:solidFill>
                <a:srgbClr val="0070C0"/>
              </a:solidFill>
              <a:highlight>
                <a:srgbClr val="FFFF00"/>
              </a:highlight>
              <a:latin typeface="Arial" panose="020B0604020202020204" pitchFamily="34" charset="0"/>
              <a:cs typeface="Arial" panose="020B0604020202020204" pitchFamily="34" charset="0"/>
            </a:rPr>
            <a:t>10 хоног </a:t>
          </a:r>
          <a:r>
            <a:rPr lang="mn-MN" sz="1700" b="0" kern="1200" dirty="0">
              <a:solidFill>
                <a:srgbClr val="002060"/>
              </a:solidFill>
              <a:latin typeface="Arial" panose="020B0604020202020204" pitchFamily="34" charset="0"/>
              <a:cs typeface="Arial" panose="020B0604020202020204" pitchFamily="34" charset="0"/>
            </a:rPr>
            <a:t>зорчих бөгөөд энэхүү хугацааг сунгахгүй.</a:t>
          </a:r>
          <a:endParaRPr lang="en-MN" sz="1700" b="0" kern="1200" dirty="0">
            <a:solidFill>
              <a:srgbClr val="002060"/>
            </a:solidFill>
            <a:latin typeface="Arial" panose="020B0604020202020204" pitchFamily="34" charset="0"/>
            <a:cs typeface="Arial" panose="020B0604020202020204" pitchFamily="34" charset="0"/>
          </a:endParaRPr>
        </a:p>
      </dsp:txBody>
      <dsp:txXfrm>
        <a:off x="2260854" y="1421346"/>
        <a:ext cx="8254746" cy="1292133"/>
      </dsp:txXfrm>
    </dsp:sp>
    <dsp:sp modelId="{F84F4DEC-1B3A-424D-BA64-3804554189A4}">
      <dsp:nvSpPr>
        <dsp:cNvPr id="0" name=""/>
        <dsp:cNvSpPr/>
      </dsp:nvSpPr>
      <dsp:spPr>
        <a:xfrm>
          <a:off x="2103120" y="271347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0049A1-D792-DB4D-AB3C-30D5F8DE2FAD}">
      <dsp:nvSpPr>
        <dsp:cNvPr id="0" name=""/>
        <dsp:cNvSpPr/>
      </dsp:nvSpPr>
      <dsp:spPr>
        <a:xfrm>
          <a:off x="2260854" y="2778086"/>
          <a:ext cx="8254746" cy="129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a:lnSpc>
              <a:spcPct val="90000"/>
            </a:lnSpc>
            <a:spcBef>
              <a:spcPct val="0"/>
            </a:spcBef>
            <a:spcAft>
              <a:spcPct val="35000"/>
            </a:spcAft>
            <a:buNone/>
          </a:pPr>
          <a:r>
            <a:rPr lang="mn-MN" sz="1700" kern="1200" dirty="0">
              <a:solidFill>
                <a:srgbClr val="002060"/>
              </a:solidFill>
              <a:latin typeface="Arial" panose="020B0604020202020204" pitchFamily="34" charset="0"/>
              <a:cs typeface="Arial" panose="020B0604020202020204" pitchFamily="34" charset="0"/>
            </a:rPr>
            <a:t>Бүлэг жуулчдын аяллыг зохион байгуулах хятадын талын зөвшөөрөл бүхий аж ахуйн нэгжүүд, хятадын талын бүлэг </a:t>
          </a:r>
          <a:r>
            <a:rPr lang="mn-MN" sz="1700" b="0" kern="1200" dirty="0">
              <a:solidFill>
                <a:srgbClr val="002060"/>
              </a:solidFill>
              <a:latin typeface="Arial" panose="020B0604020202020204" pitchFamily="34" charset="0"/>
              <a:cs typeface="Arial" panose="020B0604020202020204" pitchFamily="34" charset="0"/>
            </a:rPr>
            <a:t>жуулчдын нэрсийн жагсаалтыг </a:t>
          </a:r>
          <a:r>
            <a:rPr lang="mn-MN" sz="1700" kern="1200" dirty="0">
              <a:solidFill>
                <a:srgbClr val="002060"/>
              </a:solidFill>
              <a:latin typeface="Arial" panose="020B0604020202020204" pitchFamily="34" charset="0"/>
              <a:cs typeface="Arial" panose="020B0604020202020204" pitchFamily="34" charset="0"/>
            </a:rPr>
            <a:t>жуулчдын ахлагч, эсхүл хөтөч орчуулагчид олгох бөгөөд хилээр нэвтрэх үед </a:t>
          </a:r>
          <a:r>
            <a:rPr lang="mn-MN" sz="1700" b="1" kern="1200" dirty="0">
              <a:solidFill>
                <a:srgbClr val="00B050"/>
              </a:solidFill>
              <a:latin typeface="Arial" panose="020B0604020202020204" pitchFamily="34" charset="0"/>
              <a:cs typeface="Arial" panose="020B0604020202020204" pitchFamily="34" charset="0"/>
            </a:rPr>
            <a:t>Монгол, Хятад хоёр талын хилийн хяналт шалгалтын байгууллагад өгч шалгуулна.</a:t>
          </a:r>
          <a:endParaRPr lang="en-MN" sz="1700" kern="1200" dirty="0">
            <a:solidFill>
              <a:srgbClr val="00B050"/>
            </a:solidFill>
            <a:latin typeface="Arial" panose="020B0604020202020204" pitchFamily="34" charset="0"/>
            <a:cs typeface="Arial" panose="020B0604020202020204" pitchFamily="34" charset="0"/>
          </a:endParaRPr>
        </a:p>
      </dsp:txBody>
      <dsp:txXfrm>
        <a:off x="2260854" y="2778086"/>
        <a:ext cx="8254746" cy="1292133"/>
      </dsp:txXfrm>
    </dsp:sp>
    <dsp:sp modelId="{20BE026D-1F7C-4340-9367-580862BEB797}">
      <dsp:nvSpPr>
        <dsp:cNvPr id="0" name=""/>
        <dsp:cNvSpPr/>
      </dsp:nvSpPr>
      <dsp:spPr>
        <a:xfrm>
          <a:off x="2103120" y="407021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319636-8F4F-8A47-A4DC-12087570DF82}">
      <dsp:nvSpPr>
        <dsp:cNvPr id="0" name=""/>
        <dsp:cNvSpPr/>
      </dsp:nvSpPr>
      <dsp:spPr>
        <a:xfrm>
          <a:off x="2260854" y="4134826"/>
          <a:ext cx="8254746" cy="129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just" defTabSz="755650">
            <a:lnSpc>
              <a:spcPct val="90000"/>
            </a:lnSpc>
            <a:spcBef>
              <a:spcPct val="0"/>
            </a:spcBef>
            <a:spcAft>
              <a:spcPct val="35000"/>
            </a:spcAft>
            <a:buNone/>
          </a:pPr>
          <a:r>
            <a:rPr lang="mn-MN" sz="1700" kern="1200" dirty="0">
              <a:solidFill>
                <a:srgbClr val="002060"/>
              </a:solidFill>
              <a:latin typeface="Arial" panose="020B0604020202020204" pitchFamily="34" charset="0"/>
              <a:cs typeface="Arial" panose="020B0604020202020204" pitchFamily="34" charset="0"/>
            </a:rPr>
            <a:t>Хятадын талын нэг жилийн хүчинтэй хугацаатай </a:t>
          </a:r>
          <a:r>
            <a:rPr lang="mn-MN" sz="1700" b="1" kern="1200" dirty="0">
              <a:solidFill>
                <a:srgbClr val="002060"/>
              </a:solidFill>
              <a:latin typeface="Arial" panose="020B0604020202020204" pitchFamily="34" charset="0"/>
              <a:cs typeface="Arial" panose="020B0604020202020204" pitchFamily="34" charset="0"/>
            </a:rPr>
            <a:t>олон удаагийн “орох, гарах БНХАУ-ын зорчих үнэмлэх”, гурван сарын хүчинтэй хугацаатай нэг удаагийн “хил орчмын аялал жуулчлалын зориулалт бүхий орох, гарах БНХАУ-ын үнэмлэх”-</a:t>
          </a:r>
          <a:r>
            <a:rPr lang="mn-MN" sz="1700" kern="1200" dirty="0">
              <a:solidFill>
                <a:srgbClr val="002060"/>
              </a:solidFill>
              <a:latin typeface="Arial" panose="020B0604020202020204" pitchFamily="34" charset="0"/>
              <a:cs typeface="Arial" panose="020B0604020202020204" pitchFamily="34" charset="0"/>
            </a:rPr>
            <a:t>ийн загваруудын хамт дипломат шугамаар Монголын талд хүргүүлнэ.</a:t>
          </a:r>
          <a:endParaRPr lang="en-MN" sz="1700" kern="1200" dirty="0">
            <a:solidFill>
              <a:srgbClr val="002060"/>
            </a:solidFill>
            <a:latin typeface="Arial" panose="020B0604020202020204" pitchFamily="34" charset="0"/>
            <a:cs typeface="Arial" panose="020B0604020202020204" pitchFamily="34" charset="0"/>
          </a:endParaRPr>
        </a:p>
      </dsp:txBody>
      <dsp:txXfrm>
        <a:off x="2260854" y="4134826"/>
        <a:ext cx="8254746" cy="1292133"/>
      </dsp:txXfrm>
    </dsp:sp>
    <dsp:sp modelId="{0B71E2AF-488D-9246-9B38-BE66296555F5}">
      <dsp:nvSpPr>
        <dsp:cNvPr id="0" name=""/>
        <dsp:cNvSpPr/>
      </dsp:nvSpPr>
      <dsp:spPr>
        <a:xfrm>
          <a:off x="2103120" y="542695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8AECE-0D2B-4948-AA91-A019AEEBB049}" type="datetimeFigureOut">
              <a:rPr lang="en-MN" smtClean="0"/>
              <a:t>02/11/2025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E7880-03CD-8C4A-A753-93A00FF406CE}" type="slidenum">
              <a:rPr lang="en-MN" smtClean="0"/>
              <a:t>‹#›</a:t>
            </a:fld>
            <a:endParaRPr/>
          </a:p>
        </p:txBody>
      </p:sp>
    </p:spTree>
    <p:extLst>
      <p:ext uri="{BB962C8B-B14F-4D97-AF65-F5344CB8AC3E}">
        <p14:creationId xmlns:p14="http://schemas.microsoft.com/office/powerpoint/2010/main" val="246393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faf75ae5c_0_104:notes"/>
          <p:cNvSpPr>
            <a:spLocks noGrp="1" noRot="1" noChangeAspect="1"/>
          </p:cNvSpPr>
          <p:nvPr>
            <p:ph type="sldImg" idx="2"/>
          </p:nvPr>
        </p:nvSpPr>
        <p:spPr>
          <a:xfrm>
            <a:off x="-193675" y="582613"/>
            <a:ext cx="7273925" cy="4090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faf75ae5c_0_104:notes"/>
          <p:cNvSpPr txBox="1">
            <a:spLocks noGrp="1"/>
          </p:cNvSpPr>
          <p:nvPr>
            <p:ph type="body" idx="1"/>
          </p:nvPr>
        </p:nvSpPr>
        <p:spPr>
          <a:xfrm>
            <a:off x="557212" y="4994275"/>
            <a:ext cx="5864100" cy="12225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71" name="Google Shape;71;gbfaf75ae5c_0_104:notes"/>
          <p:cNvSpPr txBox="1">
            <a:spLocks noGrp="1"/>
          </p:cNvSpPr>
          <p:nvPr>
            <p:ph type="sldNum" idx="12"/>
          </p:nvPr>
        </p:nvSpPr>
        <p:spPr>
          <a:xfrm>
            <a:off x="6140450" y="8929687"/>
            <a:ext cx="547800" cy="1827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sz="1400"/>
          </a:p>
        </p:txBody>
      </p:sp>
    </p:spTree>
    <p:extLst>
      <p:ext uri="{BB962C8B-B14F-4D97-AF65-F5344CB8AC3E}">
        <p14:creationId xmlns:p14="http://schemas.microsoft.com/office/powerpoint/2010/main" val="89960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9544ce3045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9544ce3045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MN"/>
              <a:t>Дорнодын боомт нэмэх</a:t>
            </a:r>
            <a:endParaRPr/>
          </a:p>
          <a:p>
            <a:pPr marL="0" lvl="0" indent="0" algn="l" rtl="0">
              <a:spcBef>
                <a:spcPts val="0"/>
              </a:spcBef>
              <a:spcAft>
                <a:spcPts val="0"/>
              </a:spcAft>
              <a:buNone/>
            </a:pPr>
            <a:r>
              <a:rPr lang="en-MN"/>
              <a:t>Хил орчмын аялал жуулчлалын хэлэлцээр</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7923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A1B44D99-37FD-4086-9D0D-62E90F68C870}" type="slidenum">
              <a:rPr lang="en-US" smtClean="0"/>
              <a:t>28</a:t>
            </a:fld>
            <a:endParaRPr lang="en-US"/>
          </a:p>
        </p:txBody>
      </p:sp>
    </p:spTree>
    <p:extLst>
      <p:ext uri="{BB962C8B-B14F-4D97-AF65-F5344CB8AC3E}">
        <p14:creationId xmlns:p14="http://schemas.microsoft.com/office/powerpoint/2010/main" val="1996034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faf75ae5c_0_104:notes"/>
          <p:cNvSpPr>
            <a:spLocks noGrp="1" noRot="1" noChangeAspect="1"/>
          </p:cNvSpPr>
          <p:nvPr>
            <p:ph type="sldImg" idx="2"/>
          </p:nvPr>
        </p:nvSpPr>
        <p:spPr>
          <a:xfrm>
            <a:off x="-193675" y="582613"/>
            <a:ext cx="7273925" cy="4090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faf75ae5c_0_104:notes"/>
          <p:cNvSpPr txBox="1">
            <a:spLocks noGrp="1"/>
          </p:cNvSpPr>
          <p:nvPr>
            <p:ph type="body" idx="1"/>
          </p:nvPr>
        </p:nvSpPr>
        <p:spPr>
          <a:xfrm>
            <a:off x="557212" y="4994275"/>
            <a:ext cx="5864100" cy="12225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71" name="Google Shape;71;gbfaf75ae5c_0_104:notes"/>
          <p:cNvSpPr txBox="1">
            <a:spLocks noGrp="1"/>
          </p:cNvSpPr>
          <p:nvPr>
            <p:ph type="sldNum" idx="12"/>
          </p:nvPr>
        </p:nvSpPr>
        <p:spPr>
          <a:xfrm>
            <a:off x="6140450" y="8929687"/>
            <a:ext cx="547800" cy="1827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sz="1400"/>
          </a:p>
        </p:txBody>
      </p:sp>
    </p:spTree>
    <p:extLst>
      <p:ext uri="{BB962C8B-B14F-4D97-AF65-F5344CB8AC3E}">
        <p14:creationId xmlns:p14="http://schemas.microsoft.com/office/powerpoint/2010/main" val="6274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A1B44D99-37FD-4086-9D0D-62E90F68C870}" type="slidenum">
              <a:rPr lang="en-US" smtClean="0"/>
              <a:t>5</a:t>
            </a:fld>
            <a:endParaRPr lang="en-US"/>
          </a:p>
        </p:txBody>
      </p:sp>
    </p:spTree>
    <p:extLst>
      <p:ext uri="{BB962C8B-B14F-4D97-AF65-F5344CB8AC3E}">
        <p14:creationId xmlns:p14="http://schemas.microsoft.com/office/powerpoint/2010/main" val="77720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82333-A32E-496A-80E8-EFC5B42D97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74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notes"/>
          <p:cNvSpPr>
            <a:spLocks noGrp="1" noRot="1" noChangeAspect="1"/>
          </p:cNvSpPr>
          <p:nvPr>
            <p:ph type="sldImg" idx="2"/>
          </p:nvPr>
        </p:nvSpPr>
        <p:spPr>
          <a:xfrm>
            <a:off x="268288" y="858838"/>
            <a:ext cx="4127500" cy="2322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Монгол Улсын хэмжээнд хилийн боомтын асуудлаар хөрш орнуудтай байгуулсан хэлэлцээр, Засгийн газрын тогтоолын дагуу нийт 46 боомттой байхаар тусгасан.</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Үүнд:</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ОХУ-тай хиллэдэг хэсэгт 29;</a:t>
            </a:r>
            <a:endParaRPr/>
          </a:p>
          <a:p>
            <a:pPr marL="0" lvl="0" indent="0" algn="l" rtl="0">
              <a:spcBef>
                <a:spcPts val="0"/>
              </a:spcBef>
              <a:spcAft>
                <a:spcPts val="0"/>
              </a:spcAft>
              <a:buNone/>
            </a:pPr>
            <a:r>
              <a:rPr lang="en-US" sz="1200">
                <a:latin typeface="Arial"/>
                <a:ea typeface="Arial"/>
                <a:cs typeface="Arial"/>
                <a:sym typeface="Arial"/>
              </a:rPr>
              <a:t>БНХАУ-тай хиллэдэг хэсэгт 13;</a:t>
            </a:r>
            <a:endParaRPr/>
          </a:p>
          <a:p>
            <a:pPr marL="0" lvl="0" indent="0" algn="l" rtl="0">
              <a:spcBef>
                <a:spcPts val="0"/>
              </a:spcBef>
              <a:spcAft>
                <a:spcPts val="0"/>
              </a:spcAft>
              <a:buNone/>
            </a:pPr>
            <a:r>
              <a:rPr lang="en-US" sz="1200">
                <a:latin typeface="Arial"/>
                <a:ea typeface="Arial"/>
                <a:cs typeface="Arial"/>
                <a:sym typeface="Arial"/>
              </a:rPr>
              <a:t>Агаарын замын боомт 4 .</a:t>
            </a:r>
            <a:endParaRPr sz="1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Үүнээс олон улсын ажиллагаатай 14, хоёр талын байнгын ажиллагаатай 11, хоёр талын түр буюу улирлын ажиллагаатай 14, дамжин өнгөрөх 7 боомт байхаар заагдсанаас авто замын 39, төмөр замын 3, агаарын замын 4 боомт байна.</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Эдгээр боомтуудаас Монгол-Оросын хил байрлах 19 боомтын дэд бүтэц бүрдээгүйн улмаас 1994 оноос хойш ажиллаагүй байна.</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НЭГ: МОНГОЛ-ХЯТАДЫН ХИЛИЙН БООМТУУД:</a:t>
            </a:r>
            <a:endParaRPr/>
          </a:p>
          <a:p>
            <a:pPr marL="0" lvl="0" indent="0" algn="l" rtl="0">
              <a:spcBef>
                <a:spcPts val="0"/>
              </a:spcBef>
              <a:spcAft>
                <a:spcPts val="0"/>
              </a:spcAft>
              <a:buNone/>
            </a:pPr>
            <a:r>
              <a:rPr lang="en-US" sz="1200">
                <a:latin typeface="Arial"/>
                <a:ea typeface="Arial"/>
                <a:cs typeface="Arial"/>
                <a:sym typeface="Arial"/>
              </a:rPr>
              <a:t>-Олон улсын зорчигч, ачаа тээврийн харилцааны зориулалттай байнгын ажиллагаатай Булган-Такашикен, Замын-Үүд-Эрээний төмөр зам, Замын-Үүд-Эрээний авто зам, Бичигт-Зүүн хатавч;</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-Олон улсын зорчигч, ачаа тээврийн харилцааны зориулалттай түр ажиллагаатай Сүмбэр-Рашаан;</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-Хоёр талын тээврийн зориулалттай байнгын ажиллагаатай Шивээхүрэн-Сэхээ, Гашуунсухайт-Ганц мод;</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-Түр буюу улирлын ажиллагаатай Даян-Хуншаньзюй, Байтаг-Улиастай, Бургастай-Лаоемяо, Ханги-Мандал, Баянхошуу-Өвдөг, Хавирга-Архашаат гэсэн 6, бүгд 13 боомт байдгаас Баян-Өлгий, Говь-Алтай, Сүхбаатарт тус бүр 1, Өмнөговь, Ховдод тус бүр 2, Дорнод, Дорноговьд тус бүр 3 нь байрладаг.</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Монгол Улсын Засгийн газрын 2010 оны 102 дугаар тогтоолоор Гашуунсухайт, Шивээхүрэн боомтыг 24 цагийн ажиллагаатай олон улсын боомт болгох, Булган боомтыг 2010 оны 07 дугаар сарын 01-ний өдрөөс эхлэн байнгын ажиллагаанд шилжүүлэх, 2014 оны 46 дугаар тогтоолоор Хавирга, Баянхошуу, Ханги, Бургастай боомтуудыг байнгын ажиллагаанд шилжүүлэх шийдвэр гарсан.</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2010 оны 7 дугаар сард болсон Монгол, Хятадын хилийн боомт тэдгээрийн дэглэмийн тухай Монгол Улсын Засгийн газар, БНХАУ-ын Засгийн газар хоорондын хэлэлцээрийн хэрэгжилтийг хангах газрын дарга нарын түвшний уулзалтын механизмын хоёрдугаар уулзалтын Протоколоор Өмнөговь аймгийн хэсэгт Цагаан дэл Уул-Өлзий боомтыг шинээр нээн ажиллуулах асуудлыг хоёр улсын дотоодын хууль тогтоомжийн шаардлагыг хангасны дараагаар дипломат шугамаар харилцан тохиролцохоор шийдвэрлэсэн.</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ХОЁР: МОНГОЛ-ОРОСЫН ХИЛИЙН БООМТУУД:</a:t>
            </a:r>
            <a:endParaRPr/>
          </a:p>
          <a:p>
            <a:pPr marL="0" lvl="0" indent="0" algn="l" rtl="0">
              <a:spcBef>
                <a:spcPts val="0"/>
              </a:spcBef>
              <a:spcAft>
                <a:spcPts val="0"/>
              </a:spcAft>
              <a:buNone/>
            </a:pPr>
            <a:r>
              <a:rPr lang="en-US" sz="1200">
                <a:latin typeface="Arial"/>
                <a:ea typeface="Arial"/>
                <a:cs typeface="Arial"/>
                <a:sym typeface="Arial"/>
              </a:rPr>
              <a:t>-Олон улсын зорчигч, ачаа тээврийн харилцааны зориулалттай байнгын ажиллагаатай Сүхбаатар-Наушки, Алтанбулаг-Хиагт, Цагааннуур-Ташанта, Эрээнцав-Соловьевск, Боршоо-Хандгайт;</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-Хоёр талын зорчигч, ачаа тээврийн зориулалттай байнгын ажиллагаатай Тэс-Шарсуурь, Арцсуурь-Цагаантолгой, Ханх-Монд, Бага-Илэнх-Айнек, Зэлтэр-Желтура, Агацын гол-Алтан, Ульхан-Дээд Ульхан, Эрээнцав-Соловьевск /төмөр зам/;</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-Түр буюу улирлын ажиллагаатай Баянзүрх-Тарис, Шишгэд гол-Ушь Бэлдир, Хээгт-Санага, Хонгор овоо-Боций, Цагаан-Арал-Наушки, Хутаг-Өндөр-Киран, Хүдэр-Цагаанчулуутай, Тогтор-Өвөртогтор, Ямалхын гол-Новый Дурулгүй;</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-Дамжин өнгөрөх Асгатын гол-Аспайт, Бөхмөрөн-Кызылхая, Харигийн гол-Мугур Аксы, Тээл-Хандгайт, Тээл-Торгалыг, Давст-Сарыг Холь, Тэс-Сарыг Холь гэсэн 7 бүгд 29 боомт байдгаас Булган, Завхан, Хэнтий аймаг тус бүрт 1, Баян-Өлгий аймагт 2, Хөвсгөлд 4, Дорнод аймагт 5, Сэлэнгэ аймагт 7, Увс аймагт  8 байрладаг.</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ГУРАВ:АГААРЫН ЗАМЫН ХИЛИЙН БООМТУУД:</a:t>
            </a:r>
            <a:endParaRPr/>
          </a:p>
          <a:p>
            <a:pPr marL="0" lvl="0" indent="0" algn="l" rtl="0">
              <a:spcBef>
                <a:spcPts val="0"/>
              </a:spcBef>
              <a:spcAft>
                <a:spcPts val="0"/>
              </a:spcAft>
              <a:buNone/>
            </a:pPr>
            <a:r>
              <a:rPr lang="en-US" sz="1200">
                <a:latin typeface="Arial"/>
                <a:ea typeface="Arial"/>
                <a:cs typeface="Arial"/>
                <a:sym typeface="Arial"/>
              </a:rPr>
              <a:t>-Олон улсын зорчигч, ачаа тээврийн харилцааны зориулалттай, агаарын замын  Буянт-Ухаа, Өлгий, Чойбалсан, Ховд гэсэн 4 боомт байдгаас Улаанбаатар хот, Баян-Өлгий, Дорнод, Ховд аймагт тус тус байрладаг. Үүнээс Буянт-Ухаа боомт одоогийн байдлаар ажиллаж байна.</a:t>
            </a:r>
            <a:endParaRPr/>
          </a:p>
          <a:p>
            <a:pPr marL="0" lvl="0" indent="0" algn="l" rtl="0">
              <a:spcBef>
                <a:spcPts val="0"/>
              </a:spcBef>
              <a:spcAft>
                <a:spcPts val="0"/>
              </a:spcAft>
              <a:buNone/>
            </a:pPr>
            <a:endParaRPr/>
          </a:p>
        </p:txBody>
      </p:sp>
      <p:sp>
        <p:nvSpPr>
          <p:cNvPr id="448" name="Google Shape;4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291C8-0412-C645-B778-6F316880E048}" type="slidenum">
              <a:rPr lang="en-US" smtClean="0"/>
              <a:t>17</a:t>
            </a:fld>
            <a:endParaRPr lang="en-US" dirty="0"/>
          </a:p>
        </p:txBody>
      </p:sp>
    </p:spTree>
    <p:extLst>
      <p:ext uri="{BB962C8B-B14F-4D97-AF65-F5344CB8AC3E}">
        <p14:creationId xmlns:p14="http://schemas.microsoft.com/office/powerpoint/2010/main" val="294696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8F81-6065-3C75-0225-90DE31411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a:p>
        </p:txBody>
      </p:sp>
      <p:sp>
        <p:nvSpPr>
          <p:cNvPr id="3" name="Subtitle 2">
            <a:extLst>
              <a:ext uri="{FF2B5EF4-FFF2-40B4-BE49-F238E27FC236}">
                <a16:creationId xmlns:a16="http://schemas.microsoft.com/office/drawing/2014/main" id="{CDC9DC3C-FE7A-9F87-FE8C-00F4FB078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Date Placeholder 3">
            <a:extLst>
              <a:ext uri="{FF2B5EF4-FFF2-40B4-BE49-F238E27FC236}">
                <a16:creationId xmlns:a16="http://schemas.microsoft.com/office/drawing/2014/main" id="{0DD543CA-7DA0-6340-233F-065EC30F13BE}"/>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5" name="Footer Placeholder 4">
            <a:extLst>
              <a:ext uri="{FF2B5EF4-FFF2-40B4-BE49-F238E27FC236}">
                <a16:creationId xmlns:a16="http://schemas.microsoft.com/office/drawing/2014/main" id="{85F75810-5700-C4B2-F0CE-74611C948868}"/>
              </a:ext>
            </a:extLst>
          </p:cNvPr>
          <p:cNvSpPr>
            <a:spLocks noGrp="1"/>
          </p:cNvSpPr>
          <p:nvPr>
            <p:ph type="ftr" sz="quarter" idx="11"/>
          </p:nvPr>
        </p:nvSpPr>
        <p:spPr/>
        <p:txBody>
          <a:bodyPr/>
          <a:lstStyle/>
          <a:p>
            <a:endParaRPr lang="en-MN"/>
          </a:p>
        </p:txBody>
      </p:sp>
      <p:sp>
        <p:nvSpPr>
          <p:cNvPr id="6" name="Slide Number Placeholder 5">
            <a:extLst>
              <a:ext uri="{FF2B5EF4-FFF2-40B4-BE49-F238E27FC236}">
                <a16:creationId xmlns:a16="http://schemas.microsoft.com/office/drawing/2014/main" id="{715B9BAF-9A20-814E-D429-3C31F03E6714}"/>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73593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A660-CDCD-0364-D046-86FF7482C20F}"/>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id="{C331A8DE-B10F-F943-59DB-538BADB38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3B3CFB5B-BF52-0B0A-5A8F-A9C53E15F784}"/>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5" name="Footer Placeholder 4">
            <a:extLst>
              <a:ext uri="{FF2B5EF4-FFF2-40B4-BE49-F238E27FC236}">
                <a16:creationId xmlns:a16="http://schemas.microsoft.com/office/drawing/2014/main" id="{F8EBFB89-FE21-077B-F0E4-EF77C5681958}"/>
              </a:ext>
            </a:extLst>
          </p:cNvPr>
          <p:cNvSpPr>
            <a:spLocks noGrp="1"/>
          </p:cNvSpPr>
          <p:nvPr>
            <p:ph type="ftr" sz="quarter" idx="11"/>
          </p:nvPr>
        </p:nvSpPr>
        <p:spPr/>
        <p:txBody>
          <a:bodyPr/>
          <a:lstStyle/>
          <a:p>
            <a:endParaRPr lang="en-MN"/>
          </a:p>
        </p:txBody>
      </p:sp>
      <p:sp>
        <p:nvSpPr>
          <p:cNvPr id="6" name="Slide Number Placeholder 5">
            <a:extLst>
              <a:ext uri="{FF2B5EF4-FFF2-40B4-BE49-F238E27FC236}">
                <a16:creationId xmlns:a16="http://schemas.microsoft.com/office/drawing/2014/main" id="{78810E59-90E3-F143-FAE6-F9FCC4F798A3}"/>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2646019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79BEED-E37B-42AC-3BB2-C87B8760F5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id="{6507C555-B7C6-6A51-6903-2D0FF288A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E05AFB03-1FB8-1760-C4D1-2C7FA2506810}"/>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5" name="Footer Placeholder 4">
            <a:extLst>
              <a:ext uri="{FF2B5EF4-FFF2-40B4-BE49-F238E27FC236}">
                <a16:creationId xmlns:a16="http://schemas.microsoft.com/office/drawing/2014/main" id="{8E2D96D3-903E-0E63-7A14-2A91849F0A33}"/>
              </a:ext>
            </a:extLst>
          </p:cNvPr>
          <p:cNvSpPr>
            <a:spLocks noGrp="1"/>
          </p:cNvSpPr>
          <p:nvPr>
            <p:ph type="ftr" sz="quarter" idx="11"/>
          </p:nvPr>
        </p:nvSpPr>
        <p:spPr/>
        <p:txBody>
          <a:bodyPr/>
          <a:lstStyle/>
          <a:p>
            <a:endParaRPr lang="en-MN"/>
          </a:p>
        </p:txBody>
      </p:sp>
      <p:sp>
        <p:nvSpPr>
          <p:cNvPr id="6" name="Slide Number Placeholder 5">
            <a:extLst>
              <a:ext uri="{FF2B5EF4-FFF2-40B4-BE49-F238E27FC236}">
                <a16:creationId xmlns:a16="http://schemas.microsoft.com/office/drawing/2014/main" id="{03F3F313-158D-E98E-1DA9-9A888B7780E5}"/>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22084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solidFill>
                  <a:schemeClr val="accent1">
                    <a:lumMod val="75000"/>
                  </a:schemeClr>
                </a:solidFill>
              </a:defRPr>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5">
                    <a:lumMod val="50000"/>
                  </a:schemeClr>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p:nvPr>
        </p:nvSpPr>
        <p:spPr>
          <a:xfrm>
            <a:off x="6952488" y="950976"/>
            <a:ext cx="5239512" cy="4965192"/>
          </a:xfrm>
          <a:prstGeom prst="rect">
            <a:avLst/>
          </a:prstGeom>
        </p:spPr>
        <p:txBody>
          <a:bodyPr anchor="ctr"/>
          <a:lstStyle>
            <a:lvl1pPr marL="0" indent="0" algn="ctr">
              <a:buNone/>
              <a:defRPr spc="400" baseline="0"/>
            </a:lvl1pPr>
          </a:lstStyle>
          <a:p>
            <a:r>
              <a:rPr lang="en-US"/>
              <a:t>Click icon to add picture</a:t>
            </a:r>
            <a:endParaRPr lang="en-US" dirty="0"/>
          </a:p>
        </p:txBody>
      </p:sp>
      <p:sp>
        <p:nvSpPr>
          <p:cNvPr id="5" name="Text Placeholder 3">
            <a:extLst>
              <a:ext uri="{FF2B5EF4-FFF2-40B4-BE49-F238E27FC236}">
                <a16:creationId xmlns:a16="http://schemas.microsoft.com/office/drawing/2014/main" id="{6EEBC2D4-4F41-249E-7141-E0E12113CEBC}"/>
              </a:ext>
            </a:extLst>
          </p:cNvPr>
          <p:cNvSpPr>
            <a:spLocks noGrp="1"/>
          </p:cNvSpPr>
          <p:nvPr>
            <p:ph type="body" sz="quarter" idx="12"/>
          </p:nvPr>
        </p:nvSpPr>
        <p:spPr>
          <a:xfrm>
            <a:off x="5572346" y="0"/>
            <a:ext cx="2895600" cy="6858000"/>
          </a:xfrm>
          <a:prstGeom prst="rect">
            <a:avLst/>
          </a:prstGeom>
          <a:solidFill>
            <a:schemeClr val="accent1">
              <a:alpha val="50000"/>
            </a:scheme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2874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518858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_v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F409-7AC1-4347-85CE-7EB170EFDDF2}"/>
              </a:ext>
            </a:extLst>
          </p:cNvPr>
          <p:cNvSpPr>
            <a:spLocks noGrp="1"/>
          </p:cNvSpPr>
          <p:nvPr>
            <p:ph type="title"/>
          </p:nvPr>
        </p:nvSpPr>
        <p:spPr>
          <a:xfrm>
            <a:off x="838200" y="365126"/>
            <a:ext cx="10515600" cy="759290"/>
          </a:xfrm>
        </p:spPr>
        <p:txBody>
          <a:bodyPr/>
          <a:lstStyle>
            <a:lvl1pPr algn="ctr">
              <a:defRPr/>
            </a:lvl1pPr>
          </a:lstStyle>
          <a:p>
            <a:r>
              <a:rPr lang="en-US"/>
              <a:t>Click to edit Master title style</a:t>
            </a:r>
          </a:p>
        </p:txBody>
      </p:sp>
      <p:sp>
        <p:nvSpPr>
          <p:cNvPr id="6" name="Slide Number Placeholder 5">
            <a:extLst>
              <a:ext uri="{FF2B5EF4-FFF2-40B4-BE49-F238E27FC236}">
                <a16:creationId xmlns:a16="http://schemas.microsoft.com/office/drawing/2014/main" id="{18F9A30B-321E-AF41-ACD8-AC98E0C19A7B}"/>
              </a:ext>
            </a:extLst>
          </p:cNvPr>
          <p:cNvSpPr>
            <a:spLocks noGrp="1"/>
          </p:cNvSpPr>
          <p:nvPr>
            <p:ph type="sldNum" sz="quarter" idx="12"/>
          </p:nvPr>
        </p:nvSpPr>
        <p:spPr/>
        <p:txBody>
          <a:bodyPr/>
          <a:lstStyle/>
          <a:p>
            <a:fld id="{98F9CE58-73B0-5D45-897D-A47D080F16AA}" type="slidenum">
              <a:rPr lang="en-US" smtClean="0"/>
              <a:t>‹#›</a:t>
            </a:fld>
            <a:endParaRPr lang="en-US" dirty="0"/>
          </a:p>
        </p:txBody>
      </p:sp>
      <p:sp>
        <p:nvSpPr>
          <p:cNvPr id="9" name="Text Placeholder 8">
            <a:extLst>
              <a:ext uri="{FF2B5EF4-FFF2-40B4-BE49-F238E27FC236}">
                <a16:creationId xmlns:a16="http://schemas.microsoft.com/office/drawing/2014/main" id="{6C8A4624-A608-B841-8037-7DBFD851A02B}"/>
              </a:ext>
            </a:extLst>
          </p:cNvPr>
          <p:cNvSpPr>
            <a:spLocks noGrp="1"/>
          </p:cNvSpPr>
          <p:nvPr>
            <p:ph type="body" sz="quarter" idx="13"/>
          </p:nvPr>
        </p:nvSpPr>
        <p:spPr>
          <a:xfrm>
            <a:off x="838200" y="1209522"/>
            <a:ext cx="10515600" cy="842963"/>
          </a:xfrm>
        </p:spPr>
        <p:txBody>
          <a:bodyPr anchor="ct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cxnSp>
        <p:nvCxnSpPr>
          <p:cNvPr id="10" name="Straight Connector 9">
            <a:extLst>
              <a:ext uri="{FF2B5EF4-FFF2-40B4-BE49-F238E27FC236}">
                <a16:creationId xmlns:a16="http://schemas.microsoft.com/office/drawing/2014/main" id="{47538062-2A32-824C-9734-26C018B7DDC3}"/>
              </a:ext>
            </a:extLst>
          </p:cNvPr>
          <p:cNvCxnSpPr/>
          <p:nvPr userDrawn="1"/>
        </p:nvCxnSpPr>
        <p:spPr>
          <a:xfrm>
            <a:off x="4873787" y="1183396"/>
            <a:ext cx="2444426"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olded Corner 12">
            <a:extLst>
              <a:ext uri="{FF2B5EF4-FFF2-40B4-BE49-F238E27FC236}">
                <a16:creationId xmlns:a16="http://schemas.microsoft.com/office/drawing/2014/main" id="{D5D9E18D-896E-3140-8C23-8D9CDF29D140}"/>
              </a:ext>
            </a:extLst>
          </p:cNvPr>
          <p:cNvSpPr/>
          <p:nvPr userDrawn="1"/>
        </p:nvSpPr>
        <p:spPr>
          <a:xfrm>
            <a:off x="226868" y="2168525"/>
            <a:ext cx="11738264" cy="4351338"/>
          </a:xfrm>
          <a:prstGeom prst="foldedCorner">
            <a:avLst/>
          </a:prstGeom>
          <a:solidFill>
            <a:schemeClr val="bg1"/>
          </a:solidFill>
          <a:ln>
            <a:noFill/>
          </a:ln>
          <a:effectLst>
            <a:innerShdw blurRad="7239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B1F3DF-ACBD-B14C-B448-C93B9A8AB560}"/>
              </a:ext>
            </a:extLst>
          </p:cNvPr>
          <p:cNvSpPr/>
          <p:nvPr userDrawn="1"/>
        </p:nvSpPr>
        <p:spPr>
          <a:xfrm>
            <a:off x="226868" y="2163338"/>
            <a:ext cx="11738264" cy="262498"/>
          </a:xfrm>
          <a:prstGeom prst="rect">
            <a:avLst/>
          </a:prstGeom>
          <a:gradFill>
            <a:gsLst>
              <a:gs pos="0">
                <a:schemeClr val="accent1"/>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3">
            <a:extLst>
              <a:ext uri="{FF2B5EF4-FFF2-40B4-BE49-F238E27FC236}">
                <a16:creationId xmlns:a16="http://schemas.microsoft.com/office/drawing/2014/main" id="{129941F0-83AD-4DB2-A0FB-AF5FD7478A76}"/>
              </a:ext>
            </a:extLst>
          </p:cNvPr>
          <p:cNvSpPr>
            <a:spLocks noGrp="1"/>
          </p:cNvSpPr>
          <p:nvPr>
            <p:ph sz="quarter" idx="14"/>
          </p:nvPr>
        </p:nvSpPr>
        <p:spPr>
          <a:xfrm>
            <a:off x="838200" y="2425701"/>
            <a:ext cx="10515600" cy="3930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7498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meline_5">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53837"/>
            <a:ext cx="11063525" cy="940194"/>
          </a:xfrm>
        </p:spPr>
        <p:txBody>
          <a:bodyPr tIns="91440" bIns="0">
            <a:noAutofit/>
          </a:bodyPr>
          <a:lstStyle>
            <a:lvl1pPr algn="l">
              <a:defRPr sz="5000">
                <a:solidFill>
                  <a:schemeClr val="accent2"/>
                </a:solidFill>
              </a:defRPr>
            </a:lvl1pPr>
          </a:lstStyle>
          <a:p>
            <a:r>
              <a:rPr lang="en-US" dirty="0"/>
              <a:t>Add title</a:t>
            </a:r>
          </a:p>
        </p:txBody>
      </p:sp>
      <p:sp>
        <p:nvSpPr>
          <p:cNvPr id="5" name="Text Placeholder 6">
            <a:extLst>
              <a:ext uri="{FF2B5EF4-FFF2-40B4-BE49-F238E27FC236}">
                <a16:creationId xmlns:a16="http://schemas.microsoft.com/office/drawing/2014/main" id="{0B164C47-85FC-75F1-2510-5879B9FC64FF}"/>
              </a:ext>
            </a:extLst>
          </p:cNvPr>
          <p:cNvSpPr>
            <a:spLocks noGrp="1"/>
          </p:cNvSpPr>
          <p:nvPr>
            <p:ph type="body" sz="quarter" idx="10" hasCustomPrompt="1"/>
          </p:nvPr>
        </p:nvSpPr>
        <p:spPr>
          <a:xfrm>
            <a:off x="565202" y="1305319"/>
            <a:ext cx="11063526" cy="441185"/>
          </a:xfrm>
        </p:spPr>
        <p:txBody>
          <a:bodyPr>
            <a:noAutofit/>
          </a:bodyPr>
          <a:lstStyle>
            <a:lvl1pPr marL="0" indent="0" algn="l">
              <a:buNone/>
              <a:defRPr sz="2000" b="0" cap="all" spc="300" baseline="0">
                <a:solidFill>
                  <a:schemeClr val="tx1"/>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
        <p:nvSpPr>
          <p:cNvPr id="17" name="SmartArt Placeholder 16">
            <a:extLst>
              <a:ext uri="{FF2B5EF4-FFF2-40B4-BE49-F238E27FC236}">
                <a16:creationId xmlns:a16="http://schemas.microsoft.com/office/drawing/2014/main" id="{958446B8-0321-E6E0-5252-12AAE6EF3E7F}"/>
              </a:ext>
            </a:extLst>
          </p:cNvPr>
          <p:cNvSpPr>
            <a:spLocks noGrp="1"/>
          </p:cNvSpPr>
          <p:nvPr>
            <p:ph type="dgm" sz="quarter" idx="11"/>
          </p:nvPr>
        </p:nvSpPr>
        <p:spPr>
          <a:xfrm>
            <a:off x="563273" y="1814948"/>
            <a:ext cx="11065455" cy="4532597"/>
          </a:xfrm>
        </p:spPr>
        <p:txBody>
          <a:bodyPr anchor="t"/>
          <a:lstStyle>
            <a:lvl1pPr marL="0" indent="0" algn="ctr">
              <a:buNone/>
              <a:defRPr/>
            </a:lvl1pPr>
          </a:lstStyle>
          <a:p>
            <a:endParaRPr lang="en-US" dirty="0"/>
          </a:p>
        </p:txBody>
      </p:sp>
      <p:sp>
        <p:nvSpPr>
          <p:cNvPr id="19" name="Text Placeholder 6">
            <a:extLst>
              <a:ext uri="{FF2B5EF4-FFF2-40B4-BE49-F238E27FC236}">
                <a16:creationId xmlns:a16="http://schemas.microsoft.com/office/drawing/2014/main" id="{BAA835CE-4A8B-1613-AC20-76D775DB667B}"/>
              </a:ext>
            </a:extLst>
          </p:cNvPr>
          <p:cNvSpPr>
            <a:spLocks noGrp="1"/>
          </p:cNvSpPr>
          <p:nvPr>
            <p:ph type="body" sz="quarter" idx="12" hasCustomPrompt="1"/>
          </p:nvPr>
        </p:nvSpPr>
        <p:spPr>
          <a:xfrm>
            <a:off x="1385112"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0" name="Text Placeholder 6">
            <a:extLst>
              <a:ext uri="{FF2B5EF4-FFF2-40B4-BE49-F238E27FC236}">
                <a16:creationId xmlns:a16="http://schemas.microsoft.com/office/drawing/2014/main" id="{06B0B38A-9459-4BB6-0749-21EB25003455}"/>
              </a:ext>
            </a:extLst>
          </p:cNvPr>
          <p:cNvSpPr>
            <a:spLocks noGrp="1"/>
          </p:cNvSpPr>
          <p:nvPr>
            <p:ph type="body" sz="quarter" idx="13" hasCustomPrompt="1"/>
          </p:nvPr>
        </p:nvSpPr>
        <p:spPr>
          <a:xfrm>
            <a:off x="2773673"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1" name="Text Placeholder 6">
            <a:extLst>
              <a:ext uri="{FF2B5EF4-FFF2-40B4-BE49-F238E27FC236}">
                <a16:creationId xmlns:a16="http://schemas.microsoft.com/office/drawing/2014/main" id="{1A4119CC-0564-A779-7386-C668A704CDA0}"/>
              </a:ext>
            </a:extLst>
          </p:cNvPr>
          <p:cNvSpPr>
            <a:spLocks noGrp="1"/>
          </p:cNvSpPr>
          <p:nvPr>
            <p:ph type="body" sz="quarter" idx="14" hasCustomPrompt="1"/>
          </p:nvPr>
        </p:nvSpPr>
        <p:spPr>
          <a:xfrm>
            <a:off x="4162234"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2" name="Text Placeholder 6">
            <a:extLst>
              <a:ext uri="{FF2B5EF4-FFF2-40B4-BE49-F238E27FC236}">
                <a16:creationId xmlns:a16="http://schemas.microsoft.com/office/drawing/2014/main" id="{1501451E-59DD-FD02-EACB-2DE1F74D7C54}"/>
              </a:ext>
            </a:extLst>
          </p:cNvPr>
          <p:cNvSpPr>
            <a:spLocks noGrp="1"/>
          </p:cNvSpPr>
          <p:nvPr>
            <p:ph type="body" sz="quarter" idx="15" hasCustomPrompt="1"/>
          </p:nvPr>
        </p:nvSpPr>
        <p:spPr>
          <a:xfrm>
            <a:off x="5550795"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3" name="Text Placeholder 6">
            <a:extLst>
              <a:ext uri="{FF2B5EF4-FFF2-40B4-BE49-F238E27FC236}">
                <a16:creationId xmlns:a16="http://schemas.microsoft.com/office/drawing/2014/main" id="{0F171DBC-795C-5784-4841-C1B0E3A52D0B}"/>
              </a:ext>
            </a:extLst>
          </p:cNvPr>
          <p:cNvSpPr>
            <a:spLocks noGrp="1"/>
          </p:cNvSpPr>
          <p:nvPr>
            <p:ph type="body" sz="quarter" idx="16" hasCustomPrompt="1"/>
          </p:nvPr>
        </p:nvSpPr>
        <p:spPr>
          <a:xfrm>
            <a:off x="6939356"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4" name="Text Placeholder 6">
            <a:extLst>
              <a:ext uri="{FF2B5EF4-FFF2-40B4-BE49-F238E27FC236}">
                <a16:creationId xmlns:a16="http://schemas.microsoft.com/office/drawing/2014/main" id="{6FBB2B25-899A-5757-2974-FB6C2CBB4F86}"/>
              </a:ext>
            </a:extLst>
          </p:cNvPr>
          <p:cNvSpPr>
            <a:spLocks noGrp="1"/>
          </p:cNvSpPr>
          <p:nvPr>
            <p:ph type="body" sz="quarter" idx="17" hasCustomPrompt="1"/>
          </p:nvPr>
        </p:nvSpPr>
        <p:spPr>
          <a:xfrm>
            <a:off x="8327917"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5" name="Text Placeholder 6">
            <a:extLst>
              <a:ext uri="{FF2B5EF4-FFF2-40B4-BE49-F238E27FC236}">
                <a16:creationId xmlns:a16="http://schemas.microsoft.com/office/drawing/2014/main" id="{8C2FB7DF-BBB0-A0AD-8232-1C858B8FDAA0}"/>
              </a:ext>
            </a:extLst>
          </p:cNvPr>
          <p:cNvSpPr>
            <a:spLocks noGrp="1"/>
          </p:cNvSpPr>
          <p:nvPr>
            <p:ph type="body" sz="quarter" idx="18" hasCustomPrompt="1"/>
          </p:nvPr>
        </p:nvSpPr>
        <p:spPr>
          <a:xfrm>
            <a:off x="9716478"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cxnSp>
        <p:nvCxnSpPr>
          <p:cNvPr id="3" name="Straight Connector 2">
            <a:extLst>
              <a:ext uri="{FF2B5EF4-FFF2-40B4-BE49-F238E27FC236}">
                <a16:creationId xmlns:a16="http://schemas.microsoft.com/office/drawing/2014/main" id="{F026B881-58FB-7BF2-7AF2-0485AEFED077}"/>
              </a:ext>
              <a:ext uri="{C183D7F6-B498-43B3-948B-1728B52AA6E4}">
                <adec:decorative xmlns:adec="http://schemas.microsoft.com/office/drawing/2017/decorative" val="1"/>
              </a:ext>
            </a:extLst>
          </p:cNvPr>
          <p:cNvCxnSpPr>
            <a:cxnSpLocks/>
          </p:cNvCxnSpPr>
          <p:nvPr userDrawn="1"/>
        </p:nvCxnSpPr>
        <p:spPr>
          <a:xfrm>
            <a:off x="615523" y="1166613"/>
            <a:ext cx="541548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3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7A52-786D-1367-03FE-C83C90ABF308}"/>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98FBA6D0-A078-F7F8-1DDC-704A36E61A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8546A1FB-B3AC-2F3F-5625-1CAF0255FD67}"/>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5" name="Footer Placeholder 4">
            <a:extLst>
              <a:ext uri="{FF2B5EF4-FFF2-40B4-BE49-F238E27FC236}">
                <a16:creationId xmlns:a16="http://schemas.microsoft.com/office/drawing/2014/main" id="{45A34A9E-9CA8-969B-EAEB-EEC261584EAE}"/>
              </a:ext>
            </a:extLst>
          </p:cNvPr>
          <p:cNvSpPr>
            <a:spLocks noGrp="1"/>
          </p:cNvSpPr>
          <p:nvPr>
            <p:ph type="ftr" sz="quarter" idx="11"/>
          </p:nvPr>
        </p:nvSpPr>
        <p:spPr/>
        <p:txBody>
          <a:bodyPr/>
          <a:lstStyle/>
          <a:p>
            <a:endParaRPr lang="en-MN"/>
          </a:p>
        </p:txBody>
      </p:sp>
      <p:sp>
        <p:nvSpPr>
          <p:cNvPr id="6" name="Slide Number Placeholder 5">
            <a:extLst>
              <a:ext uri="{FF2B5EF4-FFF2-40B4-BE49-F238E27FC236}">
                <a16:creationId xmlns:a16="http://schemas.microsoft.com/office/drawing/2014/main" id="{133F80FA-C864-A0DC-B670-5F45E55520FC}"/>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229136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5FD7-F5F1-1BB4-2675-3D37DBA495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a:p>
        </p:txBody>
      </p:sp>
      <p:sp>
        <p:nvSpPr>
          <p:cNvPr id="3" name="Text Placeholder 2">
            <a:extLst>
              <a:ext uri="{FF2B5EF4-FFF2-40B4-BE49-F238E27FC236}">
                <a16:creationId xmlns:a16="http://schemas.microsoft.com/office/drawing/2014/main" id="{DD167DE4-8559-481D-83BD-15DCDA0B54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FE0F15-651E-64F7-D5C8-5DB54303CE12}"/>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5" name="Footer Placeholder 4">
            <a:extLst>
              <a:ext uri="{FF2B5EF4-FFF2-40B4-BE49-F238E27FC236}">
                <a16:creationId xmlns:a16="http://schemas.microsoft.com/office/drawing/2014/main" id="{01ECFF0E-9DAE-7B4E-3F26-820EE3BC9887}"/>
              </a:ext>
            </a:extLst>
          </p:cNvPr>
          <p:cNvSpPr>
            <a:spLocks noGrp="1"/>
          </p:cNvSpPr>
          <p:nvPr>
            <p:ph type="ftr" sz="quarter" idx="11"/>
          </p:nvPr>
        </p:nvSpPr>
        <p:spPr/>
        <p:txBody>
          <a:bodyPr/>
          <a:lstStyle/>
          <a:p>
            <a:endParaRPr lang="en-MN"/>
          </a:p>
        </p:txBody>
      </p:sp>
      <p:sp>
        <p:nvSpPr>
          <p:cNvPr id="6" name="Slide Number Placeholder 5">
            <a:extLst>
              <a:ext uri="{FF2B5EF4-FFF2-40B4-BE49-F238E27FC236}">
                <a16:creationId xmlns:a16="http://schemas.microsoft.com/office/drawing/2014/main" id="{A7C67EFD-53F3-D51A-7D6A-F7E89D64833D}"/>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210894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9FE6-EAE2-E3EB-6D2B-8A396AF4F767}"/>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CF0F73D3-C66C-E978-8FAE-EE8BA342C7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id="{A82CAC3F-B4A7-CAEB-E1D3-B5EF2CA653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44C9DFF7-570C-9B4E-7AA4-D822EE0585D9}"/>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6" name="Footer Placeholder 5">
            <a:extLst>
              <a:ext uri="{FF2B5EF4-FFF2-40B4-BE49-F238E27FC236}">
                <a16:creationId xmlns:a16="http://schemas.microsoft.com/office/drawing/2014/main" id="{AF8FBEB4-C1AB-D8AC-1B33-40115BCC49E9}"/>
              </a:ext>
            </a:extLst>
          </p:cNvPr>
          <p:cNvSpPr>
            <a:spLocks noGrp="1"/>
          </p:cNvSpPr>
          <p:nvPr>
            <p:ph type="ftr" sz="quarter" idx="11"/>
          </p:nvPr>
        </p:nvSpPr>
        <p:spPr/>
        <p:txBody>
          <a:bodyPr/>
          <a:lstStyle/>
          <a:p>
            <a:endParaRPr lang="en-MN"/>
          </a:p>
        </p:txBody>
      </p:sp>
      <p:sp>
        <p:nvSpPr>
          <p:cNvPr id="7" name="Slide Number Placeholder 6">
            <a:extLst>
              <a:ext uri="{FF2B5EF4-FFF2-40B4-BE49-F238E27FC236}">
                <a16:creationId xmlns:a16="http://schemas.microsoft.com/office/drawing/2014/main" id="{843A88A8-B20F-39A9-EA0E-FEBFBA493629}"/>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235499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87D1-6285-379C-4728-3A9EC5353DFA}"/>
              </a:ext>
            </a:extLst>
          </p:cNvPr>
          <p:cNvSpPr>
            <a:spLocks noGrp="1"/>
          </p:cNvSpPr>
          <p:nvPr>
            <p:ph type="title"/>
          </p:nvPr>
        </p:nvSpPr>
        <p:spPr>
          <a:xfrm>
            <a:off x="839788" y="365125"/>
            <a:ext cx="10515600" cy="1325563"/>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42F78099-913C-FE27-9D5E-317DBB2D15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FDFE9E-9094-842A-E75C-9E9F35FEBB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id="{FA526BF9-69FF-86E2-DD83-63D5787343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17057C-FD74-F289-2532-2846638CA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BD08D4D1-78C4-4373-0CD0-59D8791E58BB}"/>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8" name="Footer Placeholder 7">
            <a:extLst>
              <a:ext uri="{FF2B5EF4-FFF2-40B4-BE49-F238E27FC236}">
                <a16:creationId xmlns:a16="http://schemas.microsoft.com/office/drawing/2014/main" id="{8F499544-72D8-A2D9-E071-B693CBD650F7}"/>
              </a:ext>
            </a:extLst>
          </p:cNvPr>
          <p:cNvSpPr>
            <a:spLocks noGrp="1"/>
          </p:cNvSpPr>
          <p:nvPr>
            <p:ph type="ftr" sz="quarter" idx="11"/>
          </p:nvPr>
        </p:nvSpPr>
        <p:spPr/>
        <p:txBody>
          <a:bodyPr/>
          <a:lstStyle/>
          <a:p>
            <a:endParaRPr lang="en-MN"/>
          </a:p>
        </p:txBody>
      </p:sp>
      <p:sp>
        <p:nvSpPr>
          <p:cNvPr id="9" name="Slide Number Placeholder 8">
            <a:extLst>
              <a:ext uri="{FF2B5EF4-FFF2-40B4-BE49-F238E27FC236}">
                <a16:creationId xmlns:a16="http://schemas.microsoft.com/office/drawing/2014/main" id="{BA1B96A1-D794-3A8F-6725-0C19F4D53D9F}"/>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104437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FB0E-A8AE-EA9B-576E-E6C8DA0502B7}"/>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6F60FBD8-3273-EEBA-270E-B3045A295777}"/>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4" name="Footer Placeholder 3">
            <a:extLst>
              <a:ext uri="{FF2B5EF4-FFF2-40B4-BE49-F238E27FC236}">
                <a16:creationId xmlns:a16="http://schemas.microsoft.com/office/drawing/2014/main" id="{7E87BED9-AA80-C10A-DD69-2DD60432B3AF}"/>
              </a:ext>
            </a:extLst>
          </p:cNvPr>
          <p:cNvSpPr>
            <a:spLocks noGrp="1"/>
          </p:cNvSpPr>
          <p:nvPr>
            <p:ph type="ftr" sz="quarter" idx="11"/>
          </p:nvPr>
        </p:nvSpPr>
        <p:spPr/>
        <p:txBody>
          <a:bodyPr/>
          <a:lstStyle/>
          <a:p>
            <a:endParaRPr lang="en-MN"/>
          </a:p>
        </p:txBody>
      </p:sp>
      <p:sp>
        <p:nvSpPr>
          <p:cNvPr id="5" name="Slide Number Placeholder 4">
            <a:extLst>
              <a:ext uri="{FF2B5EF4-FFF2-40B4-BE49-F238E27FC236}">
                <a16:creationId xmlns:a16="http://schemas.microsoft.com/office/drawing/2014/main" id="{BA5458EA-C787-A047-9937-0610E52F00C4}"/>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328043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0BCBB-36A8-3254-B348-A82455E7C248}"/>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3" name="Footer Placeholder 2">
            <a:extLst>
              <a:ext uri="{FF2B5EF4-FFF2-40B4-BE49-F238E27FC236}">
                <a16:creationId xmlns:a16="http://schemas.microsoft.com/office/drawing/2014/main" id="{77538F74-7356-3B77-DA7C-E764ADC16645}"/>
              </a:ext>
            </a:extLst>
          </p:cNvPr>
          <p:cNvSpPr>
            <a:spLocks noGrp="1"/>
          </p:cNvSpPr>
          <p:nvPr>
            <p:ph type="ftr" sz="quarter" idx="11"/>
          </p:nvPr>
        </p:nvSpPr>
        <p:spPr/>
        <p:txBody>
          <a:bodyPr/>
          <a:lstStyle/>
          <a:p>
            <a:endParaRPr lang="en-MN"/>
          </a:p>
        </p:txBody>
      </p:sp>
      <p:sp>
        <p:nvSpPr>
          <p:cNvPr id="4" name="Slide Number Placeholder 3">
            <a:extLst>
              <a:ext uri="{FF2B5EF4-FFF2-40B4-BE49-F238E27FC236}">
                <a16:creationId xmlns:a16="http://schemas.microsoft.com/office/drawing/2014/main" id="{B8DEB6A9-4AF6-0DD9-5892-B7F89BF2769F}"/>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770757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77CB8-17AB-2CD3-1252-65DF11155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a:p>
        </p:txBody>
      </p:sp>
      <p:sp>
        <p:nvSpPr>
          <p:cNvPr id="3" name="Content Placeholder 2">
            <a:extLst>
              <a:ext uri="{FF2B5EF4-FFF2-40B4-BE49-F238E27FC236}">
                <a16:creationId xmlns:a16="http://schemas.microsoft.com/office/drawing/2014/main" id="{50606E17-1DC8-D955-6766-D5EF2B306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id="{41C0025C-EF18-C177-5275-9891C8B48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C2212-C0E9-2F0C-DA60-F51F94AAA000}"/>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6" name="Footer Placeholder 5">
            <a:extLst>
              <a:ext uri="{FF2B5EF4-FFF2-40B4-BE49-F238E27FC236}">
                <a16:creationId xmlns:a16="http://schemas.microsoft.com/office/drawing/2014/main" id="{770B8853-00F3-23F6-84A7-2C65141113FB}"/>
              </a:ext>
            </a:extLst>
          </p:cNvPr>
          <p:cNvSpPr>
            <a:spLocks noGrp="1"/>
          </p:cNvSpPr>
          <p:nvPr>
            <p:ph type="ftr" sz="quarter" idx="11"/>
          </p:nvPr>
        </p:nvSpPr>
        <p:spPr/>
        <p:txBody>
          <a:bodyPr/>
          <a:lstStyle/>
          <a:p>
            <a:endParaRPr lang="en-MN"/>
          </a:p>
        </p:txBody>
      </p:sp>
      <p:sp>
        <p:nvSpPr>
          <p:cNvPr id="7" name="Slide Number Placeholder 6">
            <a:extLst>
              <a:ext uri="{FF2B5EF4-FFF2-40B4-BE49-F238E27FC236}">
                <a16:creationId xmlns:a16="http://schemas.microsoft.com/office/drawing/2014/main" id="{A5D6B5CC-146B-E497-F79B-8D5EAA033B2F}"/>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302461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389F-6829-B771-AE26-D94A5AA5C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a:p>
        </p:txBody>
      </p:sp>
      <p:sp>
        <p:nvSpPr>
          <p:cNvPr id="3" name="Picture Placeholder 2">
            <a:extLst>
              <a:ext uri="{FF2B5EF4-FFF2-40B4-BE49-F238E27FC236}">
                <a16:creationId xmlns:a16="http://schemas.microsoft.com/office/drawing/2014/main" id="{0CD198A7-564E-0BC4-8147-DBD4E7A31B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8A089DE-25F1-1307-C586-8E88C60D8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D260A8-1A16-F05B-59A8-3222CAB1FFDC}"/>
              </a:ext>
            </a:extLst>
          </p:cNvPr>
          <p:cNvSpPr>
            <a:spLocks noGrp="1"/>
          </p:cNvSpPr>
          <p:nvPr>
            <p:ph type="dt" sz="half" idx="10"/>
          </p:nvPr>
        </p:nvSpPr>
        <p:spPr/>
        <p:txBody>
          <a:bodyPr/>
          <a:lstStyle/>
          <a:p>
            <a:fld id="{0742285F-CE3F-9B46-859E-48110286C3B6}" type="datetimeFigureOut">
              <a:rPr lang="en-MN" smtClean="0"/>
              <a:t>02/11/2025</a:t>
            </a:fld>
            <a:endParaRPr lang="en-MN"/>
          </a:p>
        </p:txBody>
      </p:sp>
      <p:sp>
        <p:nvSpPr>
          <p:cNvPr id="6" name="Footer Placeholder 5">
            <a:extLst>
              <a:ext uri="{FF2B5EF4-FFF2-40B4-BE49-F238E27FC236}">
                <a16:creationId xmlns:a16="http://schemas.microsoft.com/office/drawing/2014/main" id="{4DE72151-3A26-E138-D315-65D88D67DFBF}"/>
              </a:ext>
            </a:extLst>
          </p:cNvPr>
          <p:cNvSpPr>
            <a:spLocks noGrp="1"/>
          </p:cNvSpPr>
          <p:nvPr>
            <p:ph type="ftr" sz="quarter" idx="11"/>
          </p:nvPr>
        </p:nvSpPr>
        <p:spPr/>
        <p:txBody>
          <a:bodyPr/>
          <a:lstStyle/>
          <a:p>
            <a:endParaRPr lang="en-MN"/>
          </a:p>
        </p:txBody>
      </p:sp>
      <p:sp>
        <p:nvSpPr>
          <p:cNvPr id="7" name="Slide Number Placeholder 6">
            <a:extLst>
              <a:ext uri="{FF2B5EF4-FFF2-40B4-BE49-F238E27FC236}">
                <a16:creationId xmlns:a16="http://schemas.microsoft.com/office/drawing/2014/main" id="{1E41A2EC-F7EB-9E64-D2B0-38560A371ECA}"/>
              </a:ext>
            </a:extLst>
          </p:cNvPr>
          <p:cNvSpPr>
            <a:spLocks noGrp="1"/>
          </p:cNvSpPr>
          <p:nvPr>
            <p:ph type="sldNum" sz="quarter" idx="12"/>
          </p:nvPr>
        </p:nvSpPr>
        <p:spPr/>
        <p:txBody>
          <a:bodyPr/>
          <a:lstStyle/>
          <a:p>
            <a:fld id="{BE68723C-C66F-E84D-870D-D3F5FD80756F}" type="slidenum">
              <a:rPr lang="en-MN" smtClean="0"/>
              <a:t>‹#›</a:t>
            </a:fld>
            <a:endParaRPr lang="en-MN"/>
          </a:p>
        </p:txBody>
      </p:sp>
    </p:spTree>
    <p:extLst>
      <p:ext uri="{BB962C8B-B14F-4D97-AF65-F5344CB8AC3E}">
        <p14:creationId xmlns:p14="http://schemas.microsoft.com/office/powerpoint/2010/main" val="3740981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D98EF7-4B09-6847-F48D-F828D813B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C9E7CA85-F8AE-AE2A-0883-31F1D470D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31A34440-5DD8-6848-46E7-47D41DE38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2285F-CE3F-9B46-859E-48110286C3B6}" type="datetimeFigureOut">
              <a:rPr lang="en-MN" smtClean="0"/>
              <a:t>02/11/2025</a:t>
            </a:fld>
            <a:endParaRPr/>
          </a:p>
        </p:txBody>
      </p:sp>
      <p:sp>
        <p:nvSpPr>
          <p:cNvPr id="5" name="Footer Placeholder 4">
            <a:extLst>
              <a:ext uri="{FF2B5EF4-FFF2-40B4-BE49-F238E27FC236}">
                <a16:creationId xmlns:a16="http://schemas.microsoft.com/office/drawing/2014/main" id="{40CB6210-5C2C-1142-14F0-9ABCC48E9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a:extLst>
              <a:ext uri="{FF2B5EF4-FFF2-40B4-BE49-F238E27FC236}">
                <a16:creationId xmlns:a16="http://schemas.microsoft.com/office/drawing/2014/main" id="{DC8B11A3-F8FE-896A-B65E-272293961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8723C-C66F-E84D-870D-D3F5FD80756F}" type="slidenum">
              <a:rPr lang="en-MN" smtClean="0"/>
              <a:t>‹#›</a:t>
            </a:fld>
            <a:endParaRPr/>
          </a:p>
        </p:txBody>
      </p:sp>
    </p:spTree>
    <p:extLst>
      <p:ext uri="{BB962C8B-B14F-4D97-AF65-F5344CB8AC3E}">
        <p14:creationId xmlns:p14="http://schemas.microsoft.com/office/powerpoint/2010/main" val="3266157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6.jp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37C1019-D992-06C7-BBAF-C153A2F43F0D}"/>
              </a:ext>
            </a:extLst>
          </p:cNvPr>
          <p:cNvSpPr>
            <a:spLocks noGrp="1"/>
          </p:cNvSpPr>
          <p:nvPr>
            <p:ph type="body" sz="quarter" idx="12"/>
          </p:nvPr>
        </p:nvSpPr>
        <p:spPr>
          <a:solidFill>
            <a:srgbClr val="0070C0">
              <a:alpha val="50000"/>
            </a:srgbClr>
          </a:solidFill>
        </p:spPr>
        <p:txBody>
          <a:bodyPr/>
          <a:lstStyle/>
          <a:p>
            <a:endParaRPr lang="en-US" dirty="0"/>
          </a:p>
        </p:txBody>
      </p:sp>
      <p:pic>
        <p:nvPicPr>
          <p:cNvPr id="3" name="Google Shape;119;p19">
            <a:extLst>
              <a:ext uri="{FF2B5EF4-FFF2-40B4-BE49-F238E27FC236}">
                <a16:creationId xmlns:a16="http://schemas.microsoft.com/office/drawing/2014/main" id="{219425C2-FA22-9865-AF2F-5CA82148383D}"/>
              </a:ext>
            </a:extLst>
          </p:cNvPr>
          <p:cNvPicPr preferRelativeResize="0"/>
          <p:nvPr/>
        </p:nvPicPr>
        <p:blipFill rotWithShape="1">
          <a:blip r:embed="rId2">
            <a:alphaModFix/>
          </a:blip>
          <a:srcRect/>
          <a:stretch/>
        </p:blipFill>
        <p:spPr>
          <a:xfrm>
            <a:off x="150798" y="171224"/>
            <a:ext cx="1116527" cy="1002309"/>
          </a:xfrm>
          <a:prstGeom prst="rect">
            <a:avLst/>
          </a:prstGeom>
          <a:noFill/>
          <a:ln>
            <a:noFill/>
          </a:ln>
        </p:spPr>
      </p:pic>
      <p:sp>
        <p:nvSpPr>
          <p:cNvPr id="5" name="Google Shape;120;p19">
            <a:extLst>
              <a:ext uri="{FF2B5EF4-FFF2-40B4-BE49-F238E27FC236}">
                <a16:creationId xmlns:a16="http://schemas.microsoft.com/office/drawing/2014/main" id="{6A7601DF-8CB8-A798-D586-E031623DDAFA}"/>
              </a:ext>
            </a:extLst>
          </p:cNvPr>
          <p:cNvSpPr txBox="1"/>
          <p:nvPr/>
        </p:nvSpPr>
        <p:spPr>
          <a:xfrm>
            <a:off x="1267324" y="527243"/>
            <a:ext cx="272715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200" b="1" dirty="0">
                <a:solidFill>
                  <a:srgbClr val="FFFFFF"/>
                </a:solidFill>
                <a:latin typeface="Arial" panose="020B0604020202020204" pitchFamily="34" charset="0"/>
                <a:cs typeface="Arial" panose="020B0604020202020204" pitchFamily="34" charset="0"/>
              </a:rPr>
              <a:t>СОЁЛ, СПОРТ, </a:t>
            </a:r>
            <a:endParaRPr sz="1200" b="1" dirty="0">
              <a:solidFill>
                <a:srgbClr val="FFFFFF"/>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rgbClr val="FFFFFF"/>
                </a:solidFill>
                <a:latin typeface="Arial" panose="020B0604020202020204" pitchFamily="34" charset="0"/>
                <a:cs typeface="Arial" panose="020B0604020202020204" pitchFamily="34" charset="0"/>
              </a:rPr>
              <a:t>АЯЛАЛ ЖУУЛЧЛАЛ, </a:t>
            </a:r>
            <a:endParaRPr sz="1200" b="1" dirty="0">
              <a:solidFill>
                <a:srgbClr val="FFFFFF"/>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rgbClr val="FFFFFF"/>
                </a:solidFill>
                <a:latin typeface="Arial" panose="020B0604020202020204" pitchFamily="34" charset="0"/>
                <a:cs typeface="Arial" panose="020B0604020202020204" pitchFamily="34" charset="0"/>
              </a:rPr>
              <a:t>ЗАЛУУЧУУДЫН ЯАМ</a:t>
            </a:r>
            <a:endParaRPr sz="1200" b="1"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pic>
        <p:nvPicPr>
          <p:cNvPr id="6" name="Picture 5" descr="A picture containing building, window&#10;&#10;Description automatically generated">
            <a:extLst>
              <a:ext uri="{FF2B5EF4-FFF2-40B4-BE49-F238E27FC236}">
                <a16:creationId xmlns:a16="http://schemas.microsoft.com/office/drawing/2014/main" id="{72DE93F6-E638-56D4-93B7-021A40AC593C}"/>
              </a:ext>
            </a:extLst>
          </p:cNvPr>
          <p:cNvPicPr>
            <a:picLocks noChangeAspect="1"/>
          </p:cNvPicPr>
          <p:nvPr/>
        </p:nvPicPr>
        <p:blipFill rotWithShape="1">
          <a:blip r:embed="rId3"/>
          <a:srcRect l="32249" b="17519"/>
          <a:stretch/>
        </p:blipFill>
        <p:spPr>
          <a:xfrm>
            <a:off x="5738941" y="0"/>
            <a:ext cx="6564342" cy="5656521"/>
          </a:xfrm>
          <a:prstGeom prst="rect">
            <a:avLst/>
          </a:prstGeom>
        </p:spPr>
      </p:pic>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709061" y="4463497"/>
            <a:ext cx="9820516" cy="1867260"/>
          </a:xfrm>
          <a:effectLst>
            <a:outerShdw blurRad="50800" dist="38100" dir="5400000" algn="t" rotWithShape="0">
              <a:prstClr val="black">
                <a:alpha val="40000"/>
              </a:prstClr>
            </a:outerShdw>
          </a:effectLst>
        </p:spPr>
        <p:txBody>
          <a:bodyPr>
            <a:noAutofit/>
          </a:bodyPr>
          <a:lstStyle/>
          <a:p>
            <a:pPr algn="ctr"/>
            <a:r>
              <a:rPr lang="mn-MN" sz="3200" b="1" cap="none"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ХИЛ ОРЧМЫН АЯЛАЛ ЖУУЛЧЛАЛЫН ҮЙЛ АЖИЛЛАГААГ ЗОХИЦУУЛАХ ТУХАЙ</a:t>
            </a:r>
            <a:endParaRPr lang="en-US" sz="3200" b="1" cap="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37C1019-D992-06C7-BBAF-C153A2F43F0D}"/>
              </a:ext>
            </a:extLst>
          </p:cNvPr>
          <p:cNvSpPr>
            <a:spLocks noGrp="1"/>
          </p:cNvSpPr>
          <p:nvPr>
            <p:ph type="body" sz="quarter" idx="12"/>
          </p:nvPr>
        </p:nvSpPr>
        <p:spPr>
          <a:solidFill>
            <a:srgbClr val="0070C0">
              <a:alpha val="50000"/>
            </a:srgbClr>
          </a:solidFill>
        </p:spPr>
        <p:txBody>
          <a:bodyPr/>
          <a:lstStyle/>
          <a:p>
            <a:endParaRPr lang="en-US" dirty="0"/>
          </a:p>
        </p:txBody>
      </p:sp>
      <p:pic>
        <p:nvPicPr>
          <p:cNvPr id="3" name="Google Shape;119;p19">
            <a:extLst>
              <a:ext uri="{FF2B5EF4-FFF2-40B4-BE49-F238E27FC236}">
                <a16:creationId xmlns:a16="http://schemas.microsoft.com/office/drawing/2014/main" id="{219425C2-FA22-9865-AF2F-5CA82148383D}"/>
              </a:ext>
            </a:extLst>
          </p:cNvPr>
          <p:cNvPicPr preferRelativeResize="0"/>
          <p:nvPr/>
        </p:nvPicPr>
        <p:blipFill rotWithShape="1">
          <a:blip r:embed="rId2">
            <a:alphaModFix/>
          </a:blip>
          <a:srcRect/>
          <a:stretch/>
        </p:blipFill>
        <p:spPr>
          <a:xfrm>
            <a:off x="150798" y="171224"/>
            <a:ext cx="1116527" cy="1002309"/>
          </a:xfrm>
          <a:prstGeom prst="rect">
            <a:avLst/>
          </a:prstGeom>
          <a:noFill/>
          <a:ln>
            <a:noFill/>
          </a:ln>
        </p:spPr>
      </p:pic>
      <p:sp>
        <p:nvSpPr>
          <p:cNvPr id="5" name="Google Shape;120;p19">
            <a:extLst>
              <a:ext uri="{FF2B5EF4-FFF2-40B4-BE49-F238E27FC236}">
                <a16:creationId xmlns:a16="http://schemas.microsoft.com/office/drawing/2014/main" id="{6A7601DF-8CB8-A798-D586-E031623DDAFA}"/>
              </a:ext>
            </a:extLst>
          </p:cNvPr>
          <p:cNvSpPr txBox="1"/>
          <p:nvPr/>
        </p:nvSpPr>
        <p:spPr>
          <a:xfrm>
            <a:off x="1267324" y="527243"/>
            <a:ext cx="272715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СОЁЛ, СПОРТ, </a:t>
            </a:r>
            <a:endParaRPr sz="1200" b="1"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АЯЛАЛ ЖУУЛЧЛАЛ, </a:t>
            </a:r>
            <a:endParaRPr sz="1200" b="1"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ЗАЛУУЧУУДЫН ЯАМ</a:t>
            </a:r>
            <a:endParaRPr sz="1200" b="1" i="0" u="none" strike="noStrike" cap="none" dirty="0">
              <a:solidFill>
                <a:schemeClr val="bg1"/>
              </a:solidFill>
              <a:latin typeface="Arial" panose="020B0604020202020204" pitchFamily="34" charset="0"/>
              <a:ea typeface="Arial"/>
              <a:cs typeface="Arial" panose="020B0604020202020204" pitchFamily="34" charset="0"/>
              <a:sym typeface="Arial"/>
            </a:endParaRPr>
          </a:p>
        </p:txBody>
      </p:sp>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240250" y="4542356"/>
            <a:ext cx="7292451" cy="1610140"/>
          </a:xfrm>
          <a:effectLst>
            <a:outerShdw blurRad="50800" dist="38100" dir="5400000" algn="t" rotWithShape="0">
              <a:prstClr val="black">
                <a:alpha val="40000"/>
              </a:prstClr>
            </a:outerShdw>
          </a:effectLst>
        </p:spPr>
        <p:txBody>
          <a:bodyPr>
            <a:no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Боомтуудын хөгжил-аялал жуулчлал</a:t>
            </a:r>
            <a:endParaRPr lang="en-US" sz="3200"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51DAC78-A353-BF9C-A7DE-805BF0D374CD}"/>
              </a:ext>
            </a:extLst>
          </p:cNvPr>
          <p:cNvPicPr>
            <a:picLocks noChangeAspect="1"/>
          </p:cNvPicPr>
          <p:nvPr/>
        </p:nvPicPr>
        <p:blipFill>
          <a:blip r:embed="rId3" cstate="print">
            <a:extLst>
              <a:ext uri="{28A0092B-C50C-407E-A947-70E740481C1C}">
                <a14:useLocalDpi xmlns:a14="http://schemas.microsoft.com/office/drawing/2010/main" val="0"/>
              </a:ext>
            </a:extLst>
          </a:blip>
          <a:srcRect t="13970" r="315" b="2616"/>
          <a:stretch>
            <a:fillRect/>
          </a:stretch>
        </p:blipFill>
        <p:spPr>
          <a:xfrm>
            <a:off x="4874637" y="1649721"/>
            <a:ext cx="7186617" cy="3565077"/>
          </a:xfrm>
          <a:custGeom>
            <a:avLst/>
            <a:gdLst>
              <a:gd name="connsiteX0" fmla="*/ 2554124 w 7186617"/>
              <a:gd name="connsiteY0" fmla="*/ 0 h 3565077"/>
              <a:gd name="connsiteX1" fmla="*/ 2715007 w 7186617"/>
              <a:gd name="connsiteY1" fmla="*/ 107250 h 3565077"/>
              <a:gd name="connsiteX2" fmla="*/ 2755298 w 7186617"/>
              <a:gd name="connsiteY2" fmla="*/ 150768 h 3565077"/>
              <a:gd name="connsiteX3" fmla="*/ 2894486 w 7186617"/>
              <a:gd name="connsiteY3" fmla="*/ 175755 h 3565077"/>
              <a:gd name="connsiteX4" fmla="*/ 2950556 w 7186617"/>
              <a:gd name="connsiteY4" fmla="*/ 209165 h 3565077"/>
              <a:gd name="connsiteX5" fmla="*/ 3001554 w 7186617"/>
              <a:gd name="connsiteY5" fmla="*/ 238364 h 3565077"/>
              <a:gd name="connsiteX6" fmla="*/ 3059032 w 7186617"/>
              <a:gd name="connsiteY6" fmla="*/ 252683 h 3565077"/>
              <a:gd name="connsiteX7" fmla="*/ 3121864 w 7186617"/>
              <a:gd name="connsiteY7" fmla="*/ 275986 h 3565077"/>
              <a:gd name="connsiteX8" fmla="*/ 3194557 w 7186617"/>
              <a:gd name="connsiteY8" fmla="*/ 362179 h 3565077"/>
              <a:gd name="connsiteX9" fmla="*/ 3208926 w 7186617"/>
              <a:gd name="connsiteY9" fmla="*/ 482625 h 3565077"/>
              <a:gd name="connsiteX10" fmla="*/ 3210899 w 7186617"/>
              <a:gd name="connsiteY10" fmla="*/ 488521 h 3565077"/>
              <a:gd name="connsiteX11" fmla="*/ 3222169 w 7186617"/>
              <a:gd name="connsiteY11" fmla="*/ 516877 h 3565077"/>
              <a:gd name="connsiteX12" fmla="*/ 3249781 w 7186617"/>
              <a:gd name="connsiteY12" fmla="*/ 574433 h 3565077"/>
              <a:gd name="connsiteX13" fmla="*/ 3308105 w 7186617"/>
              <a:gd name="connsiteY13" fmla="*/ 635358 h 3565077"/>
              <a:gd name="connsiteX14" fmla="*/ 3408974 w 7186617"/>
              <a:gd name="connsiteY14" fmla="*/ 653607 h 3565077"/>
              <a:gd name="connsiteX15" fmla="*/ 3470960 w 7186617"/>
              <a:gd name="connsiteY15" fmla="*/ 702178 h 3565077"/>
              <a:gd name="connsiteX16" fmla="*/ 3587889 w 7186617"/>
              <a:gd name="connsiteY16" fmla="*/ 713128 h 3565077"/>
              <a:gd name="connsiteX17" fmla="*/ 3656074 w 7186617"/>
              <a:gd name="connsiteY17" fmla="*/ 663153 h 3565077"/>
              <a:gd name="connsiteX18" fmla="*/ 3673825 w 7186617"/>
              <a:gd name="connsiteY18" fmla="*/ 658661 h 3565077"/>
              <a:gd name="connsiteX19" fmla="*/ 3785682 w 7186617"/>
              <a:gd name="connsiteY19" fmla="*/ 632831 h 3565077"/>
              <a:gd name="connsiteX20" fmla="*/ 3894440 w 7186617"/>
              <a:gd name="connsiteY20" fmla="*/ 615143 h 3565077"/>
              <a:gd name="connsiteX21" fmla="*/ 4006298 w 7186617"/>
              <a:gd name="connsiteY21" fmla="*/ 632831 h 3565077"/>
              <a:gd name="connsiteX22" fmla="*/ 4053069 w 7186617"/>
              <a:gd name="connsiteY22" fmla="*/ 657257 h 3565077"/>
              <a:gd name="connsiteX23" fmla="*/ 4205500 w 7186617"/>
              <a:gd name="connsiteY23" fmla="*/ 691509 h 3565077"/>
              <a:gd name="connsiteX24" fmla="*/ 4422734 w 7186617"/>
              <a:gd name="connsiteY24" fmla="*/ 772368 h 3565077"/>
              <a:gd name="connsiteX25" fmla="*/ 4493455 w 7186617"/>
              <a:gd name="connsiteY25" fmla="*/ 909940 h 3565077"/>
              <a:gd name="connsiteX26" fmla="*/ 4640814 w 7186617"/>
              <a:gd name="connsiteY26" fmla="*/ 959915 h 3565077"/>
              <a:gd name="connsiteX27" fmla="*/ 4790427 w 7186617"/>
              <a:gd name="connsiteY27" fmla="*/ 990237 h 3565077"/>
              <a:gd name="connsiteX28" fmla="*/ 4949337 w 7186617"/>
              <a:gd name="connsiteY28" fmla="*/ 970584 h 3565077"/>
              <a:gd name="connsiteX29" fmla="*/ 5118955 w 7186617"/>
              <a:gd name="connsiteY29" fmla="*/ 940823 h 3565077"/>
              <a:gd name="connsiteX30" fmla="*/ 5257016 w 7186617"/>
              <a:gd name="connsiteY30" fmla="*/ 900956 h 3565077"/>
              <a:gd name="connsiteX31" fmla="*/ 5388878 w 7186617"/>
              <a:gd name="connsiteY31" fmla="*/ 843962 h 3565077"/>
              <a:gd name="connsiteX32" fmla="*/ 5513414 w 7186617"/>
              <a:gd name="connsiteY32" fmla="*/ 769841 h 3565077"/>
              <a:gd name="connsiteX33" fmla="*/ 5638232 w 7186617"/>
              <a:gd name="connsiteY33" fmla="*/ 637042 h 3565077"/>
              <a:gd name="connsiteX34" fmla="*/ 5741073 w 7186617"/>
              <a:gd name="connsiteY34" fmla="*/ 551130 h 3565077"/>
              <a:gd name="connsiteX35" fmla="*/ 5843351 w 7186617"/>
              <a:gd name="connsiteY35" fmla="*/ 546357 h 3565077"/>
              <a:gd name="connsiteX36" fmla="*/ 6014095 w 7186617"/>
              <a:gd name="connsiteY36" fmla="*/ 633673 h 3565077"/>
              <a:gd name="connsiteX37" fmla="*/ 6291062 w 7186617"/>
              <a:gd name="connsiteY37" fmla="*/ 614020 h 3565077"/>
              <a:gd name="connsiteX38" fmla="*/ 6215269 w 7186617"/>
              <a:gd name="connsiteY38" fmla="*/ 915274 h 3565077"/>
              <a:gd name="connsiteX39" fmla="*/ 6181459 w 7186617"/>
              <a:gd name="connsiteY39" fmla="*/ 1049477 h 3565077"/>
              <a:gd name="connsiteX40" fmla="*/ 6181741 w 7186617"/>
              <a:gd name="connsiteY40" fmla="*/ 1188453 h 3565077"/>
              <a:gd name="connsiteX41" fmla="*/ 6122008 w 7186617"/>
              <a:gd name="connsiteY41" fmla="*/ 1228040 h 3565077"/>
              <a:gd name="connsiteX42" fmla="*/ 6159482 w 7186617"/>
              <a:gd name="connsiteY42" fmla="*/ 1309460 h 3565077"/>
              <a:gd name="connsiteX43" fmla="*/ 6231329 w 7186617"/>
              <a:gd name="connsiteY43" fmla="*/ 1346801 h 3565077"/>
              <a:gd name="connsiteX44" fmla="*/ 6370517 w 7186617"/>
              <a:gd name="connsiteY44" fmla="*/ 1267627 h 3565077"/>
              <a:gd name="connsiteX45" fmla="*/ 6549433 w 7186617"/>
              <a:gd name="connsiteY45" fmla="*/ 1307214 h 3565077"/>
              <a:gd name="connsiteX46" fmla="*/ 6600431 w 7186617"/>
              <a:gd name="connsiteY46" fmla="*/ 1209229 h 3565077"/>
              <a:gd name="connsiteX47" fmla="*/ 6646921 w 7186617"/>
              <a:gd name="connsiteY47" fmla="*/ 1176661 h 3565077"/>
              <a:gd name="connsiteX48" fmla="*/ 6676787 w 7186617"/>
              <a:gd name="connsiteY48" fmla="*/ 1166554 h 3565077"/>
              <a:gd name="connsiteX49" fmla="*/ 6819637 w 7186617"/>
              <a:gd name="connsiteY49" fmla="*/ 1186487 h 3565077"/>
              <a:gd name="connsiteX50" fmla="*/ 6907827 w 7186617"/>
              <a:gd name="connsiteY50" fmla="*/ 1237305 h 3565077"/>
              <a:gd name="connsiteX51" fmla="*/ 6952909 w 7186617"/>
              <a:gd name="connsiteY51" fmla="*/ 1271557 h 3565077"/>
              <a:gd name="connsiteX52" fmla="*/ 6975449 w 7186617"/>
              <a:gd name="connsiteY52" fmla="*/ 1288684 h 3565077"/>
              <a:gd name="connsiteX53" fmla="*/ 6994890 w 7186617"/>
              <a:gd name="connsiteY53" fmla="*/ 1299353 h 3565077"/>
              <a:gd name="connsiteX54" fmla="*/ 7036872 w 7186617"/>
              <a:gd name="connsiteY54" fmla="*/ 1336693 h 3565077"/>
              <a:gd name="connsiteX55" fmla="*/ 7147603 w 7186617"/>
              <a:gd name="connsiteY55" fmla="*/ 1443943 h 3565077"/>
              <a:gd name="connsiteX56" fmla="*/ 7171551 w 7186617"/>
              <a:gd name="connsiteY56" fmla="*/ 1560739 h 3565077"/>
              <a:gd name="connsiteX57" fmla="*/ 7095195 w 7186617"/>
              <a:gd name="connsiteY57" fmla="*/ 1592184 h 3565077"/>
              <a:gd name="connsiteX58" fmla="*/ 6977139 w 7186617"/>
              <a:gd name="connsiteY58" fmla="*/ 1591623 h 3565077"/>
              <a:gd name="connsiteX59" fmla="*/ 6927269 w 7186617"/>
              <a:gd name="connsiteY59" fmla="*/ 1604257 h 3565077"/>
              <a:gd name="connsiteX60" fmla="*/ 6743000 w 7186617"/>
              <a:gd name="connsiteY60" fmla="*/ 1658724 h 3565077"/>
              <a:gd name="connsiteX61" fmla="*/ 6628889 w 7186617"/>
              <a:gd name="connsiteY61" fmla="*/ 1683431 h 3565077"/>
              <a:gd name="connsiteX62" fmla="*/ 6619027 w 7186617"/>
              <a:gd name="connsiteY62" fmla="*/ 1762886 h 3565077"/>
              <a:gd name="connsiteX63" fmla="*/ 6497871 w 7186617"/>
              <a:gd name="connsiteY63" fmla="*/ 1780573 h 3565077"/>
              <a:gd name="connsiteX64" fmla="*/ 6454481 w 7186617"/>
              <a:gd name="connsiteY64" fmla="*/ 1806684 h 3565077"/>
              <a:gd name="connsiteX65" fmla="*/ 6393340 w 7186617"/>
              <a:gd name="connsiteY65" fmla="*/ 1931060 h 3565077"/>
              <a:gd name="connsiteX66" fmla="*/ 6298388 w 7186617"/>
              <a:gd name="connsiteY66" fmla="*/ 2086881 h 3565077"/>
              <a:gd name="connsiteX67" fmla="*/ 6012687 w 7186617"/>
              <a:gd name="connsiteY67" fmla="*/ 2168863 h 3565077"/>
              <a:gd name="connsiteX68" fmla="*/ 5886459 w 7186617"/>
              <a:gd name="connsiteY68" fmla="*/ 2349952 h 3565077"/>
              <a:gd name="connsiteX69" fmla="*/ 5858284 w 7186617"/>
              <a:gd name="connsiteY69" fmla="*/ 2371571 h 3565077"/>
              <a:gd name="connsiteX70" fmla="*/ 5754879 w 7186617"/>
              <a:gd name="connsiteY70" fmla="*/ 2406947 h 3565077"/>
              <a:gd name="connsiteX71" fmla="*/ 5521585 w 7186617"/>
              <a:gd name="connsiteY71" fmla="*/ 2341249 h 3565077"/>
              <a:gd name="connsiteX72" fmla="*/ 5369436 w 7186617"/>
              <a:gd name="connsiteY72" fmla="*/ 2389539 h 3565077"/>
              <a:gd name="connsiteX73" fmla="*/ 5323510 w 7186617"/>
              <a:gd name="connsiteY73" fmla="*/ 2543115 h 3565077"/>
              <a:gd name="connsiteX74" fmla="*/ 5339288 w 7186617"/>
              <a:gd name="connsiteY74" fmla="*/ 2611620 h 3565077"/>
              <a:gd name="connsiteX75" fmla="*/ 5456217 w 7186617"/>
              <a:gd name="connsiteY75" fmla="*/ 2792709 h 3565077"/>
              <a:gd name="connsiteX76" fmla="*/ 5333090 w 7186617"/>
              <a:gd name="connsiteY76" fmla="*/ 2877779 h 3565077"/>
              <a:gd name="connsiteX77" fmla="*/ 5189112 w 7186617"/>
              <a:gd name="connsiteY77" fmla="*/ 3001875 h 3565077"/>
              <a:gd name="connsiteX78" fmla="*/ 5160937 w 7186617"/>
              <a:gd name="connsiteY78" fmla="*/ 3052973 h 3565077"/>
              <a:gd name="connsiteX79" fmla="*/ 4923979 w 7186617"/>
              <a:gd name="connsiteY79" fmla="*/ 3213005 h 3565077"/>
              <a:gd name="connsiteX80" fmla="*/ 4752389 w 7186617"/>
              <a:gd name="connsiteY80" fmla="*/ 3259050 h 3565077"/>
              <a:gd name="connsiteX81" fmla="*/ 4623627 w 7186617"/>
              <a:gd name="connsiteY81" fmla="*/ 3264104 h 3565077"/>
              <a:gd name="connsiteX82" fmla="*/ 4422734 w 7186617"/>
              <a:gd name="connsiteY82" fmla="*/ 3277018 h 3565077"/>
              <a:gd name="connsiteX83" fmla="*/ 4312567 w 7186617"/>
              <a:gd name="connsiteY83" fmla="*/ 3307060 h 3565077"/>
              <a:gd name="connsiteX84" fmla="*/ 4185213 w 7186617"/>
              <a:gd name="connsiteY84" fmla="*/ 3338505 h 3565077"/>
              <a:gd name="connsiteX85" fmla="*/ 3969669 w 7186617"/>
              <a:gd name="connsiteY85" fmla="*/ 3440420 h 3565077"/>
              <a:gd name="connsiteX86" fmla="*/ 3868519 w 7186617"/>
              <a:gd name="connsiteY86" fmla="*/ 3498256 h 3565077"/>
              <a:gd name="connsiteX87" fmla="*/ 3818366 w 7186617"/>
              <a:gd name="connsiteY87" fmla="*/ 3527455 h 3565077"/>
              <a:gd name="connsiteX88" fmla="*/ 3786528 w 7186617"/>
              <a:gd name="connsiteY88" fmla="*/ 3565077 h 3565077"/>
              <a:gd name="connsiteX89" fmla="*/ 3717779 w 7186617"/>
              <a:gd name="connsiteY89" fmla="*/ 3544582 h 3565077"/>
              <a:gd name="connsiteX90" fmla="*/ 3647340 w 7186617"/>
              <a:gd name="connsiteY90" fmla="*/ 3535597 h 3565077"/>
              <a:gd name="connsiteX91" fmla="*/ 3647340 w 7186617"/>
              <a:gd name="connsiteY91" fmla="*/ 3466250 h 3565077"/>
              <a:gd name="connsiteX92" fmla="*/ 3259924 w 7186617"/>
              <a:gd name="connsiteY92" fmla="*/ 3396903 h 3565077"/>
              <a:gd name="connsiteX93" fmla="*/ 3102986 w 7186617"/>
              <a:gd name="connsiteY93" fmla="*/ 3355069 h 3565077"/>
              <a:gd name="connsiteX94" fmla="*/ 3039309 w 7186617"/>
              <a:gd name="connsiteY94" fmla="*/ 3319694 h 3565077"/>
              <a:gd name="connsiteX95" fmla="*/ 2928579 w 7186617"/>
              <a:gd name="connsiteY95" fmla="*/ 3231816 h 3565077"/>
              <a:gd name="connsiteX96" fmla="*/ 2776712 w 7186617"/>
              <a:gd name="connsiteY96" fmla="*/ 3185210 h 3565077"/>
              <a:gd name="connsiteX97" fmla="*/ 2506789 w 7186617"/>
              <a:gd name="connsiteY97" fmla="*/ 3181280 h 3565077"/>
              <a:gd name="connsiteX98" fmla="*/ 2426207 w 7186617"/>
              <a:gd name="connsiteY98" fmla="*/ 3195318 h 3565077"/>
              <a:gd name="connsiteX99" fmla="*/ 2089507 w 7186617"/>
              <a:gd name="connsiteY99" fmla="*/ 3136920 h 3565077"/>
              <a:gd name="connsiteX100" fmla="*/ 1933978 w 7186617"/>
              <a:gd name="connsiteY100" fmla="*/ 3093683 h 3565077"/>
              <a:gd name="connsiteX101" fmla="*/ 1860439 w 7186617"/>
              <a:gd name="connsiteY101" fmla="*/ 3076557 h 3565077"/>
              <a:gd name="connsiteX102" fmla="*/ 1607704 w 7186617"/>
              <a:gd name="connsiteY102" fmla="*/ 2943477 h 3565077"/>
              <a:gd name="connsiteX103" fmla="*/ 1565722 w 7186617"/>
              <a:gd name="connsiteY103" fmla="*/ 2886483 h 3565077"/>
              <a:gd name="connsiteX104" fmla="*/ 1550789 w 7186617"/>
              <a:gd name="connsiteY104" fmla="*/ 2802255 h 3565077"/>
              <a:gd name="connsiteX105" fmla="*/ 1451047 w 7186617"/>
              <a:gd name="connsiteY105" fmla="*/ 2614427 h 3565077"/>
              <a:gd name="connsiteX106" fmla="*/ 1480913 w 7186617"/>
              <a:gd name="connsiteY106" fmla="*/ 2535253 h 3565077"/>
              <a:gd name="connsiteX107" fmla="*/ 1277485 w 7186617"/>
              <a:gd name="connsiteY107" fmla="*/ 2440918 h 3565077"/>
              <a:gd name="connsiteX108" fmla="*/ 1134634 w 7186617"/>
              <a:gd name="connsiteY108" fmla="*/ 2305873 h 3565077"/>
              <a:gd name="connsiteX109" fmla="*/ 1119138 w 7186617"/>
              <a:gd name="connsiteY109" fmla="*/ 2291555 h 3565077"/>
              <a:gd name="connsiteX110" fmla="*/ 855132 w 7186617"/>
              <a:gd name="connsiteY110" fmla="*/ 2208169 h 3565077"/>
              <a:gd name="connsiteX111" fmla="*/ 713971 w 7186617"/>
              <a:gd name="connsiteY111" fmla="*/ 2159879 h 3565077"/>
              <a:gd name="connsiteX112" fmla="*/ 641278 w 7186617"/>
              <a:gd name="connsiteY112" fmla="*/ 2152298 h 3565077"/>
              <a:gd name="connsiteX113" fmla="*/ 610567 w 7186617"/>
              <a:gd name="connsiteY113" fmla="*/ 2135172 h 3565077"/>
              <a:gd name="connsiteX114" fmla="*/ 558442 w 7186617"/>
              <a:gd name="connsiteY114" fmla="*/ 2117765 h 3565077"/>
              <a:gd name="connsiteX115" fmla="*/ 457291 w 7186617"/>
              <a:gd name="connsiteY115" fmla="*/ 2079582 h 3565077"/>
              <a:gd name="connsiteX116" fmla="*/ 455601 w 7186617"/>
              <a:gd name="connsiteY116" fmla="*/ 2037468 h 3565077"/>
              <a:gd name="connsiteX117" fmla="*/ 500400 w 7186617"/>
              <a:gd name="connsiteY117" fmla="*/ 1834760 h 3565077"/>
              <a:gd name="connsiteX118" fmla="*/ 521250 w 7186617"/>
              <a:gd name="connsiteY118" fmla="*/ 1776081 h 3565077"/>
              <a:gd name="connsiteX119" fmla="*/ 560696 w 7186617"/>
              <a:gd name="connsiteY119" fmla="*/ 1491392 h 3565077"/>
              <a:gd name="connsiteX120" fmla="*/ 501527 w 7186617"/>
              <a:gd name="connsiteY120" fmla="*/ 1290368 h 3565077"/>
              <a:gd name="connsiteX121" fmla="*/ 446866 w 7186617"/>
              <a:gd name="connsiteY121" fmla="*/ 1198560 h 3565077"/>
              <a:gd name="connsiteX122" fmla="*/ 392487 w 7186617"/>
              <a:gd name="connsiteY122" fmla="*/ 1163746 h 3565077"/>
              <a:gd name="connsiteX123" fmla="*/ 307397 w 7186617"/>
              <a:gd name="connsiteY123" fmla="*/ 1083449 h 3565077"/>
              <a:gd name="connsiteX124" fmla="*/ 221743 w 7186617"/>
              <a:gd name="connsiteY124" fmla="*/ 1056777 h 3565077"/>
              <a:gd name="connsiteX125" fmla="*/ 142005 w 7186617"/>
              <a:gd name="connsiteY125" fmla="*/ 946439 h 3565077"/>
              <a:gd name="connsiteX126" fmla="*/ 141724 w 7186617"/>
              <a:gd name="connsiteY126" fmla="*/ 939981 h 3565077"/>
              <a:gd name="connsiteX127" fmla="*/ 75793 w 7186617"/>
              <a:gd name="connsiteY127" fmla="*/ 865299 h 3565077"/>
              <a:gd name="connsiteX128" fmla="*/ 52407 w 7186617"/>
              <a:gd name="connsiteY128" fmla="*/ 849015 h 3565077"/>
              <a:gd name="connsiteX129" fmla="*/ 29866 w 7186617"/>
              <a:gd name="connsiteY129" fmla="*/ 802128 h 3565077"/>
              <a:gd name="connsiteX130" fmla="*/ 59733 w 7186617"/>
              <a:gd name="connsiteY130" fmla="*/ 772368 h 3565077"/>
              <a:gd name="connsiteX131" fmla="*/ 0 w 7186617"/>
              <a:gd name="connsiteY131" fmla="*/ 703021 h 3565077"/>
              <a:gd name="connsiteX132" fmla="*/ 17187 w 7186617"/>
              <a:gd name="connsiteY132" fmla="*/ 690106 h 3565077"/>
              <a:gd name="connsiteX133" fmla="*/ 65368 w 7186617"/>
              <a:gd name="connsiteY133" fmla="*/ 608405 h 3565077"/>
              <a:gd name="connsiteX134" fmla="*/ 139188 w 7186617"/>
              <a:gd name="connsiteY134" fmla="*/ 534846 h 3565077"/>
              <a:gd name="connsiteX135" fmla="*/ 241466 w 7186617"/>
              <a:gd name="connsiteY135" fmla="*/ 537092 h 3565077"/>
              <a:gd name="connsiteX136" fmla="*/ 268232 w 7186617"/>
              <a:gd name="connsiteY136" fmla="*/ 564606 h 3565077"/>
              <a:gd name="connsiteX137" fmla="*/ 298099 w 7186617"/>
              <a:gd name="connsiteY137" fmla="*/ 534846 h 3565077"/>
              <a:gd name="connsiteX138" fmla="*/ 327965 w 7186617"/>
              <a:gd name="connsiteY138" fmla="*/ 564606 h 3565077"/>
              <a:gd name="connsiteX139" fmla="*/ 367693 w 7186617"/>
              <a:gd name="connsiteY139" fmla="*/ 564606 h 3565077"/>
              <a:gd name="connsiteX140" fmla="*/ 367693 w 7186617"/>
              <a:gd name="connsiteY140" fmla="*/ 524739 h 3565077"/>
              <a:gd name="connsiteX141" fmla="*/ 407420 w 7186617"/>
              <a:gd name="connsiteY141" fmla="*/ 524739 h 3565077"/>
              <a:gd name="connsiteX142" fmla="*/ 486876 w 7186617"/>
              <a:gd name="connsiteY142" fmla="*/ 524739 h 3565077"/>
              <a:gd name="connsiteX143" fmla="*/ 507162 w 7186617"/>
              <a:gd name="connsiteY143" fmla="*/ 446407 h 3565077"/>
              <a:gd name="connsiteX144" fmla="*/ 562386 w 7186617"/>
              <a:gd name="connsiteY144" fmla="*/ 441353 h 3565077"/>
              <a:gd name="connsiteX145" fmla="*/ 598451 w 7186617"/>
              <a:gd name="connsiteY145" fmla="*/ 418050 h 3565077"/>
              <a:gd name="connsiteX146" fmla="*/ 635925 w 7186617"/>
              <a:gd name="connsiteY146" fmla="*/ 410189 h 3565077"/>
              <a:gd name="connsiteX147" fmla="*/ 654239 w 7186617"/>
              <a:gd name="connsiteY147" fmla="*/ 404012 h 3565077"/>
              <a:gd name="connsiteX148" fmla="*/ 735667 w 7186617"/>
              <a:gd name="connsiteY148" fmla="*/ 383517 h 3565077"/>
              <a:gd name="connsiteX149" fmla="*/ 745246 w 7186617"/>
              <a:gd name="connsiteY149" fmla="*/ 376217 h 3565077"/>
              <a:gd name="connsiteX150" fmla="*/ 884152 w 7186617"/>
              <a:gd name="connsiteY150" fmla="*/ 336349 h 3565077"/>
              <a:gd name="connsiteX151" fmla="*/ 926416 w 7186617"/>
              <a:gd name="connsiteY151" fmla="*/ 319223 h 3565077"/>
              <a:gd name="connsiteX152" fmla="*/ 945575 w 7186617"/>
              <a:gd name="connsiteY152" fmla="*/ 308273 h 3565077"/>
              <a:gd name="connsiteX153" fmla="*/ 1093216 w 7186617"/>
              <a:gd name="connsiteY153" fmla="*/ 297043 h 3565077"/>
              <a:gd name="connsiteX154" fmla="*/ 1113221 w 7186617"/>
              <a:gd name="connsiteY154" fmla="*/ 247629 h 3565077"/>
              <a:gd name="connsiteX155" fmla="*/ 1165346 w 7186617"/>
              <a:gd name="connsiteY155" fmla="*/ 275705 h 3565077"/>
              <a:gd name="connsiteX156" fmla="*/ 1272131 w 7186617"/>
              <a:gd name="connsiteY156" fmla="*/ 297043 h 3565077"/>
              <a:gd name="connsiteX157" fmla="*/ 1340035 w 7186617"/>
              <a:gd name="connsiteY157" fmla="*/ 368075 h 3565077"/>
              <a:gd name="connsiteX158" fmla="*/ 1403712 w 7186617"/>
              <a:gd name="connsiteY158" fmla="*/ 383798 h 3565077"/>
              <a:gd name="connsiteX159" fmla="*/ 1530220 w 7186617"/>
              <a:gd name="connsiteY159" fmla="*/ 485432 h 3565077"/>
              <a:gd name="connsiteX160" fmla="*/ 1570230 w 7186617"/>
              <a:gd name="connsiteY160" fmla="*/ 594086 h 3565077"/>
              <a:gd name="connsiteX161" fmla="*/ 1654193 w 7186617"/>
              <a:gd name="connsiteY161" fmla="*/ 619635 h 3565077"/>
              <a:gd name="connsiteX162" fmla="*/ 1758443 w 7186617"/>
              <a:gd name="connsiteY162" fmla="*/ 656695 h 3565077"/>
              <a:gd name="connsiteX163" fmla="*/ 1790282 w 7186617"/>
              <a:gd name="connsiteY163" fmla="*/ 645465 h 3565077"/>
              <a:gd name="connsiteX164" fmla="*/ 1945248 w 7186617"/>
              <a:gd name="connsiteY164" fmla="*/ 684490 h 3565077"/>
              <a:gd name="connsiteX165" fmla="*/ 1976523 w 7186617"/>
              <a:gd name="connsiteY165" fmla="*/ 685052 h 3565077"/>
              <a:gd name="connsiteX166" fmla="*/ 1983003 w 7186617"/>
              <a:gd name="connsiteY166" fmla="*/ 687017 h 3565077"/>
              <a:gd name="connsiteX167" fmla="*/ 2061895 w 7186617"/>
              <a:gd name="connsiteY167" fmla="*/ 708636 h 3565077"/>
              <a:gd name="connsiteX168" fmla="*/ 2106976 w 7186617"/>
              <a:gd name="connsiteY168" fmla="*/ 762541 h 3565077"/>
              <a:gd name="connsiteX169" fmla="*/ 2174034 w 7186617"/>
              <a:gd name="connsiteY169" fmla="*/ 730254 h 3565077"/>
              <a:gd name="connsiteX170" fmla="*/ 2266450 w 7186617"/>
              <a:gd name="connsiteY170" fmla="*/ 692913 h 3565077"/>
              <a:gd name="connsiteX171" fmla="*/ 2355486 w 7186617"/>
              <a:gd name="connsiteY171" fmla="*/ 544672 h 3565077"/>
              <a:gd name="connsiteX172" fmla="*/ 2291245 w 7186617"/>
              <a:gd name="connsiteY172" fmla="*/ 428719 h 3565077"/>
              <a:gd name="connsiteX173" fmla="*/ 2291527 w 7186617"/>
              <a:gd name="connsiteY173" fmla="*/ 313046 h 3565077"/>
              <a:gd name="connsiteX174" fmla="*/ 2325338 w 7186617"/>
              <a:gd name="connsiteY174" fmla="*/ 226853 h 3565077"/>
              <a:gd name="connsiteX175" fmla="*/ 2369292 w 7186617"/>
              <a:gd name="connsiteY175" fmla="*/ 193724 h 3565077"/>
              <a:gd name="connsiteX176" fmla="*/ 2398031 w 7186617"/>
              <a:gd name="connsiteY176" fmla="*/ 141783 h 3565077"/>
              <a:gd name="connsiteX177" fmla="*/ 2456073 w 7186617"/>
              <a:gd name="connsiteY177" fmla="*/ 110058 h 3565077"/>
              <a:gd name="connsiteX178" fmla="*/ 2475796 w 7186617"/>
              <a:gd name="connsiteY178" fmla="*/ 100231 h 3565077"/>
              <a:gd name="connsiteX179" fmla="*/ 2554124 w 7186617"/>
              <a:gd name="connsiteY179" fmla="*/ 0 h 35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7186617" h="3565077">
                <a:moveTo>
                  <a:pt x="2554124" y="0"/>
                </a:moveTo>
                <a:cubicBezTo>
                  <a:pt x="2573565" y="71874"/>
                  <a:pt x="2673025" y="64013"/>
                  <a:pt x="2715007" y="107250"/>
                </a:cubicBezTo>
                <a:cubicBezTo>
                  <a:pt x="2728813" y="121569"/>
                  <a:pt x="2729658" y="142906"/>
                  <a:pt x="2755298" y="150768"/>
                </a:cubicBezTo>
                <a:cubicBezTo>
                  <a:pt x="2782629" y="159190"/>
                  <a:pt x="2847151" y="146556"/>
                  <a:pt x="2894486" y="175755"/>
                </a:cubicBezTo>
                <a:cubicBezTo>
                  <a:pt x="2920689" y="191758"/>
                  <a:pt x="2920689" y="195128"/>
                  <a:pt x="2950556" y="209165"/>
                </a:cubicBezTo>
                <a:cubicBezTo>
                  <a:pt x="2978731" y="222361"/>
                  <a:pt x="2976477" y="222642"/>
                  <a:pt x="3001554" y="238364"/>
                </a:cubicBezTo>
                <a:cubicBezTo>
                  <a:pt x="3052270" y="270652"/>
                  <a:pt x="3016768" y="245383"/>
                  <a:pt x="3059032" y="252683"/>
                </a:cubicBezTo>
                <a:lnTo>
                  <a:pt x="3121864" y="275986"/>
                </a:lnTo>
                <a:cubicBezTo>
                  <a:pt x="3186104" y="297324"/>
                  <a:pt x="3201037" y="296201"/>
                  <a:pt x="3194557" y="362179"/>
                </a:cubicBezTo>
                <a:lnTo>
                  <a:pt x="3208926" y="482625"/>
                </a:lnTo>
                <a:cubicBezTo>
                  <a:pt x="3209490" y="484309"/>
                  <a:pt x="3210335" y="487117"/>
                  <a:pt x="3210899" y="488521"/>
                </a:cubicBezTo>
                <a:cubicBezTo>
                  <a:pt x="3218224" y="512385"/>
                  <a:pt x="3218788" y="474202"/>
                  <a:pt x="3222169" y="516877"/>
                </a:cubicBezTo>
                <a:cubicBezTo>
                  <a:pt x="3223860" y="542988"/>
                  <a:pt x="3187231" y="569098"/>
                  <a:pt x="3249781" y="574433"/>
                </a:cubicBezTo>
                <a:lnTo>
                  <a:pt x="3308105" y="635358"/>
                </a:lnTo>
                <a:cubicBezTo>
                  <a:pt x="3340225" y="655572"/>
                  <a:pt x="3354031" y="653607"/>
                  <a:pt x="3408974" y="653607"/>
                </a:cubicBezTo>
                <a:cubicBezTo>
                  <a:pt x="3432359" y="702459"/>
                  <a:pt x="3425034" y="690667"/>
                  <a:pt x="3470960" y="702178"/>
                </a:cubicBezTo>
                <a:cubicBezTo>
                  <a:pt x="3507025" y="711163"/>
                  <a:pt x="3489556" y="690106"/>
                  <a:pt x="3587889" y="713128"/>
                </a:cubicBezTo>
                <a:cubicBezTo>
                  <a:pt x="3610993" y="697686"/>
                  <a:pt x="3627617" y="674664"/>
                  <a:pt x="3656074" y="663153"/>
                </a:cubicBezTo>
                <a:cubicBezTo>
                  <a:pt x="3672980" y="656134"/>
                  <a:pt x="3667908" y="660064"/>
                  <a:pt x="3673825" y="658661"/>
                </a:cubicBezTo>
                <a:lnTo>
                  <a:pt x="3785682" y="632831"/>
                </a:lnTo>
                <a:cubicBezTo>
                  <a:pt x="3863729" y="615985"/>
                  <a:pt x="3798361" y="601105"/>
                  <a:pt x="3894440" y="615143"/>
                </a:cubicBezTo>
                <a:cubicBezTo>
                  <a:pt x="3937267" y="621600"/>
                  <a:pt x="3966007" y="609247"/>
                  <a:pt x="4006298" y="632831"/>
                </a:cubicBezTo>
                <a:cubicBezTo>
                  <a:pt x="4031656" y="647711"/>
                  <a:pt x="4019540" y="657818"/>
                  <a:pt x="4053069" y="657257"/>
                </a:cubicBezTo>
                <a:cubicBezTo>
                  <a:pt x="4104349" y="656415"/>
                  <a:pt x="4150557" y="622723"/>
                  <a:pt x="4205500" y="691509"/>
                </a:cubicBezTo>
                <a:cubicBezTo>
                  <a:pt x="4264105" y="765068"/>
                  <a:pt x="4226350" y="756084"/>
                  <a:pt x="4422734" y="772368"/>
                </a:cubicBezTo>
                <a:cubicBezTo>
                  <a:pt x="4422734" y="889725"/>
                  <a:pt x="4414000" y="845085"/>
                  <a:pt x="4493455" y="909940"/>
                </a:cubicBezTo>
                <a:cubicBezTo>
                  <a:pt x="4556850" y="961600"/>
                  <a:pt x="4538254" y="970022"/>
                  <a:pt x="4640814" y="959915"/>
                </a:cubicBezTo>
                <a:cubicBezTo>
                  <a:pt x="4759433" y="948404"/>
                  <a:pt x="4715761" y="982376"/>
                  <a:pt x="4790427" y="990237"/>
                </a:cubicBezTo>
                <a:cubicBezTo>
                  <a:pt x="4907637" y="1002310"/>
                  <a:pt x="4887633" y="1011575"/>
                  <a:pt x="4949337" y="970584"/>
                </a:cubicBezTo>
                <a:cubicBezTo>
                  <a:pt x="5038372" y="1030105"/>
                  <a:pt x="5050488" y="986026"/>
                  <a:pt x="5118955" y="940823"/>
                </a:cubicBezTo>
                <a:cubicBezTo>
                  <a:pt x="5160091" y="913871"/>
                  <a:pt x="5204045" y="910221"/>
                  <a:pt x="5257016" y="900956"/>
                </a:cubicBezTo>
                <a:cubicBezTo>
                  <a:pt x="5310268" y="891691"/>
                  <a:pt x="5335062" y="852384"/>
                  <a:pt x="5388878" y="843962"/>
                </a:cubicBezTo>
                <a:cubicBezTo>
                  <a:pt x="5468051" y="832170"/>
                  <a:pt x="5488056" y="843119"/>
                  <a:pt x="5513414" y="769841"/>
                </a:cubicBezTo>
                <a:cubicBezTo>
                  <a:pt x="5534828" y="708074"/>
                  <a:pt x="5591742" y="678595"/>
                  <a:pt x="5638232" y="637042"/>
                </a:cubicBezTo>
                <a:cubicBezTo>
                  <a:pt x="5663027" y="614581"/>
                  <a:pt x="5714307" y="560114"/>
                  <a:pt x="5741073" y="551130"/>
                </a:cubicBezTo>
                <a:cubicBezTo>
                  <a:pt x="5742200" y="550849"/>
                  <a:pt x="5835743" y="546076"/>
                  <a:pt x="5843351" y="546357"/>
                </a:cubicBezTo>
                <a:cubicBezTo>
                  <a:pt x="5924497" y="548603"/>
                  <a:pt x="5936049" y="624127"/>
                  <a:pt x="6014095" y="633673"/>
                </a:cubicBezTo>
                <a:cubicBezTo>
                  <a:pt x="6136377" y="648273"/>
                  <a:pt x="6129334" y="505928"/>
                  <a:pt x="6291062" y="614020"/>
                </a:cubicBezTo>
                <a:cubicBezTo>
                  <a:pt x="6289371" y="689263"/>
                  <a:pt x="6235275" y="836662"/>
                  <a:pt x="6215269" y="915274"/>
                </a:cubicBezTo>
                <a:cubicBezTo>
                  <a:pt x="6197801" y="982937"/>
                  <a:pt x="6211607" y="992764"/>
                  <a:pt x="6181459" y="1049477"/>
                </a:cubicBezTo>
                <a:cubicBezTo>
                  <a:pt x="6144549" y="1118263"/>
                  <a:pt x="6175542" y="1114894"/>
                  <a:pt x="6181741" y="1188453"/>
                </a:cubicBezTo>
                <a:cubicBezTo>
                  <a:pt x="6144267" y="1198279"/>
                  <a:pt x="6152719" y="1207544"/>
                  <a:pt x="6122008" y="1228040"/>
                </a:cubicBezTo>
                <a:cubicBezTo>
                  <a:pt x="6132151" y="1270996"/>
                  <a:pt x="6127361" y="1283069"/>
                  <a:pt x="6159482" y="1309460"/>
                </a:cubicBezTo>
                <a:cubicBezTo>
                  <a:pt x="6178923" y="1325744"/>
                  <a:pt x="6204845" y="1340624"/>
                  <a:pt x="6231329" y="1346801"/>
                </a:cubicBezTo>
                <a:cubicBezTo>
                  <a:pt x="6251335" y="1272680"/>
                  <a:pt x="6310503" y="1292614"/>
                  <a:pt x="6370517" y="1267627"/>
                </a:cubicBezTo>
                <a:cubicBezTo>
                  <a:pt x="6464906" y="1228321"/>
                  <a:pt x="6484347" y="1301879"/>
                  <a:pt x="6549433" y="1307214"/>
                </a:cubicBezTo>
                <a:cubicBezTo>
                  <a:pt x="6557885" y="1271277"/>
                  <a:pt x="6580708" y="1237305"/>
                  <a:pt x="6600431" y="1209229"/>
                </a:cubicBezTo>
                <a:cubicBezTo>
                  <a:pt x="6627198" y="1170765"/>
                  <a:pt x="6605785" y="1190699"/>
                  <a:pt x="6646921" y="1176661"/>
                </a:cubicBezTo>
                <a:lnTo>
                  <a:pt x="6676787" y="1166554"/>
                </a:lnTo>
                <a:cubicBezTo>
                  <a:pt x="6723277" y="1151954"/>
                  <a:pt x="6792589" y="1151393"/>
                  <a:pt x="6819637" y="1186487"/>
                </a:cubicBezTo>
                <a:cubicBezTo>
                  <a:pt x="6866691" y="1247131"/>
                  <a:pt x="6831471" y="1214844"/>
                  <a:pt x="6907827" y="1237305"/>
                </a:cubicBezTo>
                <a:cubicBezTo>
                  <a:pt x="6969251" y="1254993"/>
                  <a:pt x="6931495" y="1249097"/>
                  <a:pt x="6952909" y="1271557"/>
                </a:cubicBezTo>
                <a:cubicBezTo>
                  <a:pt x="6966151" y="1285315"/>
                  <a:pt x="6959107" y="1278576"/>
                  <a:pt x="6975449" y="1288684"/>
                </a:cubicBezTo>
                <a:cubicBezTo>
                  <a:pt x="6979393" y="1291211"/>
                  <a:pt x="6981647" y="1290088"/>
                  <a:pt x="6994890" y="1299353"/>
                </a:cubicBezTo>
                <a:lnTo>
                  <a:pt x="7036872" y="1336693"/>
                </a:lnTo>
                <a:cubicBezTo>
                  <a:pt x="7157745" y="1418394"/>
                  <a:pt x="7074909" y="1355785"/>
                  <a:pt x="7147603" y="1443943"/>
                </a:cubicBezTo>
                <a:cubicBezTo>
                  <a:pt x="7166480" y="1466966"/>
                  <a:pt x="7209307" y="1521433"/>
                  <a:pt x="7171551" y="1560739"/>
                </a:cubicBezTo>
                <a:cubicBezTo>
                  <a:pt x="7147603" y="1586007"/>
                  <a:pt x="7125907" y="1589377"/>
                  <a:pt x="7095195" y="1592184"/>
                </a:cubicBezTo>
                <a:lnTo>
                  <a:pt x="6977139" y="1591623"/>
                </a:lnTo>
                <a:cubicBezTo>
                  <a:pt x="6937975" y="1578146"/>
                  <a:pt x="6931213" y="1557932"/>
                  <a:pt x="6927269" y="1604257"/>
                </a:cubicBezTo>
                <a:cubicBezTo>
                  <a:pt x="6816820" y="1604257"/>
                  <a:pt x="6808367" y="1596957"/>
                  <a:pt x="6743000" y="1658724"/>
                </a:cubicBezTo>
                <a:cubicBezTo>
                  <a:pt x="6675941" y="1722456"/>
                  <a:pt x="6717078" y="1690731"/>
                  <a:pt x="6628889" y="1683431"/>
                </a:cubicBezTo>
                <a:cubicBezTo>
                  <a:pt x="6625789" y="1721614"/>
                  <a:pt x="6619027" y="1715437"/>
                  <a:pt x="6619027" y="1762886"/>
                </a:cubicBezTo>
                <a:cubicBezTo>
                  <a:pt x="6592260" y="1763447"/>
                  <a:pt x="6520131" y="1771870"/>
                  <a:pt x="6497871" y="1780573"/>
                </a:cubicBezTo>
                <a:cubicBezTo>
                  <a:pt x="6497308" y="1780854"/>
                  <a:pt x="6456453" y="1804719"/>
                  <a:pt x="6454481" y="1806684"/>
                </a:cubicBezTo>
                <a:cubicBezTo>
                  <a:pt x="6424615" y="1832795"/>
                  <a:pt x="6393058" y="1886700"/>
                  <a:pt x="6393340" y="1931060"/>
                </a:cubicBezTo>
                <a:cubicBezTo>
                  <a:pt x="6393903" y="2063298"/>
                  <a:pt x="6385733" y="1980474"/>
                  <a:pt x="6298388" y="2086881"/>
                </a:cubicBezTo>
                <a:cubicBezTo>
                  <a:pt x="6222313" y="2179532"/>
                  <a:pt x="6095523" y="2149491"/>
                  <a:pt x="6012687" y="2168863"/>
                </a:cubicBezTo>
                <a:cubicBezTo>
                  <a:pt x="6012687" y="2242983"/>
                  <a:pt x="5944501" y="2313173"/>
                  <a:pt x="5886459" y="2349952"/>
                </a:cubicBezTo>
                <a:cubicBezTo>
                  <a:pt x="5885333" y="2350795"/>
                  <a:pt x="5860256" y="2369886"/>
                  <a:pt x="5858284" y="2371571"/>
                </a:cubicBezTo>
                <a:cubicBezTo>
                  <a:pt x="5816302" y="2412000"/>
                  <a:pt x="5827291" y="2409193"/>
                  <a:pt x="5754879" y="2406947"/>
                </a:cubicBezTo>
                <a:cubicBezTo>
                  <a:pt x="5521585" y="2399085"/>
                  <a:pt x="5587516" y="2364833"/>
                  <a:pt x="5521585" y="2341249"/>
                </a:cubicBezTo>
                <a:cubicBezTo>
                  <a:pt x="5451146" y="2315700"/>
                  <a:pt x="5391695" y="2344337"/>
                  <a:pt x="5369436" y="2389539"/>
                </a:cubicBezTo>
                <a:cubicBezTo>
                  <a:pt x="5347459" y="2433899"/>
                  <a:pt x="5335907" y="2496789"/>
                  <a:pt x="5323510" y="2543115"/>
                </a:cubicBezTo>
                <a:cubicBezTo>
                  <a:pt x="5313930" y="2578209"/>
                  <a:pt x="5324074" y="2584667"/>
                  <a:pt x="5339288" y="2611620"/>
                </a:cubicBezTo>
                <a:cubicBezTo>
                  <a:pt x="5396485" y="2713255"/>
                  <a:pt x="5456217" y="2668614"/>
                  <a:pt x="5456217" y="2792709"/>
                </a:cubicBezTo>
                <a:cubicBezTo>
                  <a:pt x="5355349" y="2841000"/>
                  <a:pt x="5434804" y="2828646"/>
                  <a:pt x="5333090" y="2877779"/>
                </a:cubicBezTo>
                <a:cubicBezTo>
                  <a:pt x="5269695" y="2908663"/>
                  <a:pt x="5229967" y="2944600"/>
                  <a:pt x="5189112" y="3001875"/>
                </a:cubicBezTo>
                <a:cubicBezTo>
                  <a:pt x="5167135" y="3032758"/>
                  <a:pt x="5178124" y="3019843"/>
                  <a:pt x="5160937" y="3052973"/>
                </a:cubicBezTo>
                <a:cubicBezTo>
                  <a:pt x="5092751" y="3184368"/>
                  <a:pt x="5009633" y="3151519"/>
                  <a:pt x="4923979" y="3213005"/>
                </a:cubicBezTo>
                <a:cubicBezTo>
                  <a:pt x="4833817" y="3277580"/>
                  <a:pt x="4841706" y="3235185"/>
                  <a:pt x="4752389" y="3259050"/>
                </a:cubicBezTo>
                <a:lnTo>
                  <a:pt x="4623627" y="3264104"/>
                </a:lnTo>
                <a:cubicBezTo>
                  <a:pt x="4536846" y="3263261"/>
                  <a:pt x="4495709" y="3284318"/>
                  <a:pt x="4422734" y="3277018"/>
                </a:cubicBezTo>
                <a:cubicBezTo>
                  <a:pt x="4317075" y="3266911"/>
                  <a:pt x="4391177" y="3277299"/>
                  <a:pt x="4312567" y="3307060"/>
                </a:cubicBezTo>
                <a:cubicBezTo>
                  <a:pt x="4273403" y="3321940"/>
                  <a:pt x="4230576" y="3321098"/>
                  <a:pt x="4185213" y="3338505"/>
                </a:cubicBezTo>
                <a:cubicBezTo>
                  <a:pt x="4113365" y="3366300"/>
                  <a:pt x="4049406" y="3407852"/>
                  <a:pt x="3969669" y="3440420"/>
                </a:cubicBezTo>
                <a:cubicBezTo>
                  <a:pt x="3922616" y="3459793"/>
                  <a:pt x="3909937" y="3478323"/>
                  <a:pt x="3868519" y="3498256"/>
                </a:cubicBezTo>
                <a:cubicBezTo>
                  <a:pt x="3834708" y="3514821"/>
                  <a:pt x="3846823" y="3501626"/>
                  <a:pt x="3818366" y="3527455"/>
                </a:cubicBezTo>
                <a:cubicBezTo>
                  <a:pt x="3803996" y="3540370"/>
                  <a:pt x="3796389" y="3550478"/>
                  <a:pt x="3786528" y="3565077"/>
                </a:cubicBezTo>
                <a:cubicBezTo>
                  <a:pt x="3753280" y="3542897"/>
                  <a:pt x="3770467" y="3548793"/>
                  <a:pt x="3717779" y="3544582"/>
                </a:cubicBezTo>
                <a:cubicBezTo>
                  <a:pt x="3676924" y="3541774"/>
                  <a:pt x="3681996" y="3538405"/>
                  <a:pt x="3647340" y="3535597"/>
                </a:cubicBezTo>
                <a:lnTo>
                  <a:pt x="3647340" y="3466250"/>
                </a:lnTo>
                <a:cubicBezTo>
                  <a:pt x="3518295" y="3528017"/>
                  <a:pt x="3374881" y="3458389"/>
                  <a:pt x="3259924" y="3396903"/>
                </a:cubicBezTo>
                <a:cubicBezTo>
                  <a:pt x="3186949" y="3357877"/>
                  <a:pt x="3164409" y="3377811"/>
                  <a:pt x="3102986" y="3355069"/>
                </a:cubicBezTo>
                <a:cubicBezTo>
                  <a:pt x="3076783" y="3345243"/>
                  <a:pt x="3056214" y="3338505"/>
                  <a:pt x="3039309" y="3319694"/>
                </a:cubicBezTo>
                <a:cubicBezTo>
                  <a:pt x="2979858" y="3253154"/>
                  <a:pt x="3028884" y="3257365"/>
                  <a:pt x="2928579" y="3231816"/>
                </a:cubicBezTo>
                <a:cubicBezTo>
                  <a:pt x="2875045" y="3218059"/>
                  <a:pt x="2832781" y="3198687"/>
                  <a:pt x="2776712" y="3185210"/>
                </a:cubicBezTo>
                <a:cubicBezTo>
                  <a:pt x="2707963" y="3168365"/>
                  <a:pt x="2577510" y="3171453"/>
                  <a:pt x="2506789" y="3181280"/>
                </a:cubicBezTo>
                <a:cubicBezTo>
                  <a:pt x="2488475" y="3183806"/>
                  <a:pt x="2446493" y="3195879"/>
                  <a:pt x="2426207" y="3195318"/>
                </a:cubicBezTo>
                <a:lnTo>
                  <a:pt x="2089507" y="3136920"/>
                </a:lnTo>
                <a:cubicBezTo>
                  <a:pt x="2041327" y="3125689"/>
                  <a:pt x="1990329" y="3108282"/>
                  <a:pt x="1933978" y="3093683"/>
                </a:cubicBezTo>
                <a:cubicBezTo>
                  <a:pt x="1904112" y="3086102"/>
                  <a:pt x="1877626" y="3076837"/>
                  <a:pt x="1860439" y="3076557"/>
                </a:cubicBezTo>
                <a:cubicBezTo>
                  <a:pt x="1550225" y="3071222"/>
                  <a:pt x="1749709" y="3111651"/>
                  <a:pt x="1607704" y="2943477"/>
                </a:cubicBezTo>
                <a:cubicBezTo>
                  <a:pt x="1600660" y="2935335"/>
                  <a:pt x="1568821" y="2895186"/>
                  <a:pt x="1565722" y="2886483"/>
                </a:cubicBezTo>
                <a:cubicBezTo>
                  <a:pt x="1556142" y="2859811"/>
                  <a:pt x="1560650" y="2833419"/>
                  <a:pt x="1550789" y="2802255"/>
                </a:cubicBezTo>
                <a:cubicBezTo>
                  <a:pt x="1506271" y="2662999"/>
                  <a:pt x="1553888" y="2663560"/>
                  <a:pt x="1451047" y="2614427"/>
                </a:cubicBezTo>
                <a:cubicBezTo>
                  <a:pt x="1463162" y="2589159"/>
                  <a:pt x="1468516" y="2560522"/>
                  <a:pt x="1480913" y="2535253"/>
                </a:cubicBezTo>
                <a:cubicBezTo>
                  <a:pt x="1333554" y="2535253"/>
                  <a:pt x="1372719" y="2508300"/>
                  <a:pt x="1277485" y="2440918"/>
                </a:cubicBezTo>
                <a:cubicBezTo>
                  <a:pt x="1224233" y="2403016"/>
                  <a:pt x="1245928" y="2400770"/>
                  <a:pt x="1134634" y="2305873"/>
                </a:cubicBezTo>
                <a:cubicBezTo>
                  <a:pt x="1134352" y="2305873"/>
                  <a:pt x="1119983" y="2292116"/>
                  <a:pt x="1119138" y="2291555"/>
                </a:cubicBezTo>
                <a:cubicBezTo>
                  <a:pt x="1050952" y="2226980"/>
                  <a:pt x="953183" y="2215188"/>
                  <a:pt x="855132" y="2208169"/>
                </a:cubicBezTo>
                <a:cubicBezTo>
                  <a:pt x="788073" y="2203116"/>
                  <a:pt x="759334" y="2169986"/>
                  <a:pt x="713971" y="2159879"/>
                </a:cubicBezTo>
                <a:cubicBezTo>
                  <a:pt x="675653" y="2150894"/>
                  <a:pt x="665509" y="2159879"/>
                  <a:pt x="641278" y="2152298"/>
                </a:cubicBezTo>
                <a:cubicBezTo>
                  <a:pt x="589999" y="2136856"/>
                  <a:pt x="643532" y="2156229"/>
                  <a:pt x="610567" y="2135172"/>
                </a:cubicBezTo>
                <a:cubicBezTo>
                  <a:pt x="588308" y="2121134"/>
                  <a:pt x="588308" y="2131241"/>
                  <a:pt x="558442" y="2117765"/>
                </a:cubicBezTo>
                <a:cubicBezTo>
                  <a:pt x="502654" y="2092777"/>
                  <a:pt x="538437" y="2079582"/>
                  <a:pt x="457291" y="2079582"/>
                </a:cubicBezTo>
                <a:lnTo>
                  <a:pt x="455601" y="2037468"/>
                </a:lnTo>
                <a:cubicBezTo>
                  <a:pt x="431370" y="1937237"/>
                  <a:pt x="399531" y="1935272"/>
                  <a:pt x="500400" y="1834760"/>
                </a:cubicBezTo>
                <a:cubicBezTo>
                  <a:pt x="545199" y="1790119"/>
                  <a:pt x="512234" y="1824372"/>
                  <a:pt x="521250" y="1776081"/>
                </a:cubicBezTo>
                <a:cubicBezTo>
                  <a:pt x="536183" y="1695784"/>
                  <a:pt x="626909" y="1581796"/>
                  <a:pt x="560696" y="1491392"/>
                </a:cubicBezTo>
                <a:cubicBezTo>
                  <a:pt x="502936" y="1411937"/>
                  <a:pt x="511952" y="1373192"/>
                  <a:pt x="501527" y="1290368"/>
                </a:cubicBezTo>
                <a:cubicBezTo>
                  <a:pt x="495610" y="1241797"/>
                  <a:pt x="472224" y="1230005"/>
                  <a:pt x="446866" y="1198560"/>
                </a:cubicBezTo>
                <a:cubicBezTo>
                  <a:pt x="425171" y="1171607"/>
                  <a:pt x="420663" y="1176099"/>
                  <a:pt x="392487" y="1163746"/>
                </a:cubicBezTo>
                <a:cubicBezTo>
                  <a:pt x="350505" y="1144935"/>
                  <a:pt x="359803" y="1088783"/>
                  <a:pt x="307397" y="1083449"/>
                </a:cubicBezTo>
                <a:cubicBezTo>
                  <a:pt x="268232" y="1079799"/>
                  <a:pt x="260062" y="1105629"/>
                  <a:pt x="221743" y="1056777"/>
                </a:cubicBezTo>
                <a:cubicBezTo>
                  <a:pt x="192158" y="1019155"/>
                  <a:pt x="147641" y="1000063"/>
                  <a:pt x="142005" y="946439"/>
                </a:cubicBezTo>
                <a:cubicBezTo>
                  <a:pt x="141724" y="944754"/>
                  <a:pt x="142005" y="941666"/>
                  <a:pt x="141724" y="939981"/>
                </a:cubicBezTo>
                <a:cubicBezTo>
                  <a:pt x="136934" y="912467"/>
                  <a:pt x="98615" y="881583"/>
                  <a:pt x="75793" y="865299"/>
                </a:cubicBezTo>
                <a:lnTo>
                  <a:pt x="52407" y="849015"/>
                </a:lnTo>
                <a:cubicBezTo>
                  <a:pt x="30712" y="829081"/>
                  <a:pt x="32684" y="837223"/>
                  <a:pt x="29866" y="802128"/>
                </a:cubicBezTo>
                <a:cubicBezTo>
                  <a:pt x="59733" y="794267"/>
                  <a:pt x="51562" y="802409"/>
                  <a:pt x="59733" y="772368"/>
                </a:cubicBezTo>
                <a:cubicBezTo>
                  <a:pt x="21414" y="762261"/>
                  <a:pt x="9016" y="741765"/>
                  <a:pt x="0" y="703021"/>
                </a:cubicBezTo>
                <a:cubicBezTo>
                  <a:pt x="4226" y="698528"/>
                  <a:pt x="10425" y="696002"/>
                  <a:pt x="17187" y="690106"/>
                </a:cubicBezTo>
                <a:cubicBezTo>
                  <a:pt x="60014" y="653326"/>
                  <a:pt x="9298" y="621600"/>
                  <a:pt x="65368" y="608405"/>
                </a:cubicBezTo>
                <a:cubicBezTo>
                  <a:pt x="120592" y="595771"/>
                  <a:pt x="125100" y="586786"/>
                  <a:pt x="139188" y="534846"/>
                </a:cubicBezTo>
                <a:lnTo>
                  <a:pt x="241466" y="537092"/>
                </a:lnTo>
                <a:cubicBezTo>
                  <a:pt x="245128" y="537934"/>
                  <a:pt x="259498" y="532038"/>
                  <a:pt x="268232" y="564606"/>
                </a:cubicBezTo>
                <a:cubicBezTo>
                  <a:pt x="298380" y="556464"/>
                  <a:pt x="290209" y="564606"/>
                  <a:pt x="298099" y="534846"/>
                </a:cubicBezTo>
                <a:cubicBezTo>
                  <a:pt x="327965" y="542707"/>
                  <a:pt x="320076" y="534565"/>
                  <a:pt x="327965" y="564606"/>
                </a:cubicBezTo>
                <a:lnTo>
                  <a:pt x="367693" y="564606"/>
                </a:lnTo>
                <a:lnTo>
                  <a:pt x="367693" y="524739"/>
                </a:lnTo>
                <a:lnTo>
                  <a:pt x="407420" y="524739"/>
                </a:lnTo>
                <a:cubicBezTo>
                  <a:pt x="419536" y="561237"/>
                  <a:pt x="413337" y="524739"/>
                  <a:pt x="486876" y="524739"/>
                </a:cubicBezTo>
                <a:cubicBezTo>
                  <a:pt x="477578" y="484309"/>
                  <a:pt x="456446" y="456514"/>
                  <a:pt x="507162" y="446407"/>
                </a:cubicBezTo>
                <a:cubicBezTo>
                  <a:pt x="528576" y="441915"/>
                  <a:pt x="537310" y="449776"/>
                  <a:pt x="562386" y="441353"/>
                </a:cubicBezTo>
                <a:cubicBezTo>
                  <a:pt x="584645" y="433773"/>
                  <a:pt x="579010" y="427596"/>
                  <a:pt x="598451" y="418050"/>
                </a:cubicBezTo>
                <a:cubicBezTo>
                  <a:pt x="629444" y="403170"/>
                  <a:pt x="619019" y="414400"/>
                  <a:pt x="635925" y="410189"/>
                </a:cubicBezTo>
                <a:cubicBezTo>
                  <a:pt x="652830" y="406258"/>
                  <a:pt x="636207" y="411031"/>
                  <a:pt x="654239" y="404012"/>
                </a:cubicBezTo>
                <a:lnTo>
                  <a:pt x="735667" y="383517"/>
                </a:lnTo>
                <a:cubicBezTo>
                  <a:pt x="737639" y="382394"/>
                  <a:pt x="742992" y="377621"/>
                  <a:pt x="745246" y="376217"/>
                </a:cubicBezTo>
                <a:cubicBezTo>
                  <a:pt x="802161" y="334945"/>
                  <a:pt x="817376" y="345053"/>
                  <a:pt x="884152" y="336349"/>
                </a:cubicBezTo>
                <a:lnTo>
                  <a:pt x="926416" y="319223"/>
                </a:lnTo>
                <a:cubicBezTo>
                  <a:pt x="937686" y="312766"/>
                  <a:pt x="935714" y="313889"/>
                  <a:pt x="945575" y="308273"/>
                </a:cubicBezTo>
                <a:cubicBezTo>
                  <a:pt x="1048698" y="249033"/>
                  <a:pt x="994038" y="288901"/>
                  <a:pt x="1093216" y="297043"/>
                </a:cubicBezTo>
                <a:cubicBezTo>
                  <a:pt x="1104204" y="276548"/>
                  <a:pt x="1107022" y="273740"/>
                  <a:pt x="1113221" y="247629"/>
                </a:cubicBezTo>
                <a:cubicBezTo>
                  <a:pt x="1154921" y="250999"/>
                  <a:pt x="1139142" y="255210"/>
                  <a:pt x="1165346" y="275705"/>
                </a:cubicBezTo>
                <a:cubicBezTo>
                  <a:pt x="1198029" y="301254"/>
                  <a:pt x="1218034" y="284409"/>
                  <a:pt x="1272131" y="297043"/>
                </a:cubicBezTo>
                <a:cubicBezTo>
                  <a:pt x="1270159" y="384078"/>
                  <a:pt x="1238602" y="357406"/>
                  <a:pt x="1340035" y="368075"/>
                </a:cubicBezTo>
                <a:cubicBezTo>
                  <a:pt x="1365956" y="370883"/>
                  <a:pt x="1382016" y="378463"/>
                  <a:pt x="1403712" y="383798"/>
                </a:cubicBezTo>
                <a:cubicBezTo>
                  <a:pt x="1496973" y="406539"/>
                  <a:pt x="1529093" y="367514"/>
                  <a:pt x="1530220" y="485432"/>
                </a:cubicBezTo>
                <a:cubicBezTo>
                  <a:pt x="1530784" y="545795"/>
                  <a:pt x="1546562" y="544672"/>
                  <a:pt x="1570230" y="594086"/>
                </a:cubicBezTo>
                <a:cubicBezTo>
                  <a:pt x="1641796" y="594086"/>
                  <a:pt x="1630808" y="603632"/>
                  <a:pt x="1654193" y="619635"/>
                </a:cubicBezTo>
                <a:lnTo>
                  <a:pt x="1758443" y="656695"/>
                </a:lnTo>
                <a:cubicBezTo>
                  <a:pt x="1781547" y="656415"/>
                  <a:pt x="1788310" y="646026"/>
                  <a:pt x="1790282" y="645465"/>
                </a:cubicBezTo>
                <a:cubicBezTo>
                  <a:pt x="1869737" y="611774"/>
                  <a:pt x="1906366" y="680279"/>
                  <a:pt x="1945248" y="684490"/>
                </a:cubicBezTo>
                <a:lnTo>
                  <a:pt x="1976523" y="685052"/>
                </a:lnTo>
                <a:cubicBezTo>
                  <a:pt x="1978214" y="685613"/>
                  <a:pt x="1981031" y="686456"/>
                  <a:pt x="1983003" y="687017"/>
                </a:cubicBezTo>
                <a:cubicBezTo>
                  <a:pt x="2003290" y="692352"/>
                  <a:pt x="2047244" y="700774"/>
                  <a:pt x="2061895" y="708636"/>
                </a:cubicBezTo>
                <a:cubicBezTo>
                  <a:pt x="2085845" y="721270"/>
                  <a:pt x="2100496" y="738115"/>
                  <a:pt x="2106976" y="762541"/>
                </a:cubicBezTo>
                <a:cubicBezTo>
                  <a:pt x="2133461" y="756365"/>
                  <a:pt x="2158256" y="748784"/>
                  <a:pt x="2174034" y="730254"/>
                </a:cubicBezTo>
                <a:cubicBezTo>
                  <a:pt x="2220524" y="674383"/>
                  <a:pt x="2222496" y="710882"/>
                  <a:pt x="2266450" y="692913"/>
                </a:cubicBezTo>
                <a:cubicBezTo>
                  <a:pt x="2326183" y="668206"/>
                  <a:pt x="2334636" y="588190"/>
                  <a:pt x="2355486" y="544672"/>
                </a:cubicBezTo>
                <a:cubicBezTo>
                  <a:pt x="2310686" y="514912"/>
                  <a:pt x="2295753" y="478133"/>
                  <a:pt x="2291245" y="428719"/>
                </a:cubicBezTo>
                <a:cubicBezTo>
                  <a:pt x="2283919" y="349264"/>
                  <a:pt x="2250672" y="412996"/>
                  <a:pt x="2291527" y="313046"/>
                </a:cubicBezTo>
                <a:cubicBezTo>
                  <a:pt x="2304769" y="280478"/>
                  <a:pt x="2306178" y="248191"/>
                  <a:pt x="2325338" y="226853"/>
                </a:cubicBezTo>
                <a:cubicBezTo>
                  <a:pt x="2354359" y="194847"/>
                  <a:pt x="2360557" y="209165"/>
                  <a:pt x="2369292" y="193724"/>
                </a:cubicBezTo>
                <a:cubicBezTo>
                  <a:pt x="2379153" y="175474"/>
                  <a:pt x="2381125" y="157506"/>
                  <a:pt x="2398031" y="141783"/>
                </a:cubicBezTo>
                <a:lnTo>
                  <a:pt x="2456073" y="110058"/>
                </a:lnTo>
                <a:cubicBezTo>
                  <a:pt x="2474950" y="101354"/>
                  <a:pt x="2453537" y="116796"/>
                  <a:pt x="2475796" y="100231"/>
                </a:cubicBezTo>
                <a:cubicBezTo>
                  <a:pt x="2518341" y="68786"/>
                  <a:pt x="2491011" y="5334"/>
                  <a:pt x="2554124" y="0"/>
                </a:cubicBezTo>
                <a:close/>
              </a:path>
            </a:pathLst>
          </a:custGeom>
        </p:spPr>
      </p:pic>
    </p:spTree>
    <p:extLst>
      <p:ext uri="{BB962C8B-B14F-4D97-AF65-F5344CB8AC3E}">
        <p14:creationId xmlns:p14="http://schemas.microsoft.com/office/powerpoint/2010/main" val="164199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571935" y="2562456"/>
            <a:ext cx="1636361" cy="116492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rgbClr val="173276"/>
                </a:solidFill>
                <a:latin typeface="Arial"/>
                <a:ea typeface="Arial"/>
                <a:cs typeface="Arial"/>
                <a:sym typeface="Arial"/>
              </a:rPr>
              <a:t>БООМТЫН ХҮЧИН ЧАДАЛ </a:t>
            </a:r>
            <a:endParaRPr sz="1200" b="1" i="0" u="none" strike="noStrike" cap="none">
              <a:solidFill>
                <a:srgbClr val="173276"/>
              </a:solidFill>
              <a:latin typeface="Arial"/>
              <a:ea typeface="Arial"/>
              <a:cs typeface="Arial"/>
              <a:sym typeface="Arial"/>
            </a:endParaRPr>
          </a:p>
        </p:txBody>
      </p:sp>
      <p:pic>
        <p:nvPicPr>
          <p:cNvPr id="99" name="Google Shape;99;p2" descr="Icon&#10;&#10;Description automatically generated"/>
          <p:cNvPicPr preferRelativeResize="0"/>
          <p:nvPr/>
        </p:nvPicPr>
        <p:blipFill rotWithShape="1">
          <a:blip r:embed="rId3">
            <a:alphaModFix amt="85000"/>
          </a:blip>
          <a:srcRect l="33022" t="18435" r="32289" b="21699"/>
          <a:stretch/>
        </p:blipFill>
        <p:spPr>
          <a:xfrm>
            <a:off x="6047409" y="1039215"/>
            <a:ext cx="790390" cy="521918"/>
          </a:xfrm>
          <a:prstGeom prst="rect">
            <a:avLst/>
          </a:prstGeom>
          <a:noFill/>
          <a:ln>
            <a:noFill/>
          </a:ln>
        </p:spPr>
      </p:pic>
      <p:sp>
        <p:nvSpPr>
          <p:cNvPr id="100" name="Google Shape;100;p2"/>
          <p:cNvSpPr txBox="1"/>
          <p:nvPr/>
        </p:nvSpPr>
        <p:spPr>
          <a:xfrm>
            <a:off x="5851430" y="1787212"/>
            <a:ext cx="2338834" cy="714486"/>
          </a:xfrm>
          <a:prstGeom prst="rect">
            <a:avLst/>
          </a:prstGeom>
          <a:noFill/>
          <a:ln>
            <a:noFill/>
          </a:ln>
        </p:spPr>
        <p:txBody>
          <a:bodyPr spcFirstLastPara="1" wrap="square" lIns="67475" tIns="33725" rIns="67475" bIns="33725" anchor="t" anchorCtr="0">
            <a:spAutoFit/>
          </a:bodyPr>
          <a:lstStyle/>
          <a:p>
            <a:pPr marL="0" marR="0" lvl="0" indent="0" algn="ctr" rtl="0">
              <a:spcBef>
                <a:spcPts val="0"/>
              </a:spcBef>
              <a:spcAft>
                <a:spcPts val="0"/>
              </a:spcAft>
              <a:buNone/>
            </a:pPr>
            <a:r>
              <a:rPr lang="en-US" sz="1400" b="1" i="0" u="none" strike="noStrike" cap="none">
                <a:solidFill>
                  <a:srgbClr val="173276"/>
                </a:solidFill>
                <a:latin typeface="Arial"/>
                <a:ea typeface="Arial"/>
                <a:cs typeface="Arial"/>
                <a:sym typeface="Arial"/>
              </a:rPr>
              <a:t>АГААРЫН ТЭЭВРИЙН ХҮЧИН ЧАДЛЫГ НЭМЭГДҮҮЛЭХ </a:t>
            </a:r>
            <a:endParaRPr sz="1400" b="1" i="0" u="none" strike="noStrike" cap="none">
              <a:solidFill>
                <a:srgbClr val="173276"/>
              </a:solidFill>
              <a:latin typeface="Arial"/>
              <a:ea typeface="Arial"/>
              <a:cs typeface="Arial"/>
              <a:sym typeface="Arial"/>
            </a:endParaRPr>
          </a:p>
        </p:txBody>
      </p:sp>
      <p:sp>
        <p:nvSpPr>
          <p:cNvPr id="101" name="Google Shape;101;p2"/>
          <p:cNvSpPr txBox="1"/>
          <p:nvPr/>
        </p:nvSpPr>
        <p:spPr>
          <a:xfrm>
            <a:off x="7250975" y="2950398"/>
            <a:ext cx="93928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3F3F3F"/>
                </a:solidFill>
                <a:latin typeface="Arial"/>
                <a:ea typeface="Arial"/>
                <a:cs typeface="Arial"/>
                <a:sym typeface="Arial"/>
              </a:rPr>
              <a:t>2</a:t>
            </a:r>
            <a:endParaRPr sz="1800" b="1" i="0" u="none" strike="noStrike" cap="none">
              <a:solidFill>
                <a:srgbClr val="3F3F3F"/>
              </a:solidFill>
              <a:latin typeface="Arial"/>
              <a:ea typeface="Arial"/>
              <a:cs typeface="Arial"/>
              <a:sym typeface="Arial"/>
            </a:endParaRPr>
          </a:p>
        </p:txBody>
      </p:sp>
      <p:sp>
        <p:nvSpPr>
          <p:cNvPr id="102" name="Google Shape;102;p2"/>
          <p:cNvSpPr txBox="1"/>
          <p:nvPr/>
        </p:nvSpPr>
        <p:spPr>
          <a:xfrm>
            <a:off x="7302796" y="3536717"/>
            <a:ext cx="110316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rgbClr val="3F3F3F"/>
                </a:solidFill>
                <a:latin typeface="Arial"/>
                <a:ea typeface="Arial"/>
                <a:cs typeface="Arial"/>
                <a:sym typeface="Arial"/>
              </a:rPr>
              <a:t>ДАХИН</a:t>
            </a:r>
            <a:endParaRPr sz="1100" b="1" i="0" u="none" strike="noStrike" cap="none">
              <a:solidFill>
                <a:srgbClr val="3F3F3F"/>
              </a:solidFill>
              <a:latin typeface="Arial"/>
              <a:ea typeface="Arial"/>
              <a:cs typeface="Arial"/>
              <a:sym typeface="Arial"/>
            </a:endParaRPr>
          </a:p>
        </p:txBody>
      </p:sp>
      <p:sp>
        <p:nvSpPr>
          <p:cNvPr id="103" name="Google Shape;103;p2"/>
          <p:cNvSpPr/>
          <p:nvPr/>
        </p:nvSpPr>
        <p:spPr>
          <a:xfrm>
            <a:off x="7965503" y="3278307"/>
            <a:ext cx="199643" cy="138757"/>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4" name="Google Shape;104;p2"/>
          <p:cNvSpPr txBox="1"/>
          <p:nvPr/>
        </p:nvSpPr>
        <p:spPr>
          <a:xfrm>
            <a:off x="11040277" y="7514214"/>
            <a:ext cx="16867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u="none" strike="noStrike" cap="none">
                <a:solidFill>
                  <a:schemeClr val="lt1"/>
                </a:solidFill>
                <a:latin typeface="Arial"/>
                <a:ea typeface="Arial"/>
                <a:cs typeface="Arial"/>
                <a:sym typeface="Arial"/>
              </a:rPr>
              <a:t>БОЛГОЖ</a:t>
            </a:r>
            <a:endParaRPr/>
          </a:p>
          <a:p>
            <a:pPr marL="0" marR="0" lvl="0" indent="0" algn="l" rtl="0">
              <a:spcBef>
                <a:spcPts val="0"/>
              </a:spcBef>
              <a:spcAft>
                <a:spcPts val="0"/>
              </a:spcAft>
              <a:buNone/>
            </a:pPr>
            <a:r>
              <a:rPr lang="en-US" sz="1200" b="1" i="0" u="none" strike="noStrike" cap="none">
                <a:solidFill>
                  <a:schemeClr val="lt1"/>
                </a:solidFill>
                <a:latin typeface="Arial"/>
                <a:ea typeface="Arial"/>
                <a:cs typeface="Arial"/>
                <a:sym typeface="Arial"/>
              </a:rPr>
              <a:t>НЭМЭГДҮҮЛЭХ</a:t>
            </a:r>
            <a:endParaRPr/>
          </a:p>
        </p:txBody>
      </p:sp>
      <p:cxnSp>
        <p:nvCxnSpPr>
          <p:cNvPr id="105" name="Google Shape;105;p2"/>
          <p:cNvCxnSpPr/>
          <p:nvPr/>
        </p:nvCxnSpPr>
        <p:spPr>
          <a:xfrm>
            <a:off x="2934518" y="1043271"/>
            <a:ext cx="0" cy="3102009"/>
          </a:xfrm>
          <a:prstGeom prst="straightConnector1">
            <a:avLst/>
          </a:prstGeom>
          <a:noFill/>
          <a:ln w="15875" cap="flat" cmpd="sng">
            <a:solidFill>
              <a:srgbClr val="BFBFBF"/>
            </a:solidFill>
            <a:prstDash val="solid"/>
            <a:miter lim="800000"/>
            <a:headEnd type="none" w="sm" len="sm"/>
            <a:tailEnd type="none" w="sm" len="sm"/>
          </a:ln>
        </p:spPr>
      </p:cxnSp>
      <p:pic>
        <p:nvPicPr>
          <p:cNvPr id="106" name="Google Shape;106;p2" descr="Icon&#10;&#10;Description automatically generated"/>
          <p:cNvPicPr preferRelativeResize="0"/>
          <p:nvPr/>
        </p:nvPicPr>
        <p:blipFill rotWithShape="1">
          <a:blip r:embed="rId4">
            <a:alphaModFix amt="70000"/>
          </a:blip>
          <a:srcRect/>
          <a:stretch/>
        </p:blipFill>
        <p:spPr>
          <a:xfrm>
            <a:off x="609600" y="1017245"/>
            <a:ext cx="961861" cy="639019"/>
          </a:xfrm>
          <a:prstGeom prst="rect">
            <a:avLst/>
          </a:prstGeom>
          <a:noFill/>
          <a:ln>
            <a:noFill/>
          </a:ln>
        </p:spPr>
      </p:pic>
      <p:sp>
        <p:nvSpPr>
          <p:cNvPr id="107" name="Google Shape;107;p2"/>
          <p:cNvSpPr txBox="1"/>
          <p:nvPr/>
        </p:nvSpPr>
        <p:spPr>
          <a:xfrm>
            <a:off x="580173" y="1783478"/>
            <a:ext cx="2402060" cy="714486"/>
          </a:xfrm>
          <a:prstGeom prst="rect">
            <a:avLst/>
          </a:prstGeom>
          <a:noFill/>
          <a:ln>
            <a:noFill/>
          </a:ln>
        </p:spPr>
        <p:txBody>
          <a:bodyPr spcFirstLastPara="1" wrap="square" lIns="67475" tIns="33725" rIns="67475" bIns="33725" anchor="t" anchorCtr="0">
            <a:spAutoFit/>
          </a:bodyPr>
          <a:lstStyle/>
          <a:p>
            <a:pPr marL="0" marR="0" lvl="0" indent="0" algn="ctr" rtl="0">
              <a:spcBef>
                <a:spcPts val="0"/>
              </a:spcBef>
              <a:spcAft>
                <a:spcPts val="0"/>
              </a:spcAft>
              <a:buNone/>
            </a:pPr>
            <a:r>
              <a:rPr lang="en-US" sz="1400" b="1" i="0" u="none" strike="noStrike" cap="none">
                <a:solidFill>
                  <a:srgbClr val="173276"/>
                </a:solidFill>
                <a:latin typeface="Arial"/>
                <a:ea typeface="Arial"/>
                <a:cs typeface="Arial"/>
                <a:sym typeface="Arial"/>
              </a:rPr>
              <a:t>БООМТЫН </a:t>
            </a:r>
            <a:br>
              <a:rPr lang="en-US" sz="1400" b="1" i="0" u="none" strike="noStrike" cap="none">
                <a:solidFill>
                  <a:srgbClr val="173276"/>
                </a:solidFill>
                <a:latin typeface="Arial"/>
                <a:ea typeface="Arial"/>
                <a:cs typeface="Arial"/>
                <a:sym typeface="Arial"/>
              </a:rPr>
            </a:br>
            <a:r>
              <a:rPr lang="en-US" sz="1400" b="1" i="0" u="none" strike="noStrike" cap="none">
                <a:solidFill>
                  <a:srgbClr val="173276"/>
                </a:solidFill>
                <a:latin typeface="Arial"/>
                <a:ea typeface="Arial"/>
                <a:cs typeface="Arial"/>
                <a:sym typeface="Arial"/>
              </a:rPr>
              <a:t>ХҮЧИН ЧАДЛЫГ НЭМЭГДҮҮЛЭХ</a:t>
            </a:r>
            <a:endParaRPr sz="1400" b="1" i="0" u="none" strike="noStrike" cap="none">
              <a:solidFill>
                <a:srgbClr val="173276"/>
              </a:solidFill>
              <a:latin typeface="Arial"/>
              <a:ea typeface="Arial"/>
              <a:cs typeface="Arial"/>
              <a:sym typeface="Arial"/>
            </a:endParaRPr>
          </a:p>
        </p:txBody>
      </p:sp>
      <p:sp>
        <p:nvSpPr>
          <p:cNvPr id="108" name="Google Shape;108;p2"/>
          <p:cNvSpPr txBox="1"/>
          <p:nvPr/>
        </p:nvSpPr>
        <p:spPr>
          <a:xfrm>
            <a:off x="629819" y="4205103"/>
            <a:ext cx="36969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rgbClr val="3F3F3F"/>
                </a:solidFill>
                <a:latin typeface="Arial"/>
                <a:ea typeface="Arial"/>
                <a:cs typeface="Arial"/>
                <a:sym typeface="Arial"/>
              </a:rPr>
              <a:t>НИЙТ ЭКСПОРТ:</a:t>
            </a:r>
            <a:endParaRPr sz="1400" b="1" i="0" u="none" strike="noStrike" cap="none">
              <a:solidFill>
                <a:srgbClr val="3F3F3F"/>
              </a:solidFill>
              <a:latin typeface="Arial"/>
              <a:ea typeface="Arial"/>
              <a:cs typeface="Arial"/>
              <a:sym typeface="Arial"/>
            </a:endParaRPr>
          </a:p>
        </p:txBody>
      </p:sp>
      <p:sp>
        <p:nvSpPr>
          <p:cNvPr id="109" name="Google Shape;109;p2"/>
          <p:cNvSpPr txBox="1"/>
          <p:nvPr/>
        </p:nvSpPr>
        <p:spPr>
          <a:xfrm>
            <a:off x="2102327" y="2965725"/>
            <a:ext cx="81419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3F3F3F"/>
                </a:solidFill>
                <a:latin typeface="Arial"/>
                <a:ea typeface="Arial"/>
                <a:cs typeface="Arial"/>
                <a:sym typeface="Arial"/>
              </a:rPr>
              <a:t>3</a:t>
            </a:r>
            <a:endParaRPr sz="1800" b="1" i="0" u="none" strike="noStrike" cap="none">
              <a:solidFill>
                <a:srgbClr val="3F3F3F"/>
              </a:solidFill>
              <a:latin typeface="Arial"/>
              <a:ea typeface="Arial"/>
              <a:cs typeface="Arial"/>
              <a:sym typeface="Arial"/>
            </a:endParaRPr>
          </a:p>
        </p:txBody>
      </p:sp>
      <p:sp>
        <p:nvSpPr>
          <p:cNvPr id="110" name="Google Shape;110;p2"/>
          <p:cNvSpPr txBox="1"/>
          <p:nvPr/>
        </p:nvSpPr>
        <p:spPr>
          <a:xfrm>
            <a:off x="2147247" y="3470395"/>
            <a:ext cx="956242"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rgbClr val="3F3F3F"/>
                </a:solidFill>
                <a:latin typeface="Arial"/>
                <a:ea typeface="Arial"/>
                <a:cs typeface="Arial"/>
                <a:sym typeface="Arial"/>
              </a:rPr>
              <a:t>ДАХИН</a:t>
            </a:r>
            <a:endParaRPr sz="1100" b="1" i="0" u="none" strike="noStrike" cap="none">
              <a:solidFill>
                <a:srgbClr val="3F3F3F"/>
              </a:solidFill>
              <a:latin typeface="Arial"/>
              <a:ea typeface="Arial"/>
              <a:cs typeface="Arial"/>
              <a:sym typeface="Arial"/>
            </a:endParaRPr>
          </a:p>
        </p:txBody>
      </p:sp>
      <p:sp>
        <p:nvSpPr>
          <p:cNvPr id="111" name="Google Shape;111;p2"/>
          <p:cNvSpPr/>
          <p:nvPr/>
        </p:nvSpPr>
        <p:spPr>
          <a:xfrm>
            <a:off x="2721695" y="3260973"/>
            <a:ext cx="173055" cy="138757"/>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aphicFrame>
        <p:nvGraphicFramePr>
          <p:cNvPr id="112" name="Google Shape;112;p2"/>
          <p:cNvGraphicFramePr/>
          <p:nvPr/>
        </p:nvGraphicFramePr>
        <p:xfrm>
          <a:off x="537801" y="4571479"/>
          <a:ext cx="5156100" cy="2093050"/>
        </p:xfrm>
        <a:graphic>
          <a:graphicData uri="http://schemas.openxmlformats.org/drawingml/2006/table">
            <a:tbl>
              <a:tblPr firstRow="1" bandRow="1">
                <a:noFill/>
              </a:tblPr>
              <a:tblGrid>
                <a:gridCol w="1333750">
                  <a:extLst>
                    <a:ext uri="{9D8B030D-6E8A-4147-A177-3AD203B41FA5}">
                      <a16:colId xmlns:a16="http://schemas.microsoft.com/office/drawing/2014/main" val="20000"/>
                    </a:ext>
                  </a:extLst>
                </a:gridCol>
                <a:gridCol w="1917925">
                  <a:extLst>
                    <a:ext uri="{9D8B030D-6E8A-4147-A177-3AD203B41FA5}">
                      <a16:colId xmlns:a16="http://schemas.microsoft.com/office/drawing/2014/main" val="20001"/>
                    </a:ext>
                  </a:extLst>
                </a:gridCol>
                <a:gridCol w="1904425">
                  <a:extLst>
                    <a:ext uri="{9D8B030D-6E8A-4147-A177-3AD203B41FA5}">
                      <a16:colId xmlns:a16="http://schemas.microsoft.com/office/drawing/2014/main" val="20002"/>
                    </a:ext>
                  </a:extLst>
                </a:gridCol>
              </a:tblGrid>
              <a:tr h="738625">
                <a:tc>
                  <a:txBody>
                    <a:bodyPr/>
                    <a:lstStyle/>
                    <a:p>
                      <a:pPr marL="0" marR="0" lvl="0" indent="0" algn="ctr" rtl="0">
                        <a:spcBef>
                          <a:spcPts val="0"/>
                        </a:spcBef>
                        <a:spcAft>
                          <a:spcPts val="0"/>
                        </a:spcAft>
                        <a:buNone/>
                      </a:pPr>
                      <a:r>
                        <a:rPr lang="en-US" sz="1800" u="none" strike="noStrike" cap="none">
                          <a:latin typeface="Arial"/>
                          <a:ea typeface="Arial"/>
                          <a:cs typeface="Arial"/>
                          <a:sym typeface="Arial"/>
                        </a:rPr>
                        <a:t>I үе шат</a:t>
                      </a:r>
                      <a:endParaRPr/>
                    </a:p>
                    <a:p>
                      <a:pPr marL="0" marR="0" lvl="0" indent="0" algn="ctr" rtl="0">
                        <a:spcBef>
                          <a:spcPts val="0"/>
                        </a:spcBef>
                        <a:spcAft>
                          <a:spcPts val="0"/>
                        </a:spcAft>
                        <a:buNone/>
                      </a:pPr>
                      <a:r>
                        <a:rPr lang="en-US" sz="1800" u="none" strike="noStrike" cap="none">
                          <a:latin typeface="Arial"/>
                          <a:ea typeface="Arial"/>
                          <a:cs typeface="Arial"/>
                          <a:sym typeface="Arial"/>
                        </a:rPr>
                        <a:t>(2022-2024)</a:t>
                      </a:r>
                      <a:endParaRPr sz="1800" b="1" u="none" strike="noStrike" cap="none">
                        <a:solidFill>
                          <a:srgbClr val="3F3F3F"/>
                        </a:solidFill>
                        <a:latin typeface="Arial"/>
                        <a:ea typeface="Arial"/>
                        <a:cs typeface="Arial"/>
                        <a:sym typeface="Arial"/>
                      </a:endParaRPr>
                    </a:p>
                  </a:txBody>
                  <a:tcPr marL="0" marR="0" marT="0" marB="0" anchor="ctr"/>
                </a:tc>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a:latin typeface="Arial"/>
                          <a:ea typeface="Arial"/>
                          <a:cs typeface="Arial"/>
                          <a:sym typeface="Arial"/>
                        </a:rPr>
                        <a:t>II үе шат</a:t>
                      </a: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u="none" strike="noStrike" cap="none">
                          <a:latin typeface="Arial"/>
                          <a:ea typeface="Arial"/>
                          <a:cs typeface="Arial"/>
                          <a:sym typeface="Arial"/>
                        </a:rPr>
                        <a:t>(2025-2028)</a:t>
                      </a:r>
                      <a:endParaRPr sz="1800" b="1" u="none" strike="noStrike" cap="none">
                        <a:solidFill>
                          <a:srgbClr val="3F3F3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n-US" sz="1800" u="none" strike="noStrike" cap="none">
                          <a:latin typeface="Arial"/>
                          <a:ea typeface="Arial"/>
                          <a:cs typeface="Arial"/>
                          <a:sym typeface="Arial"/>
                        </a:rPr>
                        <a:t>III үе шат</a:t>
                      </a: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u="none" strike="noStrike" cap="none">
                          <a:latin typeface="Arial"/>
                          <a:ea typeface="Arial"/>
                          <a:cs typeface="Arial"/>
                          <a:sym typeface="Arial"/>
                        </a:rPr>
                        <a:t>(2029-хойш)</a:t>
                      </a:r>
                      <a:endParaRPr sz="1800" b="1" u="none" strike="noStrike" cap="none">
                        <a:solidFill>
                          <a:srgbClr val="3F3F3F"/>
                        </a:solidFill>
                        <a:latin typeface="Arial"/>
                        <a:ea typeface="Arial"/>
                        <a:cs typeface="Arial"/>
                        <a:sym typeface="Arial"/>
                      </a:endParaRPr>
                    </a:p>
                  </a:txBody>
                  <a:tcPr marL="0" marR="0" marT="0" marB="0" anchor="ctr"/>
                </a:tc>
                <a:extLst>
                  <a:ext uri="{0D108BD9-81ED-4DB2-BD59-A6C34878D82A}">
                    <a16:rowId xmlns:a16="http://schemas.microsoft.com/office/drawing/2014/main" val="10000"/>
                  </a:ext>
                </a:extLst>
              </a:tr>
              <a:tr h="742750">
                <a:tc>
                  <a:txBody>
                    <a:bodyPr/>
                    <a:lstStyle/>
                    <a:p>
                      <a:pPr marL="0" marR="0" lvl="0" indent="0" algn="ctr" rtl="0">
                        <a:spcBef>
                          <a:spcPts val="0"/>
                        </a:spcBef>
                        <a:spcAft>
                          <a:spcPts val="0"/>
                        </a:spcAft>
                        <a:buNone/>
                      </a:pPr>
                      <a:r>
                        <a:rPr lang="en-US" sz="1800" u="none" strike="noStrike" cap="none">
                          <a:latin typeface="Arial"/>
                          <a:ea typeface="Arial"/>
                          <a:cs typeface="Arial"/>
                          <a:sym typeface="Arial"/>
                        </a:rPr>
                        <a:t>$14 тэрбум</a:t>
                      </a:r>
                      <a:endParaRPr sz="1800" b="1" u="none" strike="noStrike" cap="none">
                        <a:solidFill>
                          <a:srgbClr val="173276"/>
                        </a:solidFill>
                        <a:latin typeface="Arial"/>
                        <a:ea typeface="Arial"/>
                        <a:cs typeface="Arial"/>
                        <a:sym typeface="Arial"/>
                      </a:endParaRPr>
                    </a:p>
                  </a:txBody>
                  <a:tcPr marL="85700" marR="85700" marT="42850" marB="42850" anchor="ctr"/>
                </a:tc>
                <a:tc>
                  <a:txBody>
                    <a:bodyPr/>
                    <a:lstStyle/>
                    <a:p>
                      <a:pPr marL="0" marR="0" lvl="0" indent="0" algn="ctr" rtl="0">
                        <a:spcBef>
                          <a:spcPts val="0"/>
                        </a:spcBef>
                        <a:spcAft>
                          <a:spcPts val="0"/>
                        </a:spcAft>
                        <a:buNone/>
                      </a:pPr>
                      <a:r>
                        <a:rPr lang="en-US" sz="1800" u="none" strike="noStrike" cap="none">
                          <a:latin typeface="Arial"/>
                          <a:ea typeface="Arial"/>
                          <a:cs typeface="Arial"/>
                          <a:sym typeface="Arial"/>
                        </a:rPr>
                        <a:t>$17 тэрбум</a:t>
                      </a:r>
                      <a:endParaRPr sz="1800" b="1" u="none" strike="noStrike" cap="none">
                        <a:solidFill>
                          <a:srgbClr val="173276"/>
                        </a:solidFill>
                        <a:latin typeface="Arial"/>
                        <a:ea typeface="Arial"/>
                        <a:cs typeface="Arial"/>
                        <a:sym typeface="Arial"/>
                      </a:endParaRPr>
                    </a:p>
                  </a:txBody>
                  <a:tcPr marL="85700" marR="85700" marT="42850" marB="42850" anchor="ctr"/>
                </a:tc>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a:latin typeface="Arial"/>
                          <a:ea typeface="Arial"/>
                          <a:cs typeface="Arial"/>
                          <a:sym typeface="Arial"/>
                        </a:rPr>
                        <a:t>$20 тэрбум </a:t>
                      </a:r>
                      <a:endParaRPr sz="1800" b="1" u="none" strike="noStrike" cap="none">
                        <a:solidFill>
                          <a:srgbClr val="173276"/>
                        </a:solidFill>
                        <a:latin typeface="Arial"/>
                        <a:ea typeface="Arial"/>
                        <a:cs typeface="Arial"/>
                        <a:sym typeface="Arial"/>
                      </a:endParaRPr>
                    </a:p>
                  </a:txBody>
                  <a:tcPr marL="85700" marR="85700" marT="42850" marB="42850" anchor="ctr"/>
                </a:tc>
                <a:extLst>
                  <a:ext uri="{0D108BD9-81ED-4DB2-BD59-A6C34878D82A}">
                    <a16:rowId xmlns:a16="http://schemas.microsoft.com/office/drawing/2014/main" val="10001"/>
                  </a:ext>
                </a:extLst>
              </a:tr>
              <a:tr h="611675">
                <a:tc>
                  <a:txBody>
                    <a:bodyPr/>
                    <a:lstStyle/>
                    <a:p>
                      <a:pPr marL="0" marR="0" lvl="0" indent="0" algn="ctr" rtl="0">
                        <a:spcBef>
                          <a:spcPts val="0"/>
                        </a:spcBef>
                        <a:spcAft>
                          <a:spcPts val="0"/>
                        </a:spcAft>
                        <a:buNone/>
                      </a:pPr>
                      <a:r>
                        <a:rPr lang="en-US" sz="1800" u="none" strike="noStrike" cap="none">
                          <a:latin typeface="Arial"/>
                          <a:ea typeface="Arial"/>
                          <a:cs typeface="Arial"/>
                          <a:sym typeface="Arial"/>
                        </a:rPr>
                        <a:t>70сая тн</a:t>
                      </a:r>
                      <a:endParaRPr sz="1800" b="1" u="none" strike="noStrike" cap="none">
                        <a:solidFill>
                          <a:srgbClr val="173276"/>
                        </a:solidFill>
                        <a:latin typeface="Arial"/>
                        <a:ea typeface="Arial"/>
                        <a:cs typeface="Arial"/>
                        <a:sym typeface="Arial"/>
                      </a:endParaRPr>
                    </a:p>
                  </a:txBody>
                  <a:tcPr marL="85700" marR="171425" marT="42850" marB="42850" anchor="ctr"/>
                </a:tc>
                <a:tc>
                  <a:txBody>
                    <a:bodyPr/>
                    <a:lstStyle/>
                    <a:p>
                      <a:pPr marL="0" marR="0" lvl="0" indent="0" algn="ctr" rtl="0">
                        <a:spcBef>
                          <a:spcPts val="0"/>
                        </a:spcBef>
                        <a:spcAft>
                          <a:spcPts val="0"/>
                        </a:spcAft>
                        <a:buNone/>
                      </a:pPr>
                      <a:r>
                        <a:rPr lang="en-US" sz="1800" u="none" strike="noStrike" cap="none">
                          <a:latin typeface="Arial"/>
                          <a:ea typeface="Arial"/>
                          <a:cs typeface="Arial"/>
                          <a:sym typeface="Arial"/>
                        </a:rPr>
                        <a:t>80сая тн</a:t>
                      </a:r>
                      <a:endParaRPr sz="1800" b="1" u="none" strike="noStrike" cap="none">
                        <a:solidFill>
                          <a:srgbClr val="173276"/>
                        </a:solidFill>
                        <a:latin typeface="Arial"/>
                        <a:ea typeface="Arial"/>
                        <a:cs typeface="Arial"/>
                        <a:sym typeface="Arial"/>
                      </a:endParaRPr>
                    </a:p>
                  </a:txBody>
                  <a:tcPr marL="85700" marR="171425" marT="42850" marB="42850" anchor="ctr"/>
                </a:tc>
                <a:tc>
                  <a:txBody>
                    <a:bodyPr/>
                    <a:lstStyle/>
                    <a:p>
                      <a:pPr marL="0" marR="0" lvl="0" indent="0" algn="ctr" rtl="0">
                        <a:spcBef>
                          <a:spcPts val="0"/>
                        </a:spcBef>
                        <a:spcAft>
                          <a:spcPts val="0"/>
                        </a:spcAft>
                        <a:buNone/>
                      </a:pPr>
                      <a:r>
                        <a:rPr lang="en-US" sz="1800" u="none" strike="noStrike" cap="none">
                          <a:latin typeface="Arial"/>
                          <a:ea typeface="Arial"/>
                          <a:cs typeface="Arial"/>
                          <a:sym typeface="Arial"/>
                        </a:rPr>
                        <a:t>95сая тн</a:t>
                      </a:r>
                      <a:endParaRPr sz="1800" b="1" u="none" strike="noStrike" cap="none">
                        <a:solidFill>
                          <a:srgbClr val="173276"/>
                        </a:solidFill>
                        <a:latin typeface="Arial"/>
                        <a:ea typeface="Arial"/>
                        <a:cs typeface="Arial"/>
                        <a:sym typeface="Arial"/>
                      </a:endParaRPr>
                    </a:p>
                  </a:txBody>
                  <a:tcPr marL="85700" marR="171425" marT="42850" marB="42850" anchor="ctr"/>
                </a:tc>
                <a:extLst>
                  <a:ext uri="{0D108BD9-81ED-4DB2-BD59-A6C34878D82A}">
                    <a16:rowId xmlns:a16="http://schemas.microsoft.com/office/drawing/2014/main" val="10002"/>
                  </a:ext>
                </a:extLst>
              </a:tr>
            </a:tbl>
          </a:graphicData>
        </a:graphic>
      </p:graphicFrame>
      <p:pic>
        <p:nvPicPr>
          <p:cNvPr id="113" name="Google Shape;113;p2" descr="Icon&#10;&#10;Description automatically generated"/>
          <p:cNvPicPr preferRelativeResize="0"/>
          <p:nvPr/>
        </p:nvPicPr>
        <p:blipFill rotWithShape="1">
          <a:blip r:embed="rId5">
            <a:alphaModFix amt="70000"/>
          </a:blip>
          <a:srcRect l="41549" t="11385" r="23298" b="8495"/>
          <a:stretch/>
        </p:blipFill>
        <p:spPr>
          <a:xfrm>
            <a:off x="3202330" y="1091823"/>
            <a:ext cx="481720" cy="521063"/>
          </a:xfrm>
          <a:prstGeom prst="rect">
            <a:avLst/>
          </a:prstGeom>
          <a:noFill/>
          <a:ln>
            <a:noFill/>
          </a:ln>
        </p:spPr>
      </p:pic>
      <p:sp>
        <p:nvSpPr>
          <p:cNvPr id="114" name="Google Shape;114;p2"/>
          <p:cNvSpPr txBox="1"/>
          <p:nvPr/>
        </p:nvSpPr>
        <p:spPr>
          <a:xfrm>
            <a:off x="3103489" y="1787212"/>
            <a:ext cx="2439937" cy="714486"/>
          </a:xfrm>
          <a:prstGeom prst="rect">
            <a:avLst/>
          </a:prstGeom>
          <a:noFill/>
          <a:ln>
            <a:noFill/>
          </a:ln>
        </p:spPr>
        <p:txBody>
          <a:bodyPr spcFirstLastPara="1" wrap="square" lIns="67475" tIns="33725" rIns="67475" bIns="33725" anchor="t" anchorCtr="0">
            <a:spAutoFit/>
          </a:bodyPr>
          <a:lstStyle/>
          <a:p>
            <a:pPr marL="0" marR="0" lvl="0" indent="0" algn="ctr" rtl="0">
              <a:spcBef>
                <a:spcPts val="0"/>
              </a:spcBef>
              <a:spcAft>
                <a:spcPts val="0"/>
              </a:spcAft>
              <a:buNone/>
            </a:pPr>
            <a:r>
              <a:rPr lang="en-US" sz="1400" b="1" i="0" u="none" strike="noStrike" cap="none">
                <a:solidFill>
                  <a:srgbClr val="173276"/>
                </a:solidFill>
                <a:latin typeface="Arial"/>
                <a:ea typeface="Arial"/>
                <a:cs typeface="Arial"/>
                <a:sym typeface="Arial"/>
              </a:rPr>
              <a:t>ХИЛИЙН БООМТЫГ ТӨМӨР ЗАМ БОЛОН АВТО ЗАМААР ХОЛБОХ</a:t>
            </a:r>
            <a:endParaRPr sz="1400" b="1" i="0" u="none" strike="noStrike" cap="none">
              <a:solidFill>
                <a:srgbClr val="173276"/>
              </a:solidFill>
              <a:latin typeface="Arial"/>
              <a:ea typeface="Arial"/>
              <a:cs typeface="Arial"/>
              <a:sym typeface="Arial"/>
            </a:endParaRPr>
          </a:p>
        </p:txBody>
      </p:sp>
      <p:sp>
        <p:nvSpPr>
          <p:cNvPr id="115" name="Google Shape;115;p2"/>
          <p:cNvSpPr txBox="1"/>
          <p:nvPr/>
        </p:nvSpPr>
        <p:spPr>
          <a:xfrm>
            <a:off x="4616788" y="2946236"/>
            <a:ext cx="75728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3F3F3F"/>
                </a:solidFill>
                <a:latin typeface="Arial"/>
                <a:ea typeface="Arial"/>
                <a:cs typeface="Arial"/>
                <a:sym typeface="Arial"/>
              </a:rPr>
              <a:t>2</a:t>
            </a:r>
            <a:endParaRPr sz="1800" b="1" i="0" u="none" strike="noStrike" cap="none">
              <a:solidFill>
                <a:srgbClr val="3F3F3F"/>
              </a:solidFill>
              <a:latin typeface="Arial"/>
              <a:ea typeface="Arial"/>
              <a:cs typeface="Arial"/>
              <a:sym typeface="Arial"/>
            </a:endParaRPr>
          </a:p>
        </p:txBody>
      </p:sp>
      <p:sp>
        <p:nvSpPr>
          <p:cNvPr id="116" name="Google Shape;116;p2"/>
          <p:cNvSpPr txBox="1"/>
          <p:nvPr/>
        </p:nvSpPr>
        <p:spPr>
          <a:xfrm>
            <a:off x="4658568" y="3450915"/>
            <a:ext cx="889399"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rgbClr val="3F3F3F"/>
                </a:solidFill>
                <a:latin typeface="Arial"/>
                <a:ea typeface="Arial"/>
                <a:cs typeface="Arial"/>
                <a:sym typeface="Arial"/>
              </a:rPr>
              <a:t>ДАХИН</a:t>
            </a:r>
            <a:endParaRPr sz="1100" b="1" i="0" u="none" strike="noStrike" cap="none">
              <a:solidFill>
                <a:srgbClr val="3F3F3F"/>
              </a:solidFill>
              <a:latin typeface="Arial"/>
              <a:ea typeface="Arial"/>
              <a:cs typeface="Arial"/>
              <a:sym typeface="Arial"/>
            </a:endParaRPr>
          </a:p>
        </p:txBody>
      </p:sp>
      <p:sp>
        <p:nvSpPr>
          <p:cNvPr id="117" name="Google Shape;117;p2"/>
          <p:cNvSpPr/>
          <p:nvPr/>
        </p:nvSpPr>
        <p:spPr>
          <a:xfrm>
            <a:off x="5192861" y="3241493"/>
            <a:ext cx="160958" cy="138757"/>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8" name="Google Shape;118;p2"/>
          <p:cNvSpPr/>
          <p:nvPr/>
        </p:nvSpPr>
        <p:spPr>
          <a:xfrm>
            <a:off x="6027099" y="4863664"/>
            <a:ext cx="2164796" cy="461665"/>
          </a:xfrm>
          <a:prstGeom prst="roundRect">
            <a:avLst>
              <a:gd name="adj" fmla="val 0"/>
            </a:avLst>
          </a:prstGeom>
          <a:solidFill>
            <a:srgbClr val="17327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lt1"/>
                </a:solidFill>
                <a:latin typeface="Arial"/>
                <a:ea typeface="Arial"/>
                <a:cs typeface="Arial"/>
                <a:sym typeface="Arial"/>
              </a:rPr>
              <a:t>2,966 </a:t>
            </a:r>
            <a:r>
              <a:rPr lang="en-US" sz="1600" b="0" i="0" u="none" strike="noStrike" cap="none">
                <a:solidFill>
                  <a:schemeClr val="lt1"/>
                </a:solidFill>
                <a:latin typeface="Arial"/>
                <a:ea typeface="Arial"/>
                <a:cs typeface="Arial"/>
                <a:sym typeface="Arial"/>
              </a:rPr>
              <a:t>КМ</a:t>
            </a:r>
            <a:endParaRPr/>
          </a:p>
        </p:txBody>
      </p:sp>
      <p:sp>
        <p:nvSpPr>
          <p:cNvPr id="119" name="Google Shape;119;p2"/>
          <p:cNvSpPr txBox="1"/>
          <p:nvPr/>
        </p:nvSpPr>
        <p:spPr>
          <a:xfrm>
            <a:off x="5944052" y="4467900"/>
            <a:ext cx="2892781" cy="283599"/>
          </a:xfrm>
          <a:prstGeom prst="rect">
            <a:avLst/>
          </a:prstGeom>
          <a:noFill/>
          <a:ln>
            <a:noFill/>
          </a:ln>
        </p:spPr>
        <p:txBody>
          <a:bodyPr spcFirstLastPara="1" wrap="square" lIns="67475" tIns="33725" rIns="67475" bIns="33725" anchor="t" anchorCtr="0">
            <a:spAutoFit/>
          </a:bodyPr>
          <a:lstStyle/>
          <a:p>
            <a:pPr marL="0" marR="0" lvl="0" indent="0" algn="l" rtl="0">
              <a:spcBef>
                <a:spcPts val="0"/>
              </a:spcBef>
              <a:spcAft>
                <a:spcPts val="0"/>
              </a:spcAft>
              <a:buNone/>
            </a:pPr>
            <a:r>
              <a:rPr lang="en-US" sz="1400" b="1" i="0" u="none" strike="noStrike" cap="none">
                <a:solidFill>
                  <a:srgbClr val="3F3F3F"/>
                </a:solidFill>
                <a:latin typeface="Arial"/>
                <a:ea typeface="Arial"/>
                <a:cs typeface="Arial"/>
                <a:sym typeface="Arial"/>
              </a:rPr>
              <a:t>Боомтыг холбосон авто зам</a:t>
            </a:r>
            <a:endParaRPr sz="1400" b="1" i="0" u="none" strike="noStrike" cap="none">
              <a:solidFill>
                <a:srgbClr val="3F3F3F"/>
              </a:solidFill>
              <a:latin typeface="Arial"/>
              <a:ea typeface="Arial"/>
              <a:cs typeface="Arial"/>
              <a:sym typeface="Arial"/>
            </a:endParaRPr>
          </a:p>
        </p:txBody>
      </p:sp>
      <p:sp>
        <p:nvSpPr>
          <p:cNvPr id="120" name="Google Shape;120;p2"/>
          <p:cNvSpPr txBox="1"/>
          <p:nvPr/>
        </p:nvSpPr>
        <p:spPr>
          <a:xfrm>
            <a:off x="6030412" y="5598819"/>
            <a:ext cx="25065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rgbClr val="3F3F3F"/>
                </a:solidFill>
                <a:latin typeface="Arial"/>
                <a:ea typeface="Arial"/>
                <a:cs typeface="Arial"/>
                <a:sym typeface="Arial"/>
              </a:rPr>
              <a:t>Алтанбулаг - Замын-Үүдийг холбосон</a:t>
            </a:r>
            <a:endParaRPr/>
          </a:p>
        </p:txBody>
      </p:sp>
      <p:sp>
        <p:nvSpPr>
          <p:cNvPr id="121" name="Google Shape;121;p2"/>
          <p:cNvSpPr/>
          <p:nvPr/>
        </p:nvSpPr>
        <p:spPr>
          <a:xfrm>
            <a:off x="6027099" y="6155665"/>
            <a:ext cx="2164795" cy="467244"/>
          </a:xfrm>
          <a:prstGeom prst="roundRect">
            <a:avLst>
              <a:gd name="adj" fmla="val 0"/>
            </a:avLst>
          </a:prstGeom>
          <a:solidFill>
            <a:srgbClr val="173276"/>
          </a:solidFill>
          <a:ln>
            <a:noFill/>
          </a:ln>
        </p:spPr>
        <p:txBody>
          <a:bodyPr spcFirstLastPara="1" wrap="square" lIns="91425" tIns="45700" rIns="91425" bIns="45700" anchor="t" anchorCtr="0">
            <a:spAutoFit/>
          </a:bodyPr>
          <a:lstStyle/>
          <a:p>
            <a:pPr marL="0" marR="0" lvl="0" indent="0" algn="l" rtl="0">
              <a:lnSpc>
                <a:spcPct val="60000"/>
              </a:lnSpc>
              <a:spcBef>
                <a:spcPts val="0"/>
              </a:spcBef>
              <a:spcAft>
                <a:spcPts val="0"/>
              </a:spcAft>
              <a:buNone/>
            </a:pPr>
            <a:r>
              <a:rPr lang="en-US" sz="1400" b="0" i="0" u="none" strike="noStrike" cap="none">
                <a:solidFill>
                  <a:schemeClr val="lt1"/>
                </a:solidFill>
                <a:latin typeface="Arial"/>
                <a:ea typeface="Arial"/>
                <a:cs typeface="Arial"/>
                <a:sym typeface="Arial"/>
              </a:rPr>
              <a:t> </a:t>
            </a:r>
            <a:endParaRPr sz="1400" b="0" i="0" u="none" strike="noStrike" cap="none">
              <a:solidFill>
                <a:schemeClr val="lt1"/>
              </a:solidFill>
              <a:latin typeface="Arial"/>
              <a:ea typeface="Arial"/>
              <a:cs typeface="Arial"/>
              <a:sym typeface="Arial"/>
            </a:endParaRPr>
          </a:p>
          <a:p>
            <a:pPr marL="0" marR="0" lvl="0" indent="0" algn="l" rtl="0">
              <a:lnSpc>
                <a:spcPct val="60000"/>
              </a:lnSpc>
              <a:spcBef>
                <a:spcPts val="0"/>
              </a:spcBef>
              <a:spcAft>
                <a:spcPts val="0"/>
              </a:spcAft>
              <a:buNone/>
            </a:pPr>
            <a:r>
              <a:rPr lang="en-US" sz="2400" b="1" i="0" u="none" strike="noStrike" cap="none">
                <a:solidFill>
                  <a:schemeClr val="lt1"/>
                </a:solidFill>
                <a:latin typeface="Arial"/>
                <a:ea typeface="Arial"/>
                <a:cs typeface="Arial"/>
                <a:sym typeface="Arial"/>
              </a:rPr>
              <a:t>987 </a:t>
            </a:r>
            <a:r>
              <a:rPr lang="en-US" sz="1600" b="0" i="0" u="none" strike="noStrike" cap="none">
                <a:solidFill>
                  <a:schemeClr val="lt1"/>
                </a:solidFill>
                <a:latin typeface="Arial"/>
                <a:ea typeface="Arial"/>
                <a:cs typeface="Arial"/>
                <a:sym typeface="Arial"/>
              </a:rPr>
              <a:t>КМ</a:t>
            </a:r>
            <a:endParaRPr sz="2000" b="1" i="0" u="none" strike="noStrike" cap="none">
              <a:solidFill>
                <a:schemeClr val="lt1"/>
              </a:solidFill>
              <a:latin typeface="Arial"/>
              <a:ea typeface="Arial"/>
              <a:cs typeface="Arial"/>
              <a:sym typeface="Arial"/>
            </a:endParaRPr>
          </a:p>
        </p:txBody>
      </p:sp>
      <p:pic>
        <p:nvPicPr>
          <p:cNvPr id="122" name="Google Shape;122;p2" descr="A picture containing text, businesscard, vector graphics&#10;&#10;Description automatically generated"/>
          <p:cNvPicPr preferRelativeResize="0"/>
          <p:nvPr/>
        </p:nvPicPr>
        <p:blipFill rotWithShape="1">
          <a:blip r:embed="rId6">
            <a:alphaModFix amt="70000"/>
          </a:blip>
          <a:srcRect/>
          <a:stretch/>
        </p:blipFill>
        <p:spPr>
          <a:xfrm>
            <a:off x="9288716" y="996386"/>
            <a:ext cx="731762" cy="589643"/>
          </a:xfrm>
          <a:prstGeom prst="rect">
            <a:avLst/>
          </a:prstGeom>
          <a:noFill/>
          <a:ln>
            <a:noFill/>
          </a:ln>
        </p:spPr>
      </p:pic>
      <p:sp>
        <p:nvSpPr>
          <p:cNvPr id="123" name="Google Shape;123;p2"/>
          <p:cNvSpPr txBox="1"/>
          <p:nvPr/>
        </p:nvSpPr>
        <p:spPr>
          <a:xfrm>
            <a:off x="9022045" y="1788144"/>
            <a:ext cx="2880883" cy="714486"/>
          </a:xfrm>
          <a:prstGeom prst="rect">
            <a:avLst/>
          </a:prstGeom>
          <a:noFill/>
          <a:ln>
            <a:noFill/>
          </a:ln>
        </p:spPr>
        <p:txBody>
          <a:bodyPr spcFirstLastPara="1" wrap="square" lIns="67475" tIns="33725" rIns="67475" bIns="33725" anchor="t" anchorCtr="0">
            <a:spAutoFit/>
          </a:bodyPr>
          <a:lstStyle/>
          <a:p>
            <a:pPr marL="0" marR="0" lvl="0" indent="0" algn="ctr" rtl="0">
              <a:spcBef>
                <a:spcPts val="0"/>
              </a:spcBef>
              <a:spcAft>
                <a:spcPts val="0"/>
              </a:spcAft>
              <a:buNone/>
            </a:pPr>
            <a:r>
              <a:rPr lang="en-US" sz="1400" b="1" i="0" u="none" strike="noStrike" cap="none">
                <a:solidFill>
                  <a:srgbClr val="173276"/>
                </a:solidFill>
                <a:latin typeface="Arial"/>
                <a:ea typeface="Arial"/>
                <a:cs typeface="Arial"/>
                <a:sym typeface="Arial"/>
              </a:rPr>
              <a:t>ХУУРАЙ ЗАМЫН</a:t>
            </a:r>
            <a:br>
              <a:rPr lang="en-US" sz="1400" b="1" i="0" u="none" strike="noStrike" cap="none">
                <a:solidFill>
                  <a:srgbClr val="173276"/>
                </a:solidFill>
                <a:latin typeface="Arial"/>
                <a:ea typeface="Arial"/>
                <a:cs typeface="Arial"/>
                <a:sym typeface="Arial"/>
              </a:rPr>
            </a:br>
            <a:r>
              <a:rPr lang="en-US" sz="1400" b="1" i="0" u="none" strike="noStrike" cap="none">
                <a:solidFill>
                  <a:srgbClr val="173276"/>
                </a:solidFill>
                <a:latin typeface="Arial"/>
                <a:ea typeface="Arial"/>
                <a:cs typeface="Arial"/>
                <a:sym typeface="Arial"/>
              </a:rPr>
              <a:t>БООМТЫГ </a:t>
            </a:r>
            <a:br>
              <a:rPr lang="en-US" sz="1400" b="1" i="0" u="none" strike="noStrike" cap="none">
                <a:solidFill>
                  <a:srgbClr val="173276"/>
                </a:solidFill>
                <a:latin typeface="Arial"/>
                <a:ea typeface="Arial"/>
                <a:cs typeface="Arial"/>
                <a:sym typeface="Arial"/>
              </a:rPr>
            </a:br>
            <a:r>
              <a:rPr lang="en-US" sz="1400" b="1" i="0" u="none" strike="noStrike" cap="none">
                <a:solidFill>
                  <a:srgbClr val="173276"/>
                </a:solidFill>
                <a:latin typeface="Arial"/>
                <a:ea typeface="Arial"/>
                <a:cs typeface="Arial"/>
                <a:sym typeface="Arial"/>
              </a:rPr>
              <a:t>ХӨГЖҮҮЛЭХ</a:t>
            </a:r>
            <a:endParaRPr sz="1400" b="1" i="0" u="none" strike="noStrike" cap="none">
              <a:solidFill>
                <a:srgbClr val="173276"/>
              </a:solidFill>
              <a:latin typeface="Arial"/>
              <a:ea typeface="Arial"/>
              <a:cs typeface="Arial"/>
              <a:sym typeface="Arial"/>
            </a:endParaRPr>
          </a:p>
        </p:txBody>
      </p:sp>
      <p:sp>
        <p:nvSpPr>
          <p:cNvPr id="124" name="Google Shape;124;p2"/>
          <p:cNvSpPr txBox="1"/>
          <p:nvPr/>
        </p:nvSpPr>
        <p:spPr>
          <a:xfrm>
            <a:off x="9090005" y="3867512"/>
            <a:ext cx="2744961" cy="1723932"/>
          </a:xfrm>
          <a:prstGeom prst="rect">
            <a:avLst/>
          </a:prstGeom>
          <a:noFill/>
          <a:ln>
            <a:noFill/>
          </a:ln>
        </p:spPr>
        <p:txBody>
          <a:bodyPr spcFirstLastPara="1" wrap="square" lIns="108825" tIns="54400" rIns="108825" bIns="54400" anchor="t" anchorCtr="0">
            <a:spAutoFit/>
          </a:bodyPr>
          <a:lstStyle/>
          <a:p>
            <a:pPr marL="0" marR="0" lvl="0" indent="0" algn="l" rtl="0">
              <a:lnSpc>
                <a:spcPct val="110000"/>
              </a:lnSpc>
              <a:spcBef>
                <a:spcPts val="0"/>
              </a:spcBef>
              <a:spcAft>
                <a:spcPts val="0"/>
              </a:spcAft>
              <a:buNone/>
            </a:pPr>
            <a:r>
              <a:rPr lang="en-US" sz="1200" b="1" i="0" u="none" strike="noStrike" cap="none">
                <a:solidFill>
                  <a:srgbClr val="3F3F3F"/>
                </a:solidFill>
                <a:latin typeface="Arial"/>
                <a:ea typeface="Arial"/>
                <a:cs typeface="Arial"/>
                <a:sym typeface="Arial"/>
              </a:rPr>
              <a:t>АЯЛАЛ ЖУУЛЧЛАЛЫН </a:t>
            </a:r>
            <a:br>
              <a:rPr lang="en-US" sz="1200" b="1" i="0" u="none" strike="noStrike" cap="none">
                <a:solidFill>
                  <a:srgbClr val="3F3F3F"/>
                </a:solidFill>
                <a:latin typeface="Arial"/>
                <a:ea typeface="Arial"/>
                <a:cs typeface="Arial"/>
                <a:sym typeface="Arial"/>
              </a:rPr>
            </a:br>
            <a:r>
              <a:rPr lang="en-US" sz="1200" b="1" i="0" u="none" strike="noStrike" cap="none">
                <a:solidFill>
                  <a:srgbClr val="3F3F3F"/>
                </a:solidFill>
                <a:latin typeface="Arial"/>
                <a:ea typeface="Arial"/>
                <a:cs typeface="Arial"/>
                <a:sym typeface="Arial"/>
              </a:rPr>
              <a:t>БООМТУУД:</a:t>
            </a:r>
            <a:endParaRPr/>
          </a:p>
          <a:p>
            <a:pPr marL="297317" marR="0" lvl="0" indent="-204074" algn="l" rtl="0">
              <a:lnSpc>
                <a:spcPct val="110000"/>
              </a:lnSpc>
              <a:spcBef>
                <a:spcPts val="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Замын-Үүд</a:t>
            </a:r>
            <a:endParaRPr/>
          </a:p>
          <a:p>
            <a:pPr marL="297317" marR="0" lvl="0" indent="-204074" algn="l" rtl="0">
              <a:lnSpc>
                <a:spcPct val="110000"/>
              </a:lnSpc>
              <a:spcBef>
                <a:spcPts val="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Ханги</a:t>
            </a:r>
            <a:endParaRPr/>
          </a:p>
          <a:p>
            <a:pPr marL="297317" marR="0" lvl="0" indent="-204074" algn="l" rtl="0">
              <a:lnSpc>
                <a:spcPct val="110000"/>
              </a:lnSpc>
              <a:spcBef>
                <a:spcPts val="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Гашуунсухайт</a:t>
            </a:r>
            <a:endParaRPr/>
          </a:p>
          <a:p>
            <a:pPr marL="297317" marR="0" lvl="0" indent="-204074" algn="l" rtl="0">
              <a:lnSpc>
                <a:spcPct val="110000"/>
              </a:lnSpc>
              <a:spcBef>
                <a:spcPts val="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Шивээхүрэн</a:t>
            </a:r>
            <a:endParaRPr/>
          </a:p>
          <a:p>
            <a:pPr marL="297317" marR="0" lvl="0" indent="-204074" algn="l" rtl="0">
              <a:lnSpc>
                <a:spcPct val="110000"/>
              </a:lnSpc>
              <a:spcBef>
                <a:spcPts val="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Хавирга</a:t>
            </a:r>
            <a:endParaRPr/>
          </a:p>
          <a:p>
            <a:pPr marL="297317" marR="0" lvl="0" indent="-204074" algn="l" rtl="0">
              <a:lnSpc>
                <a:spcPct val="110000"/>
              </a:lnSpc>
              <a:spcBef>
                <a:spcPts val="0"/>
              </a:spcBef>
              <a:spcAft>
                <a:spcPts val="0"/>
              </a:spcAft>
              <a:buClr>
                <a:srgbClr val="3F3F3F"/>
              </a:buClr>
              <a:buSzPts val="1200"/>
              <a:buFont typeface="Arial"/>
              <a:buChar char="•"/>
            </a:pPr>
            <a:r>
              <a:rPr lang="en-US" sz="1200" b="0" i="0" u="none" strike="noStrike" cap="none">
                <a:solidFill>
                  <a:srgbClr val="3F3F3F"/>
                </a:solidFill>
                <a:latin typeface="Arial"/>
                <a:ea typeface="Arial"/>
                <a:cs typeface="Arial"/>
                <a:sym typeface="Arial"/>
              </a:rPr>
              <a:t>Ульхан</a:t>
            </a:r>
            <a:endParaRPr/>
          </a:p>
        </p:txBody>
      </p:sp>
      <p:sp>
        <p:nvSpPr>
          <p:cNvPr id="125" name="Google Shape;125;p2"/>
          <p:cNvSpPr/>
          <p:nvPr/>
        </p:nvSpPr>
        <p:spPr>
          <a:xfrm>
            <a:off x="510269" y="4158204"/>
            <a:ext cx="8326564" cy="45719"/>
          </a:xfrm>
          <a:prstGeom prst="rect">
            <a:avLst/>
          </a:prstGeom>
          <a:solidFill>
            <a:srgbClr val="1732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6" name="Google Shape;126;p2"/>
          <p:cNvSpPr/>
          <p:nvPr/>
        </p:nvSpPr>
        <p:spPr>
          <a:xfrm>
            <a:off x="3188" y="162506"/>
            <a:ext cx="12211736" cy="295274"/>
          </a:xfrm>
          <a:prstGeom prst="rect">
            <a:avLst/>
          </a:prstGeom>
          <a:solidFill>
            <a:srgbClr val="002984">
              <a:alpha val="84705"/>
            </a:srgbClr>
          </a:solid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endParaRPr sz="1600" b="0" i="0" u="none" strike="noStrike" cap="none" dirty="0">
              <a:solidFill>
                <a:schemeClr val="accent4"/>
              </a:solidFill>
              <a:latin typeface="Arial"/>
              <a:ea typeface="Arial"/>
              <a:cs typeface="Arial"/>
              <a:sym typeface="Arial"/>
            </a:endParaRPr>
          </a:p>
        </p:txBody>
      </p:sp>
      <p:sp>
        <p:nvSpPr>
          <p:cNvPr id="127" name="Google Shape;127;p2"/>
          <p:cNvSpPr txBox="1"/>
          <p:nvPr/>
        </p:nvSpPr>
        <p:spPr>
          <a:xfrm>
            <a:off x="510269" y="474778"/>
            <a:ext cx="3589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1D4999"/>
                </a:solidFill>
                <a:latin typeface="Arial"/>
                <a:ea typeface="Arial"/>
                <a:cs typeface="Arial"/>
                <a:sym typeface="Arial"/>
              </a:rPr>
              <a:t>БООМТЫН СЭРГЭЛТ</a:t>
            </a:r>
            <a:endParaRPr sz="1800" b="1">
              <a:solidFill>
                <a:srgbClr val="1D4999"/>
              </a:solidFill>
              <a:latin typeface="Arial"/>
              <a:ea typeface="Arial"/>
              <a:cs typeface="Arial"/>
              <a:sym typeface="Arial"/>
            </a:endParaRPr>
          </a:p>
        </p:txBody>
      </p:sp>
      <p:cxnSp>
        <p:nvCxnSpPr>
          <p:cNvPr id="128" name="Google Shape;128;p2"/>
          <p:cNvCxnSpPr/>
          <p:nvPr/>
        </p:nvCxnSpPr>
        <p:spPr>
          <a:xfrm>
            <a:off x="5626918" y="1043271"/>
            <a:ext cx="0" cy="3102009"/>
          </a:xfrm>
          <a:prstGeom prst="straightConnector1">
            <a:avLst/>
          </a:prstGeom>
          <a:noFill/>
          <a:ln w="15875" cap="flat" cmpd="sng">
            <a:solidFill>
              <a:srgbClr val="BFBFBF"/>
            </a:solidFill>
            <a:prstDash val="solid"/>
            <a:miter lim="800000"/>
            <a:headEnd type="none" w="sm" len="sm"/>
            <a:tailEnd type="none" w="sm" len="sm"/>
          </a:ln>
        </p:spPr>
      </p:cxnSp>
      <p:cxnSp>
        <p:nvCxnSpPr>
          <p:cNvPr id="129" name="Google Shape;129;p2"/>
          <p:cNvCxnSpPr/>
          <p:nvPr/>
        </p:nvCxnSpPr>
        <p:spPr>
          <a:xfrm>
            <a:off x="8949238" y="1043271"/>
            <a:ext cx="0" cy="5512287"/>
          </a:xfrm>
          <a:prstGeom prst="straightConnector1">
            <a:avLst/>
          </a:prstGeom>
          <a:noFill/>
          <a:ln w="15875" cap="flat" cmpd="sng">
            <a:solidFill>
              <a:srgbClr val="BFBFBF"/>
            </a:solidFill>
            <a:prstDash val="solid"/>
            <a:miter lim="800000"/>
            <a:headEnd type="none" w="sm" len="sm"/>
            <a:tailEnd type="none" w="sm" len="sm"/>
          </a:ln>
        </p:spPr>
      </p:cxnSp>
      <p:sp>
        <p:nvSpPr>
          <p:cNvPr id="130" name="Google Shape;130;p2"/>
          <p:cNvSpPr/>
          <p:nvPr/>
        </p:nvSpPr>
        <p:spPr>
          <a:xfrm>
            <a:off x="3059361" y="2562456"/>
            <a:ext cx="1636361" cy="116492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173276"/>
                </a:solidFill>
                <a:latin typeface="Arial"/>
                <a:ea typeface="Arial"/>
                <a:cs typeface="Arial"/>
                <a:sym typeface="Arial"/>
              </a:rPr>
              <a:t>ҮНДЭСНИЙ ТӨМӨР ЗАМЫН СҮЛЖЭЭ</a:t>
            </a:r>
            <a:endParaRPr sz="1200" b="1">
              <a:solidFill>
                <a:srgbClr val="173276"/>
              </a:solidFill>
              <a:latin typeface="Arial"/>
              <a:ea typeface="Arial"/>
              <a:cs typeface="Arial"/>
              <a:sym typeface="Arial"/>
            </a:endParaRPr>
          </a:p>
        </p:txBody>
      </p:sp>
      <p:sp>
        <p:nvSpPr>
          <p:cNvPr id="131" name="Google Shape;131;p2"/>
          <p:cNvSpPr/>
          <p:nvPr/>
        </p:nvSpPr>
        <p:spPr>
          <a:xfrm>
            <a:off x="5736715" y="2562456"/>
            <a:ext cx="1636361" cy="116492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173276"/>
                </a:solidFill>
                <a:latin typeface="Arial"/>
                <a:ea typeface="Arial"/>
                <a:cs typeface="Arial"/>
                <a:sym typeface="Arial"/>
              </a:rPr>
              <a:t>ИДЭВХТЭЙ ҮЙЛ АЖИЛЛАГААТАЙ АГААРЫН </a:t>
            </a:r>
            <a:br>
              <a:rPr lang="en-US" sz="1200" b="1">
                <a:solidFill>
                  <a:srgbClr val="173276"/>
                </a:solidFill>
                <a:latin typeface="Arial"/>
                <a:ea typeface="Arial"/>
                <a:cs typeface="Arial"/>
                <a:sym typeface="Arial"/>
              </a:rPr>
            </a:br>
            <a:r>
              <a:rPr lang="en-US" sz="1200" b="1">
                <a:solidFill>
                  <a:srgbClr val="173276"/>
                </a:solidFill>
                <a:latin typeface="Arial"/>
                <a:ea typeface="Arial"/>
                <a:cs typeface="Arial"/>
                <a:sym typeface="Arial"/>
              </a:rPr>
              <a:t>БООМТ</a:t>
            </a:r>
            <a:endParaRPr sz="1200" b="1">
              <a:solidFill>
                <a:srgbClr val="173276"/>
              </a:solidFill>
              <a:latin typeface="Arial"/>
              <a:ea typeface="Arial"/>
              <a:cs typeface="Arial"/>
              <a:sym typeface="Arial"/>
            </a:endParaRPr>
          </a:p>
        </p:txBody>
      </p:sp>
      <p:sp>
        <p:nvSpPr>
          <p:cNvPr id="132" name="Google Shape;132;p2"/>
          <p:cNvSpPr/>
          <p:nvPr/>
        </p:nvSpPr>
        <p:spPr>
          <a:xfrm>
            <a:off x="9061636" y="2562456"/>
            <a:ext cx="2841293" cy="116492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US" sz="1200" b="1">
                <a:solidFill>
                  <a:srgbClr val="173276"/>
                </a:solidFill>
                <a:latin typeface="Arial"/>
                <a:ea typeface="Arial"/>
                <a:cs typeface="Arial"/>
                <a:sym typeface="Arial"/>
              </a:rPr>
              <a:t>ХУУРАЙ ЗАМЫН БООМТУУД:</a:t>
            </a:r>
            <a:endParaRPr/>
          </a:p>
          <a:p>
            <a:pPr marL="297317" marR="0" lvl="0" indent="-204074" algn="l" rtl="0">
              <a:lnSpc>
                <a:spcPct val="110000"/>
              </a:lnSpc>
              <a:spcBef>
                <a:spcPts val="0"/>
              </a:spcBef>
              <a:spcAft>
                <a:spcPts val="0"/>
              </a:spcAft>
              <a:buClr>
                <a:srgbClr val="173276"/>
              </a:buClr>
              <a:buSzPts val="1200"/>
              <a:buFont typeface="Arial"/>
              <a:buChar char="•"/>
            </a:pPr>
            <a:r>
              <a:rPr lang="en-US" sz="1200">
                <a:solidFill>
                  <a:srgbClr val="173276"/>
                </a:solidFill>
                <a:latin typeface="Arial"/>
                <a:ea typeface="Arial"/>
                <a:cs typeface="Arial"/>
                <a:sym typeface="Arial"/>
              </a:rPr>
              <a:t>Алтанбулаг</a:t>
            </a:r>
            <a:endParaRPr/>
          </a:p>
          <a:p>
            <a:pPr marL="297317" marR="0" lvl="0" indent="-204074" algn="l" rtl="0">
              <a:lnSpc>
                <a:spcPct val="110000"/>
              </a:lnSpc>
              <a:spcBef>
                <a:spcPts val="0"/>
              </a:spcBef>
              <a:spcAft>
                <a:spcPts val="0"/>
              </a:spcAft>
              <a:buClr>
                <a:srgbClr val="173276"/>
              </a:buClr>
              <a:buSzPts val="1200"/>
              <a:buFont typeface="Arial"/>
              <a:buChar char="•"/>
            </a:pPr>
            <a:r>
              <a:rPr lang="en-US" sz="1200">
                <a:solidFill>
                  <a:srgbClr val="173276"/>
                </a:solidFill>
                <a:latin typeface="Arial"/>
                <a:ea typeface="Arial"/>
                <a:cs typeface="Arial"/>
                <a:sym typeface="Arial"/>
              </a:rPr>
              <a:t>Замын-Үүд</a:t>
            </a:r>
            <a:endParaRPr/>
          </a:p>
          <a:p>
            <a:pPr marL="297317" marR="0" lvl="0" indent="-204074" algn="l" rtl="0">
              <a:lnSpc>
                <a:spcPct val="110000"/>
              </a:lnSpc>
              <a:spcBef>
                <a:spcPts val="0"/>
              </a:spcBef>
              <a:spcAft>
                <a:spcPts val="0"/>
              </a:spcAft>
              <a:buClr>
                <a:srgbClr val="173276"/>
              </a:buClr>
              <a:buSzPts val="1200"/>
              <a:buFont typeface="Arial"/>
              <a:buChar char="•"/>
            </a:pPr>
            <a:r>
              <a:rPr lang="en-US" sz="1200">
                <a:solidFill>
                  <a:srgbClr val="173276"/>
                </a:solidFill>
                <a:latin typeface="Arial"/>
                <a:ea typeface="Arial"/>
                <a:cs typeface="Arial"/>
                <a:sym typeface="Arial"/>
              </a:rPr>
              <a:t>Сайншанд</a:t>
            </a:r>
            <a:endParaRPr/>
          </a:p>
          <a:p>
            <a:pPr marL="297317" marR="0" lvl="0" indent="-204074" algn="l" rtl="0">
              <a:lnSpc>
                <a:spcPct val="110000"/>
              </a:lnSpc>
              <a:spcBef>
                <a:spcPts val="0"/>
              </a:spcBef>
              <a:spcAft>
                <a:spcPts val="0"/>
              </a:spcAft>
              <a:buClr>
                <a:srgbClr val="173276"/>
              </a:buClr>
              <a:buSzPts val="1200"/>
              <a:buFont typeface="Arial"/>
              <a:buChar char="•"/>
            </a:pPr>
            <a:r>
              <a:rPr lang="en-US" sz="1200">
                <a:solidFill>
                  <a:srgbClr val="173276"/>
                </a:solidFill>
                <a:latin typeface="Arial"/>
                <a:ea typeface="Arial"/>
                <a:cs typeface="Arial"/>
                <a:sym typeface="Arial"/>
              </a:rPr>
              <a:t>Улаанбаатар</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7"/>
          <p:cNvPicPr preferRelativeResize="0"/>
          <p:nvPr/>
        </p:nvPicPr>
        <p:blipFill rotWithShape="1">
          <a:blip r:embed="rId3">
            <a:alphaModFix/>
          </a:blip>
          <a:srcRect/>
          <a:stretch/>
        </p:blipFill>
        <p:spPr>
          <a:xfrm>
            <a:off x="0" y="81854"/>
            <a:ext cx="12191997" cy="6853850"/>
          </a:xfrm>
          <a:prstGeom prst="rect">
            <a:avLst/>
          </a:prstGeom>
          <a:noFill/>
          <a:ln>
            <a:noFill/>
          </a:ln>
        </p:spPr>
      </p:pic>
      <p:sp>
        <p:nvSpPr>
          <p:cNvPr id="176" name="Google Shape;176;p7"/>
          <p:cNvSpPr txBox="1"/>
          <p:nvPr/>
        </p:nvSpPr>
        <p:spPr>
          <a:xfrm>
            <a:off x="10277280" y="3402696"/>
            <a:ext cx="966983"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БИЧИГТ</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Зүүн хатавч</a:t>
            </a:r>
            <a:endParaRPr sz="1200" i="0" u="none" strike="noStrike" cap="none">
              <a:solidFill>
                <a:srgbClr val="3F3F3F"/>
              </a:solidFill>
              <a:latin typeface="Roboto Condensed"/>
              <a:ea typeface="Roboto Condensed"/>
              <a:cs typeface="Roboto Condensed"/>
              <a:sym typeface="Roboto Condensed"/>
            </a:endParaRPr>
          </a:p>
        </p:txBody>
      </p:sp>
      <p:sp>
        <p:nvSpPr>
          <p:cNvPr id="177" name="Google Shape;177;p7"/>
          <p:cNvSpPr txBox="1"/>
          <p:nvPr/>
        </p:nvSpPr>
        <p:spPr>
          <a:xfrm>
            <a:off x="10708384" y="2086418"/>
            <a:ext cx="1103827" cy="2045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БАЯНХОШУУ</a:t>
            </a:r>
            <a:endParaRPr sz="1200" b="1" i="0" u="none" strike="noStrike" cap="none">
              <a:solidFill>
                <a:srgbClr val="002060"/>
              </a:solidFill>
              <a:latin typeface="Roboto Condensed"/>
              <a:ea typeface="Roboto Condensed"/>
              <a:cs typeface="Roboto Condensed"/>
              <a:sym typeface="Roboto Condensed"/>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Өвдөг</a:t>
            </a:r>
            <a:endParaRPr/>
          </a:p>
        </p:txBody>
      </p:sp>
      <p:sp>
        <p:nvSpPr>
          <p:cNvPr id="178" name="Google Shape;178;p7"/>
          <p:cNvSpPr txBox="1"/>
          <p:nvPr/>
        </p:nvSpPr>
        <p:spPr>
          <a:xfrm>
            <a:off x="9895690" y="1922430"/>
            <a:ext cx="1103827" cy="2668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ХАВИРГА</a:t>
            </a:r>
            <a:endParaRPr sz="1200" b="1" i="0" u="none" strike="noStrike" cap="none">
              <a:solidFill>
                <a:srgbClr val="002060"/>
              </a:solidFill>
              <a:latin typeface="Roboto Condensed"/>
              <a:ea typeface="Roboto Condensed"/>
              <a:cs typeface="Roboto Condensed"/>
              <a:sym typeface="Roboto Condensed"/>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Архашаат</a:t>
            </a:r>
            <a:endParaRPr/>
          </a:p>
        </p:txBody>
      </p:sp>
      <p:sp>
        <p:nvSpPr>
          <p:cNvPr id="179" name="Google Shape;179;p7"/>
          <p:cNvSpPr txBox="1"/>
          <p:nvPr/>
        </p:nvSpPr>
        <p:spPr>
          <a:xfrm>
            <a:off x="9022604" y="4508141"/>
            <a:ext cx="1207052"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ЗАМЫН-ҮҮД</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Эрээн</a:t>
            </a:r>
            <a:endParaRPr sz="1200" i="0" u="none" strike="noStrike" cap="none">
              <a:solidFill>
                <a:srgbClr val="3F3F3F"/>
              </a:solidFill>
              <a:latin typeface="Roboto Condensed"/>
              <a:ea typeface="Roboto Condensed"/>
              <a:cs typeface="Roboto Condensed"/>
              <a:sym typeface="Roboto Condensed"/>
            </a:endParaRPr>
          </a:p>
        </p:txBody>
      </p:sp>
      <p:sp>
        <p:nvSpPr>
          <p:cNvPr id="180" name="Google Shape;180;p7"/>
          <p:cNvSpPr txBox="1"/>
          <p:nvPr/>
        </p:nvSpPr>
        <p:spPr>
          <a:xfrm>
            <a:off x="8446576" y="5090627"/>
            <a:ext cx="1207052"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ХАНГИ</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Мандал</a:t>
            </a:r>
            <a:endParaRPr sz="1200" i="0" u="none" strike="noStrike" cap="none">
              <a:solidFill>
                <a:srgbClr val="3F3F3F"/>
              </a:solidFill>
              <a:latin typeface="Roboto Condensed"/>
              <a:ea typeface="Roboto Condensed"/>
              <a:cs typeface="Roboto Condensed"/>
              <a:sym typeface="Roboto Condensed"/>
            </a:endParaRPr>
          </a:p>
        </p:txBody>
      </p:sp>
      <p:sp>
        <p:nvSpPr>
          <p:cNvPr id="181" name="Google Shape;181;p7"/>
          <p:cNvSpPr txBox="1"/>
          <p:nvPr/>
        </p:nvSpPr>
        <p:spPr>
          <a:xfrm>
            <a:off x="7307433" y="5553291"/>
            <a:ext cx="1486086"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ГАШУУНСУХАЙТ</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Ганц мод</a:t>
            </a:r>
            <a:endParaRPr sz="1200" i="0" u="none" strike="noStrike" cap="none">
              <a:solidFill>
                <a:srgbClr val="3F3F3F"/>
              </a:solidFill>
              <a:latin typeface="Roboto Condensed"/>
              <a:ea typeface="Roboto Condensed"/>
              <a:cs typeface="Roboto Condensed"/>
              <a:sym typeface="Roboto Condensed"/>
            </a:endParaRPr>
          </a:p>
        </p:txBody>
      </p:sp>
      <p:sp>
        <p:nvSpPr>
          <p:cNvPr id="182" name="Google Shape;182;p7"/>
          <p:cNvSpPr txBox="1"/>
          <p:nvPr/>
        </p:nvSpPr>
        <p:spPr>
          <a:xfrm>
            <a:off x="344487" y="2466324"/>
            <a:ext cx="1082196"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ДАЯН</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Хуншаньзюй</a:t>
            </a:r>
            <a:endParaRPr sz="1200" i="0" u="none" strike="noStrike" cap="none">
              <a:solidFill>
                <a:srgbClr val="3F3F3F"/>
              </a:solidFill>
              <a:latin typeface="Roboto Condensed"/>
              <a:ea typeface="Roboto Condensed"/>
              <a:cs typeface="Roboto Condensed"/>
              <a:sym typeface="Roboto Condensed"/>
            </a:endParaRPr>
          </a:p>
        </p:txBody>
      </p:sp>
      <p:sp>
        <p:nvSpPr>
          <p:cNvPr id="183" name="Google Shape;183;p7"/>
          <p:cNvSpPr txBox="1"/>
          <p:nvPr/>
        </p:nvSpPr>
        <p:spPr>
          <a:xfrm>
            <a:off x="689775" y="3191476"/>
            <a:ext cx="968150"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БУЛГАН</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Такашикен</a:t>
            </a:r>
            <a:endParaRPr sz="1200" i="0" u="none" strike="noStrike" cap="none">
              <a:solidFill>
                <a:srgbClr val="3F3F3F"/>
              </a:solidFill>
              <a:latin typeface="Roboto Condensed"/>
              <a:ea typeface="Roboto Condensed"/>
              <a:cs typeface="Roboto Condensed"/>
              <a:sym typeface="Roboto Condensed"/>
            </a:endParaRPr>
          </a:p>
        </p:txBody>
      </p:sp>
      <p:sp>
        <p:nvSpPr>
          <p:cNvPr id="184" name="Google Shape;184;p7"/>
          <p:cNvSpPr txBox="1"/>
          <p:nvPr/>
        </p:nvSpPr>
        <p:spPr>
          <a:xfrm>
            <a:off x="808654" y="3924566"/>
            <a:ext cx="1039553"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БАЙТАГ</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Улиастай</a:t>
            </a:r>
            <a:endParaRPr sz="1200" i="0" u="none" strike="noStrike" cap="none">
              <a:solidFill>
                <a:srgbClr val="3F3F3F"/>
              </a:solidFill>
              <a:latin typeface="Roboto Condensed"/>
              <a:ea typeface="Roboto Condensed"/>
              <a:cs typeface="Roboto Condensed"/>
              <a:sym typeface="Roboto Condensed"/>
            </a:endParaRPr>
          </a:p>
        </p:txBody>
      </p:sp>
      <p:sp>
        <p:nvSpPr>
          <p:cNvPr id="185" name="Google Shape;185;p7"/>
          <p:cNvSpPr txBox="1"/>
          <p:nvPr/>
        </p:nvSpPr>
        <p:spPr>
          <a:xfrm>
            <a:off x="1882825" y="4386698"/>
            <a:ext cx="1043607"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БУРГАСТАЙ</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Лаоемяо</a:t>
            </a:r>
            <a:endParaRPr sz="1200" i="0" u="none" strike="noStrike" cap="none">
              <a:solidFill>
                <a:srgbClr val="3F3F3F"/>
              </a:solidFill>
              <a:latin typeface="Roboto Condensed"/>
              <a:ea typeface="Roboto Condensed"/>
              <a:cs typeface="Roboto Condensed"/>
              <a:sym typeface="Roboto Condensed"/>
            </a:endParaRPr>
          </a:p>
        </p:txBody>
      </p:sp>
      <p:sp>
        <p:nvSpPr>
          <p:cNvPr id="186" name="Google Shape;186;p7"/>
          <p:cNvSpPr txBox="1"/>
          <p:nvPr/>
        </p:nvSpPr>
        <p:spPr>
          <a:xfrm>
            <a:off x="4012104" y="5527905"/>
            <a:ext cx="1486085"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ШИВЭЭХҮРЭН</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Сэхээ</a:t>
            </a:r>
            <a:endParaRPr sz="1200" i="0" u="none" strike="noStrike" cap="none">
              <a:solidFill>
                <a:srgbClr val="3F3F3F"/>
              </a:solidFill>
              <a:latin typeface="Roboto Condensed"/>
              <a:ea typeface="Roboto Condensed"/>
              <a:cs typeface="Roboto Condensed"/>
              <a:sym typeface="Roboto Condensed"/>
            </a:endParaRPr>
          </a:p>
        </p:txBody>
      </p:sp>
      <p:sp>
        <p:nvSpPr>
          <p:cNvPr id="187" name="Google Shape;187;p7"/>
          <p:cNvSpPr txBox="1"/>
          <p:nvPr/>
        </p:nvSpPr>
        <p:spPr>
          <a:xfrm>
            <a:off x="5455424" y="5863909"/>
            <a:ext cx="1486085"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ЦАГААНДЭЛ-УУЛ</a:t>
            </a:r>
            <a:endParaRPr/>
          </a:p>
          <a:p>
            <a:pPr marL="0" marR="0" lvl="0" indent="0" algn="ct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Өлзий</a:t>
            </a:r>
            <a:endParaRPr sz="1200" i="0" u="none" strike="noStrike" cap="none">
              <a:solidFill>
                <a:srgbClr val="3F3F3F"/>
              </a:solidFill>
              <a:latin typeface="Roboto Condensed"/>
              <a:ea typeface="Roboto Condensed"/>
              <a:cs typeface="Roboto Condensed"/>
              <a:sym typeface="Roboto Condensed"/>
            </a:endParaRPr>
          </a:p>
        </p:txBody>
      </p:sp>
      <p:sp>
        <p:nvSpPr>
          <p:cNvPr id="188" name="Google Shape;188;p7"/>
          <p:cNvSpPr txBox="1"/>
          <p:nvPr/>
        </p:nvSpPr>
        <p:spPr>
          <a:xfrm>
            <a:off x="11148490" y="2441567"/>
            <a:ext cx="845390" cy="2045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СҮМБЭР</a:t>
            </a:r>
            <a:endParaRPr sz="1200" b="1" i="0" u="none" strike="noStrike" cap="none">
              <a:solidFill>
                <a:srgbClr val="002060"/>
              </a:solidFill>
              <a:latin typeface="Roboto Condensed"/>
              <a:ea typeface="Roboto Condensed"/>
              <a:cs typeface="Roboto Condensed"/>
              <a:sym typeface="Roboto Condensed"/>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Рашаан</a:t>
            </a:r>
            <a:endParaRPr/>
          </a:p>
        </p:txBody>
      </p:sp>
      <p:sp>
        <p:nvSpPr>
          <p:cNvPr id="189" name="Google Shape;189;p7"/>
          <p:cNvSpPr txBox="1"/>
          <p:nvPr/>
        </p:nvSpPr>
        <p:spPr>
          <a:xfrm>
            <a:off x="5791917" y="484961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Өмн</a:t>
            </a:r>
            <a:r>
              <a:rPr lang="en-US" sz="800">
                <a:solidFill>
                  <a:srgbClr val="595959"/>
                </a:solidFill>
                <a:latin typeface="Arial"/>
                <a:ea typeface="Arial"/>
                <a:cs typeface="Arial"/>
                <a:sym typeface="Arial"/>
              </a:rPr>
              <a:t>өговь</a:t>
            </a:r>
            <a:endParaRPr sz="800" i="0" u="none" strike="noStrike" cap="none">
              <a:solidFill>
                <a:srgbClr val="595959"/>
              </a:solidFill>
              <a:latin typeface="Arial"/>
              <a:ea typeface="Arial"/>
              <a:cs typeface="Arial"/>
              <a:sym typeface="Arial"/>
            </a:endParaRPr>
          </a:p>
        </p:txBody>
      </p:sp>
      <p:sp>
        <p:nvSpPr>
          <p:cNvPr id="190" name="Google Shape;190;p7"/>
          <p:cNvSpPr txBox="1"/>
          <p:nvPr/>
        </p:nvSpPr>
        <p:spPr>
          <a:xfrm>
            <a:off x="6333250" y="386028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Дундговь</a:t>
            </a:r>
            <a:endParaRPr sz="800" i="0" u="none" strike="noStrike" cap="none">
              <a:solidFill>
                <a:srgbClr val="595959"/>
              </a:solidFill>
              <a:latin typeface="Arial"/>
              <a:ea typeface="Arial"/>
              <a:cs typeface="Arial"/>
              <a:sym typeface="Arial"/>
            </a:endParaRPr>
          </a:p>
        </p:txBody>
      </p:sp>
      <p:sp>
        <p:nvSpPr>
          <p:cNvPr id="191" name="Google Shape;191;p7"/>
          <p:cNvSpPr txBox="1"/>
          <p:nvPr/>
        </p:nvSpPr>
        <p:spPr>
          <a:xfrm>
            <a:off x="7530296" y="431748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Дорноговь</a:t>
            </a:r>
            <a:endParaRPr sz="800" i="0" u="none" strike="noStrike" cap="none">
              <a:solidFill>
                <a:srgbClr val="595959"/>
              </a:solidFill>
              <a:latin typeface="Arial"/>
              <a:ea typeface="Arial"/>
              <a:cs typeface="Arial"/>
              <a:sym typeface="Arial"/>
            </a:endParaRPr>
          </a:p>
        </p:txBody>
      </p:sp>
      <p:sp>
        <p:nvSpPr>
          <p:cNvPr id="192" name="Google Shape;192;p7"/>
          <p:cNvSpPr txBox="1"/>
          <p:nvPr/>
        </p:nvSpPr>
        <p:spPr>
          <a:xfrm>
            <a:off x="5208978" y="3615098"/>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Өвөрхангай</a:t>
            </a:r>
            <a:endParaRPr sz="800" i="0" u="none" strike="noStrike" cap="none">
              <a:solidFill>
                <a:srgbClr val="595959"/>
              </a:solidFill>
              <a:latin typeface="Arial"/>
              <a:ea typeface="Arial"/>
              <a:cs typeface="Arial"/>
              <a:sym typeface="Arial"/>
            </a:endParaRPr>
          </a:p>
        </p:txBody>
      </p:sp>
      <p:sp>
        <p:nvSpPr>
          <p:cNvPr id="193" name="Google Shape;193;p7"/>
          <p:cNvSpPr txBox="1"/>
          <p:nvPr/>
        </p:nvSpPr>
        <p:spPr>
          <a:xfrm>
            <a:off x="4307147" y="3699961"/>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Баянхонгор</a:t>
            </a:r>
            <a:endParaRPr sz="800" i="0" u="none" strike="noStrike" cap="none">
              <a:solidFill>
                <a:srgbClr val="595959"/>
              </a:solidFill>
              <a:latin typeface="Arial"/>
              <a:ea typeface="Arial"/>
              <a:cs typeface="Arial"/>
              <a:sym typeface="Arial"/>
            </a:endParaRPr>
          </a:p>
        </p:txBody>
      </p:sp>
      <p:sp>
        <p:nvSpPr>
          <p:cNvPr id="194" name="Google Shape;194;p7"/>
          <p:cNvSpPr txBox="1"/>
          <p:nvPr/>
        </p:nvSpPr>
        <p:spPr>
          <a:xfrm>
            <a:off x="3031662" y="3572947"/>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Говь-Алтай</a:t>
            </a:r>
            <a:endParaRPr sz="800" i="0" u="none" strike="noStrike" cap="none">
              <a:solidFill>
                <a:srgbClr val="595959"/>
              </a:solidFill>
              <a:latin typeface="Arial"/>
              <a:ea typeface="Arial"/>
              <a:cs typeface="Arial"/>
              <a:sym typeface="Arial"/>
            </a:endParaRPr>
          </a:p>
        </p:txBody>
      </p:sp>
      <p:sp>
        <p:nvSpPr>
          <p:cNvPr id="195" name="Google Shape;195;p7"/>
          <p:cNvSpPr txBox="1"/>
          <p:nvPr/>
        </p:nvSpPr>
        <p:spPr>
          <a:xfrm>
            <a:off x="2022369" y="2519055"/>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Ховд</a:t>
            </a:r>
            <a:endParaRPr sz="800" i="0" u="none" strike="noStrike" cap="none">
              <a:solidFill>
                <a:srgbClr val="595959"/>
              </a:solidFill>
              <a:latin typeface="Arial"/>
              <a:ea typeface="Arial"/>
              <a:cs typeface="Arial"/>
              <a:sym typeface="Arial"/>
            </a:endParaRPr>
          </a:p>
        </p:txBody>
      </p:sp>
      <p:sp>
        <p:nvSpPr>
          <p:cNvPr id="196" name="Google Shape;196;p7"/>
          <p:cNvSpPr txBox="1"/>
          <p:nvPr/>
        </p:nvSpPr>
        <p:spPr>
          <a:xfrm>
            <a:off x="1192483" y="1726841"/>
            <a:ext cx="850817" cy="25050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Баян-Өлгий</a:t>
            </a:r>
            <a:endParaRPr sz="800" i="0" u="none" strike="noStrike" cap="none">
              <a:solidFill>
                <a:srgbClr val="595959"/>
              </a:solidFill>
              <a:latin typeface="Arial"/>
              <a:ea typeface="Arial"/>
              <a:cs typeface="Arial"/>
              <a:sym typeface="Arial"/>
            </a:endParaRPr>
          </a:p>
        </p:txBody>
      </p:sp>
      <p:sp>
        <p:nvSpPr>
          <p:cNvPr id="197" name="Google Shape;197;p7"/>
          <p:cNvSpPr txBox="1"/>
          <p:nvPr/>
        </p:nvSpPr>
        <p:spPr>
          <a:xfrm>
            <a:off x="2275591" y="1643150"/>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Увс</a:t>
            </a:r>
            <a:endParaRPr sz="800" i="0" u="none" strike="noStrike" cap="none">
              <a:solidFill>
                <a:srgbClr val="595959"/>
              </a:solidFill>
              <a:latin typeface="Arial"/>
              <a:ea typeface="Arial"/>
              <a:cs typeface="Arial"/>
              <a:sym typeface="Arial"/>
            </a:endParaRPr>
          </a:p>
        </p:txBody>
      </p:sp>
      <p:sp>
        <p:nvSpPr>
          <p:cNvPr id="198" name="Google Shape;198;p7"/>
          <p:cNvSpPr txBox="1"/>
          <p:nvPr/>
        </p:nvSpPr>
        <p:spPr>
          <a:xfrm>
            <a:off x="3428651" y="2400415"/>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Завхан</a:t>
            </a:r>
            <a:endParaRPr sz="800" i="0" u="none" strike="noStrike" cap="none">
              <a:solidFill>
                <a:srgbClr val="595959"/>
              </a:solidFill>
              <a:latin typeface="Arial"/>
              <a:ea typeface="Arial"/>
              <a:cs typeface="Arial"/>
              <a:sym typeface="Arial"/>
            </a:endParaRPr>
          </a:p>
        </p:txBody>
      </p:sp>
      <p:sp>
        <p:nvSpPr>
          <p:cNvPr id="199" name="Google Shape;199;p7"/>
          <p:cNvSpPr txBox="1"/>
          <p:nvPr/>
        </p:nvSpPr>
        <p:spPr>
          <a:xfrm>
            <a:off x="4503498" y="1578512"/>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Хөвсгөл</a:t>
            </a:r>
            <a:endParaRPr sz="800" i="0" u="none" strike="noStrike" cap="none">
              <a:solidFill>
                <a:srgbClr val="595959"/>
              </a:solidFill>
              <a:latin typeface="Arial"/>
              <a:ea typeface="Arial"/>
              <a:cs typeface="Arial"/>
              <a:sym typeface="Arial"/>
            </a:endParaRPr>
          </a:p>
        </p:txBody>
      </p:sp>
      <p:sp>
        <p:nvSpPr>
          <p:cNvPr id="200" name="Google Shape;200;p7"/>
          <p:cNvSpPr txBox="1"/>
          <p:nvPr/>
        </p:nvSpPr>
        <p:spPr>
          <a:xfrm>
            <a:off x="4828901" y="2650420"/>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Архангай</a:t>
            </a:r>
            <a:endParaRPr sz="800" i="0" u="none" strike="noStrike" cap="none">
              <a:solidFill>
                <a:srgbClr val="595959"/>
              </a:solidFill>
              <a:latin typeface="Arial"/>
              <a:ea typeface="Arial"/>
              <a:cs typeface="Arial"/>
              <a:sym typeface="Arial"/>
            </a:endParaRPr>
          </a:p>
        </p:txBody>
      </p:sp>
      <p:sp>
        <p:nvSpPr>
          <p:cNvPr id="201" name="Google Shape;201;p7"/>
          <p:cNvSpPr txBox="1"/>
          <p:nvPr/>
        </p:nvSpPr>
        <p:spPr>
          <a:xfrm>
            <a:off x="6663228" y="2944911"/>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Төв</a:t>
            </a:r>
            <a:endParaRPr sz="800" i="0" u="none" strike="noStrike" cap="none">
              <a:solidFill>
                <a:srgbClr val="595959"/>
              </a:solidFill>
              <a:latin typeface="Arial"/>
              <a:ea typeface="Arial"/>
              <a:cs typeface="Arial"/>
              <a:sym typeface="Arial"/>
            </a:endParaRPr>
          </a:p>
        </p:txBody>
      </p:sp>
      <p:sp>
        <p:nvSpPr>
          <p:cNvPr id="202" name="Google Shape;202;p7"/>
          <p:cNvSpPr txBox="1"/>
          <p:nvPr/>
        </p:nvSpPr>
        <p:spPr>
          <a:xfrm>
            <a:off x="7088613" y="2593676"/>
            <a:ext cx="935252"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УЛААНБААТАР</a:t>
            </a:r>
            <a:endParaRPr sz="800" i="0" u="none" strike="noStrike" cap="none">
              <a:solidFill>
                <a:srgbClr val="595959"/>
              </a:solidFill>
              <a:latin typeface="Arial"/>
              <a:ea typeface="Arial"/>
              <a:cs typeface="Arial"/>
              <a:sym typeface="Arial"/>
            </a:endParaRPr>
          </a:p>
        </p:txBody>
      </p:sp>
      <p:sp>
        <p:nvSpPr>
          <p:cNvPr id="203" name="Google Shape;203;p7"/>
          <p:cNvSpPr txBox="1"/>
          <p:nvPr/>
        </p:nvSpPr>
        <p:spPr>
          <a:xfrm>
            <a:off x="5646345" y="2449357"/>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Булган</a:t>
            </a:r>
            <a:endParaRPr sz="800" i="0" u="none" strike="noStrike" cap="none">
              <a:solidFill>
                <a:srgbClr val="595959"/>
              </a:solidFill>
              <a:latin typeface="Arial"/>
              <a:ea typeface="Arial"/>
              <a:cs typeface="Arial"/>
              <a:sym typeface="Arial"/>
            </a:endParaRPr>
          </a:p>
        </p:txBody>
      </p:sp>
      <p:sp>
        <p:nvSpPr>
          <p:cNvPr id="204" name="Google Shape;204;p7"/>
          <p:cNvSpPr txBox="1"/>
          <p:nvPr/>
        </p:nvSpPr>
        <p:spPr>
          <a:xfrm>
            <a:off x="6083116" y="2201217"/>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Орхон</a:t>
            </a:r>
            <a:endParaRPr sz="800" i="0" u="none" strike="noStrike" cap="none">
              <a:solidFill>
                <a:srgbClr val="595959"/>
              </a:solidFill>
              <a:latin typeface="Arial"/>
              <a:ea typeface="Arial"/>
              <a:cs typeface="Arial"/>
              <a:sym typeface="Arial"/>
            </a:endParaRPr>
          </a:p>
        </p:txBody>
      </p:sp>
      <p:sp>
        <p:nvSpPr>
          <p:cNvPr id="205" name="Google Shape;205;p7"/>
          <p:cNvSpPr txBox="1"/>
          <p:nvPr/>
        </p:nvSpPr>
        <p:spPr>
          <a:xfrm>
            <a:off x="6730746" y="2026801"/>
            <a:ext cx="797181"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Дархан-Уул</a:t>
            </a:r>
            <a:endParaRPr sz="800" i="0" u="none" strike="noStrike" cap="none">
              <a:solidFill>
                <a:srgbClr val="595959"/>
              </a:solidFill>
              <a:latin typeface="Arial"/>
              <a:ea typeface="Arial"/>
              <a:cs typeface="Arial"/>
              <a:sym typeface="Arial"/>
            </a:endParaRPr>
          </a:p>
        </p:txBody>
      </p:sp>
      <p:sp>
        <p:nvSpPr>
          <p:cNvPr id="206" name="Google Shape;206;p7"/>
          <p:cNvSpPr txBox="1"/>
          <p:nvPr/>
        </p:nvSpPr>
        <p:spPr>
          <a:xfrm>
            <a:off x="7883981" y="2736526"/>
            <a:ext cx="666743"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Хэнтий</a:t>
            </a:r>
            <a:endParaRPr sz="800" i="0" u="none" strike="noStrike" cap="none">
              <a:solidFill>
                <a:srgbClr val="595959"/>
              </a:solidFill>
              <a:latin typeface="Arial"/>
              <a:ea typeface="Arial"/>
              <a:cs typeface="Arial"/>
              <a:sym typeface="Arial"/>
            </a:endParaRPr>
          </a:p>
        </p:txBody>
      </p:sp>
      <p:sp>
        <p:nvSpPr>
          <p:cNvPr id="207" name="Google Shape;207;p7"/>
          <p:cNvSpPr txBox="1"/>
          <p:nvPr/>
        </p:nvSpPr>
        <p:spPr>
          <a:xfrm>
            <a:off x="7372803" y="3303178"/>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Говь-Сүмбэр</a:t>
            </a:r>
            <a:endParaRPr sz="800" i="0" u="none" strike="noStrike" cap="none">
              <a:solidFill>
                <a:srgbClr val="595959"/>
              </a:solidFill>
              <a:latin typeface="Arial"/>
              <a:ea typeface="Arial"/>
              <a:cs typeface="Arial"/>
              <a:sym typeface="Arial"/>
            </a:endParaRPr>
          </a:p>
        </p:txBody>
      </p:sp>
      <p:sp>
        <p:nvSpPr>
          <p:cNvPr id="208" name="Google Shape;208;p7"/>
          <p:cNvSpPr txBox="1"/>
          <p:nvPr/>
        </p:nvSpPr>
        <p:spPr>
          <a:xfrm>
            <a:off x="8762069" y="3321785"/>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a:solidFill>
                  <a:srgbClr val="595959"/>
                </a:solidFill>
                <a:latin typeface="Arial"/>
                <a:ea typeface="Arial"/>
                <a:cs typeface="Arial"/>
                <a:sym typeface="Arial"/>
              </a:rPr>
              <a:t>Сүхбаатар</a:t>
            </a:r>
            <a:endParaRPr sz="800" i="0" u="none" strike="noStrike" cap="none">
              <a:solidFill>
                <a:srgbClr val="595959"/>
              </a:solidFill>
              <a:latin typeface="Arial"/>
              <a:ea typeface="Arial"/>
              <a:cs typeface="Arial"/>
              <a:sym typeface="Arial"/>
            </a:endParaRPr>
          </a:p>
        </p:txBody>
      </p:sp>
      <p:sp>
        <p:nvSpPr>
          <p:cNvPr id="209" name="Google Shape;209;p7"/>
          <p:cNvSpPr txBox="1"/>
          <p:nvPr/>
        </p:nvSpPr>
        <p:spPr>
          <a:xfrm>
            <a:off x="9003254" y="2275310"/>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a:solidFill>
                  <a:srgbClr val="595959"/>
                </a:solidFill>
                <a:latin typeface="Arial"/>
                <a:ea typeface="Arial"/>
                <a:cs typeface="Arial"/>
                <a:sym typeface="Arial"/>
              </a:rPr>
              <a:t>Дорнод</a:t>
            </a:r>
            <a:endParaRPr sz="800" i="0" u="none" strike="noStrike" cap="none">
              <a:solidFill>
                <a:srgbClr val="595959"/>
              </a:solidFill>
              <a:latin typeface="Arial"/>
              <a:ea typeface="Arial"/>
              <a:cs typeface="Arial"/>
              <a:sym typeface="Arial"/>
            </a:endParaRPr>
          </a:p>
        </p:txBody>
      </p:sp>
      <p:sp>
        <p:nvSpPr>
          <p:cNvPr id="210" name="Google Shape;210;p7"/>
          <p:cNvSpPr/>
          <p:nvPr/>
        </p:nvSpPr>
        <p:spPr>
          <a:xfrm>
            <a:off x="0" y="69341"/>
            <a:ext cx="12191999" cy="27212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11" name="Google Shape;211;p7"/>
          <p:cNvSpPr/>
          <p:nvPr/>
        </p:nvSpPr>
        <p:spPr>
          <a:xfrm>
            <a:off x="45580" y="20735"/>
            <a:ext cx="3563796"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dk1"/>
                </a:solidFill>
                <a:latin typeface="Roboto Condensed"/>
                <a:ea typeface="Roboto Condensed"/>
                <a:cs typeface="Roboto Condensed"/>
                <a:sym typeface="Roboto Condensed"/>
              </a:rPr>
              <a:t>НЭГ. ӨНӨӨГИЙН НӨХЦӨЛ БАЙДАЛ</a:t>
            </a:r>
            <a:endParaRPr sz="1800" b="1">
              <a:solidFill>
                <a:schemeClr val="dk1"/>
              </a:solidFill>
              <a:latin typeface="Roboto Condensed"/>
              <a:ea typeface="Roboto Condensed"/>
              <a:cs typeface="Roboto Condensed"/>
              <a:sym typeface="Roboto Condensed"/>
            </a:endParaRPr>
          </a:p>
        </p:txBody>
      </p:sp>
      <p:pic>
        <p:nvPicPr>
          <p:cNvPr id="212" name="Google Shape;212;p7" descr="https://www.freightwaves.com/wp-content/uploads/2019/07/Oakland_Push_For_Truck_2.jpg"/>
          <p:cNvPicPr preferRelativeResize="0"/>
          <p:nvPr/>
        </p:nvPicPr>
        <p:blipFill rotWithShape="1">
          <a:blip r:embed="rId4">
            <a:alphaModFix/>
          </a:blip>
          <a:srcRect l="1248" t="64642" b="28680"/>
          <a:stretch/>
        </p:blipFill>
        <p:spPr>
          <a:xfrm>
            <a:off x="4586983" y="-393887"/>
            <a:ext cx="7603430" cy="289249"/>
          </a:xfrm>
          <a:prstGeom prst="rect">
            <a:avLst/>
          </a:prstGeom>
          <a:noFill/>
          <a:ln>
            <a:noFill/>
          </a:ln>
        </p:spPr>
      </p:pic>
      <p:sp>
        <p:nvSpPr>
          <p:cNvPr id="213" name="Google Shape;213;p7"/>
          <p:cNvSpPr/>
          <p:nvPr/>
        </p:nvSpPr>
        <p:spPr>
          <a:xfrm>
            <a:off x="1" y="-393887"/>
            <a:ext cx="4586982" cy="289249"/>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14" name="Google Shape;214;p7"/>
          <p:cNvSpPr/>
          <p:nvPr/>
        </p:nvSpPr>
        <p:spPr>
          <a:xfrm>
            <a:off x="2564568" y="-393887"/>
            <a:ext cx="2022415" cy="289249"/>
          </a:xfrm>
          <a:custGeom>
            <a:avLst/>
            <a:gdLst/>
            <a:ahLst/>
            <a:cxnLst/>
            <a:rect l="l" t="t" r="r" b="b"/>
            <a:pathLst>
              <a:path w="12192000" h="1743723" extrusionOk="0">
                <a:moveTo>
                  <a:pt x="4835760" y="892226"/>
                </a:moveTo>
                <a:lnTo>
                  <a:pt x="4942916" y="892226"/>
                </a:lnTo>
                <a:cubicBezTo>
                  <a:pt x="4977048" y="892623"/>
                  <a:pt x="5003738" y="904628"/>
                  <a:pt x="5022987" y="928242"/>
                </a:cubicBezTo>
                <a:cubicBezTo>
                  <a:pt x="5042235" y="951856"/>
                  <a:pt x="5051859" y="982515"/>
                  <a:pt x="5051859" y="1020218"/>
                </a:cubicBezTo>
                <a:cubicBezTo>
                  <a:pt x="5051859" y="1060302"/>
                  <a:pt x="5042036" y="1093144"/>
                  <a:pt x="5022391" y="1118742"/>
                </a:cubicBezTo>
                <a:cubicBezTo>
                  <a:pt x="5002745" y="1144341"/>
                  <a:pt x="4975857" y="1157140"/>
                  <a:pt x="4941726" y="1157140"/>
                </a:cubicBezTo>
                <a:lnTo>
                  <a:pt x="4835760" y="1157140"/>
                </a:lnTo>
                <a:close/>
                <a:moveTo>
                  <a:pt x="1109104" y="892226"/>
                </a:moveTo>
                <a:lnTo>
                  <a:pt x="1216260" y="892226"/>
                </a:lnTo>
                <a:cubicBezTo>
                  <a:pt x="1250391" y="892623"/>
                  <a:pt x="1277081" y="904628"/>
                  <a:pt x="1296330" y="928242"/>
                </a:cubicBezTo>
                <a:cubicBezTo>
                  <a:pt x="1315578" y="951856"/>
                  <a:pt x="1325202" y="982515"/>
                  <a:pt x="1325202" y="1020218"/>
                </a:cubicBezTo>
                <a:cubicBezTo>
                  <a:pt x="1325202" y="1060302"/>
                  <a:pt x="1315380" y="1093144"/>
                  <a:pt x="1295734" y="1118742"/>
                </a:cubicBezTo>
                <a:cubicBezTo>
                  <a:pt x="1276089" y="1144341"/>
                  <a:pt x="1249201" y="1157140"/>
                  <a:pt x="1215069" y="1157140"/>
                </a:cubicBezTo>
                <a:lnTo>
                  <a:pt x="1109104" y="1157140"/>
                </a:lnTo>
                <a:close/>
                <a:moveTo>
                  <a:pt x="8167128" y="581473"/>
                </a:moveTo>
                <a:lnTo>
                  <a:pt x="8289167" y="581473"/>
                </a:lnTo>
                <a:cubicBezTo>
                  <a:pt x="8320521" y="581870"/>
                  <a:pt x="8345524" y="594867"/>
                  <a:pt x="8364177" y="620466"/>
                </a:cubicBezTo>
                <a:cubicBezTo>
                  <a:pt x="8382830" y="646064"/>
                  <a:pt x="8392156" y="680493"/>
                  <a:pt x="8392156" y="723752"/>
                </a:cubicBezTo>
                <a:cubicBezTo>
                  <a:pt x="8392156" y="765424"/>
                  <a:pt x="8383029" y="797174"/>
                  <a:pt x="8364772" y="819002"/>
                </a:cubicBezTo>
                <a:cubicBezTo>
                  <a:pt x="8346516" y="840831"/>
                  <a:pt x="8320719" y="851745"/>
                  <a:pt x="8287382" y="851745"/>
                </a:cubicBezTo>
                <a:lnTo>
                  <a:pt x="8167128" y="851745"/>
                </a:lnTo>
                <a:close/>
                <a:moveTo>
                  <a:pt x="2631913" y="570162"/>
                </a:moveTo>
                <a:cubicBezTo>
                  <a:pt x="2678744" y="570162"/>
                  <a:pt x="2713273" y="589212"/>
                  <a:pt x="2735498" y="627312"/>
                </a:cubicBezTo>
                <a:cubicBezTo>
                  <a:pt x="2757723" y="665412"/>
                  <a:pt x="2768835" y="723554"/>
                  <a:pt x="2768835" y="801738"/>
                </a:cubicBezTo>
                <a:lnTo>
                  <a:pt x="2768835" y="952352"/>
                </a:lnTo>
                <a:cubicBezTo>
                  <a:pt x="2768438" y="1026171"/>
                  <a:pt x="2757127" y="1080642"/>
                  <a:pt x="2734902" y="1115766"/>
                </a:cubicBezTo>
                <a:cubicBezTo>
                  <a:pt x="2712677" y="1150889"/>
                  <a:pt x="2678744" y="1168451"/>
                  <a:pt x="2633104" y="1168451"/>
                </a:cubicBezTo>
                <a:cubicBezTo>
                  <a:pt x="2585876" y="1168451"/>
                  <a:pt x="2550951" y="1150492"/>
                  <a:pt x="2528329" y="1114575"/>
                </a:cubicBezTo>
                <a:cubicBezTo>
                  <a:pt x="2505707" y="1078658"/>
                  <a:pt x="2494396" y="1022798"/>
                  <a:pt x="2494396" y="946995"/>
                </a:cubicBezTo>
                <a:lnTo>
                  <a:pt x="2494396" y="792809"/>
                </a:lnTo>
                <a:cubicBezTo>
                  <a:pt x="2495190" y="717799"/>
                  <a:pt x="2506699" y="661939"/>
                  <a:pt x="2528924" y="625228"/>
                </a:cubicBezTo>
                <a:cubicBezTo>
                  <a:pt x="2551149" y="588517"/>
                  <a:pt x="2585479" y="570162"/>
                  <a:pt x="2631913" y="570162"/>
                </a:cubicBezTo>
                <a:close/>
                <a:moveTo>
                  <a:pt x="1898488" y="570162"/>
                </a:moveTo>
                <a:cubicBezTo>
                  <a:pt x="1945319" y="570162"/>
                  <a:pt x="1979848" y="589212"/>
                  <a:pt x="2002073" y="627312"/>
                </a:cubicBezTo>
                <a:cubicBezTo>
                  <a:pt x="2024297" y="665412"/>
                  <a:pt x="2035410" y="723554"/>
                  <a:pt x="2035410" y="801738"/>
                </a:cubicBezTo>
                <a:lnTo>
                  <a:pt x="2035410" y="952352"/>
                </a:lnTo>
                <a:cubicBezTo>
                  <a:pt x="2035013" y="1026171"/>
                  <a:pt x="2023702" y="1080642"/>
                  <a:pt x="2001477" y="1115766"/>
                </a:cubicBezTo>
                <a:cubicBezTo>
                  <a:pt x="1979252" y="1150889"/>
                  <a:pt x="1945319" y="1168451"/>
                  <a:pt x="1899679" y="1168451"/>
                </a:cubicBezTo>
                <a:cubicBezTo>
                  <a:pt x="1852451" y="1168451"/>
                  <a:pt x="1817526" y="1150492"/>
                  <a:pt x="1794904" y="1114575"/>
                </a:cubicBezTo>
                <a:cubicBezTo>
                  <a:pt x="1772282" y="1078658"/>
                  <a:pt x="1760971" y="1022798"/>
                  <a:pt x="1760971" y="946995"/>
                </a:cubicBezTo>
                <a:lnTo>
                  <a:pt x="1760971" y="792809"/>
                </a:lnTo>
                <a:cubicBezTo>
                  <a:pt x="1761765" y="717799"/>
                  <a:pt x="1773274" y="661939"/>
                  <a:pt x="1795499" y="625228"/>
                </a:cubicBezTo>
                <a:cubicBezTo>
                  <a:pt x="1817724" y="588517"/>
                  <a:pt x="1852054" y="570162"/>
                  <a:pt x="1898488" y="570162"/>
                </a:cubicBezTo>
                <a:close/>
                <a:moveTo>
                  <a:pt x="10686491" y="435621"/>
                </a:moveTo>
                <a:lnTo>
                  <a:pt x="10686491" y="581473"/>
                </a:lnTo>
                <a:lnTo>
                  <a:pt x="10897232" y="581473"/>
                </a:lnTo>
                <a:lnTo>
                  <a:pt x="10897232" y="1302396"/>
                </a:lnTo>
                <a:lnTo>
                  <a:pt x="11072849" y="1302396"/>
                </a:lnTo>
                <a:lnTo>
                  <a:pt x="11072849" y="581473"/>
                </a:lnTo>
                <a:lnTo>
                  <a:pt x="11287162" y="581473"/>
                </a:lnTo>
                <a:lnTo>
                  <a:pt x="11287162" y="435621"/>
                </a:lnTo>
                <a:close/>
                <a:moveTo>
                  <a:pt x="10076891" y="435621"/>
                </a:moveTo>
                <a:lnTo>
                  <a:pt x="10065580" y="852935"/>
                </a:lnTo>
                <a:cubicBezTo>
                  <a:pt x="10061611" y="963266"/>
                  <a:pt x="10051590" y="1040161"/>
                  <a:pt x="10035516" y="1083619"/>
                </a:cubicBezTo>
                <a:cubicBezTo>
                  <a:pt x="10019443" y="1127077"/>
                  <a:pt x="9993150" y="1150988"/>
                  <a:pt x="9956638" y="1155354"/>
                </a:cubicBezTo>
                <a:lnTo>
                  <a:pt x="9936397" y="1157140"/>
                </a:lnTo>
                <a:lnTo>
                  <a:pt x="9936397" y="1302396"/>
                </a:lnTo>
                <a:lnTo>
                  <a:pt x="9979259" y="1302396"/>
                </a:lnTo>
                <a:cubicBezTo>
                  <a:pt x="10037997" y="1301999"/>
                  <a:pt x="10084729" y="1287910"/>
                  <a:pt x="10119456" y="1260129"/>
                </a:cubicBezTo>
                <a:cubicBezTo>
                  <a:pt x="10154182" y="1232348"/>
                  <a:pt x="10180574" y="1188791"/>
                  <a:pt x="10198632" y="1129458"/>
                </a:cubicBezTo>
                <a:cubicBezTo>
                  <a:pt x="10216690" y="1070125"/>
                  <a:pt x="10228100" y="989857"/>
                  <a:pt x="10232863" y="888654"/>
                </a:cubicBezTo>
                <a:lnTo>
                  <a:pt x="10244769" y="581473"/>
                </a:lnTo>
                <a:lnTo>
                  <a:pt x="10405503" y="581473"/>
                </a:lnTo>
                <a:lnTo>
                  <a:pt x="10405503" y="1302396"/>
                </a:lnTo>
                <a:lnTo>
                  <a:pt x="10581121" y="1302396"/>
                </a:lnTo>
                <a:lnTo>
                  <a:pt x="10581121" y="435621"/>
                </a:lnTo>
                <a:close/>
                <a:moveTo>
                  <a:pt x="8689217" y="435621"/>
                </a:moveTo>
                <a:lnTo>
                  <a:pt x="8689217" y="1302396"/>
                </a:lnTo>
                <a:lnTo>
                  <a:pt x="8864239" y="1302396"/>
                </a:lnTo>
                <a:lnTo>
                  <a:pt x="8864239" y="581473"/>
                </a:lnTo>
                <a:lnTo>
                  <a:pt x="9175588" y="581473"/>
                </a:lnTo>
                <a:lnTo>
                  <a:pt x="9175588" y="435621"/>
                </a:lnTo>
                <a:close/>
                <a:moveTo>
                  <a:pt x="7992107" y="435621"/>
                </a:moveTo>
                <a:lnTo>
                  <a:pt x="7992107" y="1302396"/>
                </a:lnTo>
                <a:lnTo>
                  <a:pt x="8167128" y="1302396"/>
                </a:lnTo>
                <a:lnTo>
                  <a:pt x="8167128" y="997596"/>
                </a:lnTo>
                <a:lnTo>
                  <a:pt x="8283810" y="997596"/>
                </a:lnTo>
                <a:cubicBezTo>
                  <a:pt x="8373107" y="997596"/>
                  <a:pt x="8442956" y="972990"/>
                  <a:pt x="8493360" y="923777"/>
                </a:cubicBezTo>
                <a:cubicBezTo>
                  <a:pt x="8543762" y="874565"/>
                  <a:pt x="8568964" y="807493"/>
                  <a:pt x="8568964" y="722562"/>
                </a:cubicBezTo>
                <a:cubicBezTo>
                  <a:pt x="8568964" y="637631"/>
                  <a:pt x="8543465" y="568574"/>
                  <a:pt x="8492466" y="515393"/>
                </a:cubicBezTo>
                <a:cubicBezTo>
                  <a:pt x="8441468" y="462212"/>
                  <a:pt x="8373107" y="435621"/>
                  <a:pt x="8287382" y="435621"/>
                </a:cubicBezTo>
                <a:close/>
                <a:moveTo>
                  <a:pt x="5591807" y="435621"/>
                </a:moveTo>
                <a:lnTo>
                  <a:pt x="5591807" y="1302396"/>
                </a:lnTo>
                <a:lnTo>
                  <a:pt x="5766828" y="1302396"/>
                </a:lnTo>
                <a:lnTo>
                  <a:pt x="5766828" y="931516"/>
                </a:lnTo>
                <a:lnTo>
                  <a:pt x="6025194" y="931516"/>
                </a:lnTo>
                <a:lnTo>
                  <a:pt x="6025194" y="1302396"/>
                </a:lnTo>
                <a:lnTo>
                  <a:pt x="6199621" y="1302396"/>
                </a:lnTo>
                <a:lnTo>
                  <a:pt x="6199621" y="435621"/>
                </a:lnTo>
                <a:lnTo>
                  <a:pt x="6025194" y="435621"/>
                </a:lnTo>
                <a:lnTo>
                  <a:pt x="6025194" y="786260"/>
                </a:lnTo>
                <a:lnTo>
                  <a:pt x="5766828" y="786260"/>
                </a:lnTo>
                <a:lnTo>
                  <a:pt x="5766828" y="435621"/>
                </a:lnTo>
                <a:close/>
                <a:moveTo>
                  <a:pt x="5272124" y="435621"/>
                </a:moveTo>
                <a:lnTo>
                  <a:pt x="5272124" y="1302396"/>
                </a:lnTo>
                <a:lnTo>
                  <a:pt x="5447146" y="1302396"/>
                </a:lnTo>
                <a:lnTo>
                  <a:pt x="5447146" y="435621"/>
                </a:lnTo>
                <a:close/>
                <a:moveTo>
                  <a:pt x="4660143" y="435621"/>
                </a:moveTo>
                <a:lnTo>
                  <a:pt x="4660143" y="1302396"/>
                </a:lnTo>
                <a:lnTo>
                  <a:pt x="4948869" y="1302396"/>
                </a:lnTo>
                <a:cubicBezTo>
                  <a:pt x="5032610" y="1300809"/>
                  <a:pt x="5099880" y="1274317"/>
                  <a:pt x="5150680" y="1222922"/>
                </a:cubicBezTo>
                <a:cubicBezTo>
                  <a:pt x="5201481" y="1171527"/>
                  <a:pt x="5226881" y="1104356"/>
                  <a:pt x="5226881" y="1021409"/>
                </a:cubicBezTo>
                <a:cubicBezTo>
                  <a:pt x="5226881" y="938065"/>
                  <a:pt x="5200885" y="871489"/>
                  <a:pt x="5148895" y="821681"/>
                </a:cubicBezTo>
                <a:cubicBezTo>
                  <a:pt x="5096904" y="771873"/>
                  <a:pt x="5027054" y="746970"/>
                  <a:pt x="4939345" y="746970"/>
                </a:cubicBezTo>
                <a:lnTo>
                  <a:pt x="4835760" y="746970"/>
                </a:lnTo>
                <a:lnTo>
                  <a:pt x="4835760" y="435621"/>
                </a:lnTo>
                <a:close/>
                <a:moveTo>
                  <a:pt x="3952317" y="435621"/>
                </a:moveTo>
                <a:lnTo>
                  <a:pt x="3952317" y="581473"/>
                </a:lnTo>
                <a:lnTo>
                  <a:pt x="4163057" y="581473"/>
                </a:lnTo>
                <a:lnTo>
                  <a:pt x="4163057" y="1302396"/>
                </a:lnTo>
                <a:lnTo>
                  <a:pt x="4338674" y="1302396"/>
                </a:lnTo>
                <a:lnTo>
                  <a:pt x="4338674" y="581473"/>
                </a:lnTo>
                <a:lnTo>
                  <a:pt x="4552987" y="581473"/>
                </a:lnTo>
                <a:lnTo>
                  <a:pt x="4552987" y="435621"/>
                </a:lnTo>
                <a:close/>
                <a:moveTo>
                  <a:pt x="3067682" y="435621"/>
                </a:moveTo>
                <a:lnTo>
                  <a:pt x="3067682" y="1302396"/>
                </a:lnTo>
                <a:lnTo>
                  <a:pt x="3242704" y="1302396"/>
                </a:lnTo>
                <a:lnTo>
                  <a:pt x="3242704" y="1067843"/>
                </a:lnTo>
                <a:lnTo>
                  <a:pt x="3226630" y="706488"/>
                </a:lnTo>
                <a:lnTo>
                  <a:pt x="3399866" y="1302396"/>
                </a:lnTo>
                <a:lnTo>
                  <a:pt x="3518929" y="1302396"/>
                </a:lnTo>
                <a:lnTo>
                  <a:pt x="3692165" y="706488"/>
                </a:lnTo>
                <a:lnTo>
                  <a:pt x="3676091" y="1067843"/>
                </a:lnTo>
                <a:lnTo>
                  <a:pt x="3676091" y="1302396"/>
                </a:lnTo>
                <a:lnTo>
                  <a:pt x="3851709" y="1302396"/>
                </a:lnTo>
                <a:lnTo>
                  <a:pt x="3851709" y="435621"/>
                </a:lnTo>
                <a:lnTo>
                  <a:pt x="3623109" y="435621"/>
                </a:lnTo>
                <a:lnTo>
                  <a:pt x="3459993" y="1062485"/>
                </a:lnTo>
                <a:lnTo>
                  <a:pt x="3296282" y="435621"/>
                </a:lnTo>
                <a:close/>
                <a:moveTo>
                  <a:pt x="933487" y="435621"/>
                </a:moveTo>
                <a:lnTo>
                  <a:pt x="933487" y="1302396"/>
                </a:lnTo>
                <a:lnTo>
                  <a:pt x="1222213" y="1302396"/>
                </a:lnTo>
                <a:cubicBezTo>
                  <a:pt x="1305954" y="1300809"/>
                  <a:pt x="1373224" y="1274317"/>
                  <a:pt x="1424024" y="1222922"/>
                </a:cubicBezTo>
                <a:cubicBezTo>
                  <a:pt x="1474824" y="1171527"/>
                  <a:pt x="1500224" y="1104356"/>
                  <a:pt x="1500224" y="1021409"/>
                </a:cubicBezTo>
                <a:cubicBezTo>
                  <a:pt x="1500224" y="938065"/>
                  <a:pt x="1474229" y="871489"/>
                  <a:pt x="1422238" y="821681"/>
                </a:cubicBezTo>
                <a:cubicBezTo>
                  <a:pt x="1370247" y="771873"/>
                  <a:pt x="1300397" y="746970"/>
                  <a:pt x="1212688" y="746970"/>
                </a:cubicBezTo>
                <a:lnTo>
                  <a:pt x="1109104" y="746970"/>
                </a:lnTo>
                <a:lnTo>
                  <a:pt x="1109104" y="581473"/>
                </a:lnTo>
                <a:lnTo>
                  <a:pt x="1419857" y="581473"/>
                </a:lnTo>
                <a:lnTo>
                  <a:pt x="1419857" y="435621"/>
                </a:lnTo>
                <a:close/>
                <a:moveTo>
                  <a:pt x="9550634" y="423715"/>
                </a:moveTo>
                <a:cubicBezTo>
                  <a:pt x="9463322" y="423715"/>
                  <a:pt x="9393670" y="450702"/>
                  <a:pt x="9341680" y="504677"/>
                </a:cubicBezTo>
                <a:cubicBezTo>
                  <a:pt x="9289689" y="558652"/>
                  <a:pt x="9259725" y="634059"/>
                  <a:pt x="9251788" y="730896"/>
                </a:cubicBezTo>
                <a:lnTo>
                  <a:pt x="9427405" y="730896"/>
                </a:lnTo>
                <a:cubicBezTo>
                  <a:pt x="9430183" y="672556"/>
                  <a:pt x="9441196" y="631082"/>
                  <a:pt x="9460445" y="606476"/>
                </a:cubicBezTo>
                <a:cubicBezTo>
                  <a:pt x="9479693" y="581870"/>
                  <a:pt x="9509756" y="569566"/>
                  <a:pt x="9550634" y="569566"/>
                </a:cubicBezTo>
                <a:cubicBezTo>
                  <a:pt x="9592703" y="569566"/>
                  <a:pt x="9624850" y="588220"/>
                  <a:pt x="9647075" y="625526"/>
                </a:cubicBezTo>
                <a:cubicBezTo>
                  <a:pt x="9669300" y="662832"/>
                  <a:pt x="9682000" y="719784"/>
                  <a:pt x="9685175" y="796381"/>
                </a:cubicBezTo>
                <a:lnTo>
                  <a:pt x="9474434" y="796381"/>
                </a:lnTo>
                <a:lnTo>
                  <a:pt x="9474434" y="942232"/>
                </a:lnTo>
                <a:lnTo>
                  <a:pt x="9685770" y="942232"/>
                </a:lnTo>
                <a:cubicBezTo>
                  <a:pt x="9682992" y="1017638"/>
                  <a:pt x="9671582" y="1074491"/>
                  <a:pt x="9651540" y="1112789"/>
                </a:cubicBezTo>
                <a:cubicBezTo>
                  <a:pt x="9631497" y="1151088"/>
                  <a:pt x="9598656" y="1170237"/>
                  <a:pt x="9553016" y="1170237"/>
                </a:cubicBezTo>
                <a:cubicBezTo>
                  <a:pt x="9510153" y="1170237"/>
                  <a:pt x="9479296" y="1157041"/>
                  <a:pt x="9460445" y="1130648"/>
                </a:cubicBezTo>
                <a:cubicBezTo>
                  <a:pt x="9441593" y="1104256"/>
                  <a:pt x="9430778" y="1065263"/>
                  <a:pt x="9428000" y="1013670"/>
                </a:cubicBezTo>
                <a:lnTo>
                  <a:pt x="9252978" y="1013670"/>
                </a:lnTo>
                <a:cubicBezTo>
                  <a:pt x="9258138" y="1105745"/>
                  <a:pt x="9287109" y="1178869"/>
                  <a:pt x="9339894" y="1233042"/>
                </a:cubicBezTo>
                <a:cubicBezTo>
                  <a:pt x="9392678" y="1287216"/>
                  <a:pt x="9463719" y="1314302"/>
                  <a:pt x="9553016" y="1314302"/>
                </a:cubicBezTo>
                <a:cubicBezTo>
                  <a:pt x="9648663" y="1314302"/>
                  <a:pt x="9723970" y="1277095"/>
                  <a:pt x="9778937" y="1202681"/>
                </a:cubicBezTo>
                <a:cubicBezTo>
                  <a:pt x="9833904" y="1128267"/>
                  <a:pt x="9861388" y="1026766"/>
                  <a:pt x="9861388" y="898179"/>
                </a:cubicBezTo>
                <a:lnTo>
                  <a:pt x="9861388" y="846982"/>
                </a:lnTo>
                <a:cubicBezTo>
                  <a:pt x="9861388" y="716410"/>
                  <a:pt x="9833210" y="613223"/>
                  <a:pt x="9776853" y="537420"/>
                </a:cubicBezTo>
                <a:cubicBezTo>
                  <a:pt x="9720497" y="461616"/>
                  <a:pt x="9645091" y="423715"/>
                  <a:pt x="9550634" y="423715"/>
                </a:cubicBezTo>
                <a:close/>
                <a:moveTo>
                  <a:pt x="7569435" y="423715"/>
                </a:moveTo>
                <a:cubicBezTo>
                  <a:pt x="7482122" y="423715"/>
                  <a:pt x="7412470" y="450702"/>
                  <a:pt x="7360480" y="504677"/>
                </a:cubicBezTo>
                <a:cubicBezTo>
                  <a:pt x="7308490" y="558652"/>
                  <a:pt x="7278525" y="634059"/>
                  <a:pt x="7270588" y="730896"/>
                </a:cubicBezTo>
                <a:lnTo>
                  <a:pt x="7446205" y="730896"/>
                </a:lnTo>
                <a:cubicBezTo>
                  <a:pt x="7448983" y="672556"/>
                  <a:pt x="7459997" y="631082"/>
                  <a:pt x="7479245" y="606476"/>
                </a:cubicBezTo>
                <a:cubicBezTo>
                  <a:pt x="7498493" y="581870"/>
                  <a:pt x="7528556" y="569566"/>
                  <a:pt x="7569435" y="569566"/>
                </a:cubicBezTo>
                <a:cubicBezTo>
                  <a:pt x="7611504" y="569566"/>
                  <a:pt x="7643650" y="588220"/>
                  <a:pt x="7665875" y="625526"/>
                </a:cubicBezTo>
                <a:cubicBezTo>
                  <a:pt x="7688100" y="662832"/>
                  <a:pt x="7700800" y="719784"/>
                  <a:pt x="7703975" y="796381"/>
                </a:cubicBezTo>
                <a:lnTo>
                  <a:pt x="7493235" y="796381"/>
                </a:lnTo>
                <a:lnTo>
                  <a:pt x="7493235" y="942232"/>
                </a:lnTo>
                <a:lnTo>
                  <a:pt x="7704571" y="942232"/>
                </a:lnTo>
                <a:cubicBezTo>
                  <a:pt x="7701792" y="1017638"/>
                  <a:pt x="7690383" y="1074491"/>
                  <a:pt x="7670340" y="1112789"/>
                </a:cubicBezTo>
                <a:cubicBezTo>
                  <a:pt x="7650298" y="1151088"/>
                  <a:pt x="7617457" y="1170237"/>
                  <a:pt x="7571816" y="1170237"/>
                </a:cubicBezTo>
                <a:cubicBezTo>
                  <a:pt x="7528953" y="1170237"/>
                  <a:pt x="7498097" y="1157041"/>
                  <a:pt x="7479245" y="1130648"/>
                </a:cubicBezTo>
                <a:cubicBezTo>
                  <a:pt x="7460393" y="1104256"/>
                  <a:pt x="7449579" y="1065263"/>
                  <a:pt x="7446800" y="1013670"/>
                </a:cubicBezTo>
                <a:lnTo>
                  <a:pt x="7271778" y="1013670"/>
                </a:lnTo>
                <a:cubicBezTo>
                  <a:pt x="7276938" y="1105745"/>
                  <a:pt x="7305909" y="1178869"/>
                  <a:pt x="7358694" y="1233042"/>
                </a:cubicBezTo>
                <a:cubicBezTo>
                  <a:pt x="7411479" y="1287216"/>
                  <a:pt x="7482519" y="1314302"/>
                  <a:pt x="7571816" y="1314302"/>
                </a:cubicBezTo>
                <a:cubicBezTo>
                  <a:pt x="7667463" y="1314302"/>
                  <a:pt x="7742770" y="1277095"/>
                  <a:pt x="7797737" y="1202681"/>
                </a:cubicBezTo>
                <a:cubicBezTo>
                  <a:pt x="7852704" y="1128267"/>
                  <a:pt x="7880188" y="1026766"/>
                  <a:pt x="7880188" y="898179"/>
                </a:cubicBezTo>
                <a:lnTo>
                  <a:pt x="7880188" y="846982"/>
                </a:lnTo>
                <a:cubicBezTo>
                  <a:pt x="7880188" y="716410"/>
                  <a:pt x="7852010" y="613223"/>
                  <a:pt x="7795653" y="537420"/>
                </a:cubicBezTo>
                <a:cubicBezTo>
                  <a:pt x="7739297" y="461616"/>
                  <a:pt x="7663891" y="423715"/>
                  <a:pt x="7569435" y="423715"/>
                </a:cubicBezTo>
                <a:close/>
                <a:moveTo>
                  <a:pt x="6900899" y="423715"/>
                </a:moveTo>
                <a:cubicBezTo>
                  <a:pt x="6804855" y="423715"/>
                  <a:pt x="6729846" y="455961"/>
                  <a:pt x="6675871" y="520453"/>
                </a:cubicBezTo>
                <a:cubicBezTo>
                  <a:pt x="6621895" y="584945"/>
                  <a:pt x="6594908" y="676723"/>
                  <a:pt x="6594908" y="795785"/>
                </a:cubicBezTo>
                <a:lnTo>
                  <a:pt x="6594908" y="941637"/>
                </a:lnTo>
                <a:cubicBezTo>
                  <a:pt x="6594908" y="1061096"/>
                  <a:pt x="6621002" y="1153072"/>
                  <a:pt x="6673192" y="1217564"/>
                </a:cubicBezTo>
                <a:cubicBezTo>
                  <a:pt x="6725381" y="1282056"/>
                  <a:pt x="6800489" y="1314302"/>
                  <a:pt x="6898517" y="1314302"/>
                </a:cubicBezTo>
                <a:cubicBezTo>
                  <a:pt x="6991783" y="1314302"/>
                  <a:pt x="7064014" y="1288902"/>
                  <a:pt x="7115211" y="1238102"/>
                </a:cubicBezTo>
                <a:cubicBezTo>
                  <a:pt x="7166408" y="1187302"/>
                  <a:pt x="7194190" y="1112491"/>
                  <a:pt x="7198555" y="1013670"/>
                </a:cubicBezTo>
                <a:lnTo>
                  <a:pt x="7023533" y="1013670"/>
                </a:lnTo>
                <a:cubicBezTo>
                  <a:pt x="7021152" y="1072407"/>
                  <a:pt x="7011230" y="1112988"/>
                  <a:pt x="6993767" y="1135411"/>
                </a:cubicBezTo>
                <a:cubicBezTo>
                  <a:pt x="6976305" y="1157834"/>
                  <a:pt x="6944555" y="1169046"/>
                  <a:pt x="6898517" y="1169046"/>
                </a:cubicBezTo>
                <a:cubicBezTo>
                  <a:pt x="6851686" y="1169046"/>
                  <a:pt x="6818646" y="1152973"/>
                  <a:pt x="6799398" y="1120826"/>
                </a:cubicBezTo>
                <a:cubicBezTo>
                  <a:pt x="6780150" y="1088679"/>
                  <a:pt x="6770525" y="1029545"/>
                  <a:pt x="6770525" y="943423"/>
                </a:cubicBezTo>
                <a:lnTo>
                  <a:pt x="6770525" y="779712"/>
                </a:lnTo>
                <a:cubicBezTo>
                  <a:pt x="6771716" y="704702"/>
                  <a:pt x="6782034" y="650827"/>
                  <a:pt x="6801482" y="618084"/>
                </a:cubicBezTo>
                <a:cubicBezTo>
                  <a:pt x="6820929" y="585342"/>
                  <a:pt x="6854067" y="568971"/>
                  <a:pt x="6900899" y="568971"/>
                </a:cubicBezTo>
                <a:cubicBezTo>
                  <a:pt x="6946936" y="568971"/>
                  <a:pt x="6978587" y="580580"/>
                  <a:pt x="6995851" y="603797"/>
                </a:cubicBezTo>
                <a:cubicBezTo>
                  <a:pt x="7013115" y="627014"/>
                  <a:pt x="7022541" y="669182"/>
                  <a:pt x="7024128" y="730301"/>
                </a:cubicBezTo>
                <a:lnTo>
                  <a:pt x="7199746" y="730301"/>
                </a:lnTo>
                <a:cubicBezTo>
                  <a:pt x="7192999" y="631479"/>
                  <a:pt x="7165118" y="555676"/>
                  <a:pt x="7116104" y="502891"/>
                </a:cubicBezTo>
                <a:cubicBezTo>
                  <a:pt x="7067090" y="450107"/>
                  <a:pt x="6995355" y="423715"/>
                  <a:pt x="6900899" y="423715"/>
                </a:cubicBezTo>
                <a:close/>
                <a:moveTo>
                  <a:pt x="2631913" y="423715"/>
                </a:moveTo>
                <a:cubicBezTo>
                  <a:pt x="2533885" y="423715"/>
                  <a:pt x="2457288" y="457152"/>
                  <a:pt x="2402123" y="524025"/>
                </a:cubicBezTo>
                <a:cubicBezTo>
                  <a:pt x="2346957" y="590899"/>
                  <a:pt x="2319374" y="683866"/>
                  <a:pt x="2319374" y="802929"/>
                </a:cubicBezTo>
                <a:lnTo>
                  <a:pt x="2319374" y="951162"/>
                </a:lnTo>
                <a:cubicBezTo>
                  <a:pt x="2320168" y="1065859"/>
                  <a:pt x="2348346" y="1155056"/>
                  <a:pt x="2403909" y="1218755"/>
                </a:cubicBezTo>
                <a:cubicBezTo>
                  <a:pt x="2459471" y="1282453"/>
                  <a:pt x="2535869" y="1314302"/>
                  <a:pt x="2633104" y="1314302"/>
                </a:cubicBezTo>
                <a:cubicBezTo>
                  <a:pt x="2730735" y="1314302"/>
                  <a:pt x="2807034" y="1282156"/>
                  <a:pt x="2862002" y="1217862"/>
                </a:cubicBezTo>
                <a:cubicBezTo>
                  <a:pt x="2916969" y="1153568"/>
                  <a:pt x="2944452" y="1063279"/>
                  <a:pt x="2944452" y="946995"/>
                </a:cubicBezTo>
                <a:lnTo>
                  <a:pt x="2944452" y="798762"/>
                </a:lnTo>
                <a:cubicBezTo>
                  <a:pt x="2943659" y="680096"/>
                  <a:pt x="2915481" y="587922"/>
                  <a:pt x="2859918" y="522239"/>
                </a:cubicBezTo>
                <a:cubicBezTo>
                  <a:pt x="2804356" y="456556"/>
                  <a:pt x="2728354" y="423715"/>
                  <a:pt x="2631913" y="423715"/>
                </a:cubicBezTo>
                <a:close/>
                <a:moveTo>
                  <a:pt x="1898488" y="423715"/>
                </a:moveTo>
                <a:cubicBezTo>
                  <a:pt x="1800460" y="423715"/>
                  <a:pt x="1723863" y="457152"/>
                  <a:pt x="1668698" y="524025"/>
                </a:cubicBezTo>
                <a:cubicBezTo>
                  <a:pt x="1613532" y="590899"/>
                  <a:pt x="1585949" y="683866"/>
                  <a:pt x="1585949" y="802929"/>
                </a:cubicBezTo>
                <a:lnTo>
                  <a:pt x="1585949" y="951162"/>
                </a:lnTo>
                <a:cubicBezTo>
                  <a:pt x="1586743" y="1065859"/>
                  <a:pt x="1614921" y="1155056"/>
                  <a:pt x="1670484" y="1218755"/>
                </a:cubicBezTo>
                <a:cubicBezTo>
                  <a:pt x="1726046" y="1282453"/>
                  <a:pt x="1802445" y="1314302"/>
                  <a:pt x="1899679" y="1314302"/>
                </a:cubicBezTo>
                <a:cubicBezTo>
                  <a:pt x="1997310" y="1314302"/>
                  <a:pt x="2073609" y="1282156"/>
                  <a:pt x="2128577" y="1217862"/>
                </a:cubicBezTo>
                <a:cubicBezTo>
                  <a:pt x="2183544" y="1153568"/>
                  <a:pt x="2211027" y="1063279"/>
                  <a:pt x="2211027" y="946995"/>
                </a:cubicBezTo>
                <a:lnTo>
                  <a:pt x="2211027" y="798762"/>
                </a:lnTo>
                <a:cubicBezTo>
                  <a:pt x="2210233" y="680096"/>
                  <a:pt x="2182056" y="587922"/>
                  <a:pt x="2126493" y="522239"/>
                </a:cubicBezTo>
                <a:cubicBezTo>
                  <a:pt x="2070931" y="456556"/>
                  <a:pt x="1994929" y="423715"/>
                  <a:pt x="1898488" y="423715"/>
                </a:cubicBezTo>
                <a:close/>
                <a:moveTo>
                  <a:pt x="0" y="0"/>
                </a:moveTo>
                <a:lnTo>
                  <a:pt x="12192000" y="0"/>
                </a:lnTo>
                <a:lnTo>
                  <a:pt x="12192000" y="1743723"/>
                </a:lnTo>
                <a:lnTo>
                  <a:pt x="0" y="1743723"/>
                </a:lnTo>
                <a:close/>
              </a:path>
            </a:pathLst>
          </a:custGeom>
          <a:solidFill>
            <a:srgbClr val="FFC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9600" b="1">
              <a:solidFill>
                <a:schemeClr val="dk1"/>
              </a:solidFill>
              <a:latin typeface="Roboto Condensed"/>
              <a:ea typeface="Roboto Condensed"/>
              <a:cs typeface="Roboto Condensed"/>
              <a:sym typeface="Roboto Condensed"/>
            </a:endParaRPr>
          </a:p>
        </p:txBody>
      </p:sp>
      <p:sp>
        <p:nvSpPr>
          <p:cNvPr id="215" name="Google Shape;215;p7"/>
          <p:cNvSpPr txBox="1"/>
          <p:nvPr/>
        </p:nvSpPr>
        <p:spPr>
          <a:xfrm>
            <a:off x="44326" y="-403152"/>
            <a:ext cx="2520242" cy="30777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a:solidFill>
                  <a:schemeClr val="lt1"/>
                </a:solidFill>
                <a:latin typeface="Roboto Condensed"/>
                <a:ea typeface="Roboto Condensed"/>
                <a:cs typeface="Roboto Condensed"/>
                <a:sym typeface="Roboto Condensed"/>
              </a:rPr>
              <a:t>ШИНЭ СЭРГЭЛТИЙН 6 ЗОРИЛТ</a:t>
            </a:r>
            <a:endParaRPr sz="1400">
              <a:solidFill>
                <a:schemeClr val="lt1"/>
              </a:solidFill>
              <a:latin typeface="Roboto Condensed"/>
              <a:ea typeface="Roboto Condensed"/>
              <a:cs typeface="Roboto Condensed"/>
              <a:sym typeface="Roboto Condensed"/>
            </a:endParaRPr>
          </a:p>
        </p:txBody>
      </p:sp>
      <p:grpSp>
        <p:nvGrpSpPr>
          <p:cNvPr id="216" name="Google Shape;216;p7"/>
          <p:cNvGrpSpPr/>
          <p:nvPr/>
        </p:nvGrpSpPr>
        <p:grpSpPr>
          <a:xfrm>
            <a:off x="3549911" y="1655368"/>
            <a:ext cx="165314" cy="165314"/>
            <a:chOff x="10546979" y="5578350"/>
            <a:chExt cx="1112142" cy="1112142"/>
          </a:xfrm>
        </p:grpSpPr>
        <p:sp>
          <p:nvSpPr>
            <p:cNvPr id="217" name="Google Shape;217;p7"/>
            <p:cNvSpPr/>
            <p:nvPr/>
          </p:nvSpPr>
          <p:spPr>
            <a:xfrm>
              <a:off x="1054697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18" name="Google Shape;218;p7"/>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19" name="Google Shape;219;p7"/>
          <p:cNvGrpSpPr/>
          <p:nvPr/>
        </p:nvGrpSpPr>
        <p:grpSpPr>
          <a:xfrm>
            <a:off x="5721184" y="1603048"/>
            <a:ext cx="165314" cy="165314"/>
            <a:chOff x="10546979" y="5578350"/>
            <a:chExt cx="1112142" cy="1112142"/>
          </a:xfrm>
        </p:grpSpPr>
        <p:sp>
          <p:nvSpPr>
            <p:cNvPr id="220" name="Google Shape;220;p7"/>
            <p:cNvSpPr/>
            <p:nvPr/>
          </p:nvSpPr>
          <p:spPr>
            <a:xfrm>
              <a:off x="1054697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21" name="Google Shape;221;p7"/>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22" name="Google Shape;222;p7"/>
          <p:cNvGrpSpPr/>
          <p:nvPr/>
        </p:nvGrpSpPr>
        <p:grpSpPr>
          <a:xfrm>
            <a:off x="1584800" y="1546000"/>
            <a:ext cx="165314" cy="165314"/>
            <a:chOff x="9082609" y="5578350"/>
            <a:chExt cx="1112142" cy="1112142"/>
          </a:xfrm>
        </p:grpSpPr>
        <p:sp>
          <p:nvSpPr>
            <p:cNvPr id="223" name="Google Shape;223;p7"/>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24" name="Google Shape;224;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25" name="Google Shape;225;p7"/>
          <p:cNvGrpSpPr/>
          <p:nvPr/>
        </p:nvGrpSpPr>
        <p:grpSpPr>
          <a:xfrm>
            <a:off x="2493517" y="1194413"/>
            <a:ext cx="165314" cy="165314"/>
            <a:chOff x="7618239" y="5578350"/>
            <a:chExt cx="1112142" cy="1112142"/>
          </a:xfrm>
        </p:grpSpPr>
        <p:sp>
          <p:nvSpPr>
            <p:cNvPr id="226" name="Google Shape;226;p7"/>
            <p:cNvSpPr/>
            <p:nvPr/>
          </p:nvSpPr>
          <p:spPr>
            <a:xfrm>
              <a:off x="761823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27" name="Google Shape;227;p7"/>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28" name="Google Shape;228;p7"/>
          <p:cNvGrpSpPr/>
          <p:nvPr/>
        </p:nvGrpSpPr>
        <p:grpSpPr>
          <a:xfrm>
            <a:off x="6416558" y="1572911"/>
            <a:ext cx="165314" cy="165314"/>
            <a:chOff x="10546979" y="5578350"/>
            <a:chExt cx="1112142" cy="1112142"/>
          </a:xfrm>
        </p:grpSpPr>
        <p:sp>
          <p:nvSpPr>
            <p:cNvPr id="229" name="Google Shape;229;p7"/>
            <p:cNvSpPr/>
            <p:nvPr/>
          </p:nvSpPr>
          <p:spPr>
            <a:xfrm>
              <a:off x="1054697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30" name="Google Shape;230;p7"/>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31" name="Google Shape;231;p7"/>
          <p:cNvGrpSpPr/>
          <p:nvPr/>
        </p:nvGrpSpPr>
        <p:grpSpPr>
          <a:xfrm>
            <a:off x="9565923" y="1546000"/>
            <a:ext cx="165314" cy="165314"/>
            <a:chOff x="10546979" y="5578350"/>
            <a:chExt cx="1112142" cy="1112142"/>
          </a:xfrm>
        </p:grpSpPr>
        <p:sp>
          <p:nvSpPr>
            <p:cNvPr id="232" name="Google Shape;232;p7"/>
            <p:cNvSpPr/>
            <p:nvPr/>
          </p:nvSpPr>
          <p:spPr>
            <a:xfrm>
              <a:off x="1054697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33" name="Google Shape;233;p7"/>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34" name="Google Shape;234;p7"/>
          <p:cNvGrpSpPr/>
          <p:nvPr/>
        </p:nvGrpSpPr>
        <p:grpSpPr>
          <a:xfrm>
            <a:off x="5166794" y="1006128"/>
            <a:ext cx="165314" cy="165314"/>
            <a:chOff x="9082609" y="5578350"/>
            <a:chExt cx="1112142" cy="1112142"/>
          </a:xfrm>
        </p:grpSpPr>
        <p:sp>
          <p:nvSpPr>
            <p:cNvPr id="235" name="Google Shape;235;p7"/>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36" name="Google Shape;236;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37" name="Google Shape;237;p7"/>
          <p:cNvGrpSpPr/>
          <p:nvPr/>
        </p:nvGrpSpPr>
        <p:grpSpPr>
          <a:xfrm>
            <a:off x="8712337" y="1845939"/>
            <a:ext cx="165314" cy="165314"/>
            <a:chOff x="9082609" y="5578350"/>
            <a:chExt cx="1112142" cy="1112142"/>
          </a:xfrm>
        </p:grpSpPr>
        <p:sp>
          <p:nvSpPr>
            <p:cNvPr id="238" name="Google Shape;238;p7"/>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39" name="Google Shape;239;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40" name="Google Shape;240;p7"/>
          <p:cNvGrpSpPr/>
          <p:nvPr/>
        </p:nvGrpSpPr>
        <p:grpSpPr>
          <a:xfrm>
            <a:off x="6827368" y="1606837"/>
            <a:ext cx="165314" cy="165314"/>
            <a:chOff x="7618239" y="5578350"/>
            <a:chExt cx="1112142" cy="1112142"/>
          </a:xfrm>
        </p:grpSpPr>
        <p:sp>
          <p:nvSpPr>
            <p:cNvPr id="241" name="Google Shape;241;p7"/>
            <p:cNvSpPr/>
            <p:nvPr/>
          </p:nvSpPr>
          <p:spPr>
            <a:xfrm>
              <a:off x="761823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42" name="Google Shape;242;p7"/>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43" name="Google Shape;243;p7"/>
          <p:cNvGrpSpPr/>
          <p:nvPr/>
        </p:nvGrpSpPr>
        <p:grpSpPr>
          <a:xfrm>
            <a:off x="3016737" y="1271783"/>
            <a:ext cx="165314" cy="165314"/>
            <a:chOff x="10546979" y="5578350"/>
            <a:chExt cx="1112142" cy="1112142"/>
          </a:xfrm>
        </p:grpSpPr>
        <p:sp>
          <p:nvSpPr>
            <p:cNvPr id="244" name="Google Shape;244;p7"/>
            <p:cNvSpPr/>
            <p:nvPr/>
          </p:nvSpPr>
          <p:spPr>
            <a:xfrm>
              <a:off x="1054697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Roboto Condensed"/>
                <a:ea typeface="Roboto Condensed"/>
                <a:cs typeface="Roboto Condensed"/>
                <a:sym typeface="Roboto Condensed"/>
              </a:endParaRPr>
            </a:p>
          </p:txBody>
        </p:sp>
        <p:sp>
          <p:nvSpPr>
            <p:cNvPr id="245" name="Google Shape;245;p7"/>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Roboto Condensed"/>
                <a:ea typeface="Roboto Condensed"/>
                <a:cs typeface="Roboto Condensed"/>
                <a:sym typeface="Roboto Condensed"/>
              </a:endParaRPr>
            </a:p>
          </p:txBody>
        </p:sp>
      </p:grpSp>
      <p:grpSp>
        <p:nvGrpSpPr>
          <p:cNvPr id="246" name="Google Shape;246;p7"/>
          <p:cNvGrpSpPr/>
          <p:nvPr/>
        </p:nvGrpSpPr>
        <p:grpSpPr>
          <a:xfrm>
            <a:off x="1797218" y="3200802"/>
            <a:ext cx="242035" cy="242035"/>
            <a:chOff x="9082609" y="5578350"/>
            <a:chExt cx="1112142" cy="1112142"/>
          </a:xfrm>
        </p:grpSpPr>
        <p:sp>
          <p:nvSpPr>
            <p:cNvPr id="247" name="Google Shape;247;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48" name="Google Shape;248;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49" name="Google Shape;249;p7"/>
          <p:cNvGrpSpPr/>
          <p:nvPr/>
        </p:nvGrpSpPr>
        <p:grpSpPr>
          <a:xfrm>
            <a:off x="9676296" y="2107782"/>
            <a:ext cx="242035" cy="242035"/>
            <a:chOff x="9082609" y="5578350"/>
            <a:chExt cx="1112142" cy="1112142"/>
          </a:xfrm>
        </p:grpSpPr>
        <p:sp>
          <p:nvSpPr>
            <p:cNvPr id="250" name="Google Shape;250;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51" name="Google Shape;251;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52" name="Google Shape;252;p7"/>
          <p:cNvGrpSpPr/>
          <p:nvPr/>
        </p:nvGrpSpPr>
        <p:grpSpPr>
          <a:xfrm>
            <a:off x="10493323" y="2259981"/>
            <a:ext cx="242035" cy="242035"/>
            <a:chOff x="9082609" y="5578350"/>
            <a:chExt cx="1112142" cy="1112142"/>
          </a:xfrm>
        </p:grpSpPr>
        <p:sp>
          <p:nvSpPr>
            <p:cNvPr id="253" name="Google Shape;253;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54" name="Google Shape;254;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55" name="Google Shape;255;p7"/>
          <p:cNvGrpSpPr/>
          <p:nvPr/>
        </p:nvGrpSpPr>
        <p:grpSpPr>
          <a:xfrm>
            <a:off x="10835440" y="2432208"/>
            <a:ext cx="242035" cy="242035"/>
            <a:chOff x="9082609" y="5578350"/>
            <a:chExt cx="1112142" cy="1112142"/>
          </a:xfrm>
        </p:grpSpPr>
        <p:sp>
          <p:nvSpPr>
            <p:cNvPr id="256" name="Google Shape;256;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57" name="Google Shape;257;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58" name="Google Shape;258;p7"/>
          <p:cNvGrpSpPr/>
          <p:nvPr/>
        </p:nvGrpSpPr>
        <p:grpSpPr>
          <a:xfrm>
            <a:off x="1280116" y="2143772"/>
            <a:ext cx="242035" cy="242035"/>
            <a:chOff x="10546979" y="5578350"/>
            <a:chExt cx="1112142" cy="1112142"/>
          </a:xfrm>
        </p:grpSpPr>
        <p:sp>
          <p:nvSpPr>
            <p:cNvPr id="259" name="Google Shape;259;p7"/>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60" name="Google Shape;260;p7"/>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61" name="Google Shape;261;p7"/>
          <p:cNvGrpSpPr/>
          <p:nvPr/>
        </p:nvGrpSpPr>
        <p:grpSpPr>
          <a:xfrm>
            <a:off x="9984950" y="3385502"/>
            <a:ext cx="242035" cy="242035"/>
            <a:chOff x="7618239" y="5578350"/>
            <a:chExt cx="1112142" cy="1112142"/>
          </a:xfrm>
        </p:grpSpPr>
        <p:sp>
          <p:nvSpPr>
            <p:cNvPr id="262" name="Google Shape;262;p7"/>
            <p:cNvSpPr/>
            <p:nvPr/>
          </p:nvSpPr>
          <p:spPr>
            <a:xfrm>
              <a:off x="7618239" y="5578350"/>
              <a:ext cx="1112142" cy="1112142"/>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63" name="Google Shape;263;p7"/>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64" name="Google Shape;264;p7"/>
          <p:cNvGrpSpPr/>
          <p:nvPr/>
        </p:nvGrpSpPr>
        <p:grpSpPr>
          <a:xfrm>
            <a:off x="8664582" y="4512519"/>
            <a:ext cx="242035" cy="242035"/>
            <a:chOff x="7618239" y="5578350"/>
            <a:chExt cx="1112142" cy="1112142"/>
          </a:xfrm>
        </p:grpSpPr>
        <p:sp>
          <p:nvSpPr>
            <p:cNvPr id="265" name="Google Shape;265;p7"/>
            <p:cNvSpPr/>
            <p:nvPr/>
          </p:nvSpPr>
          <p:spPr>
            <a:xfrm>
              <a:off x="7618239" y="5578350"/>
              <a:ext cx="1112142" cy="1112142"/>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66" name="Google Shape;266;p7"/>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67" name="Google Shape;267;p7"/>
          <p:cNvGrpSpPr/>
          <p:nvPr/>
        </p:nvGrpSpPr>
        <p:grpSpPr>
          <a:xfrm>
            <a:off x="8064517" y="5074915"/>
            <a:ext cx="242035" cy="242035"/>
            <a:chOff x="9082609" y="5578350"/>
            <a:chExt cx="1112142" cy="1112142"/>
          </a:xfrm>
        </p:grpSpPr>
        <p:sp>
          <p:nvSpPr>
            <p:cNvPr id="268" name="Google Shape;268;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69" name="Google Shape;269;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70" name="Google Shape;270;p7"/>
          <p:cNvGrpSpPr/>
          <p:nvPr/>
        </p:nvGrpSpPr>
        <p:grpSpPr>
          <a:xfrm>
            <a:off x="7186415" y="5246816"/>
            <a:ext cx="242035" cy="242035"/>
            <a:chOff x="7618239" y="5578350"/>
            <a:chExt cx="1112142" cy="1112142"/>
          </a:xfrm>
        </p:grpSpPr>
        <p:sp>
          <p:nvSpPr>
            <p:cNvPr id="271" name="Google Shape;271;p7"/>
            <p:cNvSpPr/>
            <p:nvPr/>
          </p:nvSpPr>
          <p:spPr>
            <a:xfrm>
              <a:off x="7618239" y="5578350"/>
              <a:ext cx="1112142" cy="1112142"/>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72" name="Google Shape;272;p7"/>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73" name="Google Shape;273;p7"/>
          <p:cNvGrpSpPr/>
          <p:nvPr/>
        </p:nvGrpSpPr>
        <p:grpSpPr>
          <a:xfrm>
            <a:off x="6087265" y="5539871"/>
            <a:ext cx="242035" cy="242035"/>
            <a:chOff x="9082609" y="5578350"/>
            <a:chExt cx="1112142" cy="1112142"/>
          </a:xfrm>
        </p:grpSpPr>
        <p:sp>
          <p:nvSpPr>
            <p:cNvPr id="274" name="Google Shape;274;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75" name="Google Shape;275;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76" name="Google Shape;276;p7"/>
          <p:cNvGrpSpPr/>
          <p:nvPr/>
        </p:nvGrpSpPr>
        <p:grpSpPr>
          <a:xfrm>
            <a:off x="5234392" y="5198487"/>
            <a:ext cx="242035" cy="242035"/>
            <a:chOff x="9082609" y="5578350"/>
            <a:chExt cx="1112142" cy="1112142"/>
          </a:xfrm>
        </p:grpSpPr>
        <p:sp>
          <p:nvSpPr>
            <p:cNvPr id="277" name="Google Shape;277;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78" name="Google Shape;278;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79" name="Google Shape;279;p7"/>
          <p:cNvGrpSpPr/>
          <p:nvPr/>
        </p:nvGrpSpPr>
        <p:grpSpPr>
          <a:xfrm>
            <a:off x="2783309" y="4046779"/>
            <a:ext cx="242002" cy="242002"/>
            <a:chOff x="9082609" y="5578350"/>
            <a:chExt cx="1112142" cy="1112142"/>
          </a:xfrm>
        </p:grpSpPr>
        <p:sp>
          <p:nvSpPr>
            <p:cNvPr id="280" name="Google Shape;280;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81" name="Google Shape;281;p7"/>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82" name="Google Shape;282;p7"/>
          <p:cNvGrpSpPr/>
          <p:nvPr/>
        </p:nvGrpSpPr>
        <p:grpSpPr>
          <a:xfrm>
            <a:off x="1727190" y="3608745"/>
            <a:ext cx="242035" cy="242035"/>
            <a:chOff x="10546979" y="5578350"/>
            <a:chExt cx="1112142" cy="1112142"/>
          </a:xfrm>
        </p:grpSpPr>
        <p:sp>
          <p:nvSpPr>
            <p:cNvPr id="283" name="Google Shape;283;p7"/>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84" name="Google Shape;284;p7"/>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285" name="Google Shape;285;p7"/>
          <p:cNvGrpSpPr/>
          <p:nvPr/>
        </p:nvGrpSpPr>
        <p:grpSpPr>
          <a:xfrm>
            <a:off x="3274209" y="1306349"/>
            <a:ext cx="5059082" cy="2466552"/>
            <a:chOff x="3327255" y="1297212"/>
            <a:chExt cx="5059082" cy="2466552"/>
          </a:xfrm>
        </p:grpSpPr>
        <p:sp>
          <p:nvSpPr>
            <p:cNvPr id="286" name="Google Shape;286;p7"/>
            <p:cNvSpPr/>
            <p:nvPr/>
          </p:nvSpPr>
          <p:spPr>
            <a:xfrm>
              <a:off x="3327255" y="1297212"/>
              <a:ext cx="5059082" cy="2466552"/>
            </a:xfrm>
            <a:prstGeom prst="roundRect">
              <a:avLst>
                <a:gd name="adj" fmla="val 7409"/>
              </a:avLst>
            </a:prstGeom>
            <a:solidFill>
              <a:schemeClr val="dk1">
                <a:alpha val="7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87" name="Google Shape;287;p7"/>
            <p:cNvSpPr/>
            <p:nvPr/>
          </p:nvSpPr>
          <p:spPr>
            <a:xfrm>
              <a:off x="3805594" y="1490802"/>
              <a:ext cx="4102405"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lt1"/>
                  </a:solidFill>
                  <a:latin typeface="Roboto Condensed"/>
                  <a:ea typeface="Roboto Condensed"/>
                  <a:cs typeface="Roboto Condensed"/>
                  <a:sym typeface="Roboto Condensed"/>
                </a:rPr>
                <a:t>НИЙТ 17 БООМТ БНХАУ-ТАЙ ХИЛЛЭДЭГ</a:t>
              </a:r>
              <a:endParaRPr sz="1800" b="1">
                <a:solidFill>
                  <a:schemeClr val="lt1"/>
                </a:solidFill>
                <a:latin typeface="Roboto Condensed"/>
                <a:ea typeface="Roboto Condensed"/>
                <a:cs typeface="Roboto Condensed"/>
                <a:sym typeface="Roboto Condensed"/>
              </a:endParaRPr>
            </a:p>
          </p:txBody>
        </p:sp>
        <p:grpSp>
          <p:nvGrpSpPr>
            <p:cNvPr id="288" name="Google Shape;288;p7"/>
            <p:cNvGrpSpPr/>
            <p:nvPr/>
          </p:nvGrpSpPr>
          <p:grpSpPr>
            <a:xfrm flipH="1">
              <a:off x="3632569" y="1860134"/>
              <a:ext cx="4448455" cy="1615934"/>
              <a:chOff x="3670778" y="1860134"/>
              <a:chExt cx="4448455" cy="1615934"/>
            </a:xfrm>
          </p:grpSpPr>
          <p:grpSp>
            <p:nvGrpSpPr>
              <p:cNvPr id="289" name="Google Shape;289;p7"/>
              <p:cNvGrpSpPr/>
              <p:nvPr/>
            </p:nvGrpSpPr>
            <p:grpSpPr>
              <a:xfrm>
                <a:off x="3670778" y="1860134"/>
                <a:ext cx="1385205" cy="1615934"/>
                <a:chOff x="3670778" y="1860134"/>
                <a:chExt cx="1385205" cy="1615934"/>
              </a:xfrm>
            </p:grpSpPr>
            <p:grpSp>
              <p:nvGrpSpPr>
                <p:cNvPr id="290" name="Google Shape;290;p7"/>
                <p:cNvGrpSpPr/>
                <p:nvPr/>
              </p:nvGrpSpPr>
              <p:grpSpPr>
                <a:xfrm>
                  <a:off x="4148990" y="2285806"/>
                  <a:ext cx="428780" cy="428780"/>
                  <a:chOff x="7618239" y="5578350"/>
                  <a:chExt cx="1112142" cy="1112142"/>
                </a:xfrm>
              </p:grpSpPr>
              <p:sp>
                <p:nvSpPr>
                  <p:cNvPr id="291" name="Google Shape;291;p7"/>
                  <p:cNvSpPr/>
                  <p:nvPr/>
                </p:nvSpPr>
                <p:spPr>
                  <a:xfrm>
                    <a:off x="7618239" y="5578350"/>
                    <a:ext cx="1112142" cy="1112142"/>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92" name="Google Shape;292;p7"/>
                  <p:cNvSpPr/>
                  <p:nvPr/>
                </p:nvSpPr>
                <p:spPr>
                  <a:xfrm flipH="1">
                    <a:off x="7822400" y="5801271"/>
                    <a:ext cx="722480" cy="603946"/>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sp>
              <p:nvSpPr>
                <p:cNvPr id="293" name="Google Shape;293;p7"/>
                <p:cNvSpPr/>
                <p:nvPr/>
              </p:nvSpPr>
              <p:spPr>
                <a:xfrm>
                  <a:off x="3670778" y="2737404"/>
                  <a:ext cx="138520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a:solidFill>
                        <a:schemeClr val="lt1"/>
                      </a:solidFill>
                      <a:latin typeface="Roboto Condensed"/>
                      <a:ea typeface="Roboto Condensed"/>
                      <a:cs typeface="Roboto Condensed"/>
                      <a:sym typeface="Roboto Condensed"/>
                    </a:rPr>
                    <a:t>Барилга угсралтын ажил хийгдэж буй</a:t>
                  </a:r>
                  <a:endParaRPr/>
                </a:p>
              </p:txBody>
            </p:sp>
            <p:sp>
              <p:nvSpPr>
                <p:cNvPr id="294" name="Google Shape;294;p7"/>
                <p:cNvSpPr/>
                <p:nvPr/>
              </p:nvSpPr>
              <p:spPr>
                <a:xfrm>
                  <a:off x="4142696" y="1860134"/>
                  <a:ext cx="441369"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chemeClr val="lt1"/>
                      </a:solidFill>
                      <a:latin typeface="Roboto Condensed"/>
                      <a:ea typeface="Roboto Condensed"/>
                      <a:cs typeface="Roboto Condensed"/>
                      <a:sym typeface="Roboto Condensed"/>
                    </a:rPr>
                    <a:t>3</a:t>
                  </a:r>
                  <a:endParaRPr/>
                </a:p>
              </p:txBody>
            </p:sp>
          </p:grpSp>
          <p:grpSp>
            <p:nvGrpSpPr>
              <p:cNvPr id="295" name="Google Shape;295;p7"/>
              <p:cNvGrpSpPr/>
              <p:nvPr/>
            </p:nvGrpSpPr>
            <p:grpSpPr>
              <a:xfrm>
                <a:off x="5202403" y="1860134"/>
                <a:ext cx="1385205" cy="1615934"/>
                <a:chOff x="5202403" y="1860134"/>
                <a:chExt cx="1385205" cy="1615934"/>
              </a:xfrm>
            </p:grpSpPr>
            <p:grpSp>
              <p:nvGrpSpPr>
                <p:cNvPr id="296" name="Google Shape;296;p7"/>
                <p:cNvGrpSpPr/>
                <p:nvPr/>
              </p:nvGrpSpPr>
              <p:grpSpPr>
                <a:xfrm>
                  <a:off x="5680615" y="2326706"/>
                  <a:ext cx="428780" cy="428780"/>
                  <a:chOff x="9082609" y="5578350"/>
                  <a:chExt cx="1112142" cy="1112142"/>
                </a:xfrm>
              </p:grpSpPr>
              <p:sp>
                <p:nvSpPr>
                  <p:cNvPr id="297" name="Google Shape;297;p7"/>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298" name="Google Shape;298;p7"/>
                  <p:cNvSpPr/>
                  <p:nvPr/>
                </p:nvSpPr>
                <p:spPr>
                  <a:xfrm flipH="1">
                    <a:off x="9310269" y="5772836"/>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sp>
              <p:nvSpPr>
                <p:cNvPr id="299" name="Google Shape;299;p7"/>
                <p:cNvSpPr/>
                <p:nvPr/>
              </p:nvSpPr>
              <p:spPr>
                <a:xfrm>
                  <a:off x="5202403" y="2737404"/>
                  <a:ext cx="138520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a:solidFill>
                        <a:schemeClr val="lt1"/>
                      </a:solidFill>
                      <a:latin typeface="Roboto Condensed"/>
                      <a:ea typeface="Roboto Condensed"/>
                      <a:cs typeface="Roboto Condensed"/>
                      <a:sym typeface="Roboto Condensed"/>
                    </a:rPr>
                    <a:t>Нарийвчилсан зураг төсөл хийгдэж буй</a:t>
                  </a:r>
                  <a:endParaRPr sz="1400">
                    <a:solidFill>
                      <a:schemeClr val="lt1"/>
                    </a:solidFill>
                    <a:latin typeface="Roboto Condensed"/>
                    <a:ea typeface="Roboto Condensed"/>
                    <a:cs typeface="Roboto Condensed"/>
                    <a:sym typeface="Roboto Condensed"/>
                  </a:endParaRPr>
                </a:p>
              </p:txBody>
            </p:sp>
            <p:sp>
              <p:nvSpPr>
                <p:cNvPr id="300" name="Google Shape;300;p7"/>
                <p:cNvSpPr/>
                <p:nvPr/>
              </p:nvSpPr>
              <p:spPr>
                <a:xfrm>
                  <a:off x="5674321" y="1860134"/>
                  <a:ext cx="441369"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chemeClr val="lt1"/>
                      </a:solidFill>
                      <a:latin typeface="Roboto Condensed"/>
                      <a:ea typeface="Roboto Condensed"/>
                      <a:cs typeface="Roboto Condensed"/>
                      <a:sym typeface="Roboto Condensed"/>
                    </a:rPr>
                    <a:t>8</a:t>
                  </a:r>
                  <a:endParaRPr sz="2400" b="1">
                    <a:solidFill>
                      <a:schemeClr val="lt1"/>
                    </a:solidFill>
                    <a:latin typeface="Roboto Condensed"/>
                    <a:ea typeface="Roboto Condensed"/>
                    <a:cs typeface="Roboto Condensed"/>
                    <a:sym typeface="Roboto Condensed"/>
                  </a:endParaRPr>
                </a:p>
              </p:txBody>
            </p:sp>
          </p:grpSp>
          <p:grpSp>
            <p:nvGrpSpPr>
              <p:cNvPr id="301" name="Google Shape;301;p7"/>
              <p:cNvGrpSpPr/>
              <p:nvPr/>
            </p:nvGrpSpPr>
            <p:grpSpPr>
              <a:xfrm>
                <a:off x="6734028" y="1860134"/>
                <a:ext cx="1385205" cy="1615934"/>
                <a:chOff x="6734028" y="1860134"/>
                <a:chExt cx="1385205" cy="1615934"/>
              </a:xfrm>
            </p:grpSpPr>
            <p:grpSp>
              <p:nvGrpSpPr>
                <p:cNvPr id="302" name="Google Shape;302;p7"/>
                <p:cNvGrpSpPr/>
                <p:nvPr/>
              </p:nvGrpSpPr>
              <p:grpSpPr>
                <a:xfrm>
                  <a:off x="7212240" y="2299522"/>
                  <a:ext cx="428780" cy="428780"/>
                  <a:chOff x="10546979" y="5578350"/>
                  <a:chExt cx="1112142" cy="1112142"/>
                </a:xfrm>
              </p:grpSpPr>
              <p:sp>
                <p:nvSpPr>
                  <p:cNvPr id="303" name="Google Shape;303;p7"/>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04" name="Google Shape;304;p7"/>
                  <p:cNvSpPr/>
                  <p:nvPr/>
                </p:nvSpPr>
                <p:spPr>
                  <a:xfrm flipH="1">
                    <a:off x="10774678" y="5772836"/>
                    <a:ext cx="655520" cy="655520"/>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sp>
              <p:nvSpPr>
                <p:cNvPr id="305" name="Google Shape;305;p7"/>
                <p:cNvSpPr/>
                <p:nvPr/>
              </p:nvSpPr>
              <p:spPr>
                <a:xfrm>
                  <a:off x="6734028" y="2737404"/>
                  <a:ext cx="138520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a:solidFill>
                        <a:schemeClr val="lt1"/>
                      </a:solidFill>
                      <a:latin typeface="Roboto Condensed"/>
                      <a:ea typeface="Roboto Condensed"/>
                      <a:cs typeface="Roboto Condensed"/>
                      <a:sym typeface="Roboto Condensed"/>
                    </a:rPr>
                    <a:t>Суурь судалгаа, концепци хийгдэж буй</a:t>
                  </a:r>
                  <a:endParaRPr sz="1400">
                    <a:solidFill>
                      <a:schemeClr val="lt1"/>
                    </a:solidFill>
                    <a:latin typeface="Roboto Condensed"/>
                    <a:ea typeface="Roboto Condensed"/>
                    <a:cs typeface="Roboto Condensed"/>
                    <a:sym typeface="Roboto Condensed"/>
                  </a:endParaRPr>
                </a:p>
              </p:txBody>
            </p:sp>
            <p:sp>
              <p:nvSpPr>
                <p:cNvPr id="306" name="Google Shape;306;p7"/>
                <p:cNvSpPr/>
                <p:nvPr/>
              </p:nvSpPr>
              <p:spPr>
                <a:xfrm>
                  <a:off x="7205946" y="1860134"/>
                  <a:ext cx="441369"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chemeClr val="lt1"/>
                      </a:solidFill>
                      <a:latin typeface="Roboto Condensed"/>
                      <a:ea typeface="Roboto Condensed"/>
                      <a:cs typeface="Roboto Condensed"/>
                      <a:sym typeface="Roboto Condensed"/>
                    </a:rPr>
                    <a:t>2</a:t>
                  </a:r>
                  <a:endParaRPr sz="2400" b="1">
                    <a:solidFill>
                      <a:schemeClr val="lt1"/>
                    </a:solidFill>
                    <a:latin typeface="Roboto Condensed"/>
                    <a:ea typeface="Roboto Condensed"/>
                    <a:cs typeface="Roboto Condensed"/>
                    <a:sym typeface="Roboto Condensed"/>
                  </a:endParaRPr>
                </a:p>
              </p:txBody>
            </p:sp>
          </p:gr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8"/>
          <p:cNvPicPr preferRelativeResize="0"/>
          <p:nvPr/>
        </p:nvPicPr>
        <p:blipFill rotWithShape="1">
          <a:blip r:embed="rId3">
            <a:alphaModFix/>
          </a:blip>
          <a:srcRect/>
          <a:stretch/>
        </p:blipFill>
        <p:spPr>
          <a:xfrm>
            <a:off x="0" y="5654"/>
            <a:ext cx="12192000" cy="6853849"/>
          </a:xfrm>
          <a:prstGeom prst="rect">
            <a:avLst/>
          </a:prstGeom>
          <a:noFill/>
          <a:ln>
            <a:noFill/>
          </a:ln>
        </p:spPr>
      </p:pic>
      <p:sp>
        <p:nvSpPr>
          <p:cNvPr id="312" name="Google Shape;312;p8"/>
          <p:cNvSpPr txBox="1"/>
          <p:nvPr/>
        </p:nvSpPr>
        <p:spPr>
          <a:xfrm>
            <a:off x="1660779" y="824538"/>
            <a:ext cx="1082196"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БОРШОО</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Хандгайт</a:t>
            </a:r>
            <a:endParaRPr sz="1200" i="0" u="none" strike="noStrike" cap="none">
              <a:solidFill>
                <a:srgbClr val="3F3F3F"/>
              </a:solidFill>
              <a:latin typeface="Roboto Condensed"/>
              <a:ea typeface="Roboto Condensed"/>
              <a:cs typeface="Roboto Condensed"/>
              <a:sym typeface="Roboto Condensed"/>
            </a:endParaRPr>
          </a:p>
        </p:txBody>
      </p:sp>
      <p:sp>
        <p:nvSpPr>
          <p:cNvPr id="313" name="Google Shape;313;p8"/>
          <p:cNvSpPr txBox="1"/>
          <p:nvPr/>
        </p:nvSpPr>
        <p:spPr>
          <a:xfrm>
            <a:off x="675465" y="1172208"/>
            <a:ext cx="1137040"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ЦАГААННУУР</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Ташанта</a:t>
            </a:r>
            <a:endParaRPr sz="1200" i="0" u="none" strike="noStrike" cap="none">
              <a:solidFill>
                <a:srgbClr val="3F3F3F"/>
              </a:solidFill>
              <a:latin typeface="Roboto Condensed"/>
              <a:ea typeface="Roboto Condensed"/>
              <a:cs typeface="Roboto Condensed"/>
              <a:sym typeface="Roboto Condensed"/>
            </a:endParaRPr>
          </a:p>
        </p:txBody>
      </p:sp>
      <p:sp>
        <p:nvSpPr>
          <p:cNvPr id="314" name="Google Shape;314;p8"/>
          <p:cNvSpPr txBox="1"/>
          <p:nvPr/>
        </p:nvSpPr>
        <p:spPr>
          <a:xfrm>
            <a:off x="2926432" y="899190"/>
            <a:ext cx="1082196"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ТЭС</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Шарсуурь</a:t>
            </a:r>
            <a:endParaRPr sz="1200" i="0" u="none" strike="noStrike" cap="none">
              <a:solidFill>
                <a:srgbClr val="3F3F3F"/>
              </a:solidFill>
              <a:latin typeface="Roboto Condensed"/>
              <a:ea typeface="Roboto Condensed"/>
              <a:cs typeface="Roboto Condensed"/>
              <a:sym typeface="Roboto Condensed"/>
            </a:endParaRPr>
          </a:p>
        </p:txBody>
      </p:sp>
      <p:sp>
        <p:nvSpPr>
          <p:cNvPr id="315" name="Google Shape;315;p8"/>
          <p:cNvSpPr txBox="1"/>
          <p:nvPr/>
        </p:nvSpPr>
        <p:spPr>
          <a:xfrm>
            <a:off x="3349412" y="1345389"/>
            <a:ext cx="1100159"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АРЦСУУРЬ</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Цагаантолгой</a:t>
            </a:r>
            <a:endParaRPr sz="1200" i="0" u="none" strike="noStrike" cap="none">
              <a:solidFill>
                <a:srgbClr val="3F3F3F"/>
              </a:solidFill>
              <a:latin typeface="Roboto Condensed"/>
              <a:ea typeface="Roboto Condensed"/>
              <a:cs typeface="Roboto Condensed"/>
              <a:sym typeface="Roboto Condensed"/>
            </a:endParaRPr>
          </a:p>
        </p:txBody>
      </p:sp>
      <p:sp>
        <p:nvSpPr>
          <p:cNvPr id="316" name="Google Shape;316;p8"/>
          <p:cNvSpPr txBox="1"/>
          <p:nvPr/>
        </p:nvSpPr>
        <p:spPr>
          <a:xfrm>
            <a:off x="5082450" y="645384"/>
            <a:ext cx="792589"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ХАНХ</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Монд</a:t>
            </a:r>
            <a:endParaRPr sz="1200" i="0" u="none" strike="noStrike" cap="none">
              <a:solidFill>
                <a:srgbClr val="3F3F3F"/>
              </a:solidFill>
              <a:latin typeface="Roboto Condensed"/>
              <a:ea typeface="Roboto Condensed"/>
              <a:cs typeface="Roboto Condensed"/>
              <a:sym typeface="Roboto Condensed"/>
            </a:endParaRPr>
          </a:p>
        </p:txBody>
      </p:sp>
      <p:sp>
        <p:nvSpPr>
          <p:cNvPr id="317" name="Google Shape;317;p8"/>
          <p:cNvSpPr txBox="1"/>
          <p:nvPr/>
        </p:nvSpPr>
        <p:spPr>
          <a:xfrm>
            <a:off x="5791917" y="484961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Өмн</a:t>
            </a:r>
            <a:r>
              <a:rPr lang="en-US" sz="800">
                <a:solidFill>
                  <a:srgbClr val="595959"/>
                </a:solidFill>
                <a:latin typeface="Arial"/>
                <a:ea typeface="Arial"/>
                <a:cs typeface="Arial"/>
                <a:sym typeface="Arial"/>
              </a:rPr>
              <a:t>өговь</a:t>
            </a:r>
            <a:endParaRPr sz="800" i="0" u="none" strike="noStrike" cap="none">
              <a:solidFill>
                <a:srgbClr val="595959"/>
              </a:solidFill>
              <a:latin typeface="Arial"/>
              <a:ea typeface="Arial"/>
              <a:cs typeface="Arial"/>
              <a:sym typeface="Arial"/>
            </a:endParaRPr>
          </a:p>
        </p:txBody>
      </p:sp>
      <p:sp>
        <p:nvSpPr>
          <p:cNvPr id="318" name="Google Shape;318;p8"/>
          <p:cNvSpPr txBox="1"/>
          <p:nvPr/>
        </p:nvSpPr>
        <p:spPr>
          <a:xfrm>
            <a:off x="6333250" y="386028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Дундговь</a:t>
            </a:r>
            <a:endParaRPr sz="800" i="0" u="none" strike="noStrike" cap="none">
              <a:solidFill>
                <a:srgbClr val="595959"/>
              </a:solidFill>
              <a:latin typeface="Arial"/>
              <a:ea typeface="Arial"/>
              <a:cs typeface="Arial"/>
              <a:sym typeface="Arial"/>
            </a:endParaRPr>
          </a:p>
        </p:txBody>
      </p:sp>
      <p:sp>
        <p:nvSpPr>
          <p:cNvPr id="319" name="Google Shape;319;p8"/>
          <p:cNvSpPr txBox="1"/>
          <p:nvPr/>
        </p:nvSpPr>
        <p:spPr>
          <a:xfrm>
            <a:off x="7530296" y="431748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Дорноговь</a:t>
            </a:r>
            <a:endParaRPr sz="800" i="0" u="none" strike="noStrike" cap="none">
              <a:solidFill>
                <a:srgbClr val="595959"/>
              </a:solidFill>
              <a:latin typeface="Arial"/>
              <a:ea typeface="Arial"/>
              <a:cs typeface="Arial"/>
              <a:sym typeface="Arial"/>
            </a:endParaRPr>
          </a:p>
        </p:txBody>
      </p:sp>
      <p:sp>
        <p:nvSpPr>
          <p:cNvPr id="320" name="Google Shape;320;p8"/>
          <p:cNvSpPr txBox="1"/>
          <p:nvPr/>
        </p:nvSpPr>
        <p:spPr>
          <a:xfrm>
            <a:off x="5208978" y="3615098"/>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Өвөрхангай</a:t>
            </a:r>
            <a:endParaRPr sz="800" i="0" u="none" strike="noStrike" cap="none">
              <a:solidFill>
                <a:srgbClr val="595959"/>
              </a:solidFill>
              <a:latin typeface="Arial"/>
              <a:ea typeface="Arial"/>
              <a:cs typeface="Arial"/>
              <a:sym typeface="Arial"/>
            </a:endParaRPr>
          </a:p>
        </p:txBody>
      </p:sp>
      <p:sp>
        <p:nvSpPr>
          <p:cNvPr id="321" name="Google Shape;321;p8"/>
          <p:cNvSpPr txBox="1"/>
          <p:nvPr/>
        </p:nvSpPr>
        <p:spPr>
          <a:xfrm>
            <a:off x="4307147" y="3699961"/>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Баянхонгор</a:t>
            </a:r>
            <a:endParaRPr sz="800" i="0" u="none" strike="noStrike" cap="none">
              <a:solidFill>
                <a:srgbClr val="595959"/>
              </a:solidFill>
              <a:latin typeface="Arial"/>
              <a:ea typeface="Arial"/>
              <a:cs typeface="Arial"/>
              <a:sym typeface="Arial"/>
            </a:endParaRPr>
          </a:p>
        </p:txBody>
      </p:sp>
      <p:sp>
        <p:nvSpPr>
          <p:cNvPr id="322" name="Google Shape;322;p8"/>
          <p:cNvSpPr txBox="1"/>
          <p:nvPr/>
        </p:nvSpPr>
        <p:spPr>
          <a:xfrm>
            <a:off x="3031662" y="3572947"/>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Говь-Алтай</a:t>
            </a:r>
            <a:endParaRPr sz="800" i="0" u="none" strike="noStrike" cap="none">
              <a:solidFill>
                <a:srgbClr val="595959"/>
              </a:solidFill>
              <a:latin typeface="Arial"/>
              <a:ea typeface="Arial"/>
              <a:cs typeface="Arial"/>
              <a:sym typeface="Arial"/>
            </a:endParaRPr>
          </a:p>
        </p:txBody>
      </p:sp>
      <p:sp>
        <p:nvSpPr>
          <p:cNvPr id="323" name="Google Shape;323;p8"/>
          <p:cNvSpPr txBox="1"/>
          <p:nvPr/>
        </p:nvSpPr>
        <p:spPr>
          <a:xfrm>
            <a:off x="2022369" y="2519055"/>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Ховд</a:t>
            </a:r>
            <a:endParaRPr sz="800" i="0" u="none" strike="noStrike" cap="none">
              <a:solidFill>
                <a:srgbClr val="595959"/>
              </a:solidFill>
              <a:latin typeface="Arial"/>
              <a:ea typeface="Arial"/>
              <a:cs typeface="Arial"/>
              <a:sym typeface="Arial"/>
            </a:endParaRPr>
          </a:p>
        </p:txBody>
      </p:sp>
      <p:sp>
        <p:nvSpPr>
          <p:cNvPr id="324" name="Google Shape;324;p8"/>
          <p:cNvSpPr txBox="1"/>
          <p:nvPr/>
        </p:nvSpPr>
        <p:spPr>
          <a:xfrm>
            <a:off x="1192483" y="1726841"/>
            <a:ext cx="850817" cy="25050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Баян-Өлгий</a:t>
            </a:r>
            <a:endParaRPr sz="800" i="0" u="none" strike="noStrike" cap="none">
              <a:solidFill>
                <a:srgbClr val="595959"/>
              </a:solidFill>
              <a:latin typeface="Arial"/>
              <a:ea typeface="Arial"/>
              <a:cs typeface="Arial"/>
              <a:sym typeface="Arial"/>
            </a:endParaRPr>
          </a:p>
        </p:txBody>
      </p:sp>
      <p:sp>
        <p:nvSpPr>
          <p:cNvPr id="325" name="Google Shape;325;p8"/>
          <p:cNvSpPr txBox="1"/>
          <p:nvPr/>
        </p:nvSpPr>
        <p:spPr>
          <a:xfrm>
            <a:off x="2275591" y="1643150"/>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Увс</a:t>
            </a:r>
            <a:endParaRPr sz="800" i="0" u="none" strike="noStrike" cap="none">
              <a:solidFill>
                <a:srgbClr val="595959"/>
              </a:solidFill>
              <a:latin typeface="Arial"/>
              <a:ea typeface="Arial"/>
              <a:cs typeface="Arial"/>
              <a:sym typeface="Arial"/>
            </a:endParaRPr>
          </a:p>
        </p:txBody>
      </p:sp>
      <p:sp>
        <p:nvSpPr>
          <p:cNvPr id="326" name="Google Shape;326;p8"/>
          <p:cNvSpPr txBox="1"/>
          <p:nvPr/>
        </p:nvSpPr>
        <p:spPr>
          <a:xfrm>
            <a:off x="3428651" y="2400415"/>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Завхан</a:t>
            </a:r>
            <a:endParaRPr sz="800" i="0" u="none" strike="noStrike" cap="none">
              <a:solidFill>
                <a:srgbClr val="595959"/>
              </a:solidFill>
              <a:latin typeface="Arial"/>
              <a:ea typeface="Arial"/>
              <a:cs typeface="Arial"/>
              <a:sym typeface="Arial"/>
            </a:endParaRPr>
          </a:p>
        </p:txBody>
      </p:sp>
      <p:sp>
        <p:nvSpPr>
          <p:cNvPr id="327" name="Google Shape;327;p8"/>
          <p:cNvSpPr txBox="1"/>
          <p:nvPr/>
        </p:nvSpPr>
        <p:spPr>
          <a:xfrm>
            <a:off x="4503498" y="1578512"/>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Хөвсгөл</a:t>
            </a:r>
            <a:endParaRPr sz="800" i="0" u="none" strike="noStrike" cap="none">
              <a:solidFill>
                <a:srgbClr val="595959"/>
              </a:solidFill>
              <a:latin typeface="Arial"/>
              <a:ea typeface="Arial"/>
              <a:cs typeface="Arial"/>
              <a:sym typeface="Arial"/>
            </a:endParaRPr>
          </a:p>
        </p:txBody>
      </p:sp>
      <p:sp>
        <p:nvSpPr>
          <p:cNvPr id="328" name="Google Shape;328;p8"/>
          <p:cNvSpPr txBox="1"/>
          <p:nvPr/>
        </p:nvSpPr>
        <p:spPr>
          <a:xfrm>
            <a:off x="4828901" y="2650420"/>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Архангай</a:t>
            </a:r>
            <a:endParaRPr sz="800" i="0" u="none" strike="noStrike" cap="none">
              <a:solidFill>
                <a:srgbClr val="595959"/>
              </a:solidFill>
              <a:latin typeface="Arial"/>
              <a:ea typeface="Arial"/>
              <a:cs typeface="Arial"/>
              <a:sym typeface="Arial"/>
            </a:endParaRPr>
          </a:p>
        </p:txBody>
      </p:sp>
      <p:sp>
        <p:nvSpPr>
          <p:cNvPr id="329" name="Google Shape;329;p8"/>
          <p:cNvSpPr txBox="1"/>
          <p:nvPr/>
        </p:nvSpPr>
        <p:spPr>
          <a:xfrm>
            <a:off x="6663228" y="2944911"/>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Төв</a:t>
            </a:r>
            <a:endParaRPr sz="800" i="0" u="none" strike="noStrike" cap="none">
              <a:solidFill>
                <a:srgbClr val="595959"/>
              </a:solidFill>
              <a:latin typeface="Arial"/>
              <a:ea typeface="Arial"/>
              <a:cs typeface="Arial"/>
              <a:sym typeface="Arial"/>
            </a:endParaRPr>
          </a:p>
        </p:txBody>
      </p:sp>
      <p:sp>
        <p:nvSpPr>
          <p:cNvPr id="330" name="Google Shape;330;p8"/>
          <p:cNvSpPr txBox="1"/>
          <p:nvPr/>
        </p:nvSpPr>
        <p:spPr>
          <a:xfrm>
            <a:off x="7088613" y="2593676"/>
            <a:ext cx="935252"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УЛААНБААТАР</a:t>
            </a:r>
            <a:endParaRPr sz="800" i="0" u="none" strike="noStrike" cap="none">
              <a:solidFill>
                <a:srgbClr val="595959"/>
              </a:solidFill>
              <a:latin typeface="Arial"/>
              <a:ea typeface="Arial"/>
              <a:cs typeface="Arial"/>
              <a:sym typeface="Arial"/>
            </a:endParaRPr>
          </a:p>
        </p:txBody>
      </p:sp>
      <p:sp>
        <p:nvSpPr>
          <p:cNvPr id="331" name="Google Shape;331;p8"/>
          <p:cNvSpPr txBox="1"/>
          <p:nvPr/>
        </p:nvSpPr>
        <p:spPr>
          <a:xfrm>
            <a:off x="5646345" y="2449357"/>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Булган</a:t>
            </a:r>
            <a:endParaRPr sz="800" i="0" u="none" strike="noStrike" cap="none">
              <a:solidFill>
                <a:srgbClr val="595959"/>
              </a:solidFill>
              <a:latin typeface="Arial"/>
              <a:ea typeface="Arial"/>
              <a:cs typeface="Arial"/>
              <a:sym typeface="Arial"/>
            </a:endParaRPr>
          </a:p>
        </p:txBody>
      </p:sp>
      <p:sp>
        <p:nvSpPr>
          <p:cNvPr id="332" name="Google Shape;332;p8"/>
          <p:cNvSpPr txBox="1"/>
          <p:nvPr/>
        </p:nvSpPr>
        <p:spPr>
          <a:xfrm>
            <a:off x="6083116" y="2201217"/>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Орхон</a:t>
            </a:r>
            <a:endParaRPr sz="800" i="0" u="none" strike="noStrike" cap="none">
              <a:solidFill>
                <a:srgbClr val="595959"/>
              </a:solidFill>
              <a:latin typeface="Arial"/>
              <a:ea typeface="Arial"/>
              <a:cs typeface="Arial"/>
              <a:sym typeface="Arial"/>
            </a:endParaRPr>
          </a:p>
        </p:txBody>
      </p:sp>
      <p:sp>
        <p:nvSpPr>
          <p:cNvPr id="333" name="Google Shape;333;p8"/>
          <p:cNvSpPr txBox="1"/>
          <p:nvPr/>
        </p:nvSpPr>
        <p:spPr>
          <a:xfrm>
            <a:off x="6730746" y="2026801"/>
            <a:ext cx="797181"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Дархан-Уул</a:t>
            </a:r>
            <a:endParaRPr sz="800" i="0" u="none" strike="noStrike" cap="none">
              <a:solidFill>
                <a:srgbClr val="595959"/>
              </a:solidFill>
              <a:latin typeface="Arial"/>
              <a:ea typeface="Arial"/>
              <a:cs typeface="Arial"/>
              <a:sym typeface="Arial"/>
            </a:endParaRPr>
          </a:p>
        </p:txBody>
      </p:sp>
      <p:sp>
        <p:nvSpPr>
          <p:cNvPr id="334" name="Google Shape;334;p8"/>
          <p:cNvSpPr txBox="1"/>
          <p:nvPr/>
        </p:nvSpPr>
        <p:spPr>
          <a:xfrm>
            <a:off x="7883981" y="2736526"/>
            <a:ext cx="666743"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Хэнтий</a:t>
            </a:r>
            <a:endParaRPr sz="800" i="0" u="none" strike="noStrike" cap="none">
              <a:solidFill>
                <a:srgbClr val="595959"/>
              </a:solidFill>
              <a:latin typeface="Arial"/>
              <a:ea typeface="Arial"/>
              <a:cs typeface="Arial"/>
              <a:sym typeface="Arial"/>
            </a:endParaRPr>
          </a:p>
        </p:txBody>
      </p:sp>
      <p:sp>
        <p:nvSpPr>
          <p:cNvPr id="335" name="Google Shape;335;p8"/>
          <p:cNvSpPr txBox="1"/>
          <p:nvPr/>
        </p:nvSpPr>
        <p:spPr>
          <a:xfrm>
            <a:off x="7372803" y="3303178"/>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Говь-Сүмбэр</a:t>
            </a:r>
            <a:endParaRPr sz="800" i="0" u="none" strike="noStrike" cap="none">
              <a:solidFill>
                <a:srgbClr val="595959"/>
              </a:solidFill>
              <a:latin typeface="Arial"/>
              <a:ea typeface="Arial"/>
              <a:cs typeface="Arial"/>
              <a:sym typeface="Arial"/>
            </a:endParaRPr>
          </a:p>
        </p:txBody>
      </p:sp>
      <p:sp>
        <p:nvSpPr>
          <p:cNvPr id="336" name="Google Shape;336;p8"/>
          <p:cNvSpPr txBox="1"/>
          <p:nvPr/>
        </p:nvSpPr>
        <p:spPr>
          <a:xfrm>
            <a:off x="8762069" y="3321785"/>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a:solidFill>
                  <a:srgbClr val="595959"/>
                </a:solidFill>
                <a:latin typeface="Arial"/>
                <a:ea typeface="Arial"/>
                <a:cs typeface="Arial"/>
                <a:sym typeface="Arial"/>
              </a:rPr>
              <a:t>Сүхбаатар</a:t>
            </a:r>
            <a:endParaRPr sz="800" i="0" u="none" strike="noStrike" cap="none">
              <a:solidFill>
                <a:srgbClr val="595959"/>
              </a:solidFill>
              <a:latin typeface="Arial"/>
              <a:ea typeface="Arial"/>
              <a:cs typeface="Arial"/>
              <a:sym typeface="Arial"/>
            </a:endParaRPr>
          </a:p>
        </p:txBody>
      </p:sp>
      <p:sp>
        <p:nvSpPr>
          <p:cNvPr id="337" name="Google Shape;337;p8"/>
          <p:cNvSpPr txBox="1"/>
          <p:nvPr/>
        </p:nvSpPr>
        <p:spPr>
          <a:xfrm>
            <a:off x="9003254" y="2275310"/>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a:solidFill>
                  <a:srgbClr val="595959"/>
                </a:solidFill>
                <a:latin typeface="Arial"/>
                <a:ea typeface="Arial"/>
                <a:cs typeface="Arial"/>
                <a:sym typeface="Arial"/>
              </a:rPr>
              <a:t>Дорнод</a:t>
            </a:r>
            <a:endParaRPr sz="800" i="0" u="none" strike="noStrike" cap="none">
              <a:solidFill>
                <a:srgbClr val="595959"/>
              </a:solidFill>
              <a:latin typeface="Arial"/>
              <a:ea typeface="Arial"/>
              <a:cs typeface="Arial"/>
              <a:sym typeface="Arial"/>
            </a:endParaRPr>
          </a:p>
        </p:txBody>
      </p:sp>
      <p:sp>
        <p:nvSpPr>
          <p:cNvPr id="338" name="Google Shape;338;p8"/>
          <p:cNvSpPr/>
          <p:nvPr/>
        </p:nvSpPr>
        <p:spPr>
          <a:xfrm>
            <a:off x="0" y="69341"/>
            <a:ext cx="12191999" cy="27212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39" name="Google Shape;339;p8"/>
          <p:cNvSpPr/>
          <p:nvPr/>
        </p:nvSpPr>
        <p:spPr>
          <a:xfrm>
            <a:off x="45580" y="20735"/>
            <a:ext cx="3563796"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dirty="0">
                <a:solidFill>
                  <a:schemeClr val="dk1"/>
                </a:solidFill>
                <a:latin typeface="Roboto Condensed"/>
                <a:ea typeface="Roboto Condensed"/>
                <a:cs typeface="Roboto Condensed"/>
                <a:sym typeface="Roboto Condensed"/>
              </a:rPr>
              <a:t>ӨНӨӨГИЙН НӨХЦӨЛ БАЙДАЛ</a:t>
            </a:r>
            <a:endParaRPr sz="1800" b="1" dirty="0">
              <a:solidFill>
                <a:schemeClr val="dk1"/>
              </a:solidFill>
              <a:latin typeface="Roboto Condensed"/>
              <a:ea typeface="Roboto Condensed"/>
              <a:cs typeface="Roboto Condensed"/>
              <a:sym typeface="Roboto Condensed"/>
            </a:endParaRPr>
          </a:p>
        </p:txBody>
      </p:sp>
      <p:sp>
        <p:nvSpPr>
          <p:cNvPr id="340" name="Google Shape;340;p8"/>
          <p:cNvSpPr/>
          <p:nvPr/>
        </p:nvSpPr>
        <p:spPr>
          <a:xfrm>
            <a:off x="1350075" y="2200757"/>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grpSp>
        <p:nvGrpSpPr>
          <p:cNvPr id="341" name="Google Shape;341;p8"/>
          <p:cNvGrpSpPr/>
          <p:nvPr/>
        </p:nvGrpSpPr>
        <p:grpSpPr>
          <a:xfrm>
            <a:off x="3327255" y="2454717"/>
            <a:ext cx="5059082" cy="2466552"/>
            <a:chOff x="3327255" y="2454717"/>
            <a:chExt cx="5059082" cy="2466552"/>
          </a:xfrm>
        </p:grpSpPr>
        <p:sp>
          <p:nvSpPr>
            <p:cNvPr id="342" name="Google Shape;342;p8"/>
            <p:cNvSpPr/>
            <p:nvPr/>
          </p:nvSpPr>
          <p:spPr>
            <a:xfrm>
              <a:off x="3327255" y="2454717"/>
              <a:ext cx="5059082" cy="2466552"/>
            </a:xfrm>
            <a:prstGeom prst="roundRect">
              <a:avLst>
                <a:gd name="adj" fmla="val 7409"/>
              </a:avLst>
            </a:prstGeom>
            <a:solidFill>
              <a:schemeClr val="dk1">
                <a:alpha val="7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43" name="Google Shape;343;p8"/>
            <p:cNvSpPr/>
            <p:nvPr/>
          </p:nvSpPr>
          <p:spPr>
            <a:xfrm>
              <a:off x="3912194" y="2638774"/>
              <a:ext cx="3889206"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lt1"/>
                  </a:solidFill>
                  <a:latin typeface="Roboto Condensed"/>
                  <a:ea typeface="Roboto Condensed"/>
                  <a:cs typeface="Roboto Condensed"/>
                  <a:sym typeface="Roboto Condensed"/>
                </a:rPr>
                <a:t>НИЙТ 13 БООМТ ОХУ-ТАЙ ХИЛЛЭДЭГ </a:t>
              </a:r>
              <a:endParaRPr sz="1800" b="1">
                <a:solidFill>
                  <a:schemeClr val="lt1"/>
                </a:solidFill>
                <a:latin typeface="Roboto Condensed"/>
                <a:ea typeface="Roboto Condensed"/>
                <a:cs typeface="Roboto Condensed"/>
                <a:sym typeface="Roboto Condensed"/>
              </a:endParaRPr>
            </a:p>
          </p:txBody>
        </p:sp>
        <p:grpSp>
          <p:nvGrpSpPr>
            <p:cNvPr id="344" name="Google Shape;344;p8"/>
            <p:cNvGrpSpPr/>
            <p:nvPr/>
          </p:nvGrpSpPr>
          <p:grpSpPr>
            <a:xfrm flipH="1">
              <a:off x="3632569" y="3017639"/>
              <a:ext cx="4448455" cy="1615934"/>
              <a:chOff x="3670778" y="1860134"/>
              <a:chExt cx="4448455" cy="1615934"/>
            </a:xfrm>
          </p:grpSpPr>
          <p:grpSp>
            <p:nvGrpSpPr>
              <p:cNvPr id="345" name="Google Shape;345;p8"/>
              <p:cNvGrpSpPr/>
              <p:nvPr/>
            </p:nvGrpSpPr>
            <p:grpSpPr>
              <a:xfrm>
                <a:off x="3670778" y="1860134"/>
                <a:ext cx="1385205" cy="1615934"/>
                <a:chOff x="3670778" y="1860134"/>
                <a:chExt cx="1385205" cy="1615934"/>
              </a:xfrm>
            </p:grpSpPr>
            <p:grpSp>
              <p:nvGrpSpPr>
                <p:cNvPr id="346" name="Google Shape;346;p8"/>
                <p:cNvGrpSpPr/>
                <p:nvPr/>
              </p:nvGrpSpPr>
              <p:grpSpPr>
                <a:xfrm>
                  <a:off x="4148990" y="2285806"/>
                  <a:ext cx="428780" cy="428780"/>
                  <a:chOff x="7618239" y="5578350"/>
                  <a:chExt cx="1112142" cy="1112142"/>
                </a:xfrm>
              </p:grpSpPr>
              <p:sp>
                <p:nvSpPr>
                  <p:cNvPr id="347" name="Google Shape;347;p8"/>
                  <p:cNvSpPr/>
                  <p:nvPr/>
                </p:nvSpPr>
                <p:spPr>
                  <a:xfrm>
                    <a:off x="7618239" y="5578350"/>
                    <a:ext cx="1112142" cy="1112142"/>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48" name="Google Shape;348;p8"/>
                  <p:cNvSpPr/>
                  <p:nvPr/>
                </p:nvSpPr>
                <p:spPr>
                  <a:xfrm flipH="1">
                    <a:off x="7822400" y="5801271"/>
                    <a:ext cx="722480" cy="603946"/>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sp>
              <p:nvSpPr>
                <p:cNvPr id="349" name="Google Shape;349;p8"/>
                <p:cNvSpPr/>
                <p:nvPr/>
              </p:nvSpPr>
              <p:spPr>
                <a:xfrm>
                  <a:off x="3670778" y="2737404"/>
                  <a:ext cx="138520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a:solidFill>
                        <a:schemeClr val="lt1"/>
                      </a:solidFill>
                      <a:latin typeface="Roboto Condensed"/>
                      <a:ea typeface="Roboto Condensed"/>
                      <a:cs typeface="Roboto Condensed"/>
                      <a:sym typeface="Roboto Condensed"/>
                    </a:rPr>
                    <a:t>Барилга угсралтын ажил хийгдэж буй</a:t>
                  </a:r>
                  <a:endParaRPr/>
                </a:p>
              </p:txBody>
            </p:sp>
            <p:sp>
              <p:nvSpPr>
                <p:cNvPr id="350" name="Google Shape;350;p8"/>
                <p:cNvSpPr/>
                <p:nvPr/>
              </p:nvSpPr>
              <p:spPr>
                <a:xfrm>
                  <a:off x="4142696" y="1860134"/>
                  <a:ext cx="441369"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chemeClr val="lt1"/>
                      </a:solidFill>
                      <a:latin typeface="Roboto Condensed"/>
                      <a:ea typeface="Roboto Condensed"/>
                      <a:cs typeface="Roboto Condensed"/>
                      <a:sym typeface="Roboto Condensed"/>
                    </a:rPr>
                    <a:t>2</a:t>
                  </a:r>
                  <a:endParaRPr/>
                </a:p>
              </p:txBody>
            </p:sp>
          </p:grpSp>
          <p:grpSp>
            <p:nvGrpSpPr>
              <p:cNvPr id="351" name="Google Shape;351;p8"/>
              <p:cNvGrpSpPr/>
              <p:nvPr/>
            </p:nvGrpSpPr>
            <p:grpSpPr>
              <a:xfrm>
                <a:off x="5202403" y="1860134"/>
                <a:ext cx="1385205" cy="1615934"/>
                <a:chOff x="5202403" y="1860134"/>
                <a:chExt cx="1385205" cy="1615934"/>
              </a:xfrm>
            </p:grpSpPr>
            <p:grpSp>
              <p:nvGrpSpPr>
                <p:cNvPr id="352" name="Google Shape;352;p8"/>
                <p:cNvGrpSpPr/>
                <p:nvPr/>
              </p:nvGrpSpPr>
              <p:grpSpPr>
                <a:xfrm>
                  <a:off x="5680615" y="2326706"/>
                  <a:ext cx="428780" cy="428780"/>
                  <a:chOff x="9082609" y="5578350"/>
                  <a:chExt cx="1112142" cy="1112142"/>
                </a:xfrm>
              </p:grpSpPr>
              <p:sp>
                <p:nvSpPr>
                  <p:cNvPr id="353" name="Google Shape;353;p8"/>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54" name="Google Shape;354;p8"/>
                  <p:cNvSpPr/>
                  <p:nvPr/>
                </p:nvSpPr>
                <p:spPr>
                  <a:xfrm flipH="1">
                    <a:off x="9310269" y="5772836"/>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sp>
              <p:nvSpPr>
                <p:cNvPr id="355" name="Google Shape;355;p8"/>
                <p:cNvSpPr/>
                <p:nvPr/>
              </p:nvSpPr>
              <p:spPr>
                <a:xfrm>
                  <a:off x="5202403" y="2737404"/>
                  <a:ext cx="138520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a:solidFill>
                        <a:schemeClr val="lt1"/>
                      </a:solidFill>
                      <a:latin typeface="Roboto Condensed"/>
                      <a:ea typeface="Roboto Condensed"/>
                      <a:cs typeface="Roboto Condensed"/>
                      <a:sym typeface="Roboto Condensed"/>
                    </a:rPr>
                    <a:t>Нарийвчилсан зураг төсөл хийгдэж буй</a:t>
                  </a:r>
                  <a:endParaRPr sz="1400">
                    <a:solidFill>
                      <a:schemeClr val="lt1"/>
                    </a:solidFill>
                    <a:latin typeface="Roboto Condensed"/>
                    <a:ea typeface="Roboto Condensed"/>
                    <a:cs typeface="Roboto Condensed"/>
                    <a:sym typeface="Roboto Condensed"/>
                  </a:endParaRPr>
                </a:p>
              </p:txBody>
            </p:sp>
            <p:sp>
              <p:nvSpPr>
                <p:cNvPr id="356" name="Google Shape;356;p8"/>
                <p:cNvSpPr/>
                <p:nvPr/>
              </p:nvSpPr>
              <p:spPr>
                <a:xfrm>
                  <a:off x="5674321" y="1860134"/>
                  <a:ext cx="441369"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chemeClr val="lt1"/>
                      </a:solidFill>
                      <a:latin typeface="Roboto Condensed"/>
                      <a:ea typeface="Roboto Condensed"/>
                      <a:cs typeface="Roboto Condensed"/>
                      <a:sym typeface="Roboto Condensed"/>
                    </a:rPr>
                    <a:t>3</a:t>
                  </a:r>
                  <a:endParaRPr sz="2400" b="1">
                    <a:solidFill>
                      <a:schemeClr val="lt1"/>
                    </a:solidFill>
                    <a:latin typeface="Roboto Condensed"/>
                    <a:ea typeface="Roboto Condensed"/>
                    <a:cs typeface="Roboto Condensed"/>
                    <a:sym typeface="Roboto Condensed"/>
                  </a:endParaRPr>
                </a:p>
              </p:txBody>
            </p:sp>
          </p:grpSp>
          <p:grpSp>
            <p:nvGrpSpPr>
              <p:cNvPr id="357" name="Google Shape;357;p8"/>
              <p:cNvGrpSpPr/>
              <p:nvPr/>
            </p:nvGrpSpPr>
            <p:grpSpPr>
              <a:xfrm>
                <a:off x="6734028" y="1860134"/>
                <a:ext cx="1385205" cy="1615934"/>
                <a:chOff x="6734028" y="1860134"/>
                <a:chExt cx="1385205" cy="1615934"/>
              </a:xfrm>
            </p:grpSpPr>
            <p:grpSp>
              <p:nvGrpSpPr>
                <p:cNvPr id="358" name="Google Shape;358;p8"/>
                <p:cNvGrpSpPr/>
                <p:nvPr/>
              </p:nvGrpSpPr>
              <p:grpSpPr>
                <a:xfrm>
                  <a:off x="7212240" y="2299522"/>
                  <a:ext cx="428780" cy="428780"/>
                  <a:chOff x="10546979" y="5578350"/>
                  <a:chExt cx="1112142" cy="1112142"/>
                </a:xfrm>
              </p:grpSpPr>
              <p:sp>
                <p:nvSpPr>
                  <p:cNvPr id="359" name="Google Shape;359;p8"/>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60" name="Google Shape;360;p8"/>
                  <p:cNvSpPr/>
                  <p:nvPr/>
                </p:nvSpPr>
                <p:spPr>
                  <a:xfrm flipH="1">
                    <a:off x="10774678" y="5772836"/>
                    <a:ext cx="655520" cy="655520"/>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sp>
              <p:nvSpPr>
                <p:cNvPr id="361" name="Google Shape;361;p8"/>
                <p:cNvSpPr/>
                <p:nvPr/>
              </p:nvSpPr>
              <p:spPr>
                <a:xfrm>
                  <a:off x="6734028" y="2737404"/>
                  <a:ext cx="138520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a:solidFill>
                        <a:schemeClr val="lt1"/>
                      </a:solidFill>
                      <a:latin typeface="Roboto Condensed"/>
                      <a:ea typeface="Roboto Condensed"/>
                      <a:cs typeface="Roboto Condensed"/>
                      <a:sym typeface="Roboto Condensed"/>
                    </a:rPr>
                    <a:t>Суурь судалгаа, концепци хийгдэж буй</a:t>
                  </a:r>
                  <a:endParaRPr sz="1400">
                    <a:solidFill>
                      <a:schemeClr val="lt1"/>
                    </a:solidFill>
                    <a:latin typeface="Roboto Condensed"/>
                    <a:ea typeface="Roboto Condensed"/>
                    <a:cs typeface="Roboto Condensed"/>
                    <a:sym typeface="Roboto Condensed"/>
                  </a:endParaRPr>
                </a:p>
              </p:txBody>
            </p:sp>
            <p:sp>
              <p:nvSpPr>
                <p:cNvPr id="362" name="Google Shape;362;p8"/>
                <p:cNvSpPr/>
                <p:nvPr/>
              </p:nvSpPr>
              <p:spPr>
                <a:xfrm>
                  <a:off x="7205946" y="1860134"/>
                  <a:ext cx="441369"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chemeClr val="lt1"/>
                      </a:solidFill>
                      <a:latin typeface="Roboto Condensed"/>
                      <a:ea typeface="Roboto Condensed"/>
                      <a:cs typeface="Roboto Condensed"/>
                      <a:sym typeface="Roboto Condensed"/>
                    </a:rPr>
                    <a:t>5</a:t>
                  </a:r>
                  <a:endParaRPr sz="2400" b="1">
                    <a:solidFill>
                      <a:schemeClr val="lt1"/>
                    </a:solidFill>
                    <a:latin typeface="Roboto Condensed"/>
                    <a:ea typeface="Roboto Condensed"/>
                    <a:cs typeface="Roboto Condensed"/>
                    <a:sym typeface="Roboto Condensed"/>
                  </a:endParaRPr>
                </a:p>
              </p:txBody>
            </p:sp>
          </p:grpSp>
        </p:grpSp>
      </p:grpSp>
      <p:sp>
        <p:nvSpPr>
          <p:cNvPr id="363" name="Google Shape;363;p8"/>
          <p:cNvSpPr txBox="1"/>
          <p:nvPr/>
        </p:nvSpPr>
        <p:spPr>
          <a:xfrm>
            <a:off x="5623624" y="1147266"/>
            <a:ext cx="845407"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БАГА ИЛЭНХ</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Айнек гол</a:t>
            </a:r>
            <a:endParaRPr sz="1200" i="0" u="none" strike="noStrike" cap="none">
              <a:solidFill>
                <a:srgbClr val="3F3F3F"/>
              </a:solidFill>
              <a:latin typeface="Roboto Condensed"/>
              <a:ea typeface="Roboto Condensed"/>
              <a:cs typeface="Roboto Condensed"/>
              <a:sym typeface="Roboto Condensed"/>
            </a:endParaRPr>
          </a:p>
        </p:txBody>
      </p:sp>
      <p:sp>
        <p:nvSpPr>
          <p:cNvPr id="364" name="Google Shape;364;p8"/>
          <p:cNvSpPr txBox="1"/>
          <p:nvPr/>
        </p:nvSpPr>
        <p:spPr>
          <a:xfrm>
            <a:off x="6319518" y="1203314"/>
            <a:ext cx="845407"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ЗЭЛТЭР</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Желтура</a:t>
            </a:r>
            <a:endParaRPr sz="1200" i="0" u="none" strike="noStrike" cap="none">
              <a:solidFill>
                <a:srgbClr val="3F3F3F"/>
              </a:solidFill>
              <a:latin typeface="Roboto Condensed"/>
              <a:ea typeface="Roboto Condensed"/>
              <a:cs typeface="Roboto Condensed"/>
              <a:sym typeface="Roboto Condensed"/>
            </a:endParaRPr>
          </a:p>
        </p:txBody>
      </p:sp>
      <p:sp>
        <p:nvSpPr>
          <p:cNvPr id="365" name="Google Shape;365;p8"/>
          <p:cNvSpPr txBox="1"/>
          <p:nvPr/>
        </p:nvSpPr>
        <p:spPr>
          <a:xfrm>
            <a:off x="6987063" y="1431111"/>
            <a:ext cx="1063009"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АЛТАНБУЛАГ</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Хиагт</a:t>
            </a:r>
            <a:endParaRPr sz="1200" i="0" u="none" strike="noStrike" cap="none">
              <a:solidFill>
                <a:srgbClr val="3F3F3F"/>
              </a:solidFill>
              <a:latin typeface="Roboto Condensed"/>
              <a:ea typeface="Roboto Condensed"/>
              <a:cs typeface="Roboto Condensed"/>
              <a:sym typeface="Roboto Condensed"/>
            </a:endParaRPr>
          </a:p>
        </p:txBody>
      </p:sp>
      <p:sp>
        <p:nvSpPr>
          <p:cNvPr id="366" name="Google Shape;366;p8"/>
          <p:cNvSpPr txBox="1"/>
          <p:nvPr/>
        </p:nvSpPr>
        <p:spPr>
          <a:xfrm>
            <a:off x="7847576" y="1487364"/>
            <a:ext cx="1063009"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УЛЬХАН</a:t>
            </a:r>
            <a:endParaRPr/>
          </a:p>
          <a:p>
            <a:pPr marL="0" marR="0" lvl="0" indent="0" algn="r"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Дээд ульхан</a:t>
            </a:r>
            <a:endParaRPr sz="1200" i="0" u="none" strike="noStrike" cap="none">
              <a:solidFill>
                <a:srgbClr val="3F3F3F"/>
              </a:solidFill>
              <a:latin typeface="Roboto Condensed"/>
              <a:ea typeface="Roboto Condensed"/>
              <a:cs typeface="Roboto Condensed"/>
              <a:sym typeface="Roboto Condensed"/>
            </a:endParaRPr>
          </a:p>
        </p:txBody>
      </p:sp>
      <p:sp>
        <p:nvSpPr>
          <p:cNvPr id="367" name="Google Shape;367;p8"/>
          <p:cNvSpPr txBox="1"/>
          <p:nvPr/>
        </p:nvSpPr>
        <p:spPr>
          <a:xfrm>
            <a:off x="9494111" y="1162681"/>
            <a:ext cx="1063009"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1200"/>
              <a:buFont typeface="Roboto Condensed"/>
              <a:buNone/>
            </a:pPr>
            <a:r>
              <a:rPr lang="en-US" sz="1200" b="1">
                <a:solidFill>
                  <a:srgbClr val="002060"/>
                </a:solidFill>
                <a:latin typeface="Roboto Condensed"/>
                <a:ea typeface="Roboto Condensed"/>
                <a:cs typeface="Roboto Condensed"/>
                <a:sym typeface="Roboto Condensed"/>
              </a:rPr>
              <a:t>ЭРЭЭНЦАВ</a:t>
            </a:r>
            <a:endParaRPr/>
          </a:p>
          <a:p>
            <a:pPr marL="0" marR="0" lvl="0" indent="0" algn="l" rtl="0">
              <a:lnSpc>
                <a:spcPct val="90000"/>
              </a:lnSpc>
              <a:spcBef>
                <a:spcPts val="0"/>
              </a:spcBef>
              <a:spcAft>
                <a:spcPts val="0"/>
              </a:spcAft>
              <a:buClr>
                <a:srgbClr val="3F3F3F"/>
              </a:buClr>
              <a:buSzPts val="1200"/>
              <a:buFont typeface="Roboto Condensed"/>
              <a:buNone/>
            </a:pPr>
            <a:r>
              <a:rPr lang="en-US" sz="1200">
                <a:solidFill>
                  <a:srgbClr val="3F3F3F"/>
                </a:solidFill>
                <a:latin typeface="Roboto Condensed"/>
                <a:ea typeface="Roboto Condensed"/>
                <a:cs typeface="Roboto Condensed"/>
                <a:sym typeface="Roboto Condensed"/>
              </a:rPr>
              <a:t>Соловьевск</a:t>
            </a:r>
            <a:endParaRPr sz="1200" i="0" u="none" strike="noStrike" cap="none">
              <a:solidFill>
                <a:srgbClr val="3F3F3F"/>
              </a:solidFill>
              <a:latin typeface="Roboto Condensed"/>
              <a:ea typeface="Roboto Condensed"/>
              <a:cs typeface="Roboto Condensed"/>
              <a:sym typeface="Roboto Condensed"/>
            </a:endParaRPr>
          </a:p>
        </p:txBody>
      </p:sp>
      <p:sp>
        <p:nvSpPr>
          <p:cNvPr id="368" name="Google Shape;368;p8"/>
          <p:cNvSpPr/>
          <p:nvPr/>
        </p:nvSpPr>
        <p:spPr>
          <a:xfrm>
            <a:off x="1870300" y="3268681"/>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69" name="Google Shape;369;p8"/>
          <p:cNvSpPr/>
          <p:nvPr/>
        </p:nvSpPr>
        <p:spPr>
          <a:xfrm>
            <a:off x="1778805" y="3680404"/>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70" name="Google Shape;370;p8"/>
          <p:cNvSpPr/>
          <p:nvPr/>
        </p:nvSpPr>
        <p:spPr>
          <a:xfrm>
            <a:off x="2859307" y="4119211"/>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71" name="Google Shape;371;p8"/>
          <p:cNvSpPr/>
          <p:nvPr/>
        </p:nvSpPr>
        <p:spPr>
          <a:xfrm>
            <a:off x="5313299" y="5282213"/>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72" name="Google Shape;372;p8"/>
          <p:cNvSpPr/>
          <p:nvPr/>
        </p:nvSpPr>
        <p:spPr>
          <a:xfrm>
            <a:off x="6156315" y="5597673"/>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73" name="Google Shape;373;p8"/>
          <p:cNvSpPr/>
          <p:nvPr/>
        </p:nvSpPr>
        <p:spPr>
          <a:xfrm>
            <a:off x="7244672" y="5304193"/>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74" name="Google Shape;374;p8"/>
          <p:cNvSpPr/>
          <p:nvPr/>
        </p:nvSpPr>
        <p:spPr>
          <a:xfrm>
            <a:off x="8141733" y="5164590"/>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75" name="Google Shape;375;p8"/>
          <p:cNvSpPr/>
          <p:nvPr/>
        </p:nvSpPr>
        <p:spPr>
          <a:xfrm>
            <a:off x="8746829" y="4588514"/>
            <a:ext cx="107456" cy="1074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grpSp>
        <p:nvGrpSpPr>
          <p:cNvPr id="376" name="Google Shape;376;p8"/>
          <p:cNvGrpSpPr/>
          <p:nvPr/>
        </p:nvGrpSpPr>
        <p:grpSpPr>
          <a:xfrm>
            <a:off x="3511551" y="1617008"/>
            <a:ext cx="242035" cy="242035"/>
            <a:chOff x="10546979" y="5578350"/>
            <a:chExt cx="1112142" cy="1112142"/>
          </a:xfrm>
        </p:grpSpPr>
        <p:sp>
          <p:nvSpPr>
            <p:cNvPr id="377" name="Google Shape;377;p8"/>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78" name="Google Shape;378;p8"/>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379" name="Google Shape;379;p8"/>
          <p:cNvGrpSpPr/>
          <p:nvPr/>
        </p:nvGrpSpPr>
        <p:grpSpPr>
          <a:xfrm>
            <a:off x="5682824" y="1564688"/>
            <a:ext cx="242035" cy="242035"/>
            <a:chOff x="10546979" y="5578350"/>
            <a:chExt cx="1112142" cy="1112142"/>
          </a:xfrm>
        </p:grpSpPr>
        <p:sp>
          <p:nvSpPr>
            <p:cNvPr id="380" name="Google Shape;380;p8"/>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81" name="Google Shape;381;p8"/>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382" name="Google Shape;382;p8"/>
          <p:cNvGrpSpPr/>
          <p:nvPr/>
        </p:nvGrpSpPr>
        <p:grpSpPr>
          <a:xfrm>
            <a:off x="1546440" y="1507640"/>
            <a:ext cx="242035" cy="242035"/>
            <a:chOff x="9082609" y="5578350"/>
            <a:chExt cx="1112142" cy="1112142"/>
          </a:xfrm>
        </p:grpSpPr>
        <p:sp>
          <p:nvSpPr>
            <p:cNvPr id="383" name="Google Shape;383;p8"/>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84" name="Google Shape;384;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385" name="Google Shape;385;p8"/>
          <p:cNvGrpSpPr/>
          <p:nvPr/>
        </p:nvGrpSpPr>
        <p:grpSpPr>
          <a:xfrm>
            <a:off x="2455157" y="1156053"/>
            <a:ext cx="242035" cy="242035"/>
            <a:chOff x="7618239" y="5578350"/>
            <a:chExt cx="1112142" cy="1112142"/>
          </a:xfrm>
        </p:grpSpPr>
        <p:sp>
          <p:nvSpPr>
            <p:cNvPr id="386" name="Google Shape;386;p8"/>
            <p:cNvSpPr/>
            <p:nvPr/>
          </p:nvSpPr>
          <p:spPr>
            <a:xfrm>
              <a:off x="7618239" y="5578350"/>
              <a:ext cx="1112142" cy="1112142"/>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87" name="Google Shape;387;p8"/>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388" name="Google Shape;388;p8"/>
          <p:cNvGrpSpPr/>
          <p:nvPr/>
        </p:nvGrpSpPr>
        <p:grpSpPr>
          <a:xfrm>
            <a:off x="6378198" y="1534551"/>
            <a:ext cx="242035" cy="242035"/>
            <a:chOff x="10546979" y="5578350"/>
            <a:chExt cx="1112142" cy="1112142"/>
          </a:xfrm>
        </p:grpSpPr>
        <p:sp>
          <p:nvSpPr>
            <p:cNvPr id="389" name="Google Shape;389;p8"/>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90" name="Google Shape;390;p8"/>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391" name="Google Shape;391;p8"/>
          <p:cNvGrpSpPr/>
          <p:nvPr/>
        </p:nvGrpSpPr>
        <p:grpSpPr>
          <a:xfrm>
            <a:off x="9527563" y="1507640"/>
            <a:ext cx="242035" cy="242035"/>
            <a:chOff x="10546979" y="5578350"/>
            <a:chExt cx="1112142" cy="1112142"/>
          </a:xfrm>
        </p:grpSpPr>
        <p:sp>
          <p:nvSpPr>
            <p:cNvPr id="392" name="Google Shape;392;p8"/>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93" name="Google Shape;393;p8"/>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394" name="Google Shape;394;p8"/>
          <p:cNvGrpSpPr/>
          <p:nvPr/>
        </p:nvGrpSpPr>
        <p:grpSpPr>
          <a:xfrm>
            <a:off x="5128434" y="967768"/>
            <a:ext cx="242035" cy="242035"/>
            <a:chOff x="9082609" y="5578350"/>
            <a:chExt cx="1112142" cy="1112142"/>
          </a:xfrm>
        </p:grpSpPr>
        <p:sp>
          <p:nvSpPr>
            <p:cNvPr id="395" name="Google Shape;395;p8"/>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96" name="Google Shape;396;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397" name="Google Shape;397;p8"/>
          <p:cNvGrpSpPr/>
          <p:nvPr/>
        </p:nvGrpSpPr>
        <p:grpSpPr>
          <a:xfrm>
            <a:off x="8673977" y="1807579"/>
            <a:ext cx="242035" cy="242035"/>
            <a:chOff x="9082609" y="5578350"/>
            <a:chExt cx="1112142" cy="1112142"/>
          </a:xfrm>
        </p:grpSpPr>
        <p:sp>
          <p:nvSpPr>
            <p:cNvPr id="398" name="Google Shape;398;p8"/>
            <p:cNvSpPr/>
            <p:nvPr/>
          </p:nvSpPr>
          <p:spPr>
            <a:xfrm>
              <a:off x="9082609" y="5578350"/>
              <a:ext cx="1112142" cy="1112142"/>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399" name="Google Shape;399;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00" name="Google Shape;400;p8"/>
          <p:cNvGrpSpPr/>
          <p:nvPr/>
        </p:nvGrpSpPr>
        <p:grpSpPr>
          <a:xfrm>
            <a:off x="6789008" y="1568477"/>
            <a:ext cx="242035" cy="242035"/>
            <a:chOff x="7618239" y="5578350"/>
            <a:chExt cx="1112142" cy="1112142"/>
          </a:xfrm>
        </p:grpSpPr>
        <p:sp>
          <p:nvSpPr>
            <p:cNvPr id="401" name="Google Shape;401;p8"/>
            <p:cNvSpPr/>
            <p:nvPr/>
          </p:nvSpPr>
          <p:spPr>
            <a:xfrm>
              <a:off x="7618239" y="5578350"/>
              <a:ext cx="1112142" cy="1112142"/>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02" name="Google Shape;402;p8"/>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03" name="Google Shape;403;p8"/>
          <p:cNvGrpSpPr/>
          <p:nvPr/>
        </p:nvGrpSpPr>
        <p:grpSpPr>
          <a:xfrm>
            <a:off x="2978377" y="1233423"/>
            <a:ext cx="242035" cy="242035"/>
            <a:chOff x="10546979" y="5578350"/>
            <a:chExt cx="1112142" cy="1112142"/>
          </a:xfrm>
        </p:grpSpPr>
        <p:sp>
          <p:nvSpPr>
            <p:cNvPr id="404" name="Google Shape;404;p8"/>
            <p:cNvSpPr/>
            <p:nvPr/>
          </p:nvSpPr>
          <p:spPr>
            <a:xfrm>
              <a:off x="10546979" y="5578350"/>
              <a:ext cx="1112142" cy="1112142"/>
            </a:xfrm>
            <a:prstGeom prst="roundRect">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05" name="Google Shape;405;p8"/>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06" name="Google Shape;406;p8"/>
          <p:cNvGrpSpPr/>
          <p:nvPr/>
        </p:nvGrpSpPr>
        <p:grpSpPr>
          <a:xfrm>
            <a:off x="1835578" y="3239162"/>
            <a:ext cx="165314" cy="165314"/>
            <a:chOff x="9082609" y="5578350"/>
            <a:chExt cx="1112142" cy="1112142"/>
          </a:xfrm>
        </p:grpSpPr>
        <p:sp>
          <p:nvSpPr>
            <p:cNvPr id="407" name="Google Shape;407;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08" name="Google Shape;408;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09" name="Google Shape;409;p8"/>
          <p:cNvGrpSpPr/>
          <p:nvPr/>
        </p:nvGrpSpPr>
        <p:grpSpPr>
          <a:xfrm>
            <a:off x="9714656" y="2146142"/>
            <a:ext cx="165314" cy="165314"/>
            <a:chOff x="9082609" y="5578350"/>
            <a:chExt cx="1112142" cy="1112142"/>
          </a:xfrm>
        </p:grpSpPr>
        <p:sp>
          <p:nvSpPr>
            <p:cNvPr id="410" name="Google Shape;410;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11" name="Google Shape;411;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12" name="Google Shape;412;p8"/>
          <p:cNvGrpSpPr/>
          <p:nvPr/>
        </p:nvGrpSpPr>
        <p:grpSpPr>
          <a:xfrm>
            <a:off x="10531683" y="2298341"/>
            <a:ext cx="165314" cy="165314"/>
            <a:chOff x="9082609" y="5578350"/>
            <a:chExt cx="1112142" cy="1112142"/>
          </a:xfrm>
        </p:grpSpPr>
        <p:sp>
          <p:nvSpPr>
            <p:cNvPr id="413" name="Google Shape;413;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14" name="Google Shape;414;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15" name="Google Shape;415;p8"/>
          <p:cNvGrpSpPr/>
          <p:nvPr/>
        </p:nvGrpSpPr>
        <p:grpSpPr>
          <a:xfrm>
            <a:off x="10873800" y="2470568"/>
            <a:ext cx="165314" cy="165314"/>
            <a:chOff x="9082609" y="5578350"/>
            <a:chExt cx="1112142" cy="1112142"/>
          </a:xfrm>
        </p:grpSpPr>
        <p:sp>
          <p:nvSpPr>
            <p:cNvPr id="416" name="Google Shape;416;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17" name="Google Shape;417;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18" name="Google Shape;418;p8"/>
          <p:cNvGrpSpPr/>
          <p:nvPr/>
        </p:nvGrpSpPr>
        <p:grpSpPr>
          <a:xfrm>
            <a:off x="1318476" y="2182132"/>
            <a:ext cx="165314" cy="165314"/>
            <a:chOff x="10546979" y="5578350"/>
            <a:chExt cx="1112142" cy="1112142"/>
          </a:xfrm>
        </p:grpSpPr>
        <p:sp>
          <p:nvSpPr>
            <p:cNvPr id="419" name="Google Shape;419;p8"/>
            <p:cNvSpPr/>
            <p:nvPr/>
          </p:nvSpPr>
          <p:spPr>
            <a:xfrm>
              <a:off x="1054697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20" name="Google Shape;420;p8"/>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21" name="Google Shape;421;p8"/>
          <p:cNvGrpSpPr/>
          <p:nvPr/>
        </p:nvGrpSpPr>
        <p:grpSpPr>
          <a:xfrm>
            <a:off x="10023310" y="3423862"/>
            <a:ext cx="165314" cy="165314"/>
            <a:chOff x="7618239" y="5578350"/>
            <a:chExt cx="1112142" cy="1112142"/>
          </a:xfrm>
        </p:grpSpPr>
        <p:sp>
          <p:nvSpPr>
            <p:cNvPr id="422" name="Google Shape;422;p8"/>
            <p:cNvSpPr/>
            <p:nvPr/>
          </p:nvSpPr>
          <p:spPr>
            <a:xfrm>
              <a:off x="761823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23" name="Google Shape;423;p8"/>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24" name="Google Shape;424;p8"/>
          <p:cNvGrpSpPr/>
          <p:nvPr/>
        </p:nvGrpSpPr>
        <p:grpSpPr>
          <a:xfrm>
            <a:off x="8702942" y="4550879"/>
            <a:ext cx="165314" cy="165314"/>
            <a:chOff x="7618239" y="5578350"/>
            <a:chExt cx="1112142" cy="1112142"/>
          </a:xfrm>
        </p:grpSpPr>
        <p:sp>
          <p:nvSpPr>
            <p:cNvPr id="425" name="Google Shape;425;p8"/>
            <p:cNvSpPr/>
            <p:nvPr/>
          </p:nvSpPr>
          <p:spPr>
            <a:xfrm>
              <a:off x="761823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26" name="Google Shape;426;p8"/>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27" name="Google Shape;427;p8"/>
          <p:cNvGrpSpPr/>
          <p:nvPr/>
        </p:nvGrpSpPr>
        <p:grpSpPr>
          <a:xfrm>
            <a:off x="8102877" y="5113275"/>
            <a:ext cx="165314" cy="165314"/>
            <a:chOff x="9082609" y="5578350"/>
            <a:chExt cx="1112142" cy="1112142"/>
          </a:xfrm>
        </p:grpSpPr>
        <p:sp>
          <p:nvSpPr>
            <p:cNvPr id="428" name="Google Shape;428;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29" name="Google Shape;429;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30" name="Google Shape;430;p8"/>
          <p:cNvGrpSpPr/>
          <p:nvPr/>
        </p:nvGrpSpPr>
        <p:grpSpPr>
          <a:xfrm>
            <a:off x="7224775" y="5285176"/>
            <a:ext cx="165314" cy="165314"/>
            <a:chOff x="7618239" y="5578350"/>
            <a:chExt cx="1112142" cy="1112142"/>
          </a:xfrm>
        </p:grpSpPr>
        <p:sp>
          <p:nvSpPr>
            <p:cNvPr id="431" name="Google Shape;431;p8"/>
            <p:cNvSpPr/>
            <p:nvPr/>
          </p:nvSpPr>
          <p:spPr>
            <a:xfrm>
              <a:off x="761823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32" name="Google Shape;432;p8"/>
            <p:cNvSpPr/>
            <p:nvPr/>
          </p:nvSpPr>
          <p:spPr>
            <a:xfrm>
              <a:off x="7822400" y="5801271"/>
              <a:ext cx="722479" cy="603947"/>
            </a:xfrm>
            <a:custGeom>
              <a:avLst/>
              <a:gdLst/>
              <a:ahLst/>
              <a:cxnLst/>
              <a:rect l="l" t="t" r="r" b="b"/>
              <a:pathLst>
                <a:path w="656799" h="549042" extrusionOk="0">
                  <a:moveTo>
                    <a:pt x="648288" y="501783"/>
                  </a:moveTo>
                  <a:cubicBezTo>
                    <a:pt x="614266" y="467946"/>
                    <a:pt x="595197" y="421905"/>
                    <a:pt x="595331" y="373923"/>
                  </a:cubicBezTo>
                  <a:lnTo>
                    <a:pt x="595331" y="275531"/>
                  </a:lnTo>
                  <a:cubicBezTo>
                    <a:pt x="595197" y="227549"/>
                    <a:pt x="614266" y="181507"/>
                    <a:pt x="648288" y="147671"/>
                  </a:cubicBezTo>
                  <a:cubicBezTo>
                    <a:pt x="658851" y="137104"/>
                    <a:pt x="658851" y="119975"/>
                    <a:pt x="648288" y="109407"/>
                  </a:cubicBezTo>
                  <a:cubicBezTo>
                    <a:pt x="594167" y="65597"/>
                    <a:pt x="533199" y="234345"/>
                    <a:pt x="541209" y="275531"/>
                  </a:cubicBezTo>
                  <a:lnTo>
                    <a:pt x="541209" y="297666"/>
                  </a:lnTo>
                  <a:lnTo>
                    <a:pt x="483652" y="297666"/>
                  </a:lnTo>
                  <a:cubicBezTo>
                    <a:pt x="475889" y="267810"/>
                    <a:pt x="455799" y="242663"/>
                    <a:pt x="428395" y="228499"/>
                  </a:cubicBezTo>
                  <a:lnTo>
                    <a:pt x="428097" y="228066"/>
                  </a:lnTo>
                  <a:lnTo>
                    <a:pt x="309491" y="57937"/>
                  </a:lnTo>
                  <a:cubicBezTo>
                    <a:pt x="284195" y="21644"/>
                    <a:pt x="242755" y="9"/>
                    <a:pt x="198516" y="0"/>
                  </a:cubicBezTo>
                  <a:lnTo>
                    <a:pt x="189424" y="0"/>
                  </a:lnTo>
                  <a:cubicBezTo>
                    <a:pt x="144588" y="0"/>
                    <a:pt x="108242" y="36346"/>
                    <a:pt x="108242" y="81181"/>
                  </a:cubicBezTo>
                  <a:lnTo>
                    <a:pt x="108242" y="216483"/>
                  </a:lnTo>
                  <a:cubicBezTo>
                    <a:pt x="48462" y="216485"/>
                    <a:pt x="0" y="264947"/>
                    <a:pt x="0" y="324727"/>
                  </a:cubicBezTo>
                  <a:lnTo>
                    <a:pt x="0" y="378847"/>
                  </a:lnTo>
                  <a:cubicBezTo>
                    <a:pt x="10" y="398173"/>
                    <a:pt x="10324" y="416026"/>
                    <a:pt x="27061" y="425689"/>
                  </a:cubicBezTo>
                  <a:lnTo>
                    <a:pt x="27061" y="446499"/>
                  </a:lnTo>
                  <a:cubicBezTo>
                    <a:pt x="27061" y="498807"/>
                    <a:pt x="69464" y="541210"/>
                    <a:pt x="121772" y="541210"/>
                  </a:cubicBezTo>
                  <a:cubicBezTo>
                    <a:pt x="174080" y="541210"/>
                    <a:pt x="216483" y="498807"/>
                    <a:pt x="216483" y="446499"/>
                  </a:cubicBezTo>
                  <a:lnTo>
                    <a:pt x="216483" y="432969"/>
                  </a:lnTo>
                  <a:lnTo>
                    <a:pt x="270604" y="432969"/>
                  </a:lnTo>
                  <a:lnTo>
                    <a:pt x="270604" y="446499"/>
                  </a:lnTo>
                  <a:cubicBezTo>
                    <a:pt x="270604" y="498807"/>
                    <a:pt x="313007" y="541210"/>
                    <a:pt x="365315" y="541210"/>
                  </a:cubicBezTo>
                  <a:cubicBezTo>
                    <a:pt x="417623" y="541210"/>
                    <a:pt x="460026" y="498807"/>
                    <a:pt x="460026" y="446499"/>
                  </a:cubicBezTo>
                  <a:lnTo>
                    <a:pt x="460026" y="425689"/>
                  </a:lnTo>
                  <a:cubicBezTo>
                    <a:pt x="476763" y="416027"/>
                    <a:pt x="487077" y="398173"/>
                    <a:pt x="487087" y="378847"/>
                  </a:cubicBezTo>
                  <a:lnTo>
                    <a:pt x="487087" y="351786"/>
                  </a:lnTo>
                  <a:lnTo>
                    <a:pt x="541208" y="351786"/>
                  </a:lnTo>
                  <a:lnTo>
                    <a:pt x="541208" y="373921"/>
                  </a:lnTo>
                  <a:cubicBezTo>
                    <a:pt x="541038" y="436265"/>
                    <a:pt x="565818" y="496083"/>
                    <a:pt x="610023" y="540045"/>
                  </a:cubicBezTo>
                  <a:lnTo>
                    <a:pt x="611701" y="541750"/>
                  </a:lnTo>
                  <a:cubicBezTo>
                    <a:pt x="637599" y="566430"/>
                    <a:pt x="673346" y="526192"/>
                    <a:pt x="648288" y="501783"/>
                  </a:cubicBezTo>
                  <a:close/>
                  <a:moveTo>
                    <a:pt x="162363" y="81183"/>
                  </a:moveTo>
                  <a:cubicBezTo>
                    <a:pt x="162363" y="66238"/>
                    <a:pt x="174478" y="54122"/>
                    <a:pt x="189424" y="54122"/>
                  </a:cubicBezTo>
                  <a:lnTo>
                    <a:pt x="198516" y="54122"/>
                  </a:lnTo>
                  <a:cubicBezTo>
                    <a:pt x="225088" y="54094"/>
                    <a:pt x="249994" y="67070"/>
                    <a:pt x="265193" y="88868"/>
                  </a:cubicBezTo>
                  <a:lnTo>
                    <a:pt x="354060" y="216485"/>
                  </a:lnTo>
                  <a:lnTo>
                    <a:pt x="162363" y="216485"/>
                  </a:lnTo>
                  <a:lnTo>
                    <a:pt x="162363" y="81183"/>
                  </a:lnTo>
                  <a:close/>
                  <a:moveTo>
                    <a:pt x="54120" y="324727"/>
                  </a:moveTo>
                  <a:cubicBezTo>
                    <a:pt x="54120" y="294836"/>
                    <a:pt x="78352" y="270606"/>
                    <a:pt x="108241" y="270606"/>
                  </a:cubicBezTo>
                  <a:lnTo>
                    <a:pt x="378846" y="270606"/>
                  </a:lnTo>
                  <a:cubicBezTo>
                    <a:pt x="408737" y="270606"/>
                    <a:pt x="432967" y="294837"/>
                    <a:pt x="432967" y="324727"/>
                  </a:cubicBezTo>
                  <a:lnTo>
                    <a:pt x="432967" y="378847"/>
                  </a:lnTo>
                  <a:lnTo>
                    <a:pt x="54120" y="378847"/>
                  </a:lnTo>
                  <a:lnTo>
                    <a:pt x="54120" y="324727"/>
                  </a:lnTo>
                  <a:close/>
                  <a:moveTo>
                    <a:pt x="162363" y="446499"/>
                  </a:moveTo>
                  <a:cubicBezTo>
                    <a:pt x="162363" y="468916"/>
                    <a:pt x="144189" y="487090"/>
                    <a:pt x="121772" y="487090"/>
                  </a:cubicBezTo>
                  <a:cubicBezTo>
                    <a:pt x="99355" y="487090"/>
                    <a:pt x="81181" y="468916"/>
                    <a:pt x="81181" y="446499"/>
                  </a:cubicBezTo>
                  <a:lnTo>
                    <a:pt x="81181" y="432969"/>
                  </a:lnTo>
                  <a:lnTo>
                    <a:pt x="162363" y="432969"/>
                  </a:lnTo>
                  <a:lnTo>
                    <a:pt x="162363" y="446499"/>
                  </a:lnTo>
                  <a:close/>
                  <a:moveTo>
                    <a:pt x="365316" y="487090"/>
                  </a:moveTo>
                  <a:cubicBezTo>
                    <a:pt x="342899" y="487090"/>
                    <a:pt x="324726" y="468916"/>
                    <a:pt x="324726" y="446499"/>
                  </a:cubicBezTo>
                  <a:lnTo>
                    <a:pt x="324726" y="432969"/>
                  </a:lnTo>
                  <a:lnTo>
                    <a:pt x="405907" y="432969"/>
                  </a:lnTo>
                  <a:lnTo>
                    <a:pt x="405907" y="446499"/>
                  </a:lnTo>
                  <a:cubicBezTo>
                    <a:pt x="405907" y="468916"/>
                    <a:pt x="387733" y="487090"/>
                    <a:pt x="365316" y="487090"/>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33" name="Google Shape;433;p8"/>
          <p:cNvGrpSpPr/>
          <p:nvPr/>
        </p:nvGrpSpPr>
        <p:grpSpPr>
          <a:xfrm>
            <a:off x="6125625" y="5578231"/>
            <a:ext cx="165314" cy="165314"/>
            <a:chOff x="9082609" y="5578350"/>
            <a:chExt cx="1112142" cy="1112142"/>
          </a:xfrm>
        </p:grpSpPr>
        <p:sp>
          <p:nvSpPr>
            <p:cNvPr id="434" name="Google Shape;434;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35" name="Google Shape;435;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36" name="Google Shape;436;p8"/>
          <p:cNvGrpSpPr/>
          <p:nvPr/>
        </p:nvGrpSpPr>
        <p:grpSpPr>
          <a:xfrm>
            <a:off x="5272752" y="5236847"/>
            <a:ext cx="165314" cy="165314"/>
            <a:chOff x="9082609" y="5578350"/>
            <a:chExt cx="1112142" cy="1112142"/>
          </a:xfrm>
        </p:grpSpPr>
        <p:sp>
          <p:nvSpPr>
            <p:cNvPr id="437" name="Google Shape;437;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38" name="Google Shape;438;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39" name="Google Shape;439;p8"/>
          <p:cNvGrpSpPr/>
          <p:nvPr/>
        </p:nvGrpSpPr>
        <p:grpSpPr>
          <a:xfrm>
            <a:off x="2821938" y="4085304"/>
            <a:ext cx="165314" cy="165314"/>
            <a:chOff x="9082609" y="5578350"/>
            <a:chExt cx="1112142" cy="1112142"/>
          </a:xfrm>
        </p:grpSpPr>
        <p:sp>
          <p:nvSpPr>
            <p:cNvPr id="440" name="Google Shape;440;p8"/>
            <p:cNvSpPr/>
            <p:nvPr/>
          </p:nvSpPr>
          <p:spPr>
            <a:xfrm>
              <a:off x="908260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41" name="Google Shape;441;p8"/>
            <p:cNvSpPr/>
            <p:nvPr/>
          </p:nvSpPr>
          <p:spPr>
            <a:xfrm>
              <a:off x="9310269" y="5772837"/>
              <a:ext cx="656799" cy="656799"/>
            </a:xfrm>
            <a:custGeom>
              <a:avLst/>
              <a:gdLst/>
              <a:ahLst/>
              <a:cxnLst/>
              <a:rect l="l" t="t" r="r" b="b"/>
              <a:pathLst>
                <a:path w="656799" h="656799" extrusionOk="0">
                  <a:moveTo>
                    <a:pt x="651008" y="594677"/>
                  </a:moveTo>
                  <a:lnTo>
                    <a:pt x="551092" y="427412"/>
                  </a:lnTo>
                  <a:cubicBezTo>
                    <a:pt x="563708" y="419394"/>
                    <a:pt x="576078" y="410910"/>
                    <a:pt x="587900" y="401414"/>
                  </a:cubicBezTo>
                  <a:cubicBezTo>
                    <a:pt x="605579" y="387210"/>
                    <a:pt x="608398" y="361376"/>
                    <a:pt x="594167" y="343725"/>
                  </a:cubicBezTo>
                  <a:cubicBezTo>
                    <a:pt x="579937" y="326019"/>
                    <a:pt x="554048" y="323255"/>
                    <a:pt x="536478" y="337430"/>
                  </a:cubicBezTo>
                  <a:cubicBezTo>
                    <a:pt x="527639" y="344546"/>
                    <a:pt x="518417" y="350950"/>
                    <a:pt x="509030" y="357025"/>
                  </a:cubicBezTo>
                  <a:lnTo>
                    <a:pt x="424494" y="215540"/>
                  </a:lnTo>
                  <a:cubicBezTo>
                    <a:pt x="432759" y="200160"/>
                    <a:pt x="437877" y="182836"/>
                    <a:pt x="437877" y="164200"/>
                  </a:cubicBezTo>
                  <a:cubicBezTo>
                    <a:pt x="437877" y="118361"/>
                    <a:pt x="409525" y="79172"/>
                    <a:pt x="369460" y="62861"/>
                  </a:cubicBezTo>
                  <a:lnTo>
                    <a:pt x="369460" y="41050"/>
                  </a:lnTo>
                  <a:cubicBezTo>
                    <a:pt x="369460" y="18363"/>
                    <a:pt x="351070" y="0"/>
                    <a:pt x="328410" y="0"/>
                  </a:cubicBezTo>
                  <a:cubicBezTo>
                    <a:pt x="305750" y="0"/>
                    <a:pt x="287360" y="18363"/>
                    <a:pt x="287360" y="41050"/>
                  </a:cubicBezTo>
                  <a:lnTo>
                    <a:pt x="287360" y="62861"/>
                  </a:lnTo>
                  <a:cubicBezTo>
                    <a:pt x="247295" y="79144"/>
                    <a:pt x="218944" y="118361"/>
                    <a:pt x="218944" y="164200"/>
                  </a:cubicBezTo>
                  <a:cubicBezTo>
                    <a:pt x="218944" y="182864"/>
                    <a:pt x="224061" y="200160"/>
                    <a:pt x="232326" y="215540"/>
                  </a:cubicBezTo>
                  <a:lnTo>
                    <a:pt x="147763" y="357080"/>
                  </a:lnTo>
                  <a:cubicBezTo>
                    <a:pt x="138732" y="351251"/>
                    <a:pt x="129893" y="345066"/>
                    <a:pt x="121354" y="338279"/>
                  </a:cubicBezTo>
                  <a:cubicBezTo>
                    <a:pt x="103703" y="324158"/>
                    <a:pt x="77814" y="327086"/>
                    <a:pt x="63693" y="344792"/>
                  </a:cubicBezTo>
                  <a:cubicBezTo>
                    <a:pt x="49544" y="362526"/>
                    <a:pt x="52472" y="388332"/>
                    <a:pt x="70206" y="402481"/>
                  </a:cubicBezTo>
                  <a:cubicBezTo>
                    <a:pt x="81618" y="411594"/>
                    <a:pt x="93550" y="419749"/>
                    <a:pt x="105700" y="427467"/>
                  </a:cubicBezTo>
                  <a:lnTo>
                    <a:pt x="5812" y="594677"/>
                  </a:lnTo>
                  <a:cubicBezTo>
                    <a:pt x="-5819" y="614134"/>
                    <a:pt x="558" y="639367"/>
                    <a:pt x="20016" y="650997"/>
                  </a:cubicBezTo>
                  <a:cubicBezTo>
                    <a:pt x="26611" y="654938"/>
                    <a:pt x="33890" y="656799"/>
                    <a:pt x="41060" y="656799"/>
                  </a:cubicBezTo>
                  <a:cubicBezTo>
                    <a:pt x="55017" y="656799"/>
                    <a:pt x="68646" y="649656"/>
                    <a:pt x="76336" y="636821"/>
                  </a:cubicBezTo>
                  <a:lnTo>
                    <a:pt x="179399" y="464330"/>
                  </a:lnTo>
                  <a:cubicBezTo>
                    <a:pt x="227208" y="482556"/>
                    <a:pt x="277754" y="491997"/>
                    <a:pt x="328410" y="491997"/>
                  </a:cubicBezTo>
                  <a:cubicBezTo>
                    <a:pt x="379066" y="491997"/>
                    <a:pt x="429639" y="482556"/>
                    <a:pt x="477476" y="464330"/>
                  </a:cubicBezTo>
                  <a:lnTo>
                    <a:pt x="580539" y="636821"/>
                  </a:lnTo>
                  <a:cubicBezTo>
                    <a:pt x="588229" y="649684"/>
                    <a:pt x="601857" y="656799"/>
                    <a:pt x="615814" y="656799"/>
                  </a:cubicBezTo>
                  <a:cubicBezTo>
                    <a:pt x="622984" y="656799"/>
                    <a:pt x="630237" y="654938"/>
                    <a:pt x="636859" y="650997"/>
                  </a:cubicBezTo>
                  <a:cubicBezTo>
                    <a:pt x="656317" y="639367"/>
                    <a:pt x="662666" y="614134"/>
                    <a:pt x="651063" y="594677"/>
                  </a:cubicBezTo>
                  <a:close/>
                  <a:moveTo>
                    <a:pt x="287360" y="164200"/>
                  </a:moveTo>
                  <a:cubicBezTo>
                    <a:pt x="287360" y="141568"/>
                    <a:pt x="305750" y="123150"/>
                    <a:pt x="328410" y="123150"/>
                  </a:cubicBezTo>
                  <a:cubicBezTo>
                    <a:pt x="351070" y="123150"/>
                    <a:pt x="369460" y="141568"/>
                    <a:pt x="369460" y="164200"/>
                  </a:cubicBezTo>
                  <a:cubicBezTo>
                    <a:pt x="369460" y="186832"/>
                    <a:pt x="351070" y="205250"/>
                    <a:pt x="328410" y="205250"/>
                  </a:cubicBezTo>
                  <a:cubicBezTo>
                    <a:pt x="305750" y="205250"/>
                    <a:pt x="287360" y="186832"/>
                    <a:pt x="287360" y="164200"/>
                  </a:cubicBezTo>
                  <a:close/>
                  <a:moveTo>
                    <a:pt x="222091" y="392793"/>
                  </a:moveTo>
                  <a:lnTo>
                    <a:pt x="296446" y="268357"/>
                  </a:lnTo>
                  <a:cubicBezTo>
                    <a:pt x="306626" y="271504"/>
                    <a:pt x="317217" y="273666"/>
                    <a:pt x="328410" y="273666"/>
                  </a:cubicBezTo>
                  <a:cubicBezTo>
                    <a:pt x="339603" y="273666"/>
                    <a:pt x="350194" y="271477"/>
                    <a:pt x="360374" y="268357"/>
                  </a:cubicBezTo>
                  <a:lnTo>
                    <a:pt x="434702" y="392766"/>
                  </a:lnTo>
                  <a:cubicBezTo>
                    <a:pt x="365930" y="415699"/>
                    <a:pt x="290890" y="415726"/>
                    <a:pt x="222118" y="392821"/>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grpSp>
        <p:nvGrpSpPr>
          <p:cNvPr id="442" name="Google Shape;442;p8"/>
          <p:cNvGrpSpPr/>
          <p:nvPr/>
        </p:nvGrpSpPr>
        <p:grpSpPr>
          <a:xfrm>
            <a:off x="1765550" y="3647105"/>
            <a:ext cx="165314" cy="165314"/>
            <a:chOff x="10546979" y="5578350"/>
            <a:chExt cx="1112142" cy="1112142"/>
          </a:xfrm>
        </p:grpSpPr>
        <p:sp>
          <p:nvSpPr>
            <p:cNvPr id="443" name="Google Shape;443;p8"/>
            <p:cNvSpPr/>
            <p:nvPr/>
          </p:nvSpPr>
          <p:spPr>
            <a:xfrm>
              <a:off x="10546979" y="5578350"/>
              <a:ext cx="1112142" cy="1112142"/>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Condensed"/>
                <a:ea typeface="Roboto Condensed"/>
                <a:cs typeface="Roboto Condensed"/>
                <a:sym typeface="Roboto Condensed"/>
              </a:endParaRPr>
            </a:p>
          </p:txBody>
        </p:sp>
        <p:sp>
          <p:nvSpPr>
            <p:cNvPr id="444" name="Google Shape;444;p8"/>
            <p:cNvSpPr/>
            <p:nvPr/>
          </p:nvSpPr>
          <p:spPr>
            <a:xfrm>
              <a:off x="10774676" y="5772836"/>
              <a:ext cx="655521" cy="655521"/>
            </a:xfrm>
            <a:custGeom>
              <a:avLst/>
              <a:gdLst/>
              <a:ahLst/>
              <a:cxnLst/>
              <a:rect l="l" t="t" r="r" b="b"/>
              <a:pathLst>
                <a:path w="655521" h="655521" extrusionOk="0">
                  <a:moveTo>
                    <a:pt x="644444" y="586597"/>
                  </a:moveTo>
                  <a:lnTo>
                    <a:pt x="517384" y="459483"/>
                  </a:lnTo>
                  <a:cubicBezTo>
                    <a:pt x="612456" y="332433"/>
                    <a:pt x="586533" y="152367"/>
                    <a:pt x="459483" y="57295"/>
                  </a:cubicBezTo>
                  <a:cubicBezTo>
                    <a:pt x="332433" y="-37778"/>
                    <a:pt x="152367" y="-11855"/>
                    <a:pt x="57295" y="115195"/>
                  </a:cubicBezTo>
                  <a:cubicBezTo>
                    <a:pt x="-37778" y="242245"/>
                    <a:pt x="-11855" y="422311"/>
                    <a:pt x="115195" y="517384"/>
                  </a:cubicBezTo>
                  <a:cubicBezTo>
                    <a:pt x="217252" y="593754"/>
                    <a:pt x="357425" y="593754"/>
                    <a:pt x="459483" y="517384"/>
                  </a:cubicBezTo>
                  <a:lnTo>
                    <a:pt x="586597" y="644497"/>
                  </a:lnTo>
                  <a:cubicBezTo>
                    <a:pt x="602571" y="660471"/>
                    <a:pt x="628470" y="660471"/>
                    <a:pt x="644442" y="644497"/>
                  </a:cubicBezTo>
                  <a:cubicBezTo>
                    <a:pt x="660416" y="628523"/>
                    <a:pt x="660416" y="602624"/>
                    <a:pt x="644442" y="586652"/>
                  </a:cubicBezTo>
                  <a:lnTo>
                    <a:pt x="644444" y="586597"/>
                  </a:lnTo>
                  <a:close/>
                  <a:moveTo>
                    <a:pt x="288398" y="492849"/>
                  </a:moveTo>
                  <a:cubicBezTo>
                    <a:pt x="175483" y="492849"/>
                    <a:pt x="83947" y="401314"/>
                    <a:pt x="83947" y="288398"/>
                  </a:cubicBezTo>
                  <a:cubicBezTo>
                    <a:pt x="83947" y="175483"/>
                    <a:pt x="175483" y="83947"/>
                    <a:pt x="288398" y="83947"/>
                  </a:cubicBezTo>
                  <a:cubicBezTo>
                    <a:pt x="401314" y="83947"/>
                    <a:pt x="492849" y="175483"/>
                    <a:pt x="492849" y="288398"/>
                  </a:cubicBezTo>
                  <a:cubicBezTo>
                    <a:pt x="492729" y="401263"/>
                    <a:pt x="401264" y="492729"/>
                    <a:pt x="288398" y="492849"/>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Condensed"/>
                <a:ea typeface="Roboto Condensed"/>
                <a:cs typeface="Roboto Condensed"/>
                <a:sym typeface="Roboto Condensed"/>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9"/>
          <p:cNvPicPr preferRelativeResize="0"/>
          <p:nvPr/>
        </p:nvPicPr>
        <p:blipFill rotWithShape="1">
          <a:blip r:embed="rId3">
            <a:alphaModFix/>
          </a:blip>
          <a:srcRect/>
          <a:stretch/>
        </p:blipFill>
        <p:spPr>
          <a:xfrm>
            <a:off x="0" y="5654"/>
            <a:ext cx="12192000" cy="6853849"/>
          </a:xfrm>
          <a:prstGeom prst="rect">
            <a:avLst/>
          </a:prstGeom>
          <a:noFill/>
          <a:ln>
            <a:noFill/>
          </a:ln>
        </p:spPr>
      </p:pic>
      <p:sp>
        <p:nvSpPr>
          <p:cNvPr id="451" name="Google Shape;451;p9"/>
          <p:cNvSpPr txBox="1"/>
          <p:nvPr/>
        </p:nvSpPr>
        <p:spPr>
          <a:xfrm>
            <a:off x="10277280" y="3402696"/>
            <a:ext cx="966983"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БИЧИГТ</a:t>
            </a:r>
            <a:endParaRPr/>
          </a:p>
          <a:p>
            <a:pPr marL="0" marR="0" lvl="0" indent="0" algn="l"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Зүүн хатавч</a:t>
            </a:r>
            <a:endParaRPr sz="900" b="1" i="0" u="none" strike="noStrike" cap="none">
              <a:solidFill>
                <a:srgbClr val="3F3F3F"/>
              </a:solidFill>
              <a:latin typeface="Arial"/>
              <a:ea typeface="Arial"/>
              <a:cs typeface="Arial"/>
              <a:sym typeface="Arial"/>
            </a:endParaRPr>
          </a:p>
        </p:txBody>
      </p:sp>
      <p:sp>
        <p:nvSpPr>
          <p:cNvPr id="452" name="Google Shape;452;p9"/>
          <p:cNvSpPr txBox="1"/>
          <p:nvPr/>
        </p:nvSpPr>
        <p:spPr>
          <a:xfrm>
            <a:off x="10596576" y="1893013"/>
            <a:ext cx="1103827" cy="2045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БАЯНХОШУУ</a:t>
            </a:r>
            <a:endParaRPr sz="900" b="1" i="0" u="none" strike="noStrike" cap="none">
              <a:solidFill>
                <a:srgbClr val="3F3F3F"/>
              </a:solidFill>
              <a:latin typeface="Arial"/>
              <a:ea typeface="Arial"/>
              <a:cs typeface="Arial"/>
              <a:sym typeface="Arial"/>
            </a:endParaRPr>
          </a:p>
          <a:p>
            <a:pPr marL="0" marR="0" lvl="0" indent="0" algn="l"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Өвдөг</a:t>
            </a:r>
            <a:endParaRPr/>
          </a:p>
        </p:txBody>
      </p:sp>
      <p:sp>
        <p:nvSpPr>
          <p:cNvPr id="453" name="Google Shape;453;p9"/>
          <p:cNvSpPr txBox="1"/>
          <p:nvPr/>
        </p:nvSpPr>
        <p:spPr>
          <a:xfrm>
            <a:off x="9227547" y="1025712"/>
            <a:ext cx="970744" cy="2426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ЭРЭЭНЦАВ</a:t>
            </a:r>
            <a:endParaRPr/>
          </a:p>
          <a:p>
            <a:pPr marL="0" marR="0" lvl="0" indent="0" algn="l" rtl="0">
              <a:lnSpc>
                <a:spcPct val="90000"/>
              </a:lnSpc>
              <a:spcBef>
                <a:spcPts val="0"/>
              </a:spcBef>
              <a:spcAft>
                <a:spcPts val="0"/>
              </a:spcAft>
              <a:buClr>
                <a:srgbClr val="7030A0"/>
              </a:buClr>
              <a:buSzPts val="900"/>
              <a:buFont typeface="Arial"/>
              <a:buNone/>
            </a:pPr>
            <a:r>
              <a:rPr lang="en-US" sz="900">
                <a:solidFill>
                  <a:srgbClr val="7030A0"/>
                </a:solidFill>
                <a:latin typeface="Arial"/>
                <a:ea typeface="Arial"/>
                <a:cs typeface="Arial"/>
                <a:sym typeface="Arial"/>
              </a:rPr>
              <a:t>Соловьевск</a:t>
            </a:r>
            <a:endParaRPr sz="900">
              <a:solidFill>
                <a:srgbClr val="7030A0"/>
              </a:solidFill>
              <a:latin typeface="Arial"/>
              <a:ea typeface="Arial"/>
              <a:cs typeface="Arial"/>
              <a:sym typeface="Arial"/>
            </a:endParaRPr>
          </a:p>
        </p:txBody>
      </p:sp>
      <p:sp>
        <p:nvSpPr>
          <p:cNvPr id="454" name="Google Shape;454;p9"/>
          <p:cNvSpPr txBox="1"/>
          <p:nvPr/>
        </p:nvSpPr>
        <p:spPr>
          <a:xfrm>
            <a:off x="9923541" y="1970005"/>
            <a:ext cx="1103827" cy="2668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ХАВИРГА</a:t>
            </a:r>
            <a:endParaRPr sz="900" b="1" i="0" u="none" strike="noStrike" cap="none">
              <a:solidFill>
                <a:srgbClr val="3F3F3F"/>
              </a:solidFill>
              <a:latin typeface="Arial"/>
              <a:ea typeface="Arial"/>
              <a:cs typeface="Arial"/>
              <a:sym typeface="Arial"/>
            </a:endParaRPr>
          </a:p>
          <a:p>
            <a:pPr marL="0" marR="0" lvl="0" indent="0" algn="l"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Архашаат</a:t>
            </a:r>
            <a:endParaRPr/>
          </a:p>
        </p:txBody>
      </p:sp>
      <p:sp>
        <p:nvSpPr>
          <p:cNvPr id="455" name="Google Shape;455;p9"/>
          <p:cNvSpPr txBox="1"/>
          <p:nvPr/>
        </p:nvSpPr>
        <p:spPr>
          <a:xfrm>
            <a:off x="9022604" y="4508141"/>
            <a:ext cx="1207052"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ЗАМЫН-ҮҮД</a:t>
            </a:r>
            <a:endParaRPr/>
          </a:p>
          <a:p>
            <a:pPr marL="0" marR="0" lvl="0" indent="0" algn="l"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Эрээн</a:t>
            </a:r>
            <a:endParaRPr sz="900" b="1" i="0" u="none" strike="noStrike" cap="none">
              <a:solidFill>
                <a:srgbClr val="3F3F3F"/>
              </a:solidFill>
              <a:latin typeface="Arial"/>
              <a:ea typeface="Arial"/>
              <a:cs typeface="Arial"/>
              <a:sym typeface="Arial"/>
            </a:endParaRPr>
          </a:p>
        </p:txBody>
      </p:sp>
      <p:sp>
        <p:nvSpPr>
          <p:cNvPr id="456" name="Google Shape;456;p9"/>
          <p:cNvSpPr txBox="1"/>
          <p:nvPr/>
        </p:nvSpPr>
        <p:spPr>
          <a:xfrm>
            <a:off x="8446576" y="5090627"/>
            <a:ext cx="1207052"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ХАНГИ</a:t>
            </a:r>
            <a:endParaRPr/>
          </a:p>
          <a:p>
            <a:pPr marL="0" marR="0" lvl="0" indent="0" algn="l"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Мандал</a:t>
            </a:r>
            <a:endParaRPr sz="900" b="1" i="0" u="none" strike="noStrike" cap="none">
              <a:solidFill>
                <a:srgbClr val="3F3F3F"/>
              </a:solidFill>
              <a:latin typeface="Arial"/>
              <a:ea typeface="Arial"/>
              <a:cs typeface="Arial"/>
              <a:sym typeface="Arial"/>
            </a:endParaRPr>
          </a:p>
        </p:txBody>
      </p:sp>
      <p:sp>
        <p:nvSpPr>
          <p:cNvPr id="457" name="Google Shape;457;p9"/>
          <p:cNvSpPr txBox="1"/>
          <p:nvPr/>
        </p:nvSpPr>
        <p:spPr>
          <a:xfrm>
            <a:off x="7307433" y="5553291"/>
            <a:ext cx="1486086" cy="2540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ГАШУУНСУХАЙТ</a:t>
            </a:r>
            <a:endParaRPr/>
          </a:p>
          <a:p>
            <a:pPr marL="0" marR="0" lvl="0" indent="0" algn="l"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Ганц мод</a:t>
            </a:r>
            <a:endParaRPr sz="900" b="1" i="0" u="none" strike="noStrike" cap="none">
              <a:solidFill>
                <a:srgbClr val="3F3F3F"/>
              </a:solidFill>
              <a:latin typeface="Arial"/>
              <a:ea typeface="Arial"/>
              <a:cs typeface="Arial"/>
              <a:sym typeface="Arial"/>
            </a:endParaRPr>
          </a:p>
        </p:txBody>
      </p:sp>
      <p:sp>
        <p:nvSpPr>
          <p:cNvPr id="458" name="Google Shape;458;p9"/>
          <p:cNvSpPr txBox="1"/>
          <p:nvPr/>
        </p:nvSpPr>
        <p:spPr>
          <a:xfrm>
            <a:off x="6854614" y="1314295"/>
            <a:ext cx="1086970" cy="2426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АЛТАНБУЛАГ</a:t>
            </a:r>
            <a:endParaRPr/>
          </a:p>
          <a:p>
            <a:pPr marL="0" marR="0" lvl="0" indent="0" algn="l" rtl="0">
              <a:lnSpc>
                <a:spcPct val="90000"/>
              </a:lnSpc>
              <a:spcBef>
                <a:spcPts val="0"/>
              </a:spcBef>
              <a:spcAft>
                <a:spcPts val="0"/>
              </a:spcAft>
              <a:buClr>
                <a:srgbClr val="7030A0"/>
              </a:buClr>
              <a:buSzPts val="900"/>
              <a:buFont typeface="Arial"/>
              <a:buNone/>
            </a:pPr>
            <a:r>
              <a:rPr lang="en-US" sz="900">
                <a:solidFill>
                  <a:srgbClr val="7030A0"/>
                </a:solidFill>
                <a:latin typeface="Arial"/>
                <a:ea typeface="Arial"/>
                <a:cs typeface="Arial"/>
                <a:sym typeface="Arial"/>
              </a:rPr>
              <a:t>Хиагт</a:t>
            </a:r>
            <a:endParaRPr sz="900">
              <a:solidFill>
                <a:srgbClr val="7030A0"/>
              </a:solidFill>
              <a:latin typeface="Arial"/>
              <a:ea typeface="Arial"/>
              <a:cs typeface="Arial"/>
              <a:sym typeface="Arial"/>
            </a:endParaRPr>
          </a:p>
        </p:txBody>
      </p:sp>
      <p:sp>
        <p:nvSpPr>
          <p:cNvPr id="459" name="Google Shape;459;p9"/>
          <p:cNvSpPr txBox="1"/>
          <p:nvPr/>
        </p:nvSpPr>
        <p:spPr>
          <a:xfrm>
            <a:off x="6127449" y="1180480"/>
            <a:ext cx="901831" cy="2426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ЗЭЛТЭР </a:t>
            </a:r>
            <a:r>
              <a:rPr lang="en-US" sz="900">
                <a:solidFill>
                  <a:srgbClr val="7030A0"/>
                </a:solidFill>
                <a:latin typeface="Arial"/>
                <a:ea typeface="Arial"/>
                <a:cs typeface="Arial"/>
                <a:sym typeface="Arial"/>
              </a:rPr>
              <a:t>Желтура</a:t>
            </a:r>
            <a:endParaRPr sz="900" b="1">
              <a:solidFill>
                <a:srgbClr val="3F3F3F"/>
              </a:solidFill>
              <a:latin typeface="Arial"/>
              <a:ea typeface="Arial"/>
              <a:cs typeface="Arial"/>
              <a:sym typeface="Arial"/>
            </a:endParaRPr>
          </a:p>
        </p:txBody>
      </p:sp>
      <p:sp>
        <p:nvSpPr>
          <p:cNvPr id="460" name="Google Shape;460;p9"/>
          <p:cNvSpPr txBox="1"/>
          <p:nvPr/>
        </p:nvSpPr>
        <p:spPr>
          <a:xfrm>
            <a:off x="4977005" y="568324"/>
            <a:ext cx="593751" cy="2426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ХАНХ</a:t>
            </a:r>
            <a:endParaRPr/>
          </a:p>
          <a:p>
            <a:pPr marL="0" marR="0" lvl="0" indent="0" algn="l" rtl="0">
              <a:lnSpc>
                <a:spcPct val="90000"/>
              </a:lnSpc>
              <a:spcBef>
                <a:spcPts val="0"/>
              </a:spcBef>
              <a:spcAft>
                <a:spcPts val="0"/>
              </a:spcAft>
              <a:buClr>
                <a:srgbClr val="7030A0"/>
              </a:buClr>
              <a:buSzPts val="900"/>
              <a:buFont typeface="Arial"/>
              <a:buNone/>
            </a:pPr>
            <a:r>
              <a:rPr lang="en-US" sz="900">
                <a:solidFill>
                  <a:srgbClr val="7030A0"/>
                </a:solidFill>
                <a:latin typeface="Arial"/>
                <a:ea typeface="Arial"/>
                <a:cs typeface="Arial"/>
                <a:sym typeface="Arial"/>
              </a:rPr>
              <a:t>Монд</a:t>
            </a:r>
            <a:endParaRPr sz="900" b="1">
              <a:solidFill>
                <a:srgbClr val="3F3F3F"/>
              </a:solidFill>
              <a:latin typeface="Arial"/>
              <a:ea typeface="Arial"/>
              <a:cs typeface="Arial"/>
              <a:sym typeface="Arial"/>
            </a:endParaRPr>
          </a:p>
        </p:txBody>
      </p:sp>
      <p:sp>
        <p:nvSpPr>
          <p:cNvPr id="461" name="Google Shape;461;p9"/>
          <p:cNvSpPr txBox="1"/>
          <p:nvPr/>
        </p:nvSpPr>
        <p:spPr>
          <a:xfrm>
            <a:off x="3324125" y="1286352"/>
            <a:ext cx="1052255" cy="2426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АРЦСУУРЬ</a:t>
            </a:r>
            <a:endParaRPr/>
          </a:p>
          <a:p>
            <a:pPr marL="0" marR="0" lvl="0" indent="0" algn="l" rtl="0">
              <a:lnSpc>
                <a:spcPct val="90000"/>
              </a:lnSpc>
              <a:spcBef>
                <a:spcPts val="0"/>
              </a:spcBef>
              <a:spcAft>
                <a:spcPts val="0"/>
              </a:spcAft>
              <a:buClr>
                <a:srgbClr val="7030A0"/>
              </a:buClr>
              <a:buSzPts val="900"/>
              <a:buFont typeface="Arial"/>
              <a:buNone/>
            </a:pPr>
            <a:r>
              <a:rPr lang="en-US" sz="900">
                <a:solidFill>
                  <a:srgbClr val="7030A0"/>
                </a:solidFill>
                <a:latin typeface="Arial"/>
                <a:ea typeface="Arial"/>
                <a:cs typeface="Arial"/>
                <a:sym typeface="Arial"/>
              </a:rPr>
              <a:t>Цагаантолгой</a:t>
            </a:r>
            <a:endParaRPr/>
          </a:p>
        </p:txBody>
      </p:sp>
      <p:sp>
        <p:nvSpPr>
          <p:cNvPr id="462" name="Google Shape;462;p9"/>
          <p:cNvSpPr txBox="1"/>
          <p:nvPr/>
        </p:nvSpPr>
        <p:spPr>
          <a:xfrm>
            <a:off x="1690167" y="806229"/>
            <a:ext cx="901831" cy="242649"/>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БОРШОО</a:t>
            </a:r>
            <a:endParaRPr/>
          </a:p>
          <a:p>
            <a:pPr marL="0" marR="0" lvl="0" indent="0" algn="r" rtl="0">
              <a:lnSpc>
                <a:spcPct val="90000"/>
              </a:lnSpc>
              <a:spcBef>
                <a:spcPts val="0"/>
              </a:spcBef>
              <a:spcAft>
                <a:spcPts val="0"/>
              </a:spcAft>
              <a:buClr>
                <a:srgbClr val="7030A0"/>
              </a:buClr>
              <a:buSzPts val="900"/>
              <a:buFont typeface="Arial"/>
              <a:buNone/>
            </a:pPr>
            <a:r>
              <a:rPr lang="en-US" sz="900">
                <a:solidFill>
                  <a:srgbClr val="7030A0"/>
                </a:solidFill>
                <a:latin typeface="Arial"/>
                <a:ea typeface="Arial"/>
                <a:cs typeface="Arial"/>
                <a:sym typeface="Arial"/>
              </a:rPr>
              <a:t>Хандгайт</a:t>
            </a:r>
            <a:endParaRPr sz="900" b="1">
              <a:solidFill>
                <a:srgbClr val="3F3F3F"/>
              </a:solidFill>
              <a:latin typeface="Arial"/>
              <a:ea typeface="Arial"/>
              <a:cs typeface="Arial"/>
              <a:sym typeface="Arial"/>
            </a:endParaRPr>
          </a:p>
        </p:txBody>
      </p:sp>
      <p:sp>
        <p:nvSpPr>
          <p:cNvPr id="463" name="Google Shape;463;p9"/>
          <p:cNvSpPr txBox="1"/>
          <p:nvPr/>
        </p:nvSpPr>
        <p:spPr>
          <a:xfrm>
            <a:off x="538163" y="1211881"/>
            <a:ext cx="1137040" cy="242649"/>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ЦАГААННУУР</a:t>
            </a:r>
            <a:endParaRPr/>
          </a:p>
          <a:p>
            <a:pPr marL="0" marR="0" lvl="0" indent="0" algn="r" rtl="0">
              <a:lnSpc>
                <a:spcPct val="90000"/>
              </a:lnSpc>
              <a:spcBef>
                <a:spcPts val="0"/>
              </a:spcBef>
              <a:spcAft>
                <a:spcPts val="0"/>
              </a:spcAft>
              <a:buClr>
                <a:srgbClr val="7030A0"/>
              </a:buClr>
              <a:buSzPts val="900"/>
              <a:buFont typeface="Arial"/>
              <a:buNone/>
            </a:pPr>
            <a:r>
              <a:rPr lang="en-US" sz="900" b="0" i="0" u="none" strike="noStrike" cap="none">
                <a:solidFill>
                  <a:srgbClr val="7030A0"/>
                </a:solidFill>
                <a:latin typeface="Arial"/>
                <a:ea typeface="Arial"/>
                <a:cs typeface="Arial"/>
                <a:sym typeface="Arial"/>
              </a:rPr>
              <a:t>Ташанта</a:t>
            </a:r>
            <a:endParaRPr sz="900" b="0" i="0" u="none" strike="noStrike" cap="none">
              <a:solidFill>
                <a:srgbClr val="7030A0"/>
              </a:solidFill>
              <a:latin typeface="Arial"/>
              <a:ea typeface="Arial"/>
              <a:cs typeface="Arial"/>
              <a:sym typeface="Arial"/>
            </a:endParaRPr>
          </a:p>
        </p:txBody>
      </p:sp>
      <p:sp>
        <p:nvSpPr>
          <p:cNvPr id="464" name="Google Shape;464;p9"/>
          <p:cNvSpPr txBox="1"/>
          <p:nvPr/>
        </p:nvSpPr>
        <p:spPr>
          <a:xfrm>
            <a:off x="458531" y="2466324"/>
            <a:ext cx="968151"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ДАЯН</a:t>
            </a:r>
            <a:endParaRPr/>
          </a:p>
          <a:p>
            <a:pPr marL="0" marR="0" lvl="0" indent="0" algn="r"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Хуншаньзюй</a:t>
            </a:r>
            <a:endParaRPr sz="900" b="0" i="0" u="none" strike="noStrike" cap="none">
              <a:solidFill>
                <a:srgbClr val="FF0000"/>
              </a:solidFill>
              <a:latin typeface="Arial"/>
              <a:ea typeface="Arial"/>
              <a:cs typeface="Arial"/>
              <a:sym typeface="Arial"/>
            </a:endParaRPr>
          </a:p>
        </p:txBody>
      </p:sp>
      <p:sp>
        <p:nvSpPr>
          <p:cNvPr id="465" name="Google Shape;465;p9"/>
          <p:cNvSpPr txBox="1"/>
          <p:nvPr/>
        </p:nvSpPr>
        <p:spPr>
          <a:xfrm>
            <a:off x="753715" y="3191476"/>
            <a:ext cx="904209"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БУЛГАН</a:t>
            </a:r>
            <a:endParaRPr/>
          </a:p>
          <a:p>
            <a:pPr marL="0" marR="0" lvl="0" indent="0" algn="r"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Такашикен</a:t>
            </a:r>
            <a:endParaRPr sz="900" b="0" i="0" u="none" strike="noStrike" cap="none">
              <a:solidFill>
                <a:srgbClr val="FF0000"/>
              </a:solidFill>
              <a:latin typeface="Arial"/>
              <a:ea typeface="Arial"/>
              <a:cs typeface="Arial"/>
              <a:sym typeface="Arial"/>
            </a:endParaRPr>
          </a:p>
        </p:txBody>
      </p:sp>
      <p:sp>
        <p:nvSpPr>
          <p:cNvPr id="466" name="Google Shape;466;p9"/>
          <p:cNvSpPr txBox="1"/>
          <p:nvPr/>
        </p:nvSpPr>
        <p:spPr>
          <a:xfrm>
            <a:off x="1081089" y="3924566"/>
            <a:ext cx="767118"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БАЙТАГ</a:t>
            </a:r>
            <a:endParaRPr/>
          </a:p>
          <a:p>
            <a:pPr marL="0" marR="0" lvl="0" indent="0" algn="r"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Улиастай</a:t>
            </a:r>
            <a:endParaRPr sz="900" b="0" i="0" u="none" strike="noStrike" cap="none">
              <a:solidFill>
                <a:srgbClr val="FF0000"/>
              </a:solidFill>
              <a:latin typeface="Arial"/>
              <a:ea typeface="Arial"/>
              <a:cs typeface="Arial"/>
              <a:sym typeface="Arial"/>
            </a:endParaRPr>
          </a:p>
        </p:txBody>
      </p:sp>
      <p:sp>
        <p:nvSpPr>
          <p:cNvPr id="467" name="Google Shape;467;p9"/>
          <p:cNvSpPr txBox="1"/>
          <p:nvPr/>
        </p:nvSpPr>
        <p:spPr>
          <a:xfrm>
            <a:off x="1882825" y="4386698"/>
            <a:ext cx="1043607"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БУРГАСТАЙ</a:t>
            </a:r>
            <a:endParaRPr/>
          </a:p>
          <a:p>
            <a:pPr marL="0" marR="0" lvl="0" indent="0" algn="r"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Лаоемяо</a:t>
            </a:r>
            <a:endParaRPr sz="900" b="0" i="0" u="none" strike="noStrike" cap="none">
              <a:solidFill>
                <a:srgbClr val="FF0000"/>
              </a:solidFill>
              <a:latin typeface="Arial"/>
              <a:ea typeface="Arial"/>
              <a:cs typeface="Arial"/>
              <a:sym typeface="Arial"/>
            </a:endParaRPr>
          </a:p>
        </p:txBody>
      </p:sp>
      <p:sp>
        <p:nvSpPr>
          <p:cNvPr id="468" name="Google Shape;468;p9"/>
          <p:cNvSpPr txBox="1"/>
          <p:nvPr/>
        </p:nvSpPr>
        <p:spPr>
          <a:xfrm>
            <a:off x="3893777" y="5488039"/>
            <a:ext cx="1486085"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ШИВЭЭХҮРЭН</a:t>
            </a:r>
            <a:endParaRPr/>
          </a:p>
          <a:p>
            <a:pPr marL="0" marR="0" lvl="0" indent="0" algn="r"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Сэхээ</a:t>
            </a:r>
            <a:endParaRPr sz="900" b="0" i="0" u="none" strike="noStrike" cap="none">
              <a:solidFill>
                <a:srgbClr val="FF0000"/>
              </a:solidFill>
              <a:latin typeface="Arial"/>
              <a:ea typeface="Arial"/>
              <a:cs typeface="Arial"/>
              <a:sym typeface="Arial"/>
            </a:endParaRPr>
          </a:p>
        </p:txBody>
      </p:sp>
      <p:sp>
        <p:nvSpPr>
          <p:cNvPr id="469" name="Google Shape;469;p9"/>
          <p:cNvSpPr txBox="1"/>
          <p:nvPr/>
        </p:nvSpPr>
        <p:spPr>
          <a:xfrm>
            <a:off x="4765622" y="5874343"/>
            <a:ext cx="1486085" cy="254028"/>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ЦАГААНДЭЛ-УУЛ</a:t>
            </a:r>
            <a:endParaRPr/>
          </a:p>
          <a:p>
            <a:pPr marL="0" marR="0" lvl="0" indent="0" algn="r"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Өлзий</a:t>
            </a:r>
            <a:endParaRPr sz="900" b="0" i="0" u="none" strike="noStrike" cap="none">
              <a:solidFill>
                <a:srgbClr val="FF0000"/>
              </a:solidFill>
              <a:latin typeface="Arial"/>
              <a:ea typeface="Arial"/>
              <a:cs typeface="Arial"/>
              <a:sym typeface="Arial"/>
            </a:endParaRPr>
          </a:p>
        </p:txBody>
      </p:sp>
      <p:sp>
        <p:nvSpPr>
          <p:cNvPr id="470" name="Google Shape;470;p9"/>
          <p:cNvSpPr txBox="1"/>
          <p:nvPr/>
        </p:nvSpPr>
        <p:spPr>
          <a:xfrm>
            <a:off x="5428109" y="856873"/>
            <a:ext cx="1052255" cy="2426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БАГА ИЛЭНХ</a:t>
            </a:r>
            <a:endParaRPr/>
          </a:p>
          <a:p>
            <a:pPr marL="0" marR="0" lvl="0" indent="0" algn="l" rtl="0">
              <a:lnSpc>
                <a:spcPct val="90000"/>
              </a:lnSpc>
              <a:spcBef>
                <a:spcPts val="0"/>
              </a:spcBef>
              <a:spcAft>
                <a:spcPts val="0"/>
              </a:spcAft>
              <a:buClr>
                <a:srgbClr val="7030A0"/>
              </a:buClr>
              <a:buSzPts val="900"/>
              <a:buFont typeface="Arial"/>
              <a:buNone/>
            </a:pPr>
            <a:r>
              <a:rPr lang="en-US" sz="900">
                <a:solidFill>
                  <a:srgbClr val="7030A0"/>
                </a:solidFill>
                <a:latin typeface="Arial"/>
                <a:ea typeface="Arial"/>
                <a:cs typeface="Arial"/>
                <a:sym typeface="Arial"/>
              </a:rPr>
              <a:t>Айнек гол</a:t>
            </a:r>
            <a:endParaRPr sz="900" b="0" i="0" u="none" strike="noStrike" cap="none">
              <a:solidFill>
                <a:srgbClr val="7030A0"/>
              </a:solidFill>
              <a:latin typeface="Arial"/>
              <a:ea typeface="Arial"/>
              <a:cs typeface="Arial"/>
              <a:sym typeface="Arial"/>
            </a:endParaRPr>
          </a:p>
        </p:txBody>
      </p:sp>
      <p:sp>
        <p:nvSpPr>
          <p:cNvPr id="471" name="Google Shape;471;p9"/>
          <p:cNvSpPr txBox="1"/>
          <p:nvPr/>
        </p:nvSpPr>
        <p:spPr>
          <a:xfrm>
            <a:off x="11148490" y="2441567"/>
            <a:ext cx="699024" cy="2045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СҮМБЭР</a:t>
            </a:r>
            <a:endParaRPr sz="900" b="1" i="0" u="none" strike="noStrike" cap="none">
              <a:solidFill>
                <a:srgbClr val="3F3F3F"/>
              </a:solidFill>
              <a:latin typeface="Arial"/>
              <a:ea typeface="Arial"/>
              <a:cs typeface="Arial"/>
              <a:sym typeface="Arial"/>
            </a:endParaRPr>
          </a:p>
          <a:p>
            <a:pPr marL="0" marR="0" lvl="0" indent="0" algn="l" rtl="0">
              <a:lnSpc>
                <a:spcPct val="90000"/>
              </a:lnSpc>
              <a:spcBef>
                <a:spcPts val="0"/>
              </a:spcBef>
              <a:spcAft>
                <a:spcPts val="0"/>
              </a:spcAft>
              <a:buClr>
                <a:srgbClr val="FF0000"/>
              </a:buClr>
              <a:buSzPts val="900"/>
              <a:buFont typeface="Arial"/>
              <a:buNone/>
            </a:pPr>
            <a:r>
              <a:rPr lang="en-US" sz="900">
                <a:solidFill>
                  <a:srgbClr val="FF0000"/>
                </a:solidFill>
                <a:latin typeface="Arial"/>
                <a:ea typeface="Arial"/>
                <a:cs typeface="Arial"/>
                <a:sym typeface="Arial"/>
              </a:rPr>
              <a:t>Рашаан</a:t>
            </a:r>
            <a:endParaRPr/>
          </a:p>
        </p:txBody>
      </p:sp>
      <p:sp>
        <p:nvSpPr>
          <p:cNvPr id="472" name="Google Shape;472;p9"/>
          <p:cNvSpPr/>
          <p:nvPr/>
        </p:nvSpPr>
        <p:spPr>
          <a:xfrm>
            <a:off x="6203950" y="5658062"/>
            <a:ext cx="0" cy="455271"/>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9"/>
          <p:cNvSpPr/>
          <p:nvPr/>
        </p:nvSpPr>
        <p:spPr>
          <a:xfrm>
            <a:off x="5357811" y="5332622"/>
            <a:ext cx="45719" cy="411033"/>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9"/>
          <p:cNvSpPr/>
          <p:nvPr/>
        </p:nvSpPr>
        <p:spPr>
          <a:xfrm>
            <a:off x="7308969" y="5378951"/>
            <a:ext cx="0" cy="455271"/>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9"/>
          <p:cNvSpPr/>
          <p:nvPr/>
        </p:nvSpPr>
        <p:spPr>
          <a:xfrm rot="-5400000" flipH="1">
            <a:off x="8597119" y="4831679"/>
            <a:ext cx="45719" cy="805251"/>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9"/>
          <p:cNvSpPr/>
          <p:nvPr/>
        </p:nvSpPr>
        <p:spPr>
          <a:xfrm rot="-5400000" flipH="1">
            <a:off x="9172051" y="4258073"/>
            <a:ext cx="45719" cy="799884"/>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p9"/>
          <p:cNvSpPr txBox="1"/>
          <p:nvPr/>
        </p:nvSpPr>
        <p:spPr>
          <a:xfrm>
            <a:off x="5791917" y="484961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Өмн</a:t>
            </a:r>
            <a:r>
              <a:rPr lang="en-US" sz="800">
                <a:solidFill>
                  <a:srgbClr val="595959"/>
                </a:solidFill>
                <a:latin typeface="Arial"/>
                <a:ea typeface="Arial"/>
                <a:cs typeface="Arial"/>
                <a:sym typeface="Arial"/>
              </a:rPr>
              <a:t>өговь</a:t>
            </a:r>
            <a:endParaRPr sz="800" i="0" u="none" strike="noStrike" cap="none">
              <a:solidFill>
                <a:srgbClr val="595959"/>
              </a:solidFill>
              <a:latin typeface="Arial"/>
              <a:ea typeface="Arial"/>
              <a:cs typeface="Arial"/>
              <a:sym typeface="Arial"/>
            </a:endParaRPr>
          </a:p>
        </p:txBody>
      </p:sp>
      <p:sp>
        <p:nvSpPr>
          <p:cNvPr id="478" name="Google Shape;478;p9"/>
          <p:cNvSpPr txBox="1"/>
          <p:nvPr/>
        </p:nvSpPr>
        <p:spPr>
          <a:xfrm>
            <a:off x="6333250" y="386028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Дундговь</a:t>
            </a:r>
            <a:endParaRPr sz="800" i="0" u="none" strike="noStrike" cap="none">
              <a:solidFill>
                <a:srgbClr val="595959"/>
              </a:solidFill>
              <a:latin typeface="Arial"/>
              <a:ea typeface="Arial"/>
              <a:cs typeface="Arial"/>
              <a:sym typeface="Arial"/>
            </a:endParaRPr>
          </a:p>
        </p:txBody>
      </p:sp>
      <p:sp>
        <p:nvSpPr>
          <p:cNvPr id="479" name="Google Shape;479;p9"/>
          <p:cNvSpPr txBox="1"/>
          <p:nvPr/>
        </p:nvSpPr>
        <p:spPr>
          <a:xfrm>
            <a:off x="7530296" y="4317484"/>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Дорноговь</a:t>
            </a:r>
            <a:endParaRPr sz="800" i="0" u="none" strike="noStrike" cap="none">
              <a:solidFill>
                <a:srgbClr val="595959"/>
              </a:solidFill>
              <a:latin typeface="Arial"/>
              <a:ea typeface="Arial"/>
              <a:cs typeface="Arial"/>
              <a:sym typeface="Arial"/>
            </a:endParaRPr>
          </a:p>
        </p:txBody>
      </p:sp>
      <p:sp>
        <p:nvSpPr>
          <p:cNvPr id="480" name="Google Shape;480;p9"/>
          <p:cNvSpPr txBox="1"/>
          <p:nvPr/>
        </p:nvSpPr>
        <p:spPr>
          <a:xfrm>
            <a:off x="5208978" y="3615098"/>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Өвөрхангай</a:t>
            </a:r>
            <a:endParaRPr sz="800" i="0" u="none" strike="noStrike" cap="none">
              <a:solidFill>
                <a:srgbClr val="595959"/>
              </a:solidFill>
              <a:latin typeface="Arial"/>
              <a:ea typeface="Arial"/>
              <a:cs typeface="Arial"/>
              <a:sym typeface="Arial"/>
            </a:endParaRPr>
          </a:p>
        </p:txBody>
      </p:sp>
      <p:sp>
        <p:nvSpPr>
          <p:cNvPr id="481" name="Google Shape;481;p9"/>
          <p:cNvSpPr txBox="1"/>
          <p:nvPr/>
        </p:nvSpPr>
        <p:spPr>
          <a:xfrm>
            <a:off x="4307147" y="3699961"/>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Баянхонгор</a:t>
            </a:r>
            <a:endParaRPr sz="800" i="0" u="none" strike="noStrike" cap="none">
              <a:solidFill>
                <a:srgbClr val="595959"/>
              </a:solidFill>
              <a:latin typeface="Arial"/>
              <a:ea typeface="Arial"/>
              <a:cs typeface="Arial"/>
              <a:sym typeface="Arial"/>
            </a:endParaRPr>
          </a:p>
        </p:txBody>
      </p:sp>
      <p:sp>
        <p:nvSpPr>
          <p:cNvPr id="482" name="Google Shape;482;p9"/>
          <p:cNvSpPr txBox="1"/>
          <p:nvPr/>
        </p:nvSpPr>
        <p:spPr>
          <a:xfrm>
            <a:off x="3031662" y="3572947"/>
            <a:ext cx="1039553"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Говь-Алтай</a:t>
            </a:r>
            <a:endParaRPr sz="800" i="0" u="none" strike="noStrike" cap="none">
              <a:solidFill>
                <a:srgbClr val="595959"/>
              </a:solidFill>
              <a:latin typeface="Arial"/>
              <a:ea typeface="Arial"/>
              <a:cs typeface="Arial"/>
              <a:sym typeface="Arial"/>
            </a:endParaRPr>
          </a:p>
        </p:txBody>
      </p:sp>
      <p:pic>
        <p:nvPicPr>
          <p:cNvPr id="483" name="Google Shape;483;p9"/>
          <p:cNvPicPr preferRelativeResize="0"/>
          <p:nvPr/>
        </p:nvPicPr>
        <p:blipFill rotWithShape="1">
          <a:blip r:embed="rId4">
            <a:alphaModFix/>
          </a:blip>
          <a:srcRect/>
          <a:stretch/>
        </p:blipFill>
        <p:spPr>
          <a:xfrm>
            <a:off x="5346700" y="5144714"/>
            <a:ext cx="194729" cy="194172"/>
          </a:xfrm>
          <a:prstGeom prst="rect">
            <a:avLst/>
          </a:prstGeom>
          <a:noFill/>
          <a:ln>
            <a:noFill/>
          </a:ln>
        </p:spPr>
      </p:pic>
      <p:pic>
        <p:nvPicPr>
          <p:cNvPr id="484" name="Google Shape;484;p9"/>
          <p:cNvPicPr preferRelativeResize="0"/>
          <p:nvPr/>
        </p:nvPicPr>
        <p:blipFill rotWithShape="1">
          <a:blip r:embed="rId4">
            <a:alphaModFix/>
          </a:blip>
          <a:srcRect/>
          <a:stretch/>
        </p:blipFill>
        <p:spPr>
          <a:xfrm rot="-5400000">
            <a:off x="7997566" y="5015901"/>
            <a:ext cx="194729" cy="194172"/>
          </a:xfrm>
          <a:prstGeom prst="rect">
            <a:avLst/>
          </a:prstGeom>
          <a:noFill/>
          <a:ln>
            <a:noFill/>
          </a:ln>
        </p:spPr>
      </p:pic>
      <p:sp>
        <p:nvSpPr>
          <p:cNvPr id="485" name="Google Shape;485;p9"/>
          <p:cNvSpPr/>
          <p:nvPr/>
        </p:nvSpPr>
        <p:spPr>
          <a:xfrm>
            <a:off x="2902059" y="4184357"/>
            <a:ext cx="58631" cy="452386"/>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9"/>
          <p:cNvSpPr/>
          <p:nvPr/>
        </p:nvSpPr>
        <p:spPr>
          <a:xfrm>
            <a:off x="1827478" y="3726208"/>
            <a:ext cx="58631" cy="452386"/>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7" name="Google Shape;487;p9"/>
          <p:cNvSpPr/>
          <p:nvPr/>
        </p:nvSpPr>
        <p:spPr>
          <a:xfrm rot="5400000">
            <a:off x="1424230" y="2907959"/>
            <a:ext cx="78223" cy="904208"/>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8" name="Google Shape;488;p9"/>
          <p:cNvSpPr/>
          <p:nvPr/>
        </p:nvSpPr>
        <p:spPr>
          <a:xfrm>
            <a:off x="1395778" y="2261411"/>
            <a:ext cx="58631" cy="452386"/>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9"/>
          <p:cNvSpPr/>
          <p:nvPr/>
        </p:nvSpPr>
        <p:spPr>
          <a:xfrm>
            <a:off x="1652687" y="1191315"/>
            <a:ext cx="58631" cy="452386"/>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9"/>
          <p:cNvSpPr/>
          <p:nvPr/>
        </p:nvSpPr>
        <p:spPr>
          <a:xfrm>
            <a:off x="2565856" y="766559"/>
            <a:ext cx="58631" cy="452386"/>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1" name="Google Shape;491;p9"/>
          <p:cNvSpPr/>
          <p:nvPr/>
        </p:nvSpPr>
        <p:spPr>
          <a:xfrm>
            <a:off x="3634633" y="1550987"/>
            <a:ext cx="88054" cy="160519"/>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9"/>
          <p:cNvSpPr/>
          <p:nvPr/>
        </p:nvSpPr>
        <p:spPr>
          <a:xfrm>
            <a:off x="5244142" y="833440"/>
            <a:ext cx="88054" cy="215806"/>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9"/>
          <p:cNvSpPr/>
          <p:nvPr/>
        </p:nvSpPr>
        <p:spPr>
          <a:xfrm>
            <a:off x="5801336" y="1124175"/>
            <a:ext cx="88054" cy="533574"/>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9"/>
          <p:cNvSpPr/>
          <p:nvPr/>
        </p:nvSpPr>
        <p:spPr>
          <a:xfrm>
            <a:off x="6495075" y="1454530"/>
            <a:ext cx="88054" cy="172628"/>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9"/>
          <p:cNvSpPr/>
          <p:nvPr/>
        </p:nvSpPr>
        <p:spPr>
          <a:xfrm>
            <a:off x="6907822" y="1298575"/>
            <a:ext cx="88054" cy="387220"/>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9"/>
          <p:cNvSpPr/>
          <p:nvPr/>
        </p:nvSpPr>
        <p:spPr>
          <a:xfrm>
            <a:off x="8798361" y="1522954"/>
            <a:ext cx="88054" cy="387220"/>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9"/>
          <p:cNvSpPr txBox="1"/>
          <p:nvPr/>
        </p:nvSpPr>
        <p:spPr>
          <a:xfrm>
            <a:off x="7852653" y="1540395"/>
            <a:ext cx="974892" cy="242649"/>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900"/>
              <a:buFont typeface="Arial"/>
              <a:buNone/>
            </a:pPr>
            <a:r>
              <a:rPr lang="en-US" sz="900" b="1">
                <a:solidFill>
                  <a:srgbClr val="3F3F3F"/>
                </a:solidFill>
                <a:latin typeface="Arial"/>
                <a:ea typeface="Arial"/>
                <a:cs typeface="Arial"/>
                <a:sym typeface="Arial"/>
              </a:rPr>
              <a:t>УЛЬХАН</a:t>
            </a:r>
            <a:endParaRPr/>
          </a:p>
          <a:p>
            <a:pPr marL="0" marR="0" lvl="0" indent="0" algn="r" rtl="0">
              <a:lnSpc>
                <a:spcPct val="90000"/>
              </a:lnSpc>
              <a:spcBef>
                <a:spcPts val="0"/>
              </a:spcBef>
              <a:spcAft>
                <a:spcPts val="0"/>
              </a:spcAft>
              <a:buClr>
                <a:srgbClr val="7030A0"/>
              </a:buClr>
              <a:buSzPts val="900"/>
              <a:buFont typeface="Arial"/>
              <a:buNone/>
            </a:pPr>
            <a:r>
              <a:rPr lang="en-US" sz="900">
                <a:solidFill>
                  <a:srgbClr val="7030A0"/>
                </a:solidFill>
                <a:latin typeface="Arial"/>
                <a:ea typeface="Arial"/>
                <a:cs typeface="Arial"/>
                <a:sym typeface="Arial"/>
              </a:rPr>
              <a:t>Дээд ульхан</a:t>
            </a:r>
            <a:endParaRPr sz="900">
              <a:solidFill>
                <a:srgbClr val="7030A0"/>
              </a:solidFill>
              <a:latin typeface="Arial"/>
              <a:ea typeface="Arial"/>
              <a:cs typeface="Arial"/>
              <a:sym typeface="Arial"/>
            </a:endParaRPr>
          </a:p>
        </p:txBody>
      </p:sp>
      <p:sp>
        <p:nvSpPr>
          <p:cNvPr id="498" name="Google Shape;498;p9"/>
          <p:cNvSpPr/>
          <p:nvPr/>
        </p:nvSpPr>
        <p:spPr>
          <a:xfrm>
            <a:off x="9650810" y="1298574"/>
            <a:ext cx="88054" cy="347977"/>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9"/>
          <p:cNvSpPr/>
          <p:nvPr/>
        </p:nvSpPr>
        <p:spPr>
          <a:xfrm rot="5400000">
            <a:off x="9963524" y="2063430"/>
            <a:ext cx="88054" cy="444209"/>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9"/>
          <p:cNvSpPr/>
          <p:nvPr/>
        </p:nvSpPr>
        <p:spPr>
          <a:xfrm>
            <a:off x="10633473" y="1875352"/>
            <a:ext cx="88054" cy="462673"/>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9"/>
          <p:cNvSpPr/>
          <p:nvPr/>
        </p:nvSpPr>
        <p:spPr>
          <a:xfrm rot="5400000">
            <a:off x="11248006" y="2256203"/>
            <a:ext cx="88054" cy="663285"/>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2" name="Google Shape;502;p9"/>
          <p:cNvSpPr/>
          <p:nvPr/>
        </p:nvSpPr>
        <p:spPr>
          <a:xfrm rot="-5400000" flipH="1">
            <a:off x="10489014" y="3152976"/>
            <a:ext cx="45719" cy="799884"/>
          </a:xfrm>
          <a:custGeom>
            <a:avLst/>
            <a:gdLst/>
            <a:ahLst/>
            <a:cxnLst/>
            <a:rect l="l" t="t" r="r" b="b"/>
            <a:pathLst>
              <a:path w="120000" h="455271" extrusionOk="0">
                <a:moveTo>
                  <a:pt x="0" y="0"/>
                </a:moveTo>
                <a:lnTo>
                  <a:pt x="0" y="455271"/>
                </a:lnTo>
              </a:path>
            </a:pathLst>
          </a:custGeom>
          <a:noFill/>
          <a:ln w="9525" cap="flat" cmpd="sng">
            <a:solidFill>
              <a:srgbClr val="0095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3" name="Google Shape;503;p9"/>
          <p:cNvPicPr preferRelativeResize="0"/>
          <p:nvPr/>
        </p:nvPicPr>
        <p:blipFill rotWithShape="1">
          <a:blip r:embed="rId5">
            <a:alphaModFix/>
          </a:blip>
          <a:srcRect/>
          <a:stretch/>
        </p:blipFill>
        <p:spPr>
          <a:xfrm>
            <a:off x="2443970" y="1128468"/>
            <a:ext cx="243186" cy="233226"/>
          </a:xfrm>
          <a:prstGeom prst="rect">
            <a:avLst/>
          </a:prstGeom>
          <a:noFill/>
          <a:ln>
            <a:noFill/>
          </a:ln>
        </p:spPr>
      </p:pic>
      <p:pic>
        <p:nvPicPr>
          <p:cNvPr id="504" name="Google Shape;504;p9"/>
          <p:cNvPicPr preferRelativeResize="0"/>
          <p:nvPr/>
        </p:nvPicPr>
        <p:blipFill rotWithShape="1">
          <a:blip r:embed="rId5">
            <a:alphaModFix/>
          </a:blip>
          <a:srcRect/>
          <a:stretch/>
        </p:blipFill>
        <p:spPr>
          <a:xfrm>
            <a:off x="9984374" y="3400218"/>
            <a:ext cx="243186" cy="233226"/>
          </a:xfrm>
          <a:prstGeom prst="rect">
            <a:avLst/>
          </a:prstGeom>
          <a:noFill/>
          <a:ln>
            <a:noFill/>
          </a:ln>
        </p:spPr>
      </p:pic>
      <p:pic>
        <p:nvPicPr>
          <p:cNvPr id="505" name="Google Shape;505;p9"/>
          <p:cNvPicPr preferRelativeResize="0"/>
          <p:nvPr/>
        </p:nvPicPr>
        <p:blipFill rotWithShape="1">
          <a:blip r:embed="rId5">
            <a:alphaModFix/>
          </a:blip>
          <a:srcRect/>
          <a:stretch/>
        </p:blipFill>
        <p:spPr>
          <a:xfrm>
            <a:off x="6794680" y="1566371"/>
            <a:ext cx="243186" cy="233226"/>
          </a:xfrm>
          <a:prstGeom prst="rect">
            <a:avLst/>
          </a:prstGeom>
          <a:noFill/>
          <a:ln>
            <a:noFill/>
          </a:ln>
        </p:spPr>
      </p:pic>
      <p:sp>
        <p:nvSpPr>
          <p:cNvPr id="506" name="Google Shape;506;p9"/>
          <p:cNvSpPr txBox="1"/>
          <p:nvPr/>
        </p:nvSpPr>
        <p:spPr>
          <a:xfrm>
            <a:off x="2022369" y="2519055"/>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Ховд</a:t>
            </a:r>
            <a:endParaRPr sz="800" i="0" u="none" strike="noStrike" cap="none">
              <a:solidFill>
                <a:srgbClr val="595959"/>
              </a:solidFill>
              <a:latin typeface="Arial"/>
              <a:ea typeface="Arial"/>
              <a:cs typeface="Arial"/>
              <a:sym typeface="Arial"/>
            </a:endParaRPr>
          </a:p>
        </p:txBody>
      </p:sp>
      <p:sp>
        <p:nvSpPr>
          <p:cNvPr id="507" name="Google Shape;507;p9"/>
          <p:cNvSpPr txBox="1"/>
          <p:nvPr/>
        </p:nvSpPr>
        <p:spPr>
          <a:xfrm>
            <a:off x="1192483" y="1726841"/>
            <a:ext cx="850817" cy="25050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Баян-Өлгий</a:t>
            </a:r>
            <a:endParaRPr sz="800" i="0" u="none" strike="noStrike" cap="none">
              <a:solidFill>
                <a:srgbClr val="595959"/>
              </a:solidFill>
              <a:latin typeface="Arial"/>
              <a:ea typeface="Arial"/>
              <a:cs typeface="Arial"/>
              <a:sym typeface="Arial"/>
            </a:endParaRPr>
          </a:p>
        </p:txBody>
      </p:sp>
      <p:sp>
        <p:nvSpPr>
          <p:cNvPr id="508" name="Google Shape;508;p9"/>
          <p:cNvSpPr txBox="1"/>
          <p:nvPr/>
        </p:nvSpPr>
        <p:spPr>
          <a:xfrm>
            <a:off x="2275591" y="1643150"/>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Увс</a:t>
            </a:r>
            <a:endParaRPr sz="800" i="0" u="none" strike="noStrike" cap="none">
              <a:solidFill>
                <a:srgbClr val="595959"/>
              </a:solidFill>
              <a:latin typeface="Arial"/>
              <a:ea typeface="Arial"/>
              <a:cs typeface="Arial"/>
              <a:sym typeface="Arial"/>
            </a:endParaRPr>
          </a:p>
        </p:txBody>
      </p:sp>
      <p:sp>
        <p:nvSpPr>
          <p:cNvPr id="509" name="Google Shape;509;p9"/>
          <p:cNvSpPr txBox="1"/>
          <p:nvPr/>
        </p:nvSpPr>
        <p:spPr>
          <a:xfrm>
            <a:off x="3428651" y="2400415"/>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Завхан</a:t>
            </a:r>
            <a:endParaRPr sz="800" i="0" u="none" strike="noStrike" cap="none">
              <a:solidFill>
                <a:srgbClr val="595959"/>
              </a:solidFill>
              <a:latin typeface="Arial"/>
              <a:ea typeface="Arial"/>
              <a:cs typeface="Arial"/>
              <a:sym typeface="Arial"/>
            </a:endParaRPr>
          </a:p>
        </p:txBody>
      </p:sp>
      <p:sp>
        <p:nvSpPr>
          <p:cNvPr id="510" name="Google Shape;510;p9"/>
          <p:cNvSpPr txBox="1"/>
          <p:nvPr/>
        </p:nvSpPr>
        <p:spPr>
          <a:xfrm>
            <a:off x="4503498" y="1578512"/>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Хөвсгөл</a:t>
            </a:r>
            <a:endParaRPr sz="800" i="0" u="none" strike="noStrike" cap="none">
              <a:solidFill>
                <a:srgbClr val="595959"/>
              </a:solidFill>
              <a:latin typeface="Arial"/>
              <a:ea typeface="Arial"/>
              <a:cs typeface="Arial"/>
              <a:sym typeface="Arial"/>
            </a:endParaRPr>
          </a:p>
        </p:txBody>
      </p:sp>
      <p:sp>
        <p:nvSpPr>
          <p:cNvPr id="511" name="Google Shape;511;p9"/>
          <p:cNvSpPr txBox="1"/>
          <p:nvPr/>
        </p:nvSpPr>
        <p:spPr>
          <a:xfrm>
            <a:off x="4828901" y="2650420"/>
            <a:ext cx="843202" cy="2540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Архангай</a:t>
            </a:r>
            <a:endParaRPr sz="800" i="0" u="none" strike="noStrike" cap="none">
              <a:solidFill>
                <a:srgbClr val="595959"/>
              </a:solidFill>
              <a:latin typeface="Arial"/>
              <a:ea typeface="Arial"/>
              <a:cs typeface="Arial"/>
              <a:sym typeface="Arial"/>
            </a:endParaRPr>
          </a:p>
        </p:txBody>
      </p:sp>
      <p:sp>
        <p:nvSpPr>
          <p:cNvPr id="512" name="Google Shape;512;p9"/>
          <p:cNvSpPr txBox="1"/>
          <p:nvPr/>
        </p:nvSpPr>
        <p:spPr>
          <a:xfrm>
            <a:off x="6663228" y="2944911"/>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Төв</a:t>
            </a:r>
            <a:endParaRPr sz="800" i="0" u="none" strike="noStrike" cap="none">
              <a:solidFill>
                <a:srgbClr val="595959"/>
              </a:solidFill>
              <a:latin typeface="Arial"/>
              <a:ea typeface="Arial"/>
              <a:cs typeface="Arial"/>
              <a:sym typeface="Arial"/>
            </a:endParaRPr>
          </a:p>
        </p:txBody>
      </p:sp>
      <p:sp>
        <p:nvSpPr>
          <p:cNvPr id="513" name="Google Shape;513;p9"/>
          <p:cNvSpPr txBox="1"/>
          <p:nvPr/>
        </p:nvSpPr>
        <p:spPr>
          <a:xfrm>
            <a:off x="7088613" y="2593676"/>
            <a:ext cx="935252"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УЛААНБААТАР</a:t>
            </a:r>
            <a:endParaRPr sz="800" i="0" u="none" strike="noStrike" cap="none">
              <a:solidFill>
                <a:srgbClr val="595959"/>
              </a:solidFill>
              <a:latin typeface="Arial"/>
              <a:ea typeface="Arial"/>
              <a:cs typeface="Arial"/>
              <a:sym typeface="Arial"/>
            </a:endParaRPr>
          </a:p>
        </p:txBody>
      </p:sp>
      <p:sp>
        <p:nvSpPr>
          <p:cNvPr id="514" name="Google Shape;514;p9"/>
          <p:cNvSpPr txBox="1"/>
          <p:nvPr/>
        </p:nvSpPr>
        <p:spPr>
          <a:xfrm>
            <a:off x="5646345" y="2449357"/>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Булган</a:t>
            </a:r>
            <a:endParaRPr sz="800" i="0" u="none" strike="noStrike" cap="none">
              <a:solidFill>
                <a:srgbClr val="595959"/>
              </a:solidFill>
              <a:latin typeface="Arial"/>
              <a:ea typeface="Arial"/>
              <a:cs typeface="Arial"/>
              <a:sym typeface="Arial"/>
            </a:endParaRPr>
          </a:p>
        </p:txBody>
      </p:sp>
      <p:sp>
        <p:nvSpPr>
          <p:cNvPr id="515" name="Google Shape;515;p9"/>
          <p:cNvSpPr txBox="1"/>
          <p:nvPr/>
        </p:nvSpPr>
        <p:spPr>
          <a:xfrm>
            <a:off x="6083116" y="2201217"/>
            <a:ext cx="709575"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Орхон</a:t>
            </a:r>
            <a:endParaRPr sz="800" i="0" u="none" strike="noStrike" cap="none">
              <a:solidFill>
                <a:srgbClr val="595959"/>
              </a:solidFill>
              <a:latin typeface="Arial"/>
              <a:ea typeface="Arial"/>
              <a:cs typeface="Arial"/>
              <a:sym typeface="Arial"/>
            </a:endParaRPr>
          </a:p>
        </p:txBody>
      </p:sp>
      <p:sp>
        <p:nvSpPr>
          <p:cNvPr id="516" name="Google Shape;516;p9"/>
          <p:cNvSpPr txBox="1"/>
          <p:nvPr/>
        </p:nvSpPr>
        <p:spPr>
          <a:xfrm>
            <a:off x="6730746" y="2026801"/>
            <a:ext cx="797181"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Дархан-Уул</a:t>
            </a:r>
            <a:endParaRPr sz="800" i="0" u="none" strike="noStrike" cap="none">
              <a:solidFill>
                <a:srgbClr val="595959"/>
              </a:solidFill>
              <a:latin typeface="Arial"/>
              <a:ea typeface="Arial"/>
              <a:cs typeface="Arial"/>
              <a:sym typeface="Arial"/>
            </a:endParaRPr>
          </a:p>
        </p:txBody>
      </p:sp>
      <p:sp>
        <p:nvSpPr>
          <p:cNvPr id="517" name="Google Shape;517;p9"/>
          <p:cNvSpPr txBox="1"/>
          <p:nvPr/>
        </p:nvSpPr>
        <p:spPr>
          <a:xfrm>
            <a:off x="6220317" y="1791999"/>
            <a:ext cx="666743"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Сэлэнгэ</a:t>
            </a:r>
            <a:endParaRPr sz="800" i="0" u="none" strike="noStrike" cap="none">
              <a:solidFill>
                <a:srgbClr val="595959"/>
              </a:solidFill>
              <a:latin typeface="Arial"/>
              <a:ea typeface="Arial"/>
              <a:cs typeface="Arial"/>
              <a:sym typeface="Arial"/>
            </a:endParaRPr>
          </a:p>
        </p:txBody>
      </p:sp>
      <p:sp>
        <p:nvSpPr>
          <p:cNvPr id="518" name="Google Shape;518;p9"/>
          <p:cNvSpPr txBox="1"/>
          <p:nvPr/>
        </p:nvSpPr>
        <p:spPr>
          <a:xfrm>
            <a:off x="7883981" y="2736526"/>
            <a:ext cx="666743"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Хэнтий</a:t>
            </a:r>
            <a:endParaRPr sz="800" i="0" u="none" strike="noStrike" cap="none">
              <a:solidFill>
                <a:srgbClr val="595959"/>
              </a:solidFill>
              <a:latin typeface="Arial"/>
              <a:ea typeface="Arial"/>
              <a:cs typeface="Arial"/>
              <a:sym typeface="Arial"/>
            </a:endParaRPr>
          </a:p>
        </p:txBody>
      </p:sp>
      <p:sp>
        <p:nvSpPr>
          <p:cNvPr id="519" name="Google Shape;519;p9"/>
          <p:cNvSpPr txBox="1"/>
          <p:nvPr/>
        </p:nvSpPr>
        <p:spPr>
          <a:xfrm>
            <a:off x="7372803" y="3303178"/>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i="0" u="none" strike="noStrike" cap="none">
                <a:solidFill>
                  <a:srgbClr val="595959"/>
                </a:solidFill>
                <a:latin typeface="Arial"/>
                <a:ea typeface="Arial"/>
                <a:cs typeface="Arial"/>
                <a:sym typeface="Arial"/>
              </a:rPr>
              <a:t>Говь-Сүмбэр</a:t>
            </a:r>
            <a:endParaRPr sz="800" i="0" u="none" strike="noStrike" cap="none">
              <a:solidFill>
                <a:srgbClr val="595959"/>
              </a:solidFill>
              <a:latin typeface="Arial"/>
              <a:ea typeface="Arial"/>
              <a:cs typeface="Arial"/>
              <a:sym typeface="Arial"/>
            </a:endParaRPr>
          </a:p>
        </p:txBody>
      </p:sp>
      <p:sp>
        <p:nvSpPr>
          <p:cNvPr id="520" name="Google Shape;520;p9"/>
          <p:cNvSpPr txBox="1"/>
          <p:nvPr/>
        </p:nvSpPr>
        <p:spPr>
          <a:xfrm>
            <a:off x="8762069" y="3321785"/>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a:solidFill>
                  <a:srgbClr val="595959"/>
                </a:solidFill>
                <a:latin typeface="Arial"/>
                <a:ea typeface="Arial"/>
                <a:cs typeface="Arial"/>
                <a:sym typeface="Arial"/>
              </a:rPr>
              <a:t>Сүхбаатар</a:t>
            </a:r>
            <a:endParaRPr sz="800" i="0" u="none" strike="noStrike" cap="none">
              <a:solidFill>
                <a:srgbClr val="595959"/>
              </a:solidFill>
              <a:latin typeface="Arial"/>
              <a:ea typeface="Arial"/>
              <a:cs typeface="Arial"/>
              <a:sym typeface="Arial"/>
            </a:endParaRPr>
          </a:p>
        </p:txBody>
      </p:sp>
      <p:sp>
        <p:nvSpPr>
          <p:cNvPr id="521" name="Google Shape;521;p9"/>
          <p:cNvSpPr txBox="1"/>
          <p:nvPr/>
        </p:nvSpPr>
        <p:spPr>
          <a:xfrm>
            <a:off x="9003254" y="2275310"/>
            <a:ext cx="837898" cy="1794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595959"/>
              </a:buClr>
              <a:buSzPts val="800"/>
              <a:buFont typeface="Arial"/>
              <a:buNone/>
            </a:pPr>
            <a:r>
              <a:rPr lang="en-US" sz="800">
                <a:solidFill>
                  <a:srgbClr val="595959"/>
                </a:solidFill>
                <a:latin typeface="Arial"/>
                <a:ea typeface="Arial"/>
                <a:cs typeface="Arial"/>
                <a:sym typeface="Arial"/>
              </a:rPr>
              <a:t>Дорнод</a:t>
            </a:r>
            <a:endParaRPr sz="800" i="0" u="none" strike="noStrike" cap="none">
              <a:solidFill>
                <a:srgbClr val="595959"/>
              </a:solidFill>
              <a:latin typeface="Arial"/>
              <a:ea typeface="Arial"/>
              <a:cs typeface="Arial"/>
              <a:sym typeface="Arial"/>
            </a:endParaRPr>
          </a:p>
        </p:txBody>
      </p:sp>
      <p:pic>
        <p:nvPicPr>
          <p:cNvPr id="522" name="Google Shape;522;p9"/>
          <p:cNvPicPr preferRelativeResize="0"/>
          <p:nvPr/>
        </p:nvPicPr>
        <p:blipFill rotWithShape="1">
          <a:blip r:embed="rId6">
            <a:alphaModFix/>
          </a:blip>
          <a:srcRect l="40370" t="2384" b="1"/>
          <a:stretch/>
        </p:blipFill>
        <p:spPr>
          <a:xfrm>
            <a:off x="429721" y="5038552"/>
            <a:ext cx="274794" cy="72475"/>
          </a:xfrm>
          <a:prstGeom prst="rect">
            <a:avLst/>
          </a:prstGeom>
          <a:noFill/>
          <a:ln>
            <a:noFill/>
          </a:ln>
        </p:spPr>
      </p:pic>
      <p:sp>
        <p:nvSpPr>
          <p:cNvPr id="523" name="Google Shape;523;p9"/>
          <p:cNvSpPr/>
          <p:nvPr/>
        </p:nvSpPr>
        <p:spPr>
          <a:xfrm>
            <a:off x="429721" y="5319504"/>
            <a:ext cx="260099" cy="45719"/>
          </a:xfrm>
          <a:custGeom>
            <a:avLst/>
            <a:gdLst/>
            <a:ahLst/>
            <a:cxnLst/>
            <a:rect l="l" t="t" r="r" b="b"/>
            <a:pathLst>
              <a:path w="448733" h="120000" extrusionOk="0">
                <a:moveTo>
                  <a:pt x="0" y="0"/>
                </a:moveTo>
                <a:lnTo>
                  <a:pt x="448733" y="0"/>
                </a:lnTo>
              </a:path>
            </a:pathLst>
          </a:custGeom>
          <a:noFill/>
          <a:ln w="12700" cap="flat" cmpd="sng">
            <a:solidFill>
              <a:srgbClr val="7273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4" name="Google Shape;524;p9"/>
          <p:cNvPicPr preferRelativeResize="0"/>
          <p:nvPr/>
        </p:nvPicPr>
        <p:blipFill rotWithShape="1">
          <a:blip r:embed="rId4">
            <a:alphaModFix/>
          </a:blip>
          <a:srcRect/>
          <a:stretch/>
        </p:blipFill>
        <p:spPr>
          <a:xfrm>
            <a:off x="2904143" y="3983219"/>
            <a:ext cx="194729" cy="194172"/>
          </a:xfrm>
          <a:prstGeom prst="rect">
            <a:avLst/>
          </a:prstGeom>
          <a:noFill/>
          <a:ln>
            <a:noFill/>
          </a:ln>
        </p:spPr>
      </p:pic>
      <p:pic>
        <p:nvPicPr>
          <p:cNvPr id="525" name="Google Shape;525;p9"/>
          <p:cNvPicPr preferRelativeResize="0"/>
          <p:nvPr/>
        </p:nvPicPr>
        <p:blipFill rotWithShape="1">
          <a:blip r:embed="rId4">
            <a:alphaModFix/>
          </a:blip>
          <a:srcRect/>
          <a:stretch/>
        </p:blipFill>
        <p:spPr>
          <a:xfrm>
            <a:off x="1936365" y="3134756"/>
            <a:ext cx="194729" cy="194172"/>
          </a:xfrm>
          <a:prstGeom prst="rect">
            <a:avLst/>
          </a:prstGeom>
          <a:noFill/>
          <a:ln>
            <a:noFill/>
          </a:ln>
        </p:spPr>
      </p:pic>
      <p:pic>
        <p:nvPicPr>
          <p:cNvPr id="526" name="Google Shape;526;p9"/>
          <p:cNvPicPr preferRelativeResize="0"/>
          <p:nvPr/>
        </p:nvPicPr>
        <p:blipFill rotWithShape="1">
          <a:blip r:embed="rId4">
            <a:alphaModFix/>
          </a:blip>
          <a:srcRect/>
          <a:stretch/>
        </p:blipFill>
        <p:spPr>
          <a:xfrm>
            <a:off x="1657688" y="1447690"/>
            <a:ext cx="194729" cy="194172"/>
          </a:xfrm>
          <a:prstGeom prst="rect">
            <a:avLst/>
          </a:prstGeom>
          <a:noFill/>
          <a:ln>
            <a:noFill/>
          </a:ln>
        </p:spPr>
      </p:pic>
      <p:pic>
        <p:nvPicPr>
          <p:cNvPr id="527" name="Google Shape;527;p9"/>
          <p:cNvPicPr preferRelativeResize="0"/>
          <p:nvPr/>
        </p:nvPicPr>
        <p:blipFill rotWithShape="1">
          <a:blip r:embed="rId4">
            <a:alphaModFix/>
          </a:blip>
          <a:srcRect/>
          <a:stretch/>
        </p:blipFill>
        <p:spPr>
          <a:xfrm>
            <a:off x="5250502" y="882841"/>
            <a:ext cx="194729" cy="194172"/>
          </a:xfrm>
          <a:prstGeom prst="rect">
            <a:avLst/>
          </a:prstGeom>
          <a:noFill/>
          <a:ln>
            <a:noFill/>
          </a:ln>
        </p:spPr>
      </p:pic>
      <p:pic>
        <p:nvPicPr>
          <p:cNvPr id="528" name="Google Shape;528;p9"/>
          <p:cNvPicPr preferRelativeResize="0"/>
          <p:nvPr/>
        </p:nvPicPr>
        <p:blipFill rotWithShape="1">
          <a:blip r:embed="rId4">
            <a:alphaModFix/>
          </a:blip>
          <a:srcRect/>
          <a:stretch/>
        </p:blipFill>
        <p:spPr>
          <a:xfrm>
            <a:off x="10948617" y="2348255"/>
            <a:ext cx="194729" cy="194172"/>
          </a:xfrm>
          <a:prstGeom prst="rect">
            <a:avLst/>
          </a:prstGeom>
          <a:noFill/>
          <a:ln>
            <a:noFill/>
          </a:ln>
        </p:spPr>
      </p:pic>
      <p:pic>
        <p:nvPicPr>
          <p:cNvPr id="529" name="Google Shape;529;p9"/>
          <p:cNvPicPr preferRelativeResize="0"/>
          <p:nvPr/>
        </p:nvPicPr>
        <p:blipFill rotWithShape="1">
          <a:blip r:embed="rId4">
            <a:alphaModFix/>
          </a:blip>
          <a:srcRect/>
          <a:stretch/>
        </p:blipFill>
        <p:spPr>
          <a:xfrm>
            <a:off x="8808525" y="1733441"/>
            <a:ext cx="194729" cy="194172"/>
          </a:xfrm>
          <a:prstGeom prst="rect">
            <a:avLst/>
          </a:prstGeom>
          <a:noFill/>
          <a:ln>
            <a:noFill/>
          </a:ln>
        </p:spPr>
      </p:pic>
      <p:pic>
        <p:nvPicPr>
          <p:cNvPr id="530" name="Google Shape;530;p9"/>
          <p:cNvPicPr preferRelativeResize="0"/>
          <p:nvPr/>
        </p:nvPicPr>
        <p:blipFill rotWithShape="1">
          <a:blip r:embed="rId4">
            <a:alphaModFix/>
          </a:blip>
          <a:srcRect/>
          <a:stretch/>
        </p:blipFill>
        <p:spPr>
          <a:xfrm>
            <a:off x="9800872" y="2046483"/>
            <a:ext cx="194729" cy="194172"/>
          </a:xfrm>
          <a:prstGeom prst="rect">
            <a:avLst/>
          </a:prstGeom>
          <a:noFill/>
          <a:ln>
            <a:noFill/>
          </a:ln>
        </p:spPr>
      </p:pic>
      <p:pic>
        <p:nvPicPr>
          <p:cNvPr id="531" name="Google Shape;531;p9"/>
          <p:cNvPicPr preferRelativeResize="0"/>
          <p:nvPr/>
        </p:nvPicPr>
        <p:blipFill rotWithShape="1">
          <a:blip r:embed="rId4">
            <a:alphaModFix/>
          </a:blip>
          <a:srcRect/>
          <a:stretch/>
        </p:blipFill>
        <p:spPr>
          <a:xfrm>
            <a:off x="10624162" y="2178224"/>
            <a:ext cx="194729" cy="194172"/>
          </a:xfrm>
          <a:prstGeom prst="rect">
            <a:avLst/>
          </a:prstGeom>
          <a:noFill/>
          <a:ln>
            <a:noFill/>
          </a:ln>
        </p:spPr>
      </p:pic>
      <p:sp>
        <p:nvSpPr>
          <p:cNvPr id="532" name="Google Shape;532;p9"/>
          <p:cNvSpPr/>
          <p:nvPr/>
        </p:nvSpPr>
        <p:spPr>
          <a:xfrm>
            <a:off x="3188" y="163213"/>
            <a:ext cx="12211736" cy="295274"/>
          </a:xfrm>
          <a:prstGeom prst="rect">
            <a:avLst/>
          </a:prstGeom>
          <a:solidFill>
            <a:srgbClr val="002984">
              <a:alpha val="84705"/>
            </a:srgbClr>
          </a:solid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600" b="0" i="0" u="none" strike="noStrike" cap="none">
                <a:solidFill>
                  <a:schemeClr val="lt1"/>
                </a:solidFill>
                <a:latin typeface="Arial"/>
                <a:ea typeface="Arial"/>
                <a:cs typeface="Arial"/>
                <a:sym typeface="Arial"/>
              </a:rPr>
              <a:t>БООМТЫН СЭРГЭЛТИЙН ХҮРЭЭНД ХИЙГДЭЖ БУЙ АЖЛУУДЫН БАЙРШИЛ</a:t>
            </a:r>
            <a:endParaRPr sz="1600" b="0" i="0" u="none" strike="noStrike" cap="none">
              <a:solidFill>
                <a:schemeClr val="lt1"/>
              </a:solidFill>
              <a:latin typeface="Arial"/>
              <a:ea typeface="Arial"/>
              <a:cs typeface="Arial"/>
              <a:sym typeface="Arial"/>
            </a:endParaRPr>
          </a:p>
        </p:txBody>
      </p:sp>
      <p:sp>
        <p:nvSpPr>
          <p:cNvPr id="533" name="Google Shape;533;p9"/>
          <p:cNvSpPr txBox="1"/>
          <p:nvPr/>
        </p:nvSpPr>
        <p:spPr>
          <a:xfrm>
            <a:off x="715902" y="4981712"/>
            <a:ext cx="3083047" cy="1673471"/>
          </a:xfrm>
          <a:prstGeom prst="rect">
            <a:avLst/>
          </a:prstGeom>
          <a:noFill/>
          <a:ln>
            <a:noFill/>
          </a:ln>
        </p:spPr>
        <p:txBody>
          <a:bodyPr spcFirstLastPara="1" wrap="square" lIns="61525" tIns="30750" rIns="61525" bIns="30750" anchor="t" anchorCtr="0">
            <a:noAutofit/>
          </a:bodyPr>
          <a:lstStyle/>
          <a:p>
            <a:pPr marL="0" marR="0" lvl="0" indent="0" algn="l" rtl="0">
              <a:spcBef>
                <a:spcPts val="0"/>
              </a:spcBef>
              <a:spcAft>
                <a:spcPts val="0"/>
              </a:spcAft>
              <a:buNone/>
            </a:pPr>
            <a:r>
              <a:rPr lang="en-US" sz="1000" b="0" u="none">
                <a:solidFill>
                  <a:srgbClr val="1A3675"/>
                </a:solidFill>
                <a:latin typeface="Arial"/>
                <a:ea typeface="Arial"/>
                <a:cs typeface="Arial"/>
                <a:sym typeface="Arial"/>
              </a:rPr>
              <a:t>Улсын хил</a:t>
            </a:r>
            <a:endParaRPr/>
          </a:p>
          <a:p>
            <a:pPr marL="0" marR="0" lvl="0" indent="0" algn="l" rtl="0">
              <a:spcBef>
                <a:spcPts val="600"/>
              </a:spcBef>
              <a:spcAft>
                <a:spcPts val="0"/>
              </a:spcAft>
              <a:buNone/>
            </a:pPr>
            <a:r>
              <a:rPr lang="en-US" sz="1000" b="0" u="none">
                <a:solidFill>
                  <a:srgbClr val="1A3675"/>
                </a:solidFill>
                <a:latin typeface="Arial"/>
                <a:ea typeface="Arial"/>
                <a:cs typeface="Arial"/>
                <a:sym typeface="Arial"/>
              </a:rPr>
              <a:t>Аймгийн хил</a:t>
            </a:r>
            <a:endParaRPr/>
          </a:p>
          <a:p>
            <a:pPr marL="0" marR="0" lvl="0" indent="0" algn="l" rtl="0">
              <a:spcBef>
                <a:spcPts val="600"/>
              </a:spcBef>
              <a:spcAft>
                <a:spcPts val="0"/>
              </a:spcAft>
              <a:buNone/>
            </a:pPr>
            <a:r>
              <a:rPr lang="en-US" sz="1000" b="0" u="none">
                <a:solidFill>
                  <a:srgbClr val="1A3675"/>
                </a:solidFill>
                <a:latin typeface="Arial"/>
                <a:ea typeface="Arial"/>
                <a:cs typeface="Arial"/>
                <a:sym typeface="Arial"/>
              </a:rPr>
              <a:t>Барилга угсралтын ажил хийгдэж буй боомт</a:t>
            </a:r>
            <a:endParaRPr/>
          </a:p>
          <a:p>
            <a:pPr marL="0" marR="0" lvl="0" indent="0" algn="l" rtl="0">
              <a:spcBef>
                <a:spcPts val="600"/>
              </a:spcBef>
              <a:spcAft>
                <a:spcPts val="0"/>
              </a:spcAft>
              <a:buNone/>
            </a:pPr>
            <a:r>
              <a:rPr lang="en-US" sz="1000" b="0" u="none">
                <a:solidFill>
                  <a:srgbClr val="1A3675"/>
                </a:solidFill>
                <a:latin typeface="Arial"/>
                <a:ea typeface="Arial"/>
                <a:cs typeface="Arial"/>
                <a:sym typeface="Arial"/>
              </a:rPr>
              <a:t>Нарийвчилсан зураг төсөл хийгдэж буй боомт</a:t>
            </a:r>
            <a:endParaRPr/>
          </a:p>
          <a:p>
            <a:pPr marL="0" marR="0" lvl="0" indent="0" algn="l" rtl="0">
              <a:spcBef>
                <a:spcPts val="600"/>
              </a:spcBef>
              <a:spcAft>
                <a:spcPts val="0"/>
              </a:spcAft>
              <a:buNone/>
            </a:pPr>
            <a:r>
              <a:rPr lang="en-US" sz="1000" b="0" u="none">
                <a:solidFill>
                  <a:srgbClr val="1A3675"/>
                </a:solidFill>
                <a:latin typeface="Arial"/>
                <a:ea typeface="Arial"/>
                <a:cs typeface="Arial"/>
                <a:sym typeface="Arial"/>
              </a:rPr>
              <a:t>Суурь судалгаа, концепци хийгдэж буй боомт</a:t>
            </a:r>
            <a:endParaRPr/>
          </a:p>
          <a:p>
            <a:pPr marL="0" marR="0" lvl="0" indent="0" algn="l" rtl="0">
              <a:spcBef>
                <a:spcPts val="600"/>
              </a:spcBef>
              <a:spcAft>
                <a:spcPts val="0"/>
              </a:spcAft>
              <a:buNone/>
            </a:pPr>
            <a:r>
              <a:rPr lang="en-US" sz="1000" b="0" u="none">
                <a:solidFill>
                  <a:srgbClr val="1A3675"/>
                </a:solidFill>
                <a:latin typeface="Arial"/>
                <a:ea typeface="Arial"/>
                <a:cs typeface="Arial"/>
                <a:sym typeface="Arial"/>
              </a:rPr>
              <a:t>Төсөл хэрэгжиж буй аймаг</a:t>
            </a:r>
            <a:endParaRPr sz="1000" b="0" u="none">
              <a:solidFill>
                <a:srgbClr val="1A3675"/>
              </a:solidFill>
              <a:latin typeface="Arial"/>
              <a:ea typeface="Arial"/>
              <a:cs typeface="Arial"/>
              <a:sym typeface="Arial"/>
            </a:endParaRPr>
          </a:p>
          <a:p>
            <a:pPr marL="0" marR="0" lvl="0" indent="0" algn="l" rtl="0">
              <a:spcBef>
                <a:spcPts val="600"/>
              </a:spcBef>
              <a:spcAft>
                <a:spcPts val="0"/>
              </a:spcAft>
              <a:buNone/>
            </a:pPr>
            <a:r>
              <a:rPr lang="en-US" sz="1000" b="0" u="none">
                <a:solidFill>
                  <a:srgbClr val="1A3675"/>
                </a:solidFill>
                <a:latin typeface="Arial"/>
                <a:ea typeface="Arial"/>
                <a:cs typeface="Arial"/>
                <a:sym typeface="Arial"/>
              </a:rPr>
              <a:t>ADB, RIBS төсөл хэрэгжиж буй боомт</a:t>
            </a:r>
            <a:endParaRPr/>
          </a:p>
        </p:txBody>
      </p:sp>
      <p:sp>
        <p:nvSpPr>
          <p:cNvPr id="534" name="Google Shape;534;p9"/>
          <p:cNvSpPr/>
          <p:nvPr/>
        </p:nvSpPr>
        <p:spPr>
          <a:xfrm>
            <a:off x="7192678" y="5226381"/>
            <a:ext cx="229509" cy="228537"/>
          </a:xfrm>
          <a:custGeom>
            <a:avLst/>
            <a:gdLst/>
            <a:ahLst/>
            <a:cxnLst/>
            <a:rect l="l" t="t" r="r" b="b"/>
            <a:pathLst>
              <a:path w="382406" h="380787" extrusionOk="0">
                <a:moveTo>
                  <a:pt x="373131" y="167640"/>
                </a:moveTo>
                <a:cubicBezTo>
                  <a:pt x="381703" y="160020"/>
                  <a:pt x="384561" y="148590"/>
                  <a:pt x="380751" y="138113"/>
                </a:cubicBezTo>
                <a:cubicBezTo>
                  <a:pt x="376941" y="127635"/>
                  <a:pt x="367416" y="120968"/>
                  <a:pt x="355986" y="120968"/>
                </a:cubicBezTo>
                <a:lnTo>
                  <a:pt x="268356" y="120968"/>
                </a:lnTo>
                <a:cubicBezTo>
                  <a:pt x="256926" y="120968"/>
                  <a:pt x="247401" y="113348"/>
                  <a:pt x="243591" y="102870"/>
                </a:cubicBezTo>
                <a:lnTo>
                  <a:pt x="215968" y="18097"/>
                </a:lnTo>
                <a:cubicBezTo>
                  <a:pt x="212158" y="7620"/>
                  <a:pt x="202633" y="0"/>
                  <a:pt x="191203" y="0"/>
                </a:cubicBezTo>
                <a:cubicBezTo>
                  <a:pt x="179773" y="0"/>
                  <a:pt x="170248" y="7620"/>
                  <a:pt x="166438" y="18097"/>
                </a:cubicBezTo>
                <a:lnTo>
                  <a:pt x="138816" y="102870"/>
                </a:lnTo>
                <a:cubicBezTo>
                  <a:pt x="135006" y="113348"/>
                  <a:pt x="125481" y="120968"/>
                  <a:pt x="114051" y="120968"/>
                </a:cubicBezTo>
                <a:lnTo>
                  <a:pt x="26421" y="120968"/>
                </a:lnTo>
                <a:cubicBezTo>
                  <a:pt x="15943" y="120968"/>
                  <a:pt x="5466" y="127635"/>
                  <a:pt x="1656" y="138113"/>
                </a:cubicBezTo>
                <a:cubicBezTo>
                  <a:pt x="-2154" y="148590"/>
                  <a:pt x="703" y="160020"/>
                  <a:pt x="9276" y="167640"/>
                </a:cubicBezTo>
                <a:lnTo>
                  <a:pt x="39756" y="195263"/>
                </a:lnTo>
                <a:lnTo>
                  <a:pt x="78808" y="229552"/>
                </a:lnTo>
                <a:cubicBezTo>
                  <a:pt x="82618" y="233363"/>
                  <a:pt x="85476" y="237173"/>
                  <a:pt x="86428" y="241935"/>
                </a:cubicBezTo>
                <a:cubicBezTo>
                  <a:pt x="87381" y="246698"/>
                  <a:pt x="87381" y="252413"/>
                  <a:pt x="86428" y="257175"/>
                </a:cubicBezTo>
                <a:lnTo>
                  <a:pt x="59758" y="346710"/>
                </a:lnTo>
                <a:cubicBezTo>
                  <a:pt x="55948" y="357188"/>
                  <a:pt x="59758" y="368618"/>
                  <a:pt x="69283" y="375285"/>
                </a:cubicBezTo>
                <a:cubicBezTo>
                  <a:pt x="77856" y="381953"/>
                  <a:pt x="90238" y="381953"/>
                  <a:pt x="99763" y="376238"/>
                </a:cubicBezTo>
                <a:lnTo>
                  <a:pt x="175963" y="322898"/>
                </a:lnTo>
                <a:cubicBezTo>
                  <a:pt x="184536" y="316230"/>
                  <a:pt x="196918" y="316230"/>
                  <a:pt x="205491" y="322898"/>
                </a:cubicBezTo>
                <a:lnTo>
                  <a:pt x="281691" y="376238"/>
                </a:lnTo>
                <a:cubicBezTo>
                  <a:pt x="291216" y="382905"/>
                  <a:pt x="302646" y="381953"/>
                  <a:pt x="312171" y="375285"/>
                </a:cubicBezTo>
                <a:cubicBezTo>
                  <a:pt x="320743" y="368618"/>
                  <a:pt x="324553" y="357188"/>
                  <a:pt x="321696" y="346710"/>
                </a:cubicBezTo>
                <a:lnTo>
                  <a:pt x="295978" y="257175"/>
                </a:lnTo>
                <a:cubicBezTo>
                  <a:pt x="293121" y="247650"/>
                  <a:pt x="295978" y="236220"/>
                  <a:pt x="303598" y="229552"/>
                </a:cubicBezTo>
                <a:lnTo>
                  <a:pt x="373131" y="167640"/>
                </a:lnTo>
                <a:close/>
              </a:path>
            </a:pathLst>
          </a:custGeom>
          <a:solidFill>
            <a:schemeClr val="accent2"/>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9"/>
          <p:cNvSpPr/>
          <p:nvPr/>
        </p:nvSpPr>
        <p:spPr>
          <a:xfrm>
            <a:off x="477436" y="6375732"/>
            <a:ext cx="147864" cy="147238"/>
          </a:xfrm>
          <a:custGeom>
            <a:avLst/>
            <a:gdLst/>
            <a:ahLst/>
            <a:cxnLst/>
            <a:rect l="l" t="t" r="r" b="b"/>
            <a:pathLst>
              <a:path w="382406" h="380787" extrusionOk="0">
                <a:moveTo>
                  <a:pt x="373131" y="167640"/>
                </a:moveTo>
                <a:cubicBezTo>
                  <a:pt x="381703" y="160020"/>
                  <a:pt x="384561" y="148590"/>
                  <a:pt x="380751" y="138113"/>
                </a:cubicBezTo>
                <a:cubicBezTo>
                  <a:pt x="376941" y="127635"/>
                  <a:pt x="367416" y="120968"/>
                  <a:pt x="355986" y="120968"/>
                </a:cubicBezTo>
                <a:lnTo>
                  <a:pt x="268356" y="120968"/>
                </a:lnTo>
                <a:cubicBezTo>
                  <a:pt x="256926" y="120968"/>
                  <a:pt x="247401" y="113348"/>
                  <a:pt x="243591" y="102870"/>
                </a:cubicBezTo>
                <a:lnTo>
                  <a:pt x="215968" y="18097"/>
                </a:lnTo>
                <a:cubicBezTo>
                  <a:pt x="212158" y="7620"/>
                  <a:pt x="202633" y="0"/>
                  <a:pt x="191203" y="0"/>
                </a:cubicBezTo>
                <a:cubicBezTo>
                  <a:pt x="179773" y="0"/>
                  <a:pt x="170248" y="7620"/>
                  <a:pt x="166438" y="18097"/>
                </a:cubicBezTo>
                <a:lnTo>
                  <a:pt x="138816" y="102870"/>
                </a:lnTo>
                <a:cubicBezTo>
                  <a:pt x="135006" y="113348"/>
                  <a:pt x="125481" y="120968"/>
                  <a:pt x="114051" y="120968"/>
                </a:cubicBezTo>
                <a:lnTo>
                  <a:pt x="26421" y="120968"/>
                </a:lnTo>
                <a:cubicBezTo>
                  <a:pt x="15943" y="120968"/>
                  <a:pt x="5466" y="127635"/>
                  <a:pt x="1656" y="138113"/>
                </a:cubicBezTo>
                <a:cubicBezTo>
                  <a:pt x="-2154" y="148590"/>
                  <a:pt x="703" y="160020"/>
                  <a:pt x="9276" y="167640"/>
                </a:cubicBezTo>
                <a:lnTo>
                  <a:pt x="39756" y="195263"/>
                </a:lnTo>
                <a:lnTo>
                  <a:pt x="78808" y="229552"/>
                </a:lnTo>
                <a:cubicBezTo>
                  <a:pt x="82618" y="233363"/>
                  <a:pt x="85476" y="237173"/>
                  <a:pt x="86428" y="241935"/>
                </a:cubicBezTo>
                <a:cubicBezTo>
                  <a:pt x="87381" y="246698"/>
                  <a:pt x="87381" y="252413"/>
                  <a:pt x="86428" y="257175"/>
                </a:cubicBezTo>
                <a:lnTo>
                  <a:pt x="59758" y="346710"/>
                </a:lnTo>
                <a:cubicBezTo>
                  <a:pt x="55948" y="357188"/>
                  <a:pt x="59758" y="368618"/>
                  <a:pt x="69283" y="375285"/>
                </a:cubicBezTo>
                <a:cubicBezTo>
                  <a:pt x="77856" y="381953"/>
                  <a:pt x="90238" y="381953"/>
                  <a:pt x="99763" y="376238"/>
                </a:cubicBezTo>
                <a:lnTo>
                  <a:pt x="175963" y="322898"/>
                </a:lnTo>
                <a:cubicBezTo>
                  <a:pt x="184536" y="316230"/>
                  <a:pt x="196918" y="316230"/>
                  <a:pt x="205491" y="322898"/>
                </a:cubicBezTo>
                <a:lnTo>
                  <a:pt x="281691" y="376238"/>
                </a:lnTo>
                <a:cubicBezTo>
                  <a:pt x="291216" y="382905"/>
                  <a:pt x="302646" y="381953"/>
                  <a:pt x="312171" y="375285"/>
                </a:cubicBezTo>
                <a:cubicBezTo>
                  <a:pt x="320743" y="368618"/>
                  <a:pt x="324553" y="357188"/>
                  <a:pt x="321696" y="346710"/>
                </a:cubicBezTo>
                <a:lnTo>
                  <a:pt x="295978" y="257175"/>
                </a:lnTo>
                <a:cubicBezTo>
                  <a:pt x="293121" y="247650"/>
                  <a:pt x="295978" y="236220"/>
                  <a:pt x="303598" y="229552"/>
                </a:cubicBezTo>
                <a:lnTo>
                  <a:pt x="373131" y="167640"/>
                </a:lnTo>
                <a:close/>
              </a:path>
            </a:pathLst>
          </a:custGeom>
          <a:solidFill>
            <a:schemeClr val="accent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9"/>
          <p:cNvSpPr/>
          <p:nvPr/>
        </p:nvSpPr>
        <p:spPr>
          <a:xfrm>
            <a:off x="486814" y="6154632"/>
            <a:ext cx="147864" cy="147238"/>
          </a:xfrm>
          <a:custGeom>
            <a:avLst/>
            <a:gdLst/>
            <a:ahLst/>
            <a:cxnLst/>
            <a:rect l="l" t="t" r="r" b="b"/>
            <a:pathLst>
              <a:path w="382406" h="380787" extrusionOk="0">
                <a:moveTo>
                  <a:pt x="373131" y="167640"/>
                </a:moveTo>
                <a:cubicBezTo>
                  <a:pt x="381703" y="160020"/>
                  <a:pt x="384561" y="148590"/>
                  <a:pt x="380751" y="138113"/>
                </a:cubicBezTo>
                <a:cubicBezTo>
                  <a:pt x="376941" y="127635"/>
                  <a:pt x="367416" y="120968"/>
                  <a:pt x="355986" y="120968"/>
                </a:cubicBezTo>
                <a:lnTo>
                  <a:pt x="268356" y="120968"/>
                </a:lnTo>
                <a:cubicBezTo>
                  <a:pt x="256926" y="120968"/>
                  <a:pt x="247401" y="113348"/>
                  <a:pt x="243591" y="102870"/>
                </a:cubicBezTo>
                <a:lnTo>
                  <a:pt x="215968" y="18097"/>
                </a:lnTo>
                <a:cubicBezTo>
                  <a:pt x="212158" y="7620"/>
                  <a:pt x="202633" y="0"/>
                  <a:pt x="191203" y="0"/>
                </a:cubicBezTo>
                <a:cubicBezTo>
                  <a:pt x="179773" y="0"/>
                  <a:pt x="170248" y="7620"/>
                  <a:pt x="166438" y="18097"/>
                </a:cubicBezTo>
                <a:lnTo>
                  <a:pt x="138816" y="102870"/>
                </a:lnTo>
                <a:cubicBezTo>
                  <a:pt x="135006" y="113348"/>
                  <a:pt x="125481" y="120968"/>
                  <a:pt x="114051" y="120968"/>
                </a:cubicBezTo>
                <a:lnTo>
                  <a:pt x="26421" y="120968"/>
                </a:lnTo>
                <a:cubicBezTo>
                  <a:pt x="15943" y="120968"/>
                  <a:pt x="5466" y="127635"/>
                  <a:pt x="1656" y="138113"/>
                </a:cubicBezTo>
                <a:cubicBezTo>
                  <a:pt x="-2154" y="148590"/>
                  <a:pt x="703" y="160020"/>
                  <a:pt x="9276" y="167640"/>
                </a:cubicBezTo>
                <a:lnTo>
                  <a:pt x="39756" y="195263"/>
                </a:lnTo>
                <a:lnTo>
                  <a:pt x="78808" y="229552"/>
                </a:lnTo>
                <a:cubicBezTo>
                  <a:pt x="82618" y="233363"/>
                  <a:pt x="85476" y="237173"/>
                  <a:pt x="86428" y="241935"/>
                </a:cubicBezTo>
                <a:cubicBezTo>
                  <a:pt x="87381" y="246698"/>
                  <a:pt x="87381" y="252413"/>
                  <a:pt x="86428" y="257175"/>
                </a:cubicBezTo>
                <a:lnTo>
                  <a:pt x="59758" y="346710"/>
                </a:lnTo>
                <a:cubicBezTo>
                  <a:pt x="55948" y="357188"/>
                  <a:pt x="59758" y="368618"/>
                  <a:pt x="69283" y="375285"/>
                </a:cubicBezTo>
                <a:cubicBezTo>
                  <a:pt x="77856" y="381953"/>
                  <a:pt x="90238" y="381953"/>
                  <a:pt x="99763" y="376238"/>
                </a:cubicBezTo>
                <a:lnTo>
                  <a:pt x="175963" y="322898"/>
                </a:lnTo>
                <a:cubicBezTo>
                  <a:pt x="184536" y="316230"/>
                  <a:pt x="196918" y="316230"/>
                  <a:pt x="205491" y="322898"/>
                </a:cubicBezTo>
                <a:lnTo>
                  <a:pt x="281691" y="376238"/>
                </a:lnTo>
                <a:cubicBezTo>
                  <a:pt x="291216" y="382905"/>
                  <a:pt x="302646" y="381953"/>
                  <a:pt x="312171" y="375285"/>
                </a:cubicBezTo>
                <a:cubicBezTo>
                  <a:pt x="320743" y="368618"/>
                  <a:pt x="324553" y="357188"/>
                  <a:pt x="321696" y="346710"/>
                </a:cubicBezTo>
                <a:lnTo>
                  <a:pt x="295978" y="257175"/>
                </a:lnTo>
                <a:cubicBezTo>
                  <a:pt x="293121" y="247650"/>
                  <a:pt x="295978" y="236220"/>
                  <a:pt x="303598" y="229552"/>
                </a:cubicBezTo>
                <a:lnTo>
                  <a:pt x="373131" y="167640"/>
                </a:lnTo>
                <a:close/>
              </a:path>
            </a:pathLst>
          </a:custGeom>
          <a:solidFill>
            <a:srgbClr val="57B952"/>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7" name="Google Shape;537;p9"/>
          <p:cNvPicPr preferRelativeResize="0"/>
          <p:nvPr/>
        </p:nvPicPr>
        <p:blipFill rotWithShape="1">
          <a:blip r:embed="rId7">
            <a:alphaModFix/>
          </a:blip>
          <a:srcRect/>
          <a:stretch/>
        </p:blipFill>
        <p:spPr>
          <a:xfrm>
            <a:off x="471749" y="5678551"/>
            <a:ext cx="166255" cy="165782"/>
          </a:xfrm>
          <a:prstGeom prst="rect">
            <a:avLst/>
          </a:prstGeom>
          <a:noFill/>
          <a:ln>
            <a:noFill/>
          </a:ln>
        </p:spPr>
      </p:pic>
      <p:pic>
        <p:nvPicPr>
          <p:cNvPr id="538" name="Google Shape;538;p9" descr="Magnifying glass"/>
          <p:cNvPicPr preferRelativeResize="0"/>
          <p:nvPr/>
        </p:nvPicPr>
        <p:blipFill rotWithShape="1">
          <a:blip r:embed="rId8">
            <a:alphaModFix/>
          </a:blip>
          <a:srcRect/>
          <a:stretch/>
        </p:blipFill>
        <p:spPr>
          <a:xfrm>
            <a:off x="465235" y="5921712"/>
            <a:ext cx="204283" cy="204283"/>
          </a:xfrm>
          <a:prstGeom prst="rect">
            <a:avLst/>
          </a:prstGeom>
          <a:noFill/>
          <a:ln>
            <a:noFill/>
          </a:ln>
        </p:spPr>
      </p:pic>
      <p:sp>
        <p:nvSpPr>
          <p:cNvPr id="539" name="Google Shape;539;p9"/>
          <p:cNvSpPr txBox="1"/>
          <p:nvPr/>
        </p:nvSpPr>
        <p:spPr>
          <a:xfrm>
            <a:off x="348345" y="4750448"/>
            <a:ext cx="1208550" cy="226148"/>
          </a:xfrm>
          <a:prstGeom prst="rect">
            <a:avLst/>
          </a:prstGeom>
          <a:noFill/>
          <a:ln>
            <a:noFill/>
          </a:ln>
        </p:spPr>
        <p:txBody>
          <a:bodyPr spcFirstLastPara="1" wrap="square" lIns="61525" tIns="30750" rIns="61525" bIns="30750" anchor="t" anchorCtr="0">
            <a:noAutofit/>
          </a:bodyPr>
          <a:lstStyle/>
          <a:p>
            <a:pPr marL="0" marR="0" lvl="0" indent="0" algn="l" rtl="0">
              <a:spcBef>
                <a:spcPts val="0"/>
              </a:spcBef>
              <a:spcAft>
                <a:spcPts val="0"/>
              </a:spcAft>
              <a:buNone/>
            </a:pPr>
            <a:r>
              <a:rPr lang="en-US" sz="1000" b="0" u="none">
                <a:solidFill>
                  <a:srgbClr val="1A3675"/>
                </a:solidFill>
                <a:latin typeface="Arial"/>
                <a:ea typeface="Arial"/>
                <a:cs typeface="Arial"/>
                <a:sym typeface="Arial"/>
              </a:rPr>
              <a:t>ТАНИХ ТЭМДЭГ:</a:t>
            </a:r>
            <a:endParaRPr/>
          </a:p>
        </p:txBody>
      </p:sp>
      <p:pic>
        <p:nvPicPr>
          <p:cNvPr id="540" name="Google Shape;540;p9" descr="Magnifying glass"/>
          <p:cNvPicPr preferRelativeResize="0"/>
          <p:nvPr/>
        </p:nvPicPr>
        <p:blipFill rotWithShape="1">
          <a:blip r:embed="rId8">
            <a:alphaModFix/>
          </a:blip>
          <a:srcRect/>
          <a:stretch/>
        </p:blipFill>
        <p:spPr>
          <a:xfrm>
            <a:off x="1717720" y="3611238"/>
            <a:ext cx="292877" cy="292877"/>
          </a:xfrm>
          <a:prstGeom prst="rect">
            <a:avLst/>
          </a:prstGeom>
          <a:noFill/>
          <a:ln>
            <a:noFill/>
          </a:ln>
        </p:spPr>
      </p:pic>
      <p:sp>
        <p:nvSpPr>
          <p:cNvPr id="541" name="Google Shape;541;p9"/>
          <p:cNvSpPr/>
          <p:nvPr/>
        </p:nvSpPr>
        <p:spPr>
          <a:xfrm>
            <a:off x="6692761" y="1989127"/>
            <a:ext cx="161853" cy="161168"/>
          </a:xfrm>
          <a:custGeom>
            <a:avLst/>
            <a:gdLst/>
            <a:ahLst/>
            <a:cxnLst/>
            <a:rect l="l" t="t" r="r" b="b"/>
            <a:pathLst>
              <a:path w="382406" h="380787" extrusionOk="0">
                <a:moveTo>
                  <a:pt x="373131" y="167640"/>
                </a:moveTo>
                <a:cubicBezTo>
                  <a:pt x="381703" y="160020"/>
                  <a:pt x="384561" y="148590"/>
                  <a:pt x="380751" y="138113"/>
                </a:cubicBezTo>
                <a:cubicBezTo>
                  <a:pt x="376941" y="127635"/>
                  <a:pt x="367416" y="120968"/>
                  <a:pt x="355986" y="120968"/>
                </a:cubicBezTo>
                <a:lnTo>
                  <a:pt x="268356" y="120968"/>
                </a:lnTo>
                <a:cubicBezTo>
                  <a:pt x="256926" y="120968"/>
                  <a:pt x="247401" y="113348"/>
                  <a:pt x="243591" y="102870"/>
                </a:cubicBezTo>
                <a:lnTo>
                  <a:pt x="215968" y="18097"/>
                </a:lnTo>
                <a:cubicBezTo>
                  <a:pt x="212158" y="7620"/>
                  <a:pt x="202633" y="0"/>
                  <a:pt x="191203" y="0"/>
                </a:cubicBezTo>
                <a:cubicBezTo>
                  <a:pt x="179773" y="0"/>
                  <a:pt x="170248" y="7620"/>
                  <a:pt x="166438" y="18097"/>
                </a:cubicBezTo>
                <a:lnTo>
                  <a:pt x="138816" y="102870"/>
                </a:lnTo>
                <a:cubicBezTo>
                  <a:pt x="135006" y="113348"/>
                  <a:pt x="125481" y="120968"/>
                  <a:pt x="114051" y="120968"/>
                </a:cubicBezTo>
                <a:lnTo>
                  <a:pt x="26421" y="120968"/>
                </a:lnTo>
                <a:cubicBezTo>
                  <a:pt x="15943" y="120968"/>
                  <a:pt x="5466" y="127635"/>
                  <a:pt x="1656" y="138113"/>
                </a:cubicBezTo>
                <a:cubicBezTo>
                  <a:pt x="-2154" y="148590"/>
                  <a:pt x="703" y="160020"/>
                  <a:pt x="9276" y="167640"/>
                </a:cubicBezTo>
                <a:lnTo>
                  <a:pt x="39756" y="195263"/>
                </a:lnTo>
                <a:lnTo>
                  <a:pt x="78808" y="229552"/>
                </a:lnTo>
                <a:cubicBezTo>
                  <a:pt x="82618" y="233363"/>
                  <a:pt x="85476" y="237173"/>
                  <a:pt x="86428" y="241935"/>
                </a:cubicBezTo>
                <a:cubicBezTo>
                  <a:pt x="87381" y="246698"/>
                  <a:pt x="87381" y="252413"/>
                  <a:pt x="86428" y="257175"/>
                </a:cubicBezTo>
                <a:lnTo>
                  <a:pt x="59758" y="346710"/>
                </a:lnTo>
                <a:cubicBezTo>
                  <a:pt x="55948" y="357188"/>
                  <a:pt x="59758" y="368618"/>
                  <a:pt x="69283" y="375285"/>
                </a:cubicBezTo>
                <a:cubicBezTo>
                  <a:pt x="77856" y="381953"/>
                  <a:pt x="90238" y="381953"/>
                  <a:pt x="99763" y="376238"/>
                </a:cubicBezTo>
                <a:lnTo>
                  <a:pt x="175963" y="322898"/>
                </a:lnTo>
                <a:cubicBezTo>
                  <a:pt x="184536" y="316230"/>
                  <a:pt x="196918" y="316230"/>
                  <a:pt x="205491" y="322898"/>
                </a:cubicBezTo>
                <a:lnTo>
                  <a:pt x="281691" y="376238"/>
                </a:lnTo>
                <a:cubicBezTo>
                  <a:pt x="291216" y="382905"/>
                  <a:pt x="302646" y="381953"/>
                  <a:pt x="312171" y="375285"/>
                </a:cubicBezTo>
                <a:cubicBezTo>
                  <a:pt x="320743" y="368618"/>
                  <a:pt x="324553" y="357188"/>
                  <a:pt x="321696" y="346710"/>
                </a:cubicBezTo>
                <a:lnTo>
                  <a:pt x="295978" y="257175"/>
                </a:lnTo>
                <a:cubicBezTo>
                  <a:pt x="293121" y="247650"/>
                  <a:pt x="295978" y="236220"/>
                  <a:pt x="303598" y="229552"/>
                </a:cubicBezTo>
                <a:lnTo>
                  <a:pt x="373131" y="167640"/>
                </a:lnTo>
                <a:close/>
              </a:path>
            </a:pathLst>
          </a:custGeom>
          <a:solidFill>
            <a:srgbClr val="57B952"/>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42" name="Google Shape;542;p9" descr="Magnifying glass"/>
          <p:cNvPicPr preferRelativeResize="0"/>
          <p:nvPr/>
        </p:nvPicPr>
        <p:blipFill rotWithShape="1">
          <a:blip r:embed="rId8">
            <a:alphaModFix/>
          </a:blip>
          <a:srcRect/>
          <a:stretch/>
        </p:blipFill>
        <p:spPr>
          <a:xfrm>
            <a:off x="1288580" y="2143004"/>
            <a:ext cx="292877" cy="292877"/>
          </a:xfrm>
          <a:prstGeom prst="rect">
            <a:avLst/>
          </a:prstGeom>
          <a:noFill/>
          <a:ln>
            <a:noFill/>
          </a:ln>
        </p:spPr>
      </p:pic>
      <p:pic>
        <p:nvPicPr>
          <p:cNvPr id="543" name="Google Shape;543;p9" descr="Magnifying glass"/>
          <p:cNvPicPr preferRelativeResize="0"/>
          <p:nvPr/>
        </p:nvPicPr>
        <p:blipFill rotWithShape="1">
          <a:blip r:embed="rId8">
            <a:alphaModFix/>
          </a:blip>
          <a:srcRect/>
          <a:stretch/>
        </p:blipFill>
        <p:spPr>
          <a:xfrm>
            <a:off x="3515366" y="1614679"/>
            <a:ext cx="292877" cy="292877"/>
          </a:xfrm>
          <a:prstGeom prst="rect">
            <a:avLst/>
          </a:prstGeom>
          <a:noFill/>
          <a:ln>
            <a:noFill/>
          </a:ln>
        </p:spPr>
      </p:pic>
      <p:pic>
        <p:nvPicPr>
          <p:cNvPr id="544" name="Google Shape;544;p9" descr="Magnifying glass"/>
          <p:cNvPicPr preferRelativeResize="0"/>
          <p:nvPr/>
        </p:nvPicPr>
        <p:blipFill rotWithShape="1">
          <a:blip r:embed="rId8">
            <a:alphaModFix/>
          </a:blip>
          <a:srcRect/>
          <a:stretch/>
        </p:blipFill>
        <p:spPr>
          <a:xfrm>
            <a:off x="5681230" y="1567066"/>
            <a:ext cx="292877" cy="292877"/>
          </a:xfrm>
          <a:prstGeom prst="rect">
            <a:avLst/>
          </a:prstGeom>
          <a:noFill/>
          <a:ln>
            <a:noFill/>
          </a:ln>
        </p:spPr>
      </p:pic>
      <p:pic>
        <p:nvPicPr>
          <p:cNvPr id="545" name="Google Shape;545;p9" descr="Magnifying glass"/>
          <p:cNvPicPr preferRelativeResize="0"/>
          <p:nvPr/>
        </p:nvPicPr>
        <p:blipFill rotWithShape="1">
          <a:blip r:embed="rId8">
            <a:alphaModFix/>
          </a:blip>
          <a:srcRect/>
          <a:stretch/>
        </p:blipFill>
        <p:spPr>
          <a:xfrm>
            <a:off x="6373070" y="1508495"/>
            <a:ext cx="292877" cy="292877"/>
          </a:xfrm>
          <a:prstGeom prst="rect">
            <a:avLst/>
          </a:prstGeom>
          <a:noFill/>
          <a:ln>
            <a:noFill/>
          </a:ln>
        </p:spPr>
      </p:pic>
      <p:pic>
        <p:nvPicPr>
          <p:cNvPr id="546" name="Google Shape;546;p9" descr="Magnifying glass"/>
          <p:cNvPicPr preferRelativeResize="0"/>
          <p:nvPr/>
        </p:nvPicPr>
        <p:blipFill rotWithShape="1">
          <a:blip r:embed="rId8">
            <a:alphaModFix/>
          </a:blip>
          <a:srcRect/>
          <a:stretch/>
        </p:blipFill>
        <p:spPr>
          <a:xfrm>
            <a:off x="9535322" y="1532011"/>
            <a:ext cx="292877" cy="292877"/>
          </a:xfrm>
          <a:prstGeom prst="rect">
            <a:avLst/>
          </a:prstGeom>
          <a:noFill/>
          <a:ln>
            <a:noFill/>
          </a:ln>
        </p:spPr>
      </p:pic>
      <p:pic>
        <p:nvPicPr>
          <p:cNvPr id="547" name="Google Shape;547;p9"/>
          <p:cNvPicPr preferRelativeResize="0"/>
          <p:nvPr/>
        </p:nvPicPr>
        <p:blipFill rotWithShape="1">
          <a:blip r:embed="rId4">
            <a:alphaModFix/>
          </a:blip>
          <a:srcRect/>
          <a:stretch/>
        </p:blipFill>
        <p:spPr>
          <a:xfrm>
            <a:off x="6198468" y="5454918"/>
            <a:ext cx="194729" cy="194172"/>
          </a:xfrm>
          <a:prstGeom prst="rect">
            <a:avLst/>
          </a:prstGeom>
          <a:noFill/>
          <a:ln>
            <a:noFill/>
          </a:ln>
        </p:spPr>
      </p:pic>
      <p:sp>
        <p:nvSpPr>
          <p:cNvPr id="548" name="Google Shape;548;p9"/>
          <p:cNvSpPr/>
          <p:nvPr/>
        </p:nvSpPr>
        <p:spPr>
          <a:xfrm>
            <a:off x="8681472" y="4516041"/>
            <a:ext cx="229509" cy="228537"/>
          </a:xfrm>
          <a:custGeom>
            <a:avLst/>
            <a:gdLst/>
            <a:ahLst/>
            <a:cxnLst/>
            <a:rect l="l" t="t" r="r" b="b"/>
            <a:pathLst>
              <a:path w="382406" h="380787" extrusionOk="0">
                <a:moveTo>
                  <a:pt x="373131" y="167640"/>
                </a:moveTo>
                <a:cubicBezTo>
                  <a:pt x="381703" y="160020"/>
                  <a:pt x="384561" y="148590"/>
                  <a:pt x="380751" y="138113"/>
                </a:cubicBezTo>
                <a:cubicBezTo>
                  <a:pt x="376941" y="127635"/>
                  <a:pt x="367416" y="120968"/>
                  <a:pt x="355986" y="120968"/>
                </a:cubicBezTo>
                <a:lnTo>
                  <a:pt x="268356" y="120968"/>
                </a:lnTo>
                <a:cubicBezTo>
                  <a:pt x="256926" y="120968"/>
                  <a:pt x="247401" y="113348"/>
                  <a:pt x="243591" y="102870"/>
                </a:cubicBezTo>
                <a:lnTo>
                  <a:pt x="215968" y="18097"/>
                </a:lnTo>
                <a:cubicBezTo>
                  <a:pt x="212158" y="7620"/>
                  <a:pt x="202633" y="0"/>
                  <a:pt x="191203" y="0"/>
                </a:cubicBezTo>
                <a:cubicBezTo>
                  <a:pt x="179773" y="0"/>
                  <a:pt x="170248" y="7620"/>
                  <a:pt x="166438" y="18097"/>
                </a:cubicBezTo>
                <a:lnTo>
                  <a:pt x="138816" y="102870"/>
                </a:lnTo>
                <a:cubicBezTo>
                  <a:pt x="135006" y="113348"/>
                  <a:pt x="125481" y="120968"/>
                  <a:pt x="114051" y="120968"/>
                </a:cubicBezTo>
                <a:lnTo>
                  <a:pt x="26421" y="120968"/>
                </a:lnTo>
                <a:cubicBezTo>
                  <a:pt x="15943" y="120968"/>
                  <a:pt x="5466" y="127635"/>
                  <a:pt x="1656" y="138113"/>
                </a:cubicBezTo>
                <a:cubicBezTo>
                  <a:pt x="-2154" y="148590"/>
                  <a:pt x="703" y="160020"/>
                  <a:pt x="9276" y="167640"/>
                </a:cubicBezTo>
                <a:lnTo>
                  <a:pt x="39756" y="195263"/>
                </a:lnTo>
                <a:lnTo>
                  <a:pt x="78808" y="229552"/>
                </a:lnTo>
                <a:cubicBezTo>
                  <a:pt x="82618" y="233363"/>
                  <a:pt x="85476" y="237173"/>
                  <a:pt x="86428" y="241935"/>
                </a:cubicBezTo>
                <a:cubicBezTo>
                  <a:pt x="87381" y="246698"/>
                  <a:pt x="87381" y="252413"/>
                  <a:pt x="86428" y="257175"/>
                </a:cubicBezTo>
                <a:lnTo>
                  <a:pt x="59758" y="346710"/>
                </a:lnTo>
                <a:cubicBezTo>
                  <a:pt x="55948" y="357188"/>
                  <a:pt x="59758" y="368618"/>
                  <a:pt x="69283" y="375285"/>
                </a:cubicBezTo>
                <a:cubicBezTo>
                  <a:pt x="77856" y="381953"/>
                  <a:pt x="90238" y="381953"/>
                  <a:pt x="99763" y="376238"/>
                </a:cubicBezTo>
                <a:lnTo>
                  <a:pt x="175963" y="322898"/>
                </a:lnTo>
                <a:cubicBezTo>
                  <a:pt x="184536" y="316230"/>
                  <a:pt x="196918" y="316230"/>
                  <a:pt x="205491" y="322898"/>
                </a:cubicBezTo>
                <a:lnTo>
                  <a:pt x="281691" y="376238"/>
                </a:lnTo>
                <a:cubicBezTo>
                  <a:pt x="291216" y="382905"/>
                  <a:pt x="302646" y="381953"/>
                  <a:pt x="312171" y="375285"/>
                </a:cubicBezTo>
                <a:cubicBezTo>
                  <a:pt x="320743" y="368618"/>
                  <a:pt x="324553" y="357188"/>
                  <a:pt x="321696" y="346710"/>
                </a:cubicBezTo>
                <a:lnTo>
                  <a:pt x="295978" y="257175"/>
                </a:lnTo>
                <a:cubicBezTo>
                  <a:pt x="293121" y="247650"/>
                  <a:pt x="295978" y="236220"/>
                  <a:pt x="303598" y="229552"/>
                </a:cubicBezTo>
                <a:lnTo>
                  <a:pt x="373131" y="167640"/>
                </a:lnTo>
                <a:close/>
              </a:path>
            </a:pathLst>
          </a:custGeom>
          <a:solidFill>
            <a:schemeClr val="accent2"/>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9"/>
          <p:cNvSpPr/>
          <p:nvPr/>
        </p:nvSpPr>
        <p:spPr>
          <a:xfrm>
            <a:off x="473076" y="5446175"/>
            <a:ext cx="173388" cy="172654"/>
          </a:xfrm>
          <a:custGeom>
            <a:avLst/>
            <a:gdLst/>
            <a:ahLst/>
            <a:cxnLst/>
            <a:rect l="l" t="t" r="r" b="b"/>
            <a:pathLst>
              <a:path w="382406" h="380787" extrusionOk="0">
                <a:moveTo>
                  <a:pt x="373131" y="167640"/>
                </a:moveTo>
                <a:cubicBezTo>
                  <a:pt x="381703" y="160020"/>
                  <a:pt x="384561" y="148590"/>
                  <a:pt x="380751" y="138113"/>
                </a:cubicBezTo>
                <a:cubicBezTo>
                  <a:pt x="376941" y="127635"/>
                  <a:pt x="367416" y="120968"/>
                  <a:pt x="355986" y="120968"/>
                </a:cubicBezTo>
                <a:lnTo>
                  <a:pt x="268356" y="120968"/>
                </a:lnTo>
                <a:cubicBezTo>
                  <a:pt x="256926" y="120968"/>
                  <a:pt x="247401" y="113348"/>
                  <a:pt x="243591" y="102870"/>
                </a:cubicBezTo>
                <a:lnTo>
                  <a:pt x="215968" y="18097"/>
                </a:lnTo>
                <a:cubicBezTo>
                  <a:pt x="212158" y="7620"/>
                  <a:pt x="202633" y="0"/>
                  <a:pt x="191203" y="0"/>
                </a:cubicBezTo>
                <a:cubicBezTo>
                  <a:pt x="179773" y="0"/>
                  <a:pt x="170248" y="7620"/>
                  <a:pt x="166438" y="18097"/>
                </a:cubicBezTo>
                <a:lnTo>
                  <a:pt x="138816" y="102870"/>
                </a:lnTo>
                <a:cubicBezTo>
                  <a:pt x="135006" y="113348"/>
                  <a:pt x="125481" y="120968"/>
                  <a:pt x="114051" y="120968"/>
                </a:cubicBezTo>
                <a:lnTo>
                  <a:pt x="26421" y="120968"/>
                </a:lnTo>
                <a:cubicBezTo>
                  <a:pt x="15943" y="120968"/>
                  <a:pt x="5466" y="127635"/>
                  <a:pt x="1656" y="138113"/>
                </a:cubicBezTo>
                <a:cubicBezTo>
                  <a:pt x="-2154" y="148590"/>
                  <a:pt x="703" y="160020"/>
                  <a:pt x="9276" y="167640"/>
                </a:cubicBezTo>
                <a:lnTo>
                  <a:pt x="39756" y="195263"/>
                </a:lnTo>
                <a:lnTo>
                  <a:pt x="78808" y="229552"/>
                </a:lnTo>
                <a:cubicBezTo>
                  <a:pt x="82618" y="233363"/>
                  <a:pt x="85476" y="237173"/>
                  <a:pt x="86428" y="241935"/>
                </a:cubicBezTo>
                <a:cubicBezTo>
                  <a:pt x="87381" y="246698"/>
                  <a:pt x="87381" y="252413"/>
                  <a:pt x="86428" y="257175"/>
                </a:cubicBezTo>
                <a:lnTo>
                  <a:pt x="59758" y="346710"/>
                </a:lnTo>
                <a:cubicBezTo>
                  <a:pt x="55948" y="357188"/>
                  <a:pt x="59758" y="368618"/>
                  <a:pt x="69283" y="375285"/>
                </a:cubicBezTo>
                <a:cubicBezTo>
                  <a:pt x="77856" y="381953"/>
                  <a:pt x="90238" y="381953"/>
                  <a:pt x="99763" y="376238"/>
                </a:cubicBezTo>
                <a:lnTo>
                  <a:pt x="175963" y="322898"/>
                </a:lnTo>
                <a:cubicBezTo>
                  <a:pt x="184536" y="316230"/>
                  <a:pt x="196918" y="316230"/>
                  <a:pt x="205491" y="322898"/>
                </a:cubicBezTo>
                <a:lnTo>
                  <a:pt x="281691" y="376238"/>
                </a:lnTo>
                <a:cubicBezTo>
                  <a:pt x="291216" y="382905"/>
                  <a:pt x="302646" y="381953"/>
                  <a:pt x="312171" y="375285"/>
                </a:cubicBezTo>
                <a:cubicBezTo>
                  <a:pt x="320743" y="368618"/>
                  <a:pt x="324553" y="357188"/>
                  <a:pt x="321696" y="346710"/>
                </a:cubicBezTo>
                <a:lnTo>
                  <a:pt x="295978" y="257175"/>
                </a:lnTo>
                <a:cubicBezTo>
                  <a:pt x="293121" y="247650"/>
                  <a:pt x="295978" y="236220"/>
                  <a:pt x="303598" y="229552"/>
                </a:cubicBezTo>
                <a:lnTo>
                  <a:pt x="373131" y="167640"/>
                </a:lnTo>
                <a:close/>
              </a:path>
            </a:pathLst>
          </a:custGeom>
          <a:solidFill>
            <a:schemeClr val="accent2"/>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761;p16">
            <a:extLst>
              <a:ext uri="{FF2B5EF4-FFF2-40B4-BE49-F238E27FC236}">
                <a16:creationId xmlns:a16="http://schemas.microsoft.com/office/drawing/2014/main" id="{79D9E618-8BF2-2408-5B8F-0185AB81BF2A}"/>
              </a:ext>
            </a:extLst>
          </p:cNvPr>
          <p:cNvPicPr preferRelativeResize="0"/>
          <p:nvPr/>
        </p:nvPicPr>
        <p:blipFill rotWithShape="1">
          <a:blip r:embed="rId9">
            <a:alphaModFix/>
          </a:blip>
          <a:srcRect/>
          <a:stretch/>
        </p:blipFill>
        <p:spPr>
          <a:xfrm>
            <a:off x="781027" y="455462"/>
            <a:ext cx="1065128" cy="720288"/>
          </a:xfrm>
          <a:prstGeom prst="rect">
            <a:avLst/>
          </a:prstGeom>
          <a:noFill/>
          <a:ln w="9525" cap="flat" cmpd="sng">
            <a:solidFill>
              <a:schemeClr val="lt1"/>
            </a:solidFill>
            <a:prstDash val="solid"/>
            <a:round/>
            <a:headEnd type="none" w="sm" len="sm"/>
            <a:tailEnd type="none" w="sm" len="sm"/>
          </a:ln>
        </p:spPr>
      </p:pic>
      <p:pic>
        <p:nvPicPr>
          <p:cNvPr id="4" name="Google Shape;802;p17">
            <a:extLst>
              <a:ext uri="{FF2B5EF4-FFF2-40B4-BE49-F238E27FC236}">
                <a16:creationId xmlns:a16="http://schemas.microsoft.com/office/drawing/2014/main" id="{F988A4B5-9C18-5487-3E06-33F5E061E955}"/>
              </a:ext>
            </a:extLst>
          </p:cNvPr>
          <p:cNvPicPr preferRelativeResize="0"/>
          <p:nvPr/>
        </p:nvPicPr>
        <p:blipFill rotWithShape="1">
          <a:blip r:embed="rId10">
            <a:alphaModFix/>
          </a:blip>
          <a:srcRect l="1662" t="4376" r="3019" b="7448"/>
          <a:stretch/>
        </p:blipFill>
        <p:spPr>
          <a:xfrm>
            <a:off x="4061424" y="699822"/>
            <a:ext cx="1077256" cy="697321"/>
          </a:xfrm>
          <a:prstGeom prst="rect">
            <a:avLst/>
          </a:prstGeom>
          <a:noFill/>
          <a:ln>
            <a:noFill/>
          </a:ln>
          <a:effectLst>
            <a:outerShdw blurRad="292100" dist="139700" dir="2700000" algn="tl" rotWithShape="0">
              <a:srgbClr val="333333">
                <a:alpha val="64705"/>
              </a:srgbClr>
            </a:outerShdw>
          </a:effectLst>
        </p:spPr>
      </p:pic>
      <p:pic>
        <p:nvPicPr>
          <p:cNvPr id="5" name="Google Shape;934;p26">
            <a:extLst>
              <a:ext uri="{FF2B5EF4-FFF2-40B4-BE49-F238E27FC236}">
                <a16:creationId xmlns:a16="http://schemas.microsoft.com/office/drawing/2014/main" id="{6A91C9AD-406C-11D6-A37F-42BEC5AEBBC1}"/>
              </a:ext>
            </a:extLst>
          </p:cNvPr>
          <p:cNvPicPr preferRelativeResize="0"/>
          <p:nvPr/>
        </p:nvPicPr>
        <p:blipFill rotWithShape="1">
          <a:blip r:embed="rId11">
            <a:alphaModFix/>
          </a:blip>
          <a:srcRect l="51397" t="2097" r="948" b="46865"/>
          <a:stretch/>
        </p:blipFill>
        <p:spPr>
          <a:xfrm>
            <a:off x="10324183" y="1171892"/>
            <a:ext cx="1020418" cy="845527"/>
          </a:xfrm>
          <a:prstGeom prst="rect">
            <a:avLst/>
          </a:prstGeom>
          <a:noFill/>
          <a:ln>
            <a:noFill/>
          </a:ln>
        </p:spPr>
      </p:pic>
      <p:pic>
        <p:nvPicPr>
          <p:cNvPr id="6" name="Google Shape;904;p24">
            <a:extLst>
              <a:ext uri="{FF2B5EF4-FFF2-40B4-BE49-F238E27FC236}">
                <a16:creationId xmlns:a16="http://schemas.microsoft.com/office/drawing/2014/main" id="{954B9FD4-6847-D72F-B2D4-7F55EA6B06B7}"/>
              </a:ext>
            </a:extLst>
          </p:cNvPr>
          <p:cNvPicPr preferRelativeResize="0"/>
          <p:nvPr/>
        </p:nvPicPr>
        <p:blipFill rotWithShape="1">
          <a:blip r:embed="rId12">
            <a:alphaModFix/>
          </a:blip>
          <a:srcRect l="50872" r="340" b="52397"/>
          <a:stretch/>
        </p:blipFill>
        <p:spPr>
          <a:xfrm>
            <a:off x="7061952" y="5824667"/>
            <a:ext cx="1377962" cy="844086"/>
          </a:xfrm>
          <a:prstGeom prst="rect">
            <a:avLst/>
          </a:prstGeom>
          <a:noFill/>
          <a:ln>
            <a:noFill/>
          </a:ln>
        </p:spPr>
      </p:pic>
      <p:pic>
        <p:nvPicPr>
          <p:cNvPr id="7" name="Google Shape;872;p22">
            <a:extLst>
              <a:ext uri="{FF2B5EF4-FFF2-40B4-BE49-F238E27FC236}">
                <a16:creationId xmlns:a16="http://schemas.microsoft.com/office/drawing/2014/main" id="{000673C7-F043-73BC-B9C8-2A77B742D70A}"/>
              </a:ext>
            </a:extLst>
          </p:cNvPr>
          <p:cNvPicPr preferRelativeResize="0"/>
          <p:nvPr/>
        </p:nvPicPr>
        <p:blipFill rotWithShape="1">
          <a:blip r:embed="rId13">
            <a:alphaModFix/>
          </a:blip>
          <a:srcRect l="51274" r="1285" b="48415"/>
          <a:stretch/>
        </p:blipFill>
        <p:spPr>
          <a:xfrm>
            <a:off x="3728392" y="5615053"/>
            <a:ext cx="1305828" cy="935570"/>
          </a:xfrm>
          <a:prstGeom prst="rect">
            <a:avLst/>
          </a:prstGeom>
          <a:noFill/>
          <a:ln>
            <a:noFill/>
          </a:ln>
        </p:spPr>
      </p:pic>
      <p:pic>
        <p:nvPicPr>
          <p:cNvPr id="8" name="Google Shape;843;p20">
            <a:extLst>
              <a:ext uri="{FF2B5EF4-FFF2-40B4-BE49-F238E27FC236}">
                <a16:creationId xmlns:a16="http://schemas.microsoft.com/office/drawing/2014/main" id="{1F4BEC23-BF55-16F1-D63A-964E18649A40}"/>
              </a:ext>
            </a:extLst>
          </p:cNvPr>
          <p:cNvPicPr preferRelativeResize="0"/>
          <p:nvPr/>
        </p:nvPicPr>
        <p:blipFill rotWithShape="1">
          <a:blip r:embed="rId14">
            <a:alphaModFix/>
          </a:blip>
          <a:srcRect l="51637" r="999" b="45916"/>
          <a:stretch/>
        </p:blipFill>
        <p:spPr>
          <a:xfrm>
            <a:off x="10772666" y="3028007"/>
            <a:ext cx="1295399" cy="904274"/>
          </a:xfrm>
          <a:prstGeom prst="rect">
            <a:avLst/>
          </a:prstGeom>
          <a:noFill/>
          <a:ln>
            <a:noFill/>
          </a:ln>
        </p:spPr>
      </p:pic>
      <p:pic>
        <p:nvPicPr>
          <p:cNvPr id="9" name="Google Shape;654;p12">
            <a:extLst>
              <a:ext uri="{FF2B5EF4-FFF2-40B4-BE49-F238E27FC236}">
                <a16:creationId xmlns:a16="http://schemas.microsoft.com/office/drawing/2014/main" id="{E870AD60-D73D-0DC3-EB05-1C8B64189B10}"/>
              </a:ext>
            </a:extLst>
          </p:cNvPr>
          <p:cNvPicPr preferRelativeResize="0"/>
          <p:nvPr/>
        </p:nvPicPr>
        <p:blipFill rotWithShape="1">
          <a:blip r:embed="rId15">
            <a:alphaModFix/>
          </a:blip>
          <a:srcRect l="2651" r="2038"/>
          <a:stretch/>
        </p:blipFill>
        <p:spPr>
          <a:xfrm>
            <a:off x="6760207" y="355765"/>
            <a:ext cx="1440650" cy="926641"/>
          </a:xfrm>
          <a:prstGeom prst="rect">
            <a:avLst/>
          </a:prstGeom>
          <a:noFill/>
          <a:ln>
            <a:noFill/>
          </a:ln>
        </p:spPr>
      </p:pic>
      <p:pic>
        <p:nvPicPr>
          <p:cNvPr id="10" name="Google Shape;571;p11">
            <a:extLst>
              <a:ext uri="{FF2B5EF4-FFF2-40B4-BE49-F238E27FC236}">
                <a16:creationId xmlns:a16="http://schemas.microsoft.com/office/drawing/2014/main" id="{D75250E5-9036-BA8A-8B85-F4EC1A6BCBF5}"/>
              </a:ext>
            </a:extLst>
          </p:cNvPr>
          <p:cNvPicPr preferRelativeResize="0"/>
          <p:nvPr/>
        </p:nvPicPr>
        <p:blipFill rotWithShape="1">
          <a:blip r:embed="rId16">
            <a:alphaModFix/>
          </a:blip>
          <a:srcRect l="52546" r="979" b="50140"/>
          <a:stretch/>
        </p:blipFill>
        <p:spPr>
          <a:xfrm>
            <a:off x="9109098" y="4790687"/>
            <a:ext cx="1470071" cy="12021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B3960A-7C2A-76FA-1D8E-29D6424188DF}"/>
              </a:ext>
            </a:extLst>
          </p:cNvPr>
          <p:cNvSpPr>
            <a:spLocks noGrp="1"/>
          </p:cNvSpPr>
          <p:nvPr>
            <p:ph idx="1"/>
          </p:nvPr>
        </p:nvSpPr>
        <p:spPr>
          <a:xfrm>
            <a:off x="568461" y="3536917"/>
            <a:ext cx="8826825" cy="3149859"/>
          </a:xfrm>
        </p:spPr>
        <p:txBody>
          <a:bodyPr>
            <a:noAutofit/>
          </a:bodyPr>
          <a:lstStyle/>
          <a:p>
            <a:pPr marL="0" indent="0" algn="ctr">
              <a:buNone/>
            </a:pPr>
            <a:br>
              <a:rPr lang="mn-MN" sz="4800" dirty="0">
                <a:solidFill>
                  <a:schemeClr val="bg1"/>
                </a:solidFill>
                <a:latin typeface="Times New Roman" panose="02020603050405020304" pitchFamily="18" charset="0"/>
                <a:cs typeface="Times New Roman" panose="02020603050405020304" pitchFamily="18" charset="0"/>
              </a:rPr>
            </a:br>
            <a:r>
              <a:rPr lang="mn-MN" sz="4800" dirty="0">
                <a:solidFill>
                  <a:schemeClr val="bg1"/>
                </a:solidFill>
                <a:latin typeface="Times New Roman" panose="02020603050405020304" pitchFamily="18" charset="0"/>
                <a:cs typeface="Times New Roman" panose="02020603050405020304" pitchFamily="18" charset="0"/>
              </a:rPr>
              <a:t>Хууль эрх зүйн орчны шинэчлэл</a:t>
            </a:r>
            <a:endParaRPr lang="en-US" sz="4800" dirty="0">
              <a:solidFill>
                <a:srgbClr val="FFFF00"/>
              </a:solidFill>
              <a:latin typeface="Times New Roman" panose="02020603050405020304" pitchFamily="18" charset="0"/>
              <a:cs typeface="Times New Roman" panose="02020603050405020304" pitchFamily="18" charset="0"/>
            </a:endParaRPr>
          </a:p>
        </p:txBody>
      </p:sp>
      <p:pic>
        <p:nvPicPr>
          <p:cNvPr id="2" name="Google Shape;119;p19">
            <a:extLst>
              <a:ext uri="{FF2B5EF4-FFF2-40B4-BE49-F238E27FC236}">
                <a16:creationId xmlns:a16="http://schemas.microsoft.com/office/drawing/2014/main" id="{169ED449-E3EA-3697-520A-4BC1680F8E88}"/>
              </a:ext>
            </a:extLst>
          </p:cNvPr>
          <p:cNvPicPr preferRelativeResize="0"/>
          <p:nvPr/>
        </p:nvPicPr>
        <p:blipFill rotWithShape="1">
          <a:blip r:embed="rId2">
            <a:alphaModFix/>
          </a:blip>
          <a:srcRect/>
          <a:stretch/>
        </p:blipFill>
        <p:spPr>
          <a:xfrm>
            <a:off x="150798" y="171224"/>
            <a:ext cx="1116527" cy="1002309"/>
          </a:xfrm>
          <a:prstGeom prst="rect">
            <a:avLst/>
          </a:prstGeom>
          <a:noFill/>
          <a:ln>
            <a:noFill/>
          </a:ln>
        </p:spPr>
      </p:pic>
      <p:sp>
        <p:nvSpPr>
          <p:cNvPr id="3" name="Google Shape;120;p19">
            <a:extLst>
              <a:ext uri="{FF2B5EF4-FFF2-40B4-BE49-F238E27FC236}">
                <a16:creationId xmlns:a16="http://schemas.microsoft.com/office/drawing/2014/main" id="{D3C8C301-1617-3C01-299D-94E72E138686}"/>
              </a:ext>
            </a:extLst>
          </p:cNvPr>
          <p:cNvSpPr txBox="1"/>
          <p:nvPr/>
        </p:nvSpPr>
        <p:spPr>
          <a:xfrm>
            <a:off x="1267324" y="527243"/>
            <a:ext cx="272715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СОЁЛ, СПОРТ, </a:t>
            </a:r>
            <a:endParaRPr sz="1200" b="1"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АЯЛАЛ ЖУУЛЧЛАЛ, </a:t>
            </a:r>
            <a:endParaRPr sz="1200" b="1"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ЗАЛУУЧУУДЫН ЯАМ</a:t>
            </a:r>
            <a:endParaRPr sz="1200" b="1" i="0" u="none" strike="noStrike" cap="none" dirty="0">
              <a:solidFill>
                <a:schemeClr val="bg1"/>
              </a:solidFill>
              <a:latin typeface="Arial" panose="020B0604020202020204" pitchFamily="34" charset="0"/>
              <a:ea typeface="Arial"/>
              <a:cs typeface="Arial" panose="020B0604020202020204" pitchFamily="34" charset="0"/>
              <a:sym typeface="Arial"/>
            </a:endParaRPr>
          </a:p>
        </p:txBody>
      </p:sp>
      <p:pic>
        <p:nvPicPr>
          <p:cNvPr id="5" name="Picture 4" descr="A picture containing building, window&#10;&#10;Description automatically generated">
            <a:extLst>
              <a:ext uri="{FF2B5EF4-FFF2-40B4-BE49-F238E27FC236}">
                <a16:creationId xmlns:a16="http://schemas.microsoft.com/office/drawing/2014/main" id="{C422BA50-2368-1257-7460-46D4745E75A5}"/>
              </a:ext>
            </a:extLst>
          </p:cNvPr>
          <p:cNvPicPr>
            <a:picLocks noChangeAspect="1"/>
          </p:cNvPicPr>
          <p:nvPr/>
        </p:nvPicPr>
        <p:blipFill rotWithShape="1">
          <a:blip r:embed="rId3"/>
          <a:srcRect l="32249" b="17519"/>
          <a:stretch/>
        </p:blipFill>
        <p:spPr>
          <a:xfrm>
            <a:off x="6611070" y="-767751"/>
            <a:ext cx="6564342" cy="5656521"/>
          </a:xfrm>
          <a:prstGeom prst="rect">
            <a:avLst/>
          </a:prstGeom>
        </p:spPr>
      </p:pic>
    </p:spTree>
    <p:extLst>
      <p:ext uri="{BB962C8B-B14F-4D97-AF65-F5344CB8AC3E}">
        <p14:creationId xmlns:p14="http://schemas.microsoft.com/office/powerpoint/2010/main" val="2788194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5626683-9603-D110-D730-67FB4005C2A7}"/>
              </a:ext>
            </a:extLst>
          </p:cNvPr>
          <p:cNvSpPr>
            <a:spLocks noGrp="1"/>
          </p:cNvSpPr>
          <p:nvPr>
            <p:ph type="title"/>
          </p:nvPr>
        </p:nvSpPr>
        <p:spPr>
          <a:xfrm>
            <a:off x="889778" y="125789"/>
            <a:ext cx="11063525" cy="788611"/>
          </a:xfrm>
        </p:spPr>
        <p:txBody>
          <a:bodyPr/>
          <a:lstStyle/>
          <a:p>
            <a:pPr algn="ctr"/>
            <a:r>
              <a:rPr lang="mn-MN" sz="4400" b="1" dirty="0">
                <a:solidFill>
                  <a:srgbClr val="002060"/>
                </a:solidFill>
                <a:latin typeface="Arial" panose="020B0604020202020204" pitchFamily="34" charset="0"/>
                <a:cs typeface="Arial" panose="020B0604020202020204" pitchFamily="34" charset="0"/>
              </a:rPr>
              <a:t>ХИЛ ОРЧМЫН АЯЛАЛ ЖУУЛЧЛАЛ</a:t>
            </a:r>
            <a:r>
              <a:rPr lang="en-US" sz="4400" b="1" dirty="0">
                <a:solidFill>
                  <a:srgbClr val="002060"/>
                </a:solidFill>
                <a:latin typeface="Arial" panose="020B0604020202020204" pitchFamily="34" charset="0"/>
                <a:cs typeface="Arial" panose="020B0604020202020204" pitchFamily="34" charset="0"/>
              </a:rPr>
              <a:t> </a:t>
            </a:r>
          </a:p>
        </p:txBody>
      </p:sp>
      <p:graphicFrame>
        <p:nvGraphicFramePr>
          <p:cNvPr id="5" name="Content Placeholder 3" descr="SmartArt timeline">
            <a:extLst>
              <a:ext uri="{FF2B5EF4-FFF2-40B4-BE49-F238E27FC236}">
                <a16:creationId xmlns:a16="http://schemas.microsoft.com/office/drawing/2014/main" id="{1420CCE3-44AB-448B-5638-7CC7D5586042}"/>
              </a:ext>
            </a:extLst>
          </p:cNvPr>
          <p:cNvGraphicFramePr>
            <a:graphicFrameLocks noGrp="1"/>
          </p:cNvGraphicFramePr>
          <p:nvPr>
            <p:ph type="dgm" sz="quarter" idx="11"/>
            <p:extLst>
              <p:ext uri="{D42A27DB-BD31-4B8C-83A1-F6EECF244321}">
                <p14:modId xmlns:p14="http://schemas.microsoft.com/office/powerpoint/2010/main" val="3947007296"/>
              </p:ext>
            </p:extLst>
          </p:nvPr>
        </p:nvGraphicFramePr>
        <p:xfrm>
          <a:off x="563563" y="1138754"/>
          <a:ext cx="11064875" cy="5052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 Placeholder 30">
            <a:extLst>
              <a:ext uri="{FF2B5EF4-FFF2-40B4-BE49-F238E27FC236}">
                <a16:creationId xmlns:a16="http://schemas.microsoft.com/office/drawing/2014/main" id="{EF41AAB0-3385-C314-7B6B-729879FCCBEA}"/>
              </a:ext>
            </a:extLst>
          </p:cNvPr>
          <p:cNvSpPr>
            <a:spLocks noGrp="1"/>
          </p:cNvSpPr>
          <p:nvPr>
            <p:ph type="body" sz="quarter" idx="12"/>
          </p:nvPr>
        </p:nvSpPr>
        <p:spPr>
          <a:xfrm>
            <a:off x="1237984" y="3592380"/>
            <a:ext cx="1097280" cy="548640"/>
          </a:xfrm>
        </p:spPr>
        <p:txBody>
          <a:bodyPr/>
          <a:lstStyle/>
          <a:p>
            <a:r>
              <a:rPr lang="en-US" b="1" dirty="0">
                <a:solidFill>
                  <a:srgbClr val="FF0000"/>
                </a:solidFill>
                <a:latin typeface="Arial" panose="020B0604020202020204" pitchFamily="34" charset="0"/>
                <a:cs typeface="Arial" panose="020B0604020202020204" pitchFamily="34" charset="0"/>
              </a:rPr>
              <a:t>1989</a:t>
            </a:r>
          </a:p>
        </p:txBody>
      </p:sp>
      <p:sp>
        <p:nvSpPr>
          <p:cNvPr id="32" name="Text Placeholder 31">
            <a:extLst>
              <a:ext uri="{FF2B5EF4-FFF2-40B4-BE49-F238E27FC236}">
                <a16:creationId xmlns:a16="http://schemas.microsoft.com/office/drawing/2014/main" id="{B8CE40D1-3412-47EC-6724-A4D81D4FB7B1}"/>
              </a:ext>
            </a:extLst>
          </p:cNvPr>
          <p:cNvSpPr>
            <a:spLocks noGrp="1"/>
          </p:cNvSpPr>
          <p:nvPr>
            <p:ph type="body" sz="quarter" idx="13"/>
          </p:nvPr>
        </p:nvSpPr>
        <p:spPr>
          <a:xfrm>
            <a:off x="2471268" y="3095089"/>
            <a:ext cx="1097280" cy="548640"/>
          </a:xfrm>
        </p:spPr>
        <p:txBody>
          <a:bodyPr/>
          <a:lstStyle/>
          <a:p>
            <a:r>
              <a:rPr lang="en-US" b="1" dirty="0">
                <a:solidFill>
                  <a:srgbClr val="FF0000"/>
                </a:solidFill>
                <a:latin typeface="Arial" panose="020B0604020202020204" pitchFamily="34" charset="0"/>
                <a:cs typeface="Arial" panose="020B0604020202020204" pitchFamily="34" charset="0"/>
              </a:rPr>
              <a:t>1991</a:t>
            </a:r>
          </a:p>
        </p:txBody>
      </p:sp>
      <p:sp>
        <p:nvSpPr>
          <p:cNvPr id="33" name="Text Placeholder 32">
            <a:extLst>
              <a:ext uri="{FF2B5EF4-FFF2-40B4-BE49-F238E27FC236}">
                <a16:creationId xmlns:a16="http://schemas.microsoft.com/office/drawing/2014/main" id="{5D9B3EDF-67E6-C6CC-49AF-51042C669ADA}"/>
              </a:ext>
            </a:extLst>
          </p:cNvPr>
          <p:cNvSpPr>
            <a:spLocks noGrp="1"/>
          </p:cNvSpPr>
          <p:nvPr>
            <p:ph type="body" sz="quarter" idx="14"/>
          </p:nvPr>
        </p:nvSpPr>
        <p:spPr>
          <a:xfrm>
            <a:off x="3721805" y="3592380"/>
            <a:ext cx="1097280" cy="548640"/>
          </a:xfrm>
        </p:spPr>
        <p:txBody>
          <a:bodyPr/>
          <a:lstStyle/>
          <a:p>
            <a:r>
              <a:rPr lang="mn-MN" b="1" dirty="0">
                <a:solidFill>
                  <a:srgbClr val="FF0000"/>
                </a:solidFill>
                <a:latin typeface="Arial" panose="020B0604020202020204" pitchFamily="34" charset="0"/>
                <a:cs typeface="Arial" panose="020B0604020202020204" pitchFamily="34" charset="0"/>
              </a:rPr>
              <a:t>2004 </a:t>
            </a:r>
            <a:endParaRPr lang="en-US" b="1" dirty="0">
              <a:solidFill>
                <a:srgbClr val="FF0000"/>
              </a:solidFill>
              <a:latin typeface="Arial" panose="020B0604020202020204" pitchFamily="34" charset="0"/>
              <a:cs typeface="Arial" panose="020B0604020202020204" pitchFamily="34" charset="0"/>
            </a:endParaRPr>
          </a:p>
        </p:txBody>
      </p:sp>
      <p:sp>
        <p:nvSpPr>
          <p:cNvPr id="34" name="Text Placeholder 33">
            <a:extLst>
              <a:ext uri="{FF2B5EF4-FFF2-40B4-BE49-F238E27FC236}">
                <a16:creationId xmlns:a16="http://schemas.microsoft.com/office/drawing/2014/main" id="{BE687510-139B-7B43-7D1D-EDDACD5FAB98}"/>
              </a:ext>
            </a:extLst>
          </p:cNvPr>
          <p:cNvSpPr>
            <a:spLocks noGrp="1"/>
          </p:cNvSpPr>
          <p:nvPr>
            <p:ph type="body" sz="quarter" idx="15"/>
          </p:nvPr>
        </p:nvSpPr>
        <p:spPr>
          <a:xfrm>
            <a:off x="4964193" y="3095089"/>
            <a:ext cx="1097280" cy="548640"/>
          </a:xfrm>
        </p:spPr>
        <p:txBody>
          <a:bodyPr/>
          <a:lstStyle/>
          <a:p>
            <a:r>
              <a:rPr lang="mn-MN" b="1" dirty="0">
                <a:solidFill>
                  <a:srgbClr val="FF0000"/>
                </a:solidFill>
                <a:latin typeface="Arial" panose="020B0604020202020204" pitchFamily="34" charset="0"/>
                <a:cs typeface="Arial" panose="020B0604020202020204" pitchFamily="34" charset="0"/>
              </a:rPr>
              <a:t>2005</a:t>
            </a:r>
            <a:endParaRPr lang="en-US" b="1" dirty="0">
              <a:solidFill>
                <a:srgbClr val="FF0000"/>
              </a:solidFill>
              <a:latin typeface="Arial" panose="020B0604020202020204" pitchFamily="34" charset="0"/>
              <a:cs typeface="Arial" panose="020B0604020202020204" pitchFamily="34" charset="0"/>
            </a:endParaRPr>
          </a:p>
        </p:txBody>
      </p:sp>
      <p:sp>
        <p:nvSpPr>
          <p:cNvPr id="35" name="Text Placeholder 34">
            <a:extLst>
              <a:ext uri="{FF2B5EF4-FFF2-40B4-BE49-F238E27FC236}">
                <a16:creationId xmlns:a16="http://schemas.microsoft.com/office/drawing/2014/main" id="{4876E8A4-CF38-F709-D0EF-C433AFF55C8A}"/>
              </a:ext>
            </a:extLst>
          </p:cNvPr>
          <p:cNvSpPr>
            <a:spLocks noGrp="1"/>
          </p:cNvSpPr>
          <p:nvPr>
            <p:ph type="body" sz="quarter" idx="16"/>
          </p:nvPr>
        </p:nvSpPr>
        <p:spPr>
          <a:xfrm>
            <a:off x="6197482" y="3592380"/>
            <a:ext cx="1097280" cy="548640"/>
          </a:xfrm>
        </p:spPr>
        <p:txBody>
          <a:bodyPr/>
          <a:lstStyle/>
          <a:p>
            <a:r>
              <a:rPr lang="mn-MN" b="1" dirty="0">
                <a:solidFill>
                  <a:srgbClr val="FF0000"/>
                </a:solidFill>
                <a:latin typeface="Arial" panose="020B0604020202020204" pitchFamily="34" charset="0"/>
                <a:cs typeface="Arial" panose="020B0604020202020204" pitchFamily="34" charset="0"/>
              </a:rPr>
              <a:t>2005</a:t>
            </a:r>
            <a:endParaRPr lang="en-US" b="1" dirty="0">
              <a:solidFill>
                <a:srgbClr val="FF0000"/>
              </a:solidFill>
              <a:latin typeface="Arial" panose="020B0604020202020204" pitchFamily="34" charset="0"/>
              <a:cs typeface="Arial" panose="020B0604020202020204" pitchFamily="34" charset="0"/>
            </a:endParaRPr>
          </a:p>
        </p:txBody>
      </p:sp>
      <p:sp>
        <p:nvSpPr>
          <p:cNvPr id="36" name="Text Placeholder 35">
            <a:extLst>
              <a:ext uri="{FF2B5EF4-FFF2-40B4-BE49-F238E27FC236}">
                <a16:creationId xmlns:a16="http://schemas.microsoft.com/office/drawing/2014/main" id="{C0AEBB38-9D14-0AD3-F066-99B4D6F0E9E1}"/>
              </a:ext>
            </a:extLst>
          </p:cNvPr>
          <p:cNvSpPr>
            <a:spLocks noGrp="1"/>
          </p:cNvSpPr>
          <p:nvPr>
            <p:ph type="body" sz="quarter" idx="17"/>
          </p:nvPr>
        </p:nvSpPr>
        <p:spPr>
          <a:xfrm>
            <a:off x="7413513" y="3095089"/>
            <a:ext cx="1097280" cy="548640"/>
          </a:xfrm>
        </p:spPr>
        <p:txBody>
          <a:bodyPr/>
          <a:lstStyle/>
          <a:p>
            <a:r>
              <a:rPr lang="mn-MN" b="1" dirty="0">
                <a:solidFill>
                  <a:srgbClr val="FF0000"/>
                </a:solidFill>
                <a:latin typeface="Arial" panose="020B0604020202020204" pitchFamily="34" charset="0"/>
                <a:cs typeface="Arial" panose="020B0604020202020204" pitchFamily="34" charset="0"/>
              </a:rPr>
              <a:t>2008</a:t>
            </a:r>
            <a:endParaRPr lang="en-US" b="1" dirty="0">
              <a:solidFill>
                <a:srgbClr val="FF0000"/>
              </a:solidFill>
              <a:latin typeface="Arial" panose="020B0604020202020204" pitchFamily="34" charset="0"/>
              <a:cs typeface="Arial" panose="020B0604020202020204" pitchFamily="34" charset="0"/>
            </a:endParaRPr>
          </a:p>
        </p:txBody>
      </p:sp>
      <p:sp>
        <p:nvSpPr>
          <p:cNvPr id="37" name="Text Placeholder 36">
            <a:extLst>
              <a:ext uri="{FF2B5EF4-FFF2-40B4-BE49-F238E27FC236}">
                <a16:creationId xmlns:a16="http://schemas.microsoft.com/office/drawing/2014/main" id="{543DF4AB-31F9-D403-9114-EFA95940DEDC}"/>
              </a:ext>
            </a:extLst>
          </p:cNvPr>
          <p:cNvSpPr>
            <a:spLocks noGrp="1"/>
          </p:cNvSpPr>
          <p:nvPr>
            <p:ph type="body" sz="quarter" idx="18"/>
          </p:nvPr>
        </p:nvSpPr>
        <p:spPr>
          <a:xfrm>
            <a:off x="8646800" y="3592380"/>
            <a:ext cx="1097280" cy="548640"/>
          </a:xfrm>
        </p:spPr>
        <p:txBody>
          <a:bodyPr/>
          <a:lstStyle/>
          <a:p>
            <a:r>
              <a:rPr lang="mn-MN" b="1" dirty="0">
                <a:solidFill>
                  <a:srgbClr val="FF0000"/>
                </a:solidFill>
                <a:latin typeface="Arial" panose="020B0604020202020204" pitchFamily="34" charset="0"/>
                <a:cs typeface="Arial" panose="020B0604020202020204" pitchFamily="34" charset="0"/>
              </a:rPr>
              <a:t>2012</a:t>
            </a:r>
            <a:endParaRPr lang="en-US" b="1" dirty="0">
              <a:solidFill>
                <a:srgbClr val="FF0000"/>
              </a:solidFill>
              <a:latin typeface="Arial" panose="020B0604020202020204" pitchFamily="34" charset="0"/>
              <a:cs typeface="Arial" panose="020B0604020202020204" pitchFamily="34" charset="0"/>
            </a:endParaRPr>
          </a:p>
        </p:txBody>
      </p:sp>
      <p:sp>
        <p:nvSpPr>
          <p:cNvPr id="4" name="Text Placeholder 36">
            <a:extLst>
              <a:ext uri="{FF2B5EF4-FFF2-40B4-BE49-F238E27FC236}">
                <a16:creationId xmlns:a16="http://schemas.microsoft.com/office/drawing/2014/main" id="{706E5EB1-BA68-DA05-D63A-AC16BFE0CF81}"/>
              </a:ext>
            </a:extLst>
          </p:cNvPr>
          <p:cNvSpPr txBox="1">
            <a:spLocks/>
          </p:cNvSpPr>
          <p:nvPr/>
        </p:nvSpPr>
        <p:spPr>
          <a:xfrm>
            <a:off x="9848660" y="3116511"/>
            <a:ext cx="1097280" cy="5486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spc="0" baseline="0">
                <a:solidFill>
                  <a:schemeClr val="accent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n-MN" b="1" dirty="0">
                <a:solidFill>
                  <a:srgbClr val="FF0000"/>
                </a:solidFill>
                <a:latin typeface="Arial" panose="020B0604020202020204" pitchFamily="34" charset="0"/>
                <a:cs typeface="Arial" panose="020B0604020202020204" pitchFamily="34" charset="0"/>
              </a:rPr>
              <a:t>2016</a:t>
            </a:r>
            <a:endParaRPr lang="en-US" b="1"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854D1B6-E8DB-CAA8-1A3A-510B57B3E8BF}"/>
              </a:ext>
            </a:extLst>
          </p:cNvPr>
          <p:cNvSpPr/>
          <p:nvPr/>
        </p:nvSpPr>
        <p:spPr>
          <a:xfrm>
            <a:off x="9584637" y="4141020"/>
            <a:ext cx="1101621" cy="428176"/>
          </a:xfrm>
          <a:prstGeom prst="rect">
            <a:avLst/>
          </a:prstGeom>
          <a:noFill/>
          <a:ln>
            <a:solidFill>
              <a:schemeClr val="accent2">
                <a:lumMod val="20000"/>
                <a:lumOff val="8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39489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29AE-9AA6-476B-98A1-3B0DA962E333}"/>
              </a:ext>
            </a:extLst>
          </p:cNvPr>
          <p:cNvSpPr>
            <a:spLocks noGrp="1"/>
          </p:cNvSpPr>
          <p:nvPr>
            <p:ph type="title"/>
          </p:nvPr>
        </p:nvSpPr>
        <p:spPr>
          <a:xfrm>
            <a:off x="518973" y="365126"/>
            <a:ext cx="11552975" cy="759290"/>
          </a:xfrm>
        </p:spPr>
        <p:txBody>
          <a:bodyPr>
            <a:normAutofit fontScale="90000"/>
          </a:bodyPr>
          <a:lstStyle/>
          <a:p>
            <a:r>
              <a:rPr lang="mn-MN" dirty="0">
                <a:latin typeface="Arial" panose="020B0604020202020204" pitchFamily="34" charset="0"/>
                <a:cs typeface="Arial" panose="020B0604020202020204" pitchFamily="34" charset="0"/>
              </a:rPr>
              <a:t>ХИЛ ОРЧМЫН АЯЛАЛ ЖУУЛЧЛАЛ</a:t>
            </a:r>
            <a:r>
              <a:rPr lang="en-US" dirty="0">
                <a:latin typeface="Arial" panose="020B0604020202020204" pitchFamily="34" charset="0"/>
                <a:cs typeface="Arial" panose="020B0604020202020204" pitchFamily="34" charset="0"/>
              </a:rPr>
              <a:t> </a:t>
            </a:r>
            <a:r>
              <a:rPr lang="en-US" b="1" dirty="0">
                <a:gradFill>
                  <a:gsLst>
                    <a:gs pos="0">
                      <a:schemeClr val="accent1"/>
                    </a:gs>
                    <a:gs pos="100000">
                      <a:schemeClr val="accent1">
                        <a:lumMod val="60000"/>
                        <a:lumOff val="40000"/>
                      </a:schemeClr>
                    </a:gs>
                  </a:gsLst>
                  <a:lin ang="0" scaled="0"/>
                </a:gradFill>
                <a:latin typeface="Arial" panose="020B0604020202020204" pitchFamily="34" charset="0"/>
                <a:cs typeface="Arial" panose="020B0604020202020204" pitchFamily="34" charset="0"/>
              </a:rPr>
              <a:t>ROADMAP</a:t>
            </a:r>
            <a:endParaRPr lang="en-US" dirty="0">
              <a:latin typeface="Arial" panose="020B0604020202020204" pitchFamily="34" charset="0"/>
              <a:cs typeface="Arial" panose="020B0604020202020204" pitchFamily="34" charset="0"/>
            </a:endParaRPr>
          </a:p>
        </p:txBody>
      </p:sp>
      <p:graphicFrame>
        <p:nvGraphicFramePr>
          <p:cNvPr id="5" name="Content Placeholder 3" descr="roadmap smartart">
            <a:extLst>
              <a:ext uri="{FF2B5EF4-FFF2-40B4-BE49-F238E27FC236}">
                <a16:creationId xmlns:a16="http://schemas.microsoft.com/office/drawing/2014/main" id="{4B6E763D-D95F-4B31-872B-BF2FE7DA6F80}"/>
              </a:ext>
            </a:extLst>
          </p:cNvPr>
          <p:cNvGraphicFramePr>
            <a:graphicFrameLocks noGrp="1"/>
          </p:cNvGraphicFramePr>
          <p:nvPr>
            <p:ph sz="quarter" idx="14"/>
            <p:extLst>
              <p:ext uri="{D42A27DB-BD31-4B8C-83A1-F6EECF244321}">
                <p14:modId xmlns:p14="http://schemas.microsoft.com/office/powerpoint/2010/main" val="523951515"/>
              </p:ext>
            </p:extLst>
          </p:nvPr>
        </p:nvGraphicFramePr>
        <p:xfrm>
          <a:off x="838200" y="1033670"/>
          <a:ext cx="10940450" cy="532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raphic 20" descr="Checkmark icon">
            <a:extLst>
              <a:ext uri="{FF2B5EF4-FFF2-40B4-BE49-F238E27FC236}">
                <a16:creationId xmlns:a16="http://schemas.microsoft.com/office/drawing/2014/main" id="{4E2BFB79-761F-4FB4-9BE4-2712D6B9D393}"/>
              </a:ext>
            </a:extLst>
          </p:cNvPr>
          <p:cNvSpPr/>
          <p:nvPr/>
        </p:nvSpPr>
        <p:spPr>
          <a:xfrm>
            <a:off x="11581065" y="3443615"/>
            <a:ext cx="490884" cy="490884"/>
          </a:xfrm>
          <a:custGeom>
            <a:avLst/>
            <a:gdLst>
              <a:gd name="connsiteX0" fmla="*/ 184404 w 368808"/>
              <a:gd name="connsiteY0" fmla="*/ 0 h 368808"/>
              <a:gd name="connsiteX1" fmla="*/ 0 w 368808"/>
              <a:gd name="connsiteY1" fmla="*/ 184404 h 368808"/>
              <a:gd name="connsiteX2" fmla="*/ 184404 w 368808"/>
              <a:gd name="connsiteY2" fmla="*/ 368808 h 368808"/>
              <a:gd name="connsiteX3" fmla="*/ 368808 w 368808"/>
              <a:gd name="connsiteY3" fmla="*/ 184404 h 368808"/>
              <a:gd name="connsiteX4" fmla="*/ 184404 w 368808"/>
              <a:gd name="connsiteY4" fmla="*/ 0 h 368808"/>
              <a:gd name="connsiteX5" fmla="*/ 263997 w 368808"/>
              <a:gd name="connsiteY5" fmla="*/ 102644 h 368808"/>
              <a:gd name="connsiteX6" fmla="*/ 289215 w 368808"/>
              <a:gd name="connsiteY6" fmla="*/ 125694 h 368808"/>
              <a:gd name="connsiteX7" fmla="*/ 150912 w 368808"/>
              <a:gd name="connsiteY7" fmla="*/ 278761 h 368808"/>
              <a:gd name="connsiteX8" fmla="*/ 79593 w 368808"/>
              <a:gd name="connsiteY8" fmla="*/ 207443 h 368808"/>
              <a:gd name="connsiteX9" fmla="*/ 103727 w 368808"/>
              <a:gd name="connsiteY9" fmla="*/ 183309 h 368808"/>
              <a:gd name="connsiteX10" fmla="*/ 148745 w 368808"/>
              <a:gd name="connsiteY10" fmla="*/ 228327 h 368808"/>
              <a:gd name="connsiteX11" fmla="*/ 263997 w 368808"/>
              <a:gd name="connsiteY11" fmla="*/ 102632 h 36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808" h="368808">
                <a:moveTo>
                  <a:pt x="184404" y="0"/>
                </a:moveTo>
                <a:cubicBezTo>
                  <a:pt x="82555" y="0"/>
                  <a:pt x="0" y="82555"/>
                  <a:pt x="0" y="184404"/>
                </a:cubicBezTo>
                <a:cubicBezTo>
                  <a:pt x="0" y="286253"/>
                  <a:pt x="82555" y="368808"/>
                  <a:pt x="184404" y="368808"/>
                </a:cubicBezTo>
                <a:cubicBezTo>
                  <a:pt x="286253" y="368808"/>
                  <a:pt x="368808" y="286253"/>
                  <a:pt x="368808" y="184404"/>
                </a:cubicBezTo>
                <a:cubicBezTo>
                  <a:pt x="368808" y="82555"/>
                  <a:pt x="286253" y="0"/>
                  <a:pt x="184404" y="0"/>
                </a:cubicBezTo>
                <a:close/>
                <a:moveTo>
                  <a:pt x="263997" y="102644"/>
                </a:moveTo>
                <a:lnTo>
                  <a:pt x="289215" y="125694"/>
                </a:lnTo>
                <a:lnTo>
                  <a:pt x="150912" y="278761"/>
                </a:lnTo>
                <a:lnTo>
                  <a:pt x="79593" y="207443"/>
                </a:lnTo>
                <a:lnTo>
                  <a:pt x="103727" y="183309"/>
                </a:lnTo>
                <a:lnTo>
                  <a:pt x="148745" y="228327"/>
                </a:lnTo>
                <a:lnTo>
                  <a:pt x="263997" y="102632"/>
                </a:lnTo>
                <a:close/>
              </a:path>
            </a:pathLst>
          </a:custGeom>
          <a:gradFill>
            <a:gsLst>
              <a:gs pos="0">
                <a:srgbClr val="002060"/>
              </a:gs>
              <a:gs pos="100000">
                <a:schemeClr val="accent1">
                  <a:lumMod val="60000"/>
                  <a:lumOff val="40000"/>
                </a:schemeClr>
              </a:gs>
            </a:gsLst>
            <a:lin ang="0" scaled="0"/>
          </a:gradFill>
          <a:ln w="11311" cap="flat">
            <a:noFill/>
            <a:prstDash val="solid"/>
            <a:miter/>
          </a:ln>
        </p:spPr>
        <p:txBody>
          <a:bodyPr rtlCol="0" anchor="ctr"/>
          <a:lstStyle/>
          <a:p>
            <a:endParaRPr lang="en-US" dirty="0"/>
          </a:p>
        </p:txBody>
      </p:sp>
      <p:grpSp>
        <p:nvGrpSpPr>
          <p:cNvPr id="7" name="Graphic 23" descr="GPS Icon">
            <a:extLst>
              <a:ext uri="{FF2B5EF4-FFF2-40B4-BE49-F238E27FC236}">
                <a16:creationId xmlns:a16="http://schemas.microsoft.com/office/drawing/2014/main" id="{AE4A7822-4C91-40A1-A66F-42A7C2A90360}"/>
              </a:ext>
            </a:extLst>
          </p:cNvPr>
          <p:cNvGrpSpPr/>
          <p:nvPr/>
        </p:nvGrpSpPr>
        <p:grpSpPr>
          <a:xfrm>
            <a:off x="259584" y="3440720"/>
            <a:ext cx="503802" cy="503802"/>
            <a:chOff x="5791200" y="3124200"/>
            <a:chExt cx="609600" cy="609600"/>
          </a:xfrm>
          <a:gradFill>
            <a:gsLst>
              <a:gs pos="0">
                <a:srgbClr val="002060"/>
              </a:gs>
              <a:gs pos="100000">
                <a:schemeClr val="accent1">
                  <a:lumMod val="60000"/>
                  <a:lumOff val="40000"/>
                </a:schemeClr>
              </a:gs>
            </a:gsLst>
            <a:lin ang="0" scaled="0"/>
          </a:gradFill>
        </p:grpSpPr>
        <p:sp>
          <p:nvSpPr>
            <p:cNvPr id="8" name="Freeform 25">
              <a:extLst>
                <a:ext uri="{FF2B5EF4-FFF2-40B4-BE49-F238E27FC236}">
                  <a16:creationId xmlns:a16="http://schemas.microsoft.com/office/drawing/2014/main" id="{CB7632FD-E3DC-49F0-9F99-30F0914CDF1B}"/>
                </a:ext>
              </a:extLst>
            </p:cNvPr>
            <p:cNvSpPr/>
            <p:nvPr/>
          </p:nvSpPr>
          <p:spPr>
            <a:xfrm>
              <a:off x="5791200" y="3124200"/>
              <a:ext cx="609600" cy="609600"/>
            </a:xfrm>
            <a:custGeom>
              <a:avLst/>
              <a:gdLst>
                <a:gd name="connsiteX0" fmla="*/ 304800 w 609600"/>
                <a:gd name="connsiteY0" fmla="*/ 0 h 609600"/>
                <a:gd name="connsiteX1" fmla="*/ 0 w 609600"/>
                <a:gd name="connsiteY1" fmla="*/ 304800 h 609600"/>
                <a:gd name="connsiteX2" fmla="*/ 304800 w 609600"/>
                <a:gd name="connsiteY2" fmla="*/ 609600 h 609600"/>
                <a:gd name="connsiteX3" fmla="*/ 609600 w 609600"/>
                <a:gd name="connsiteY3" fmla="*/ 304800 h 609600"/>
                <a:gd name="connsiteX4" fmla="*/ 304800 w 609600"/>
                <a:gd name="connsiteY4" fmla="*/ 0 h 609600"/>
                <a:gd name="connsiteX5" fmla="*/ 403649 w 609600"/>
                <a:gd name="connsiteY5" fmla="*/ 496543 h 609600"/>
                <a:gd name="connsiteX6" fmla="*/ 205960 w 609600"/>
                <a:gd name="connsiteY6" fmla="*/ 496543 h 609600"/>
                <a:gd name="connsiteX7" fmla="*/ 196816 w 609600"/>
                <a:gd name="connsiteY7" fmla="*/ 487389 h 609600"/>
                <a:gd name="connsiteX8" fmla="*/ 205960 w 609600"/>
                <a:gd name="connsiteY8" fmla="*/ 478245 h 609600"/>
                <a:gd name="connsiteX9" fmla="*/ 403649 w 609600"/>
                <a:gd name="connsiteY9" fmla="*/ 478245 h 609600"/>
                <a:gd name="connsiteX10" fmla="*/ 412793 w 609600"/>
                <a:gd name="connsiteY10" fmla="*/ 487389 h 609600"/>
                <a:gd name="connsiteX11" fmla="*/ 403649 w 609600"/>
                <a:gd name="connsiteY11" fmla="*/ 496543 h 609600"/>
                <a:gd name="connsiteX12" fmla="*/ 311900 w 609600"/>
                <a:gd name="connsiteY12" fmla="*/ 467394 h 609600"/>
                <a:gd name="connsiteX13" fmla="*/ 304800 w 609600"/>
                <a:gd name="connsiteY13" fmla="*/ 470780 h 609600"/>
                <a:gd name="connsiteX14" fmla="*/ 297691 w 609600"/>
                <a:gd name="connsiteY14" fmla="*/ 467394 h 609600"/>
                <a:gd name="connsiteX15" fmla="*/ 188620 w 609600"/>
                <a:gd name="connsiteY15" fmla="*/ 228281 h 609600"/>
                <a:gd name="connsiteX16" fmla="*/ 304809 w 609600"/>
                <a:gd name="connsiteY16" fmla="*/ 113057 h 609600"/>
                <a:gd name="connsiteX17" fmla="*/ 421009 w 609600"/>
                <a:gd name="connsiteY17" fmla="*/ 228281 h 609600"/>
                <a:gd name="connsiteX18" fmla="*/ 311900 w 609600"/>
                <a:gd name="connsiteY18" fmla="*/ 467394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 h="609600">
                  <a:moveTo>
                    <a:pt x="304800" y="0"/>
                  </a:moveTo>
                  <a:cubicBezTo>
                    <a:pt x="136466" y="0"/>
                    <a:pt x="0" y="136457"/>
                    <a:pt x="0" y="304800"/>
                  </a:cubicBezTo>
                  <a:cubicBezTo>
                    <a:pt x="0" y="473134"/>
                    <a:pt x="136466" y="609600"/>
                    <a:pt x="304800" y="609600"/>
                  </a:cubicBezTo>
                  <a:cubicBezTo>
                    <a:pt x="473134" y="609600"/>
                    <a:pt x="609600" y="473134"/>
                    <a:pt x="609600" y="304800"/>
                  </a:cubicBezTo>
                  <a:cubicBezTo>
                    <a:pt x="609600" y="136457"/>
                    <a:pt x="473134" y="0"/>
                    <a:pt x="304800" y="0"/>
                  </a:cubicBezTo>
                  <a:close/>
                  <a:moveTo>
                    <a:pt x="403649" y="496543"/>
                  </a:moveTo>
                  <a:lnTo>
                    <a:pt x="205960" y="496543"/>
                  </a:lnTo>
                  <a:cubicBezTo>
                    <a:pt x="200905" y="496543"/>
                    <a:pt x="196816" y="492444"/>
                    <a:pt x="196816" y="487389"/>
                  </a:cubicBezTo>
                  <a:cubicBezTo>
                    <a:pt x="196816" y="482344"/>
                    <a:pt x="200905" y="478245"/>
                    <a:pt x="205960" y="478245"/>
                  </a:cubicBezTo>
                  <a:lnTo>
                    <a:pt x="403649" y="478245"/>
                  </a:lnTo>
                  <a:cubicBezTo>
                    <a:pt x="408695" y="478245"/>
                    <a:pt x="412793" y="482344"/>
                    <a:pt x="412793" y="487389"/>
                  </a:cubicBezTo>
                  <a:cubicBezTo>
                    <a:pt x="412793" y="492454"/>
                    <a:pt x="408695" y="496543"/>
                    <a:pt x="403649" y="496543"/>
                  </a:cubicBezTo>
                  <a:close/>
                  <a:moveTo>
                    <a:pt x="311900" y="467394"/>
                  </a:moveTo>
                  <a:cubicBezTo>
                    <a:pt x="310155" y="469542"/>
                    <a:pt x="307557" y="470780"/>
                    <a:pt x="304800" y="470780"/>
                  </a:cubicBezTo>
                  <a:cubicBezTo>
                    <a:pt x="302043" y="470780"/>
                    <a:pt x="299426" y="469533"/>
                    <a:pt x="297691" y="467394"/>
                  </a:cubicBezTo>
                  <a:cubicBezTo>
                    <a:pt x="293246" y="461889"/>
                    <a:pt x="188620" y="331604"/>
                    <a:pt x="188620" y="228281"/>
                  </a:cubicBezTo>
                  <a:cubicBezTo>
                    <a:pt x="188620" y="164751"/>
                    <a:pt x="240745" y="113057"/>
                    <a:pt x="304809" y="113057"/>
                  </a:cubicBezTo>
                  <a:cubicBezTo>
                    <a:pt x="368883" y="113057"/>
                    <a:pt x="421009" y="164751"/>
                    <a:pt x="421009" y="228281"/>
                  </a:cubicBezTo>
                  <a:cubicBezTo>
                    <a:pt x="420999" y="331613"/>
                    <a:pt x="316345" y="461908"/>
                    <a:pt x="311900" y="467394"/>
                  </a:cubicBezTo>
                  <a:close/>
                </a:path>
              </a:pathLst>
            </a:custGeom>
            <a:grpFill/>
            <a:ln w="9378" cap="flat">
              <a:noFill/>
              <a:prstDash val="solid"/>
              <a:miter/>
            </a:ln>
          </p:spPr>
          <p:txBody>
            <a:bodyPr rtlCol="0" anchor="ctr"/>
            <a:lstStyle/>
            <a:p>
              <a:endParaRPr lang="en-US" dirty="0"/>
            </a:p>
          </p:txBody>
        </p:sp>
        <p:sp>
          <p:nvSpPr>
            <p:cNvPr id="9" name="Freeform 26">
              <a:extLst>
                <a:ext uri="{FF2B5EF4-FFF2-40B4-BE49-F238E27FC236}">
                  <a16:creationId xmlns:a16="http://schemas.microsoft.com/office/drawing/2014/main" id="{397B1E89-DBCD-44AF-8345-854585F70B34}"/>
                </a:ext>
              </a:extLst>
            </p:cNvPr>
            <p:cNvSpPr/>
            <p:nvPr/>
          </p:nvSpPr>
          <p:spPr>
            <a:xfrm>
              <a:off x="6047354" y="3305617"/>
              <a:ext cx="93785" cy="93785"/>
            </a:xfrm>
            <a:custGeom>
              <a:avLst/>
              <a:gdLst>
                <a:gd name="connsiteX0" fmla="*/ 48646 w 93784"/>
                <a:gd name="connsiteY0" fmla="*/ 0 h 93784"/>
                <a:gd name="connsiteX1" fmla="*/ 0 w 93784"/>
                <a:gd name="connsiteY1" fmla="*/ 48140 h 93784"/>
                <a:gd name="connsiteX2" fmla="*/ 48646 w 93784"/>
                <a:gd name="connsiteY2" fmla="*/ 96270 h 93784"/>
                <a:gd name="connsiteX3" fmla="*/ 97311 w 93784"/>
                <a:gd name="connsiteY3" fmla="*/ 48140 h 93784"/>
                <a:gd name="connsiteX4" fmla="*/ 48646 w 93784"/>
                <a:gd name="connsiteY4" fmla="*/ 0 h 93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4" h="93784">
                  <a:moveTo>
                    <a:pt x="48646" y="0"/>
                  </a:moveTo>
                  <a:cubicBezTo>
                    <a:pt x="21814" y="0"/>
                    <a:pt x="-9" y="21589"/>
                    <a:pt x="0" y="48140"/>
                  </a:cubicBezTo>
                  <a:cubicBezTo>
                    <a:pt x="0" y="74681"/>
                    <a:pt x="21824" y="96270"/>
                    <a:pt x="48646" y="96270"/>
                  </a:cubicBezTo>
                  <a:cubicBezTo>
                    <a:pt x="75478" y="96270"/>
                    <a:pt x="97311" y="74681"/>
                    <a:pt x="97311" y="48140"/>
                  </a:cubicBezTo>
                  <a:cubicBezTo>
                    <a:pt x="97302" y="21589"/>
                    <a:pt x="75468" y="0"/>
                    <a:pt x="48646" y="0"/>
                  </a:cubicBezTo>
                  <a:close/>
                </a:path>
              </a:pathLst>
            </a:custGeom>
            <a:grpFill/>
            <a:ln w="937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6955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A87A-3336-7360-1A50-5713644A98ED}"/>
              </a:ext>
            </a:extLst>
          </p:cNvPr>
          <p:cNvSpPr>
            <a:spLocks noGrp="1"/>
          </p:cNvSpPr>
          <p:nvPr>
            <p:ph type="title"/>
          </p:nvPr>
        </p:nvSpPr>
        <p:spPr>
          <a:xfrm>
            <a:off x="838200" y="346764"/>
            <a:ext cx="10515600" cy="668545"/>
          </a:xfrm>
        </p:spPr>
        <p:txBody>
          <a:bodyPr>
            <a:normAutofit fontScale="90000"/>
          </a:bodyPr>
          <a:lstStyle/>
          <a:p>
            <a:pPr algn="ctr"/>
            <a:r>
              <a:rPr lang="mn-MN" dirty="0">
                <a:latin typeface="Arial" panose="020B0604020202020204" pitchFamily="34" charset="0"/>
                <a:cs typeface="Arial" panose="020B0604020202020204" pitchFamily="34" charset="0"/>
              </a:rPr>
              <a:t>Аялал жуулчлалын тухай хууль </a:t>
            </a:r>
            <a:br>
              <a:rPr lang="en-US"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0059EC5B-2D36-07BE-D3C0-6EBBE4E9A0EA}"/>
              </a:ext>
            </a:extLst>
          </p:cNvPr>
          <p:cNvGraphicFramePr>
            <a:graphicFrameLocks noGrp="1"/>
          </p:cNvGraphicFramePr>
          <p:nvPr>
            <p:ph idx="1"/>
            <p:extLst>
              <p:ext uri="{D42A27DB-BD31-4B8C-83A1-F6EECF244321}">
                <p14:modId xmlns:p14="http://schemas.microsoft.com/office/powerpoint/2010/main" val="54620573"/>
              </p:ext>
            </p:extLst>
          </p:nvPr>
        </p:nvGraphicFramePr>
        <p:xfrm>
          <a:off x="838200" y="1015308"/>
          <a:ext cx="10515600" cy="5495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579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A87A-3336-7360-1A50-5713644A98ED}"/>
              </a:ext>
            </a:extLst>
          </p:cNvPr>
          <p:cNvSpPr>
            <a:spLocks noGrp="1"/>
          </p:cNvSpPr>
          <p:nvPr>
            <p:ph type="title"/>
          </p:nvPr>
        </p:nvSpPr>
        <p:spPr>
          <a:xfrm>
            <a:off x="606006" y="175945"/>
            <a:ext cx="10979988" cy="668545"/>
          </a:xfrm>
        </p:spPr>
        <p:txBody>
          <a:bodyPr>
            <a:noAutofit/>
          </a:bodyPr>
          <a:lstStyle/>
          <a:p>
            <a:pPr lvl="0" algn="ctr"/>
            <a:r>
              <a:rPr lang="mn-MN" sz="2000" b="1" dirty="0">
                <a:solidFill>
                  <a:srgbClr val="002060"/>
                </a:solidFill>
                <a:latin typeface="Arial" panose="020B0604020202020204" pitchFamily="34" charset="0"/>
                <a:cs typeface="Arial" panose="020B0604020202020204" pitchFamily="34" charset="0"/>
              </a:rPr>
              <a:t>Аялал жуулчлалын хамтын ажиллагааг гүнзгийрүүлэх тухай Монгол Улсын Засгийн газар, Бүгд Найрамдах Хятад Ард Улсын Засгийн газар хоорондын хэлэлцээр</a:t>
            </a:r>
            <a:endParaRPr lang="en-US" sz="2000" dirty="0">
              <a:solidFill>
                <a:srgbClr val="00206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0059EC5B-2D36-07BE-D3C0-6EBBE4E9A0EA}"/>
              </a:ext>
            </a:extLst>
          </p:cNvPr>
          <p:cNvGraphicFramePr>
            <a:graphicFrameLocks noGrp="1"/>
          </p:cNvGraphicFramePr>
          <p:nvPr>
            <p:ph idx="1"/>
            <p:extLst>
              <p:ext uri="{D42A27DB-BD31-4B8C-83A1-F6EECF244321}">
                <p14:modId xmlns:p14="http://schemas.microsoft.com/office/powerpoint/2010/main" val="636143030"/>
              </p:ext>
            </p:extLst>
          </p:nvPr>
        </p:nvGraphicFramePr>
        <p:xfrm>
          <a:off x="838200" y="1015308"/>
          <a:ext cx="10515600" cy="5495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829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2831335" cy="6858000"/>
          </a:xfrm>
          <a:prstGeom prst="rect">
            <a:avLst/>
          </a:prstGeom>
          <a:solidFill>
            <a:srgbClr val="FAA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62063" y="1372566"/>
            <a:ext cx="4887122" cy="8176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4400" b="1" dirty="0">
                <a:solidFill>
                  <a:srgbClr val="002060"/>
                </a:solidFill>
                <a:latin typeface="Times New Roman" panose="02020603050405020304" pitchFamily="18" charset="0"/>
                <a:cs typeface="Times New Roman" panose="02020603050405020304" pitchFamily="18" charset="0"/>
              </a:rPr>
              <a:t>Бидний зорилго</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47" y="2389207"/>
            <a:ext cx="5807080" cy="4288436"/>
          </a:xfrm>
          <a:prstGeom prst="rect">
            <a:avLst/>
          </a:prstGeom>
          <a:ln>
            <a:noFill/>
          </a:ln>
          <a:effectLst>
            <a:outerShdw blurRad="292100" dist="139700" dir="2700000" algn="tl" rotWithShape="0">
              <a:srgbClr val="333333">
                <a:alpha val="65000"/>
              </a:srgbClr>
            </a:outerShdw>
          </a:effectLst>
        </p:spPr>
      </p:pic>
      <p:pic>
        <p:nvPicPr>
          <p:cNvPr id="4" name="Picture Placeholder 84">
            <a:extLst>
              <a:ext uri="{FF2B5EF4-FFF2-40B4-BE49-F238E27FC236}">
                <a16:creationId xmlns:a16="http://schemas.microsoft.com/office/drawing/2014/main" id="{F9742CCC-F333-2BFA-816C-CDF1C9BE9B28}"/>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275" t="-29639" r="-28275" b="-29639"/>
          <a:stretch/>
        </p:blipFill>
        <p:spPr>
          <a:xfrm>
            <a:off x="5889830" y="935590"/>
            <a:ext cx="1094116" cy="1113108"/>
          </a:xfrm>
          <a:prstGeom prst="ellipse">
            <a:avLst/>
          </a:prstGeom>
        </p:spPr>
      </p:pic>
      <p:sp>
        <p:nvSpPr>
          <p:cNvPr id="16" name="Content Placeholder 12">
            <a:extLst>
              <a:ext uri="{FF2B5EF4-FFF2-40B4-BE49-F238E27FC236}">
                <a16:creationId xmlns:a16="http://schemas.microsoft.com/office/drawing/2014/main" id="{F71FA302-4C66-8629-7D9D-64FE1E9A88E0}"/>
              </a:ext>
            </a:extLst>
          </p:cNvPr>
          <p:cNvSpPr txBox="1">
            <a:spLocks/>
          </p:cNvSpPr>
          <p:nvPr/>
        </p:nvSpPr>
        <p:spPr>
          <a:xfrm>
            <a:off x="6951144" y="1052536"/>
            <a:ext cx="4955688" cy="9144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mn-M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2019 онд 577 мянга, 2023 онд 651 мянган  гадаадын жуулчин хүлээн авсан бол </a:t>
            </a:r>
            <a:r>
              <a:rPr kumimoji="0" lang="mn-M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2024 онд 1 сая,</a:t>
            </a:r>
            <a:r>
              <a:rPr kumimoji="0" lang="mn-M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mn-M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2030 онд 2 сая жуулчин хүлээн авах</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Content Placeholder 22">
            <a:extLst>
              <a:ext uri="{FF2B5EF4-FFF2-40B4-BE49-F238E27FC236}">
                <a16:creationId xmlns:a16="http://schemas.microsoft.com/office/drawing/2014/main" id="{E21B83E8-3D32-0D9D-03C9-5D826FC01FED}"/>
              </a:ext>
            </a:extLst>
          </p:cNvPr>
          <p:cNvSpPr txBox="1">
            <a:spLocks/>
          </p:cNvSpPr>
          <p:nvPr/>
        </p:nvSpPr>
        <p:spPr>
          <a:xfrm>
            <a:off x="6951144" y="2553386"/>
            <a:ext cx="4876667" cy="9144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mn-M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Жуулчдын тоо болон үнэ цэнтэй аяллыг хөгжүүлэх, бүтээлч үйлдвэрлэлийг дэмжих замаар </a:t>
            </a:r>
            <a:r>
              <a:rPr kumimoji="0" lang="mn-MN" sz="2000" b="1" i="0" u="none" strike="noStrike" kern="1200" cap="none" spc="0" normalizeH="0" baseline="0" noProof="0" dirty="0">
                <a:ln>
                  <a:noFill/>
                </a:ln>
                <a:solidFill>
                  <a:srgbClr val="12B50E"/>
                </a:solidFill>
                <a:effectLst/>
                <a:uLnTx/>
                <a:uFillTx/>
                <a:latin typeface="Times New Roman" panose="02020603050405020304" pitchFamily="18" charset="0"/>
                <a:ea typeface="+mn-ea"/>
                <a:cs typeface="Times New Roman" panose="02020603050405020304" pitchFamily="18" charset="0"/>
              </a:rPr>
              <a:t>ДНБ-д эзлэх хувь хэмжээг 2030 онд 30%-д </a:t>
            </a:r>
            <a:r>
              <a:rPr kumimoji="0" lang="mn-M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хүргэх</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Content Placeholder 33">
            <a:extLst>
              <a:ext uri="{FF2B5EF4-FFF2-40B4-BE49-F238E27FC236}">
                <a16:creationId xmlns:a16="http://schemas.microsoft.com/office/drawing/2014/main" id="{DA77C877-425B-58A4-715B-778A182451BA}"/>
              </a:ext>
            </a:extLst>
          </p:cNvPr>
          <p:cNvSpPr txBox="1">
            <a:spLocks/>
          </p:cNvSpPr>
          <p:nvPr/>
        </p:nvSpPr>
        <p:spPr>
          <a:xfrm>
            <a:off x="6983946" y="4213122"/>
            <a:ext cx="4987642" cy="9144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mn-M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Монгол Улсын аялал жуулчлалын салбарын олон улсад эзлэх байр суурийг 2019 онд 93 дугаар байр, </a:t>
            </a:r>
            <a:r>
              <a:rPr kumimoji="0" lang="mn-MN" sz="2000" b="1" i="0" u="none" strike="noStrike" kern="1200" cap="none" spc="0" normalizeH="0" baseline="0" noProof="0" dirty="0">
                <a:ln>
                  <a:noFill/>
                </a:ln>
                <a:solidFill>
                  <a:srgbClr val="FAA41A"/>
                </a:solidFill>
                <a:effectLst/>
                <a:uLnTx/>
                <a:uFillTx/>
                <a:latin typeface="Times New Roman" panose="02020603050405020304" pitchFamily="18" charset="0"/>
                <a:ea typeface="+mn-ea"/>
                <a:cs typeface="Times New Roman" panose="02020603050405020304" pitchFamily="18" charset="0"/>
              </a:rPr>
              <a:t>2023 онд 85 дугаар байранд</a:t>
            </a:r>
            <a:r>
              <a:rPr kumimoji="0" lang="mn-MN"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mn-M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байгааг урагшлуулах</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Placeholder 86">
            <a:extLst>
              <a:ext uri="{FF2B5EF4-FFF2-40B4-BE49-F238E27FC236}">
                <a16:creationId xmlns:a16="http://schemas.microsoft.com/office/drawing/2014/main" id="{AAB94963-CBDC-C64E-9376-2CEAE09D4C31}"/>
              </a:ext>
              <a:ext uri="{C183D7F6-B498-43B3-948B-1728B52AA6E4}">
                <adec:decorative xmlns:adec="http://schemas.microsoft.com/office/drawing/2017/decorative" val="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968" t="-26383" r="-24968" b="-26383"/>
          <a:stretch/>
        </p:blipFill>
        <p:spPr>
          <a:xfrm>
            <a:off x="5896539" y="2389207"/>
            <a:ext cx="1094116" cy="1113108"/>
          </a:xfrm>
          <a:prstGeom prst="ellipse">
            <a:avLst/>
          </a:prstGeom>
        </p:spPr>
      </p:pic>
      <p:grpSp>
        <p:nvGrpSpPr>
          <p:cNvPr id="20" name="Google Shape;13152;p78">
            <a:extLst>
              <a:ext uri="{FF2B5EF4-FFF2-40B4-BE49-F238E27FC236}">
                <a16:creationId xmlns:a16="http://schemas.microsoft.com/office/drawing/2014/main" id="{0F00C237-5E3F-3458-6F8F-4A7849618F6F}"/>
              </a:ext>
            </a:extLst>
          </p:cNvPr>
          <p:cNvGrpSpPr/>
          <p:nvPr/>
        </p:nvGrpSpPr>
        <p:grpSpPr>
          <a:xfrm>
            <a:off x="6210407" y="4435671"/>
            <a:ext cx="466379" cy="465912"/>
            <a:chOff x="2201806" y="1976585"/>
            <a:chExt cx="349784" cy="349434"/>
          </a:xfrm>
          <a:solidFill>
            <a:srgbClr val="FAA41A"/>
          </a:solidFill>
        </p:grpSpPr>
        <p:sp>
          <p:nvSpPr>
            <p:cNvPr id="21" name="Google Shape;13153;p78">
              <a:extLst>
                <a:ext uri="{FF2B5EF4-FFF2-40B4-BE49-F238E27FC236}">
                  <a16:creationId xmlns:a16="http://schemas.microsoft.com/office/drawing/2014/main" id="{95E0BE85-6BAF-FC11-E95F-69F07A429302}"/>
                </a:ext>
              </a:extLst>
            </p:cNvPr>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grpFill/>
            <a:ln>
              <a:noFill/>
            </a:ln>
          </p:spPr>
          <p:txBody>
            <a:bodyPr spcFirstLastPara="1" wrap="square" lIns="121900" tIns="121900" rIns="121900" bIns="121900" anchor="ctr" anchorCtr="0">
              <a:noAutofit/>
            </a:bodyPr>
            <a:lstStyle/>
            <a:p>
              <a:endParaRPr sz="2400" b="1"/>
            </a:p>
          </p:txBody>
        </p:sp>
        <p:sp>
          <p:nvSpPr>
            <p:cNvPr id="22" name="Google Shape;13154;p78">
              <a:extLst>
                <a:ext uri="{FF2B5EF4-FFF2-40B4-BE49-F238E27FC236}">
                  <a16:creationId xmlns:a16="http://schemas.microsoft.com/office/drawing/2014/main" id="{F15F7BCB-E690-573A-7DDB-BF2FDDFC9F74}"/>
                </a:ext>
              </a:extLst>
            </p:cNvPr>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grpFill/>
            <a:ln>
              <a:noFill/>
            </a:ln>
          </p:spPr>
          <p:txBody>
            <a:bodyPr spcFirstLastPara="1" wrap="square" lIns="121900" tIns="121900" rIns="121900" bIns="121900" anchor="ctr" anchorCtr="0">
              <a:noAutofit/>
            </a:bodyPr>
            <a:lstStyle/>
            <a:p>
              <a:endParaRPr sz="2400" b="1"/>
            </a:p>
          </p:txBody>
        </p:sp>
        <p:sp>
          <p:nvSpPr>
            <p:cNvPr id="23" name="Google Shape;13155;p78">
              <a:extLst>
                <a:ext uri="{FF2B5EF4-FFF2-40B4-BE49-F238E27FC236}">
                  <a16:creationId xmlns:a16="http://schemas.microsoft.com/office/drawing/2014/main" id="{E23E22DF-2D84-8E07-7606-F95F4B6BAD91}"/>
                </a:ext>
              </a:extLst>
            </p:cNvPr>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grpFill/>
            <a:ln>
              <a:noFill/>
            </a:ln>
          </p:spPr>
          <p:txBody>
            <a:bodyPr spcFirstLastPara="1" wrap="square" lIns="121900" tIns="121900" rIns="121900" bIns="121900" anchor="ctr" anchorCtr="0">
              <a:noAutofit/>
            </a:bodyPr>
            <a:lstStyle/>
            <a:p>
              <a:endParaRPr sz="2400" b="1"/>
            </a:p>
          </p:txBody>
        </p:sp>
        <p:sp>
          <p:nvSpPr>
            <p:cNvPr id="24" name="Google Shape;13156;p78">
              <a:extLst>
                <a:ext uri="{FF2B5EF4-FFF2-40B4-BE49-F238E27FC236}">
                  <a16:creationId xmlns:a16="http://schemas.microsoft.com/office/drawing/2014/main" id="{93990D0C-C160-C261-4889-12C189F01BF8}"/>
                </a:ext>
              </a:extLst>
            </p:cNvPr>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grpFill/>
            <a:ln w="6350">
              <a:solidFill>
                <a:schemeClr val="tx1"/>
              </a:solidFill>
            </a:ln>
          </p:spPr>
          <p:txBody>
            <a:bodyPr spcFirstLastPara="1" wrap="square" lIns="121900" tIns="121900" rIns="121900" bIns="121900" anchor="ctr" anchorCtr="0">
              <a:noAutofit/>
            </a:bodyPr>
            <a:lstStyle/>
            <a:p>
              <a:endParaRPr sz="2400" b="1" dirty="0"/>
            </a:p>
          </p:txBody>
        </p:sp>
      </p:grpSp>
      <p:pic>
        <p:nvPicPr>
          <p:cNvPr id="25" name="Picture 24">
            <a:extLst>
              <a:ext uri="{FF2B5EF4-FFF2-40B4-BE49-F238E27FC236}">
                <a16:creationId xmlns:a16="http://schemas.microsoft.com/office/drawing/2014/main" id="{C07D69FC-9708-4C1F-8F59-4A56278E85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9198" r="60731"/>
          <a:stretch/>
        </p:blipFill>
        <p:spPr>
          <a:xfrm>
            <a:off x="-9192" y="4837814"/>
            <a:ext cx="1561545" cy="2020185"/>
          </a:xfrm>
          <a:prstGeom prst="rect">
            <a:avLst/>
          </a:prstGeom>
        </p:spPr>
      </p:pic>
      <p:pic>
        <p:nvPicPr>
          <p:cNvPr id="3" name="Google Shape;119;p19">
            <a:extLst>
              <a:ext uri="{FF2B5EF4-FFF2-40B4-BE49-F238E27FC236}">
                <a16:creationId xmlns:a16="http://schemas.microsoft.com/office/drawing/2014/main" id="{772824A0-A88A-AA49-8DF5-A8C538C859A3}"/>
              </a:ext>
            </a:extLst>
          </p:cNvPr>
          <p:cNvPicPr preferRelativeResize="0"/>
          <p:nvPr/>
        </p:nvPicPr>
        <p:blipFill rotWithShape="1">
          <a:blip r:embed="rId8">
            <a:alphaModFix/>
          </a:blip>
          <a:srcRect/>
          <a:stretch/>
        </p:blipFill>
        <p:spPr>
          <a:xfrm>
            <a:off x="150798" y="171224"/>
            <a:ext cx="1116527" cy="1002309"/>
          </a:xfrm>
          <a:prstGeom prst="rect">
            <a:avLst/>
          </a:prstGeom>
          <a:noFill/>
          <a:ln>
            <a:noFill/>
          </a:ln>
        </p:spPr>
      </p:pic>
      <p:sp>
        <p:nvSpPr>
          <p:cNvPr id="6" name="Google Shape;120;p19">
            <a:extLst>
              <a:ext uri="{FF2B5EF4-FFF2-40B4-BE49-F238E27FC236}">
                <a16:creationId xmlns:a16="http://schemas.microsoft.com/office/drawing/2014/main" id="{19FD4FEC-60E1-5671-4A5C-2DBB76B48C28}"/>
              </a:ext>
            </a:extLst>
          </p:cNvPr>
          <p:cNvSpPr txBox="1"/>
          <p:nvPr/>
        </p:nvSpPr>
        <p:spPr>
          <a:xfrm>
            <a:off x="1267324" y="527243"/>
            <a:ext cx="272715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200" b="1" dirty="0">
                <a:solidFill>
                  <a:srgbClr val="002060"/>
                </a:solidFill>
                <a:latin typeface="Arial" panose="020B0604020202020204" pitchFamily="34" charset="0"/>
                <a:cs typeface="Arial" panose="020B0604020202020204" pitchFamily="34" charset="0"/>
              </a:rPr>
              <a:t>СОЁЛ, СПОРТ, </a:t>
            </a:r>
            <a:endParaRPr sz="1200" b="1" dirty="0">
              <a:solidFill>
                <a:srgbClr val="00206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rgbClr val="002060"/>
                </a:solidFill>
                <a:latin typeface="Arial" panose="020B0604020202020204" pitchFamily="34" charset="0"/>
                <a:cs typeface="Arial" panose="020B0604020202020204" pitchFamily="34" charset="0"/>
              </a:rPr>
              <a:t>АЯЛАЛ ЖУУЛЧЛАЛ, </a:t>
            </a:r>
            <a:endParaRPr sz="1200" b="1" dirty="0">
              <a:solidFill>
                <a:srgbClr val="00206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rgbClr val="002060"/>
                </a:solidFill>
                <a:latin typeface="Arial" panose="020B0604020202020204" pitchFamily="34" charset="0"/>
                <a:cs typeface="Arial" panose="020B0604020202020204" pitchFamily="34" charset="0"/>
              </a:rPr>
              <a:t>ЗАЛУУЧУУДЫН ЯАМ</a:t>
            </a:r>
            <a:endParaRPr sz="1200" b="1" i="0" u="none" strike="noStrike" cap="none" dirty="0">
              <a:solidFill>
                <a:srgbClr val="00206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517676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3;p19">
            <a:extLst>
              <a:ext uri="{FF2B5EF4-FFF2-40B4-BE49-F238E27FC236}">
                <a16:creationId xmlns:a16="http://schemas.microsoft.com/office/drawing/2014/main" id="{481EFAA7-85D2-E47D-3DE9-249F1F87ABDA}"/>
              </a:ext>
            </a:extLst>
          </p:cNvPr>
          <p:cNvSpPr/>
          <p:nvPr/>
        </p:nvSpPr>
        <p:spPr>
          <a:xfrm>
            <a:off x="9359124" y="2750365"/>
            <a:ext cx="1778000" cy="1187450"/>
          </a:xfrm>
          <a:custGeom>
            <a:avLst/>
            <a:gdLst/>
            <a:ahLst/>
            <a:cxnLst/>
            <a:rect l="l" t="t" r="r" b="b"/>
            <a:pathLst>
              <a:path w="551" h="368" extrusionOk="0">
                <a:moveTo>
                  <a:pt x="183" y="184"/>
                </a:moveTo>
                <a:cubicBezTo>
                  <a:pt x="183" y="83"/>
                  <a:pt x="266" y="0"/>
                  <a:pt x="367" y="0"/>
                </a:cubicBezTo>
                <a:cubicBezTo>
                  <a:pt x="367" y="0"/>
                  <a:pt x="367" y="0"/>
                  <a:pt x="367" y="0"/>
                </a:cubicBezTo>
                <a:cubicBezTo>
                  <a:pt x="469" y="0"/>
                  <a:pt x="551" y="83"/>
                  <a:pt x="551" y="184"/>
                </a:cubicBezTo>
                <a:cubicBezTo>
                  <a:pt x="551" y="184"/>
                  <a:pt x="551" y="184"/>
                  <a:pt x="551" y="184"/>
                </a:cubicBezTo>
                <a:cubicBezTo>
                  <a:pt x="551" y="286"/>
                  <a:pt x="469" y="368"/>
                  <a:pt x="367" y="368"/>
                </a:cubicBezTo>
                <a:cubicBezTo>
                  <a:pt x="0" y="368"/>
                  <a:pt x="0" y="368"/>
                  <a:pt x="0" y="368"/>
                </a:cubicBezTo>
                <a:cubicBezTo>
                  <a:pt x="101" y="368"/>
                  <a:pt x="183" y="286"/>
                  <a:pt x="183" y="184"/>
                </a:cubicBezTo>
                <a:close/>
              </a:path>
            </a:pathLst>
          </a:custGeom>
          <a:solidFill>
            <a:srgbClr val="7030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10" name="Google Shape;372;p19">
            <a:extLst>
              <a:ext uri="{FF2B5EF4-FFF2-40B4-BE49-F238E27FC236}">
                <a16:creationId xmlns:a16="http://schemas.microsoft.com/office/drawing/2014/main" id="{612D7BAF-893C-A46E-5BD3-4D52019D3769}"/>
              </a:ext>
            </a:extLst>
          </p:cNvPr>
          <p:cNvSpPr/>
          <p:nvPr/>
        </p:nvSpPr>
        <p:spPr>
          <a:xfrm>
            <a:off x="7750193" y="2772813"/>
            <a:ext cx="2776537" cy="1187450"/>
          </a:xfrm>
          <a:custGeom>
            <a:avLst/>
            <a:gdLst/>
            <a:ahLst/>
            <a:cxnLst/>
            <a:rect l="l" t="t" r="r" b="b"/>
            <a:pathLst>
              <a:path w="861" h="368" extrusionOk="0">
                <a:moveTo>
                  <a:pt x="184" y="0"/>
                </a:moveTo>
                <a:cubicBezTo>
                  <a:pt x="861" y="0"/>
                  <a:pt x="861" y="0"/>
                  <a:pt x="861" y="0"/>
                </a:cubicBezTo>
                <a:cubicBezTo>
                  <a:pt x="760" y="0"/>
                  <a:pt x="677" y="83"/>
                  <a:pt x="677" y="184"/>
                </a:cubicBezTo>
                <a:cubicBezTo>
                  <a:pt x="677" y="286"/>
                  <a:pt x="595" y="368"/>
                  <a:pt x="494" y="368"/>
                </a:cubicBezTo>
                <a:cubicBezTo>
                  <a:pt x="184" y="368"/>
                  <a:pt x="184" y="368"/>
                  <a:pt x="184" y="368"/>
                </a:cubicBezTo>
                <a:cubicBezTo>
                  <a:pt x="82" y="368"/>
                  <a:pt x="0" y="286"/>
                  <a:pt x="0" y="184"/>
                </a:cubicBezTo>
                <a:cubicBezTo>
                  <a:pt x="0" y="184"/>
                  <a:pt x="0" y="184"/>
                  <a:pt x="0" y="184"/>
                </a:cubicBezTo>
                <a:cubicBezTo>
                  <a:pt x="0" y="83"/>
                  <a:pt x="82" y="0"/>
                  <a:pt x="184"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ln>
                <a:solidFill>
                  <a:sysClr val="windowText" lastClr="000000"/>
                </a:solidFill>
              </a:ln>
              <a:solidFill>
                <a:schemeClr val="dk1"/>
              </a:solidFill>
              <a:latin typeface="Arial" panose="020B0604020202020204" pitchFamily="34" charset="0"/>
              <a:ea typeface="Calibri"/>
              <a:cs typeface="Arial" panose="020B0604020202020204" pitchFamily="34" charset="0"/>
              <a:sym typeface="Calibri"/>
            </a:endParaRPr>
          </a:p>
        </p:txBody>
      </p:sp>
      <p:sp>
        <p:nvSpPr>
          <p:cNvPr id="39" name="Google Shape;367;p19">
            <a:extLst>
              <a:ext uri="{FF2B5EF4-FFF2-40B4-BE49-F238E27FC236}">
                <a16:creationId xmlns:a16="http://schemas.microsoft.com/office/drawing/2014/main" id="{9D4F8A77-BF8C-46D7-A67D-BE08169C5188}"/>
              </a:ext>
            </a:extLst>
          </p:cNvPr>
          <p:cNvSpPr/>
          <p:nvPr/>
        </p:nvSpPr>
        <p:spPr>
          <a:xfrm>
            <a:off x="4548981" y="2225675"/>
            <a:ext cx="3094037" cy="3092450"/>
          </a:xfrm>
          <a:prstGeom prst="ellipse">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40" name="Google Shape;368;p19">
            <a:extLst>
              <a:ext uri="{FF2B5EF4-FFF2-40B4-BE49-F238E27FC236}">
                <a16:creationId xmlns:a16="http://schemas.microsoft.com/office/drawing/2014/main" id="{FFF17C31-A60D-4EA9-B979-38CEEB21FE0F}"/>
              </a:ext>
            </a:extLst>
          </p:cNvPr>
          <p:cNvSpPr/>
          <p:nvPr/>
        </p:nvSpPr>
        <p:spPr>
          <a:xfrm>
            <a:off x="4720430" y="5608138"/>
            <a:ext cx="2776537" cy="1189037"/>
          </a:xfrm>
          <a:custGeom>
            <a:avLst/>
            <a:gdLst/>
            <a:ahLst/>
            <a:cxnLst/>
            <a:rect l="l" t="t" r="r" b="b"/>
            <a:pathLst>
              <a:path w="861" h="368" extrusionOk="0">
                <a:moveTo>
                  <a:pt x="184" y="0"/>
                </a:moveTo>
                <a:cubicBezTo>
                  <a:pt x="861" y="0"/>
                  <a:pt x="861" y="0"/>
                  <a:pt x="861" y="0"/>
                </a:cubicBezTo>
                <a:cubicBezTo>
                  <a:pt x="760" y="0"/>
                  <a:pt x="677" y="82"/>
                  <a:pt x="677" y="184"/>
                </a:cubicBezTo>
                <a:cubicBezTo>
                  <a:pt x="677" y="285"/>
                  <a:pt x="595" y="368"/>
                  <a:pt x="494" y="368"/>
                </a:cubicBezTo>
                <a:cubicBezTo>
                  <a:pt x="184" y="368"/>
                  <a:pt x="184" y="368"/>
                  <a:pt x="184" y="368"/>
                </a:cubicBezTo>
                <a:cubicBezTo>
                  <a:pt x="82" y="368"/>
                  <a:pt x="0" y="285"/>
                  <a:pt x="0" y="184"/>
                </a:cubicBezTo>
                <a:cubicBezTo>
                  <a:pt x="0" y="184"/>
                  <a:pt x="0" y="184"/>
                  <a:pt x="0" y="184"/>
                </a:cubicBezTo>
                <a:cubicBezTo>
                  <a:pt x="0" y="82"/>
                  <a:pt x="82" y="0"/>
                  <a:pt x="184" y="0"/>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77" name="Google Shape;369;p19">
            <a:extLst>
              <a:ext uri="{FF2B5EF4-FFF2-40B4-BE49-F238E27FC236}">
                <a16:creationId xmlns:a16="http://schemas.microsoft.com/office/drawing/2014/main" id="{6F72E58D-F927-47DF-AE6E-C9BEE142A9A3}"/>
              </a:ext>
            </a:extLst>
          </p:cNvPr>
          <p:cNvSpPr/>
          <p:nvPr/>
        </p:nvSpPr>
        <p:spPr>
          <a:xfrm>
            <a:off x="6306343" y="5608138"/>
            <a:ext cx="1778000" cy="1189037"/>
          </a:xfrm>
          <a:custGeom>
            <a:avLst/>
            <a:gdLst/>
            <a:ahLst/>
            <a:cxnLst/>
            <a:rect l="l" t="t" r="r" b="b"/>
            <a:pathLst>
              <a:path w="551" h="368" extrusionOk="0">
                <a:moveTo>
                  <a:pt x="183" y="184"/>
                </a:moveTo>
                <a:cubicBezTo>
                  <a:pt x="183" y="82"/>
                  <a:pt x="266" y="0"/>
                  <a:pt x="367" y="0"/>
                </a:cubicBezTo>
                <a:cubicBezTo>
                  <a:pt x="367" y="0"/>
                  <a:pt x="367" y="0"/>
                  <a:pt x="367" y="0"/>
                </a:cubicBezTo>
                <a:cubicBezTo>
                  <a:pt x="469" y="0"/>
                  <a:pt x="551" y="82"/>
                  <a:pt x="551" y="184"/>
                </a:cubicBezTo>
                <a:cubicBezTo>
                  <a:pt x="551" y="184"/>
                  <a:pt x="551" y="184"/>
                  <a:pt x="551" y="184"/>
                </a:cubicBezTo>
                <a:cubicBezTo>
                  <a:pt x="551" y="285"/>
                  <a:pt x="469" y="368"/>
                  <a:pt x="367" y="368"/>
                </a:cubicBezTo>
                <a:cubicBezTo>
                  <a:pt x="0" y="368"/>
                  <a:pt x="0" y="368"/>
                  <a:pt x="0" y="368"/>
                </a:cubicBezTo>
                <a:cubicBezTo>
                  <a:pt x="101" y="368"/>
                  <a:pt x="183" y="285"/>
                  <a:pt x="183" y="184"/>
                </a:cubicBezTo>
                <a:close/>
              </a:path>
            </a:pathLst>
          </a:custGeom>
          <a:solidFill>
            <a:srgbClr val="6DD5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78" name="Google Shape;372;p19">
            <a:extLst>
              <a:ext uri="{FF2B5EF4-FFF2-40B4-BE49-F238E27FC236}">
                <a16:creationId xmlns:a16="http://schemas.microsoft.com/office/drawing/2014/main" id="{8948CA20-1F6F-4AC2-9AC1-096DDAB62BE2}"/>
              </a:ext>
            </a:extLst>
          </p:cNvPr>
          <p:cNvSpPr/>
          <p:nvPr/>
        </p:nvSpPr>
        <p:spPr>
          <a:xfrm>
            <a:off x="7816056" y="4535487"/>
            <a:ext cx="2776537" cy="1187450"/>
          </a:xfrm>
          <a:custGeom>
            <a:avLst/>
            <a:gdLst/>
            <a:ahLst/>
            <a:cxnLst/>
            <a:rect l="l" t="t" r="r" b="b"/>
            <a:pathLst>
              <a:path w="861" h="368" extrusionOk="0">
                <a:moveTo>
                  <a:pt x="184" y="0"/>
                </a:moveTo>
                <a:cubicBezTo>
                  <a:pt x="861" y="0"/>
                  <a:pt x="861" y="0"/>
                  <a:pt x="861" y="0"/>
                </a:cubicBezTo>
                <a:cubicBezTo>
                  <a:pt x="760" y="0"/>
                  <a:pt x="677" y="83"/>
                  <a:pt x="677" y="184"/>
                </a:cubicBezTo>
                <a:cubicBezTo>
                  <a:pt x="677" y="286"/>
                  <a:pt x="595" y="368"/>
                  <a:pt x="494" y="368"/>
                </a:cubicBezTo>
                <a:cubicBezTo>
                  <a:pt x="184" y="368"/>
                  <a:pt x="184" y="368"/>
                  <a:pt x="184" y="368"/>
                </a:cubicBezTo>
                <a:cubicBezTo>
                  <a:pt x="82" y="368"/>
                  <a:pt x="0" y="286"/>
                  <a:pt x="0" y="184"/>
                </a:cubicBezTo>
                <a:cubicBezTo>
                  <a:pt x="0" y="184"/>
                  <a:pt x="0" y="184"/>
                  <a:pt x="0" y="184"/>
                </a:cubicBezTo>
                <a:cubicBezTo>
                  <a:pt x="0" y="83"/>
                  <a:pt x="82" y="0"/>
                  <a:pt x="184"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ln>
                <a:solidFill>
                  <a:sysClr val="windowText" lastClr="000000"/>
                </a:solidFill>
              </a:ln>
              <a:solidFill>
                <a:schemeClr val="dk1"/>
              </a:solidFill>
              <a:latin typeface="Arial" panose="020B0604020202020204" pitchFamily="34" charset="0"/>
              <a:ea typeface="Calibri"/>
              <a:cs typeface="Arial" panose="020B0604020202020204" pitchFamily="34" charset="0"/>
              <a:sym typeface="Calibri"/>
            </a:endParaRPr>
          </a:p>
        </p:txBody>
      </p:sp>
      <p:sp>
        <p:nvSpPr>
          <p:cNvPr id="79" name="Google Shape;373;p19">
            <a:extLst>
              <a:ext uri="{FF2B5EF4-FFF2-40B4-BE49-F238E27FC236}">
                <a16:creationId xmlns:a16="http://schemas.microsoft.com/office/drawing/2014/main" id="{B6BAD6B9-180A-4EEE-802C-D8F8873D557D}"/>
              </a:ext>
            </a:extLst>
          </p:cNvPr>
          <p:cNvSpPr/>
          <p:nvPr/>
        </p:nvSpPr>
        <p:spPr>
          <a:xfrm>
            <a:off x="9401969" y="4512536"/>
            <a:ext cx="1778000" cy="1187450"/>
          </a:xfrm>
          <a:custGeom>
            <a:avLst/>
            <a:gdLst/>
            <a:ahLst/>
            <a:cxnLst/>
            <a:rect l="l" t="t" r="r" b="b"/>
            <a:pathLst>
              <a:path w="551" h="368" extrusionOk="0">
                <a:moveTo>
                  <a:pt x="183" y="184"/>
                </a:moveTo>
                <a:cubicBezTo>
                  <a:pt x="183" y="83"/>
                  <a:pt x="266" y="0"/>
                  <a:pt x="367" y="0"/>
                </a:cubicBezTo>
                <a:cubicBezTo>
                  <a:pt x="367" y="0"/>
                  <a:pt x="367" y="0"/>
                  <a:pt x="367" y="0"/>
                </a:cubicBezTo>
                <a:cubicBezTo>
                  <a:pt x="469" y="0"/>
                  <a:pt x="551" y="83"/>
                  <a:pt x="551" y="184"/>
                </a:cubicBezTo>
                <a:cubicBezTo>
                  <a:pt x="551" y="184"/>
                  <a:pt x="551" y="184"/>
                  <a:pt x="551" y="184"/>
                </a:cubicBezTo>
                <a:cubicBezTo>
                  <a:pt x="551" y="286"/>
                  <a:pt x="469" y="368"/>
                  <a:pt x="367" y="368"/>
                </a:cubicBezTo>
                <a:cubicBezTo>
                  <a:pt x="0" y="368"/>
                  <a:pt x="0" y="368"/>
                  <a:pt x="0" y="368"/>
                </a:cubicBezTo>
                <a:cubicBezTo>
                  <a:pt x="101" y="368"/>
                  <a:pt x="183" y="286"/>
                  <a:pt x="183" y="184"/>
                </a:cubicBezTo>
                <a:close/>
              </a:path>
            </a:pathLst>
          </a:custGeom>
          <a:solidFill>
            <a:srgbClr val="2070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0" name="Google Shape;374;p19">
            <a:extLst>
              <a:ext uri="{FF2B5EF4-FFF2-40B4-BE49-F238E27FC236}">
                <a16:creationId xmlns:a16="http://schemas.microsoft.com/office/drawing/2014/main" id="{CBF1E50A-2FDC-4911-8BFF-6306EA833047}"/>
              </a:ext>
            </a:extLst>
          </p:cNvPr>
          <p:cNvSpPr/>
          <p:nvPr/>
        </p:nvSpPr>
        <p:spPr>
          <a:xfrm>
            <a:off x="1807368" y="1260475"/>
            <a:ext cx="2781300" cy="1189037"/>
          </a:xfrm>
          <a:custGeom>
            <a:avLst/>
            <a:gdLst/>
            <a:ahLst/>
            <a:cxnLst/>
            <a:rect l="l" t="t" r="r" b="b"/>
            <a:pathLst>
              <a:path w="862" h="368" extrusionOk="0">
                <a:moveTo>
                  <a:pt x="678" y="0"/>
                </a:moveTo>
                <a:cubicBezTo>
                  <a:pt x="0" y="0"/>
                  <a:pt x="0" y="0"/>
                  <a:pt x="0" y="0"/>
                </a:cubicBezTo>
                <a:cubicBezTo>
                  <a:pt x="102" y="0"/>
                  <a:pt x="184" y="82"/>
                  <a:pt x="184" y="184"/>
                </a:cubicBezTo>
                <a:cubicBezTo>
                  <a:pt x="184" y="285"/>
                  <a:pt x="267" y="368"/>
                  <a:pt x="368" y="368"/>
                </a:cubicBezTo>
                <a:cubicBezTo>
                  <a:pt x="678" y="368"/>
                  <a:pt x="678" y="368"/>
                  <a:pt x="678" y="368"/>
                </a:cubicBezTo>
                <a:cubicBezTo>
                  <a:pt x="779" y="368"/>
                  <a:pt x="862" y="285"/>
                  <a:pt x="862" y="184"/>
                </a:cubicBezTo>
                <a:cubicBezTo>
                  <a:pt x="862" y="184"/>
                  <a:pt x="862" y="184"/>
                  <a:pt x="862" y="184"/>
                </a:cubicBezTo>
                <a:cubicBezTo>
                  <a:pt x="862" y="82"/>
                  <a:pt x="779" y="0"/>
                  <a:pt x="678" y="0"/>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1" name="Google Shape;375;p19">
            <a:extLst>
              <a:ext uri="{FF2B5EF4-FFF2-40B4-BE49-F238E27FC236}">
                <a16:creationId xmlns:a16="http://schemas.microsoft.com/office/drawing/2014/main" id="{6AD96E16-BB56-465B-B325-0CB89D9E38E1}"/>
              </a:ext>
            </a:extLst>
          </p:cNvPr>
          <p:cNvSpPr/>
          <p:nvPr/>
        </p:nvSpPr>
        <p:spPr>
          <a:xfrm>
            <a:off x="1216818" y="1260475"/>
            <a:ext cx="1778000" cy="1189037"/>
          </a:xfrm>
          <a:custGeom>
            <a:avLst/>
            <a:gdLst/>
            <a:ahLst/>
            <a:cxnLst/>
            <a:rect l="l" t="t" r="r" b="b"/>
            <a:pathLst>
              <a:path w="551" h="368" extrusionOk="0">
                <a:moveTo>
                  <a:pt x="367" y="184"/>
                </a:moveTo>
                <a:cubicBezTo>
                  <a:pt x="367" y="82"/>
                  <a:pt x="285" y="0"/>
                  <a:pt x="183" y="0"/>
                </a:cubicBezTo>
                <a:cubicBezTo>
                  <a:pt x="183" y="0"/>
                  <a:pt x="183" y="0"/>
                  <a:pt x="183" y="0"/>
                </a:cubicBezTo>
                <a:cubicBezTo>
                  <a:pt x="82" y="0"/>
                  <a:pt x="0" y="82"/>
                  <a:pt x="0" y="184"/>
                </a:cubicBezTo>
                <a:cubicBezTo>
                  <a:pt x="0" y="184"/>
                  <a:pt x="0" y="184"/>
                  <a:pt x="0" y="184"/>
                </a:cubicBezTo>
                <a:cubicBezTo>
                  <a:pt x="0" y="285"/>
                  <a:pt x="82" y="368"/>
                  <a:pt x="183" y="368"/>
                </a:cubicBezTo>
                <a:cubicBezTo>
                  <a:pt x="551" y="368"/>
                  <a:pt x="551" y="368"/>
                  <a:pt x="551" y="368"/>
                </a:cubicBezTo>
                <a:cubicBezTo>
                  <a:pt x="450" y="368"/>
                  <a:pt x="367" y="285"/>
                  <a:pt x="367" y="184"/>
                </a:cubicBezTo>
                <a:close/>
              </a:path>
            </a:pathLst>
          </a:custGeom>
          <a:solidFill>
            <a:srgbClr val="FFCF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2" name="Google Shape;376;p19">
            <a:extLst>
              <a:ext uri="{FF2B5EF4-FFF2-40B4-BE49-F238E27FC236}">
                <a16:creationId xmlns:a16="http://schemas.microsoft.com/office/drawing/2014/main" id="{3D87AFC3-C569-43B0-8F30-AE7B7DE86A7D}"/>
              </a:ext>
            </a:extLst>
          </p:cNvPr>
          <p:cNvSpPr/>
          <p:nvPr/>
        </p:nvSpPr>
        <p:spPr>
          <a:xfrm>
            <a:off x="1069181" y="3178175"/>
            <a:ext cx="2776537" cy="1189037"/>
          </a:xfrm>
          <a:custGeom>
            <a:avLst/>
            <a:gdLst/>
            <a:ahLst/>
            <a:cxnLst/>
            <a:rect l="l" t="t" r="r" b="b"/>
            <a:pathLst>
              <a:path w="861" h="368" extrusionOk="0">
                <a:moveTo>
                  <a:pt x="677" y="0"/>
                </a:moveTo>
                <a:cubicBezTo>
                  <a:pt x="0" y="0"/>
                  <a:pt x="0" y="0"/>
                  <a:pt x="0" y="0"/>
                </a:cubicBezTo>
                <a:cubicBezTo>
                  <a:pt x="101" y="0"/>
                  <a:pt x="183" y="82"/>
                  <a:pt x="183" y="184"/>
                </a:cubicBezTo>
                <a:cubicBezTo>
                  <a:pt x="183" y="286"/>
                  <a:pt x="266" y="368"/>
                  <a:pt x="367" y="368"/>
                </a:cubicBezTo>
                <a:cubicBezTo>
                  <a:pt x="677" y="368"/>
                  <a:pt x="677" y="368"/>
                  <a:pt x="677" y="368"/>
                </a:cubicBezTo>
                <a:cubicBezTo>
                  <a:pt x="779" y="368"/>
                  <a:pt x="861" y="286"/>
                  <a:pt x="861" y="184"/>
                </a:cubicBezTo>
                <a:cubicBezTo>
                  <a:pt x="861" y="184"/>
                  <a:pt x="861" y="184"/>
                  <a:pt x="861" y="184"/>
                </a:cubicBezTo>
                <a:cubicBezTo>
                  <a:pt x="861" y="82"/>
                  <a:pt x="779" y="0"/>
                  <a:pt x="677" y="0"/>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3" name="Google Shape;377;p19">
            <a:extLst>
              <a:ext uri="{FF2B5EF4-FFF2-40B4-BE49-F238E27FC236}">
                <a16:creationId xmlns:a16="http://schemas.microsoft.com/office/drawing/2014/main" id="{B13E4A02-EDD4-49FA-876E-755F5FFF8B6F}"/>
              </a:ext>
            </a:extLst>
          </p:cNvPr>
          <p:cNvSpPr/>
          <p:nvPr/>
        </p:nvSpPr>
        <p:spPr>
          <a:xfrm>
            <a:off x="475456" y="3178175"/>
            <a:ext cx="1776412" cy="1189037"/>
          </a:xfrm>
          <a:custGeom>
            <a:avLst/>
            <a:gdLst/>
            <a:ahLst/>
            <a:cxnLst/>
            <a:rect l="l" t="t" r="r" b="b"/>
            <a:pathLst>
              <a:path w="551" h="368" extrusionOk="0">
                <a:moveTo>
                  <a:pt x="367" y="184"/>
                </a:moveTo>
                <a:cubicBezTo>
                  <a:pt x="367" y="82"/>
                  <a:pt x="285" y="0"/>
                  <a:pt x="184" y="0"/>
                </a:cubicBezTo>
                <a:cubicBezTo>
                  <a:pt x="184" y="0"/>
                  <a:pt x="184" y="0"/>
                  <a:pt x="184" y="0"/>
                </a:cubicBezTo>
                <a:cubicBezTo>
                  <a:pt x="82" y="0"/>
                  <a:pt x="0" y="82"/>
                  <a:pt x="0" y="184"/>
                </a:cubicBezTo>
                <a:cubicBezTo>
                  <a:pt x="0" y="184"/>
                  <a:pt x="0" y="184"/>
                  <a:pt x="0" y="184"/>
                </a:cubicBezTo>
                <a:cubicBezTo>
                  <a:pt x="0" y="286"/>
                  <a:pt x="82" y="368"/>
                  <a:pt x="184" y="368"/>
                </a:cubicBezTo>
                <a:cubicBezTo>
                  <a:pt x="551" y="368"/>
                  <a:pt x="551" y="368"/>
                  <a:pt x="551" y="368"/>
                </a:cubicBezTo>
                <a:cubicBezTo>
                  <a:pt x="450" y="368"/>
                  <a:pt x="367" y="286"/>
                  <a:pt x="367" y="184"/>
                </a:cubicBezTo>
                <a:close/>
              </a:path>
            </a:pathLst>
          </a:custGeom>
          <a:solidFill>
            <a:srgbClr val="FF9C4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4" name="Google Shape;378;p19">
            <a:extLst>
              <a:ext uri="{FF2B5EF4-FFF2-40B4-BE49-F238E27FC236}">
                <a16:creationId xmlns:a16="http://schemas.microsoft.com/office/drawing/2014/main" id="{9572D25F-A85F-4187-9CB1-BE5B56A305EA}"/>
              </a:ext>
            </a:extLst>
          </p:cNvPr>
          <p:cNvSpPr/>
          <p:nvPr/>
        </p:nvSpPr>
        <p:spPr>
          <a:xfrm>
            <a:off x="1807368" y="5095875"/>
            <a:ext cx="2781300" cy="1187450"/>
          </a:xfrm>
          <a:custGeom>
            <a:avLst/>
            <a:gdLst/>
            <a:ahLst/>
            <a:cxnLst/>
            <a:rect l="l" t="t" r="r" b="b"/>
            <a:pathLst>
              <a:path w="862" h="368" extrusionOk="0">
                <a:moveTo>
                  <a:pt x="678" y="0"/>
                </a:moveTo>
                <a:cubicBezTo>
                  <a:pt x="0" y="0"/>
                  <a:pt x="0" y="0"/>
                  <a:pt x="0" y="0"/>
                </a:cubicBezTo>
                <a:cubicBezTo>
                  <a:pt x="102" y="0"/>
                  <a:pt x="184" y="83"/>
                  <a:pt x="184" y="184"/>
                </a:cubicBezTo>
                <a:cubicBezTo>
                  <a:pt x="184" y="286"/>
                  <a:pt x="267" y="368"/>
                  <a:pt x="368" y="368"/>
                </a:cubicBezTo>
                <a:cubicBezTo>
                  <a:pt x="678" y="368"/>
                  <a:pt x="678" y="368"/>
                  <a:pt x="678" y="368"/>
                </a:cubicBezTo>
                <a:cubicBezTo>
                  <a:pt x="779" y="368"/>
                  <a:pt x="862" y="286"/>
                  <a:pt x="862" y="184"/>
                </a:cubicBezTo>
                <a:cubicBezTo>
                  <a:pt x="862" y="184"/>
                  <a:pt x="862" y="184"/>
                  <a:pt x="862" y="184"/>
                </a:cubicBezTo>
                <a:cubicBezTo>
                  <a:pt x="862" y="83"/>
                  <a:pt x="779" y="0"/>
                  <a:pt x="678"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5" name="Google Shape;379;p19">
            <a:extLst>
              <a:ext uri="{FF2B5EF4-FFF2-40B4-BE49-F238E27FC236}">
                <a16:creationId xmlns:a16="http://schemas.microsoft.com/office/drawing/2014/main" id="{8113B266-ADEE-4745-9841-3B423ACF9432}"/>
              </a:ext>
            </a:extLst>
          </p:cNvPr>
          <p:cNvSpPr/>
          <p:nvPr/>
        </p:nvSpPr>
        <p:spPr>
          <a:xfrm>
            <a:off x="1216818" y="5095875"/>
            <a:ext cx="1778000" cy="1187450"/>
          </a:xfrm>
          <a:custGeom>
            <a:avLst/>
            <a:gdLst/>
            <a:ahLst/>
            <a:cxnLst/>
            <a:rect l="l" t="t" r="r" b="b"/>
            <a:pathLst>
              <a:path w="551" h="368" extrusionOk="0">
                <a:moveTo>
                  <a:pt x="367" y="184"/>
                </a:moveTo>
                <a:cubicBezTo>
                  <a:pt x="367" y="83"/>
                  <a:pt x="285" y="0"/>
                  <a:pt x="183" y="0"/>
                </a:cubicBezTo>
                <a:cubicBezTo>
                  <a:pt x="183" y="0"/>
                  <a:pt x="183" y="0"/>
                  <a:pt x="183" y="0"/>
                </a:cubicBezTo>
                <a:cubicBezTo>
                  <a:pt x="82" y="0"/>
                  <a:pt x="0" y="83"/>
                  <a:pt x="0" y="184"/>
                </a:cubicBezTo>
                <a:cubicBezTo>
                  <a:pt x="0" y="184"/>
                  <a:pt x="0" y="184"/>
                  <a:pt x="0" y="184"/>
                </a:cubicBezTo>
                <a:cubicBezTo>
                  <a:pt x="0" y="286"/>
                  <a:pt x="82" y="368"/>
                  <a:pt x="183" y="368"/>
                </a:cubicBezTo>
                <a:cubicBezTo>
                  <a:pt x="551" y="368"/>
                  <a:pt x="551" y="368"/>
                  <a:pt x="551" y="368"/>
                </a:cubicBezTo>
                <a:cubicBezTo>
                  <a:pt x="450" y="368"/>
                  <a:pt x="367" y="286"/>
                  <a:pt x="367" y="184"/>
                </a:cubicBezTo>
                <a:close/>
              </a:path>
            </a:pathLst>
          </a:custGeom>
          <a:solidFill>
            <a:srgbClr val="E24D5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6" name="Google Shape;380;p19">
            <a:extLst>
              <a:ext uri="{FF2B5EF4-FFF2-40B4-BE49-F238E27FC236}">
                <a16:creationId xmlns:a16="http://schemas.microsoft.com/office/drawing/2014/main" id="{D450CBF9-665E-4233-909C-5F055C87447B}"/>
              </a:ext>
            </a:extLst>
          </p:cNvPr>
          <p:cNvSpPr/>
          <p:nvPr/>
        </p:nvSpPr>
        <p:spPr>
          <a:xfrm>
            <a:off x="1548606" y="1541462"/>
            <a:ext cx="527050" cy="630237"/>
          </a:xfrm>
          <a:custGeom>
            <a:avLst/>
            <a:gdLst/>
            <a:ahLst/>
            <a:cxnLst/>
            <a:rect l="l" t="t" r="r" b="b"/>
            <a:pathLst>
              <a:path w="163" h="195" extrusionOk="0">
                <a:moveTo>
                  <a:pt x="109" y="188"/>
                </a:moveTo>
                <a:cubicBezTo>
                  <a:pt x="109" y="192"/>
                  <a:pt x="106" y="195"/>
                  <a:pt x="102" y="195"/>
                </a:cubicBezTo>
                <a:cubicBezTo>
                  <a:pt x="61" y="195"/>
                  <a:pt x="61" y="195"/>
                  <a:pt x="61" y="195"/>
                </a:cubicBezTo>
                <a:cubicBezTo>
                  <a:pt x="58" y="195"/>
                  <a:pt x="55" y="192"/>
                  <a:pt x="55" y="188"/>
                </a:cubicBezTo>
                <a:cubicBezTo>
                  <a:pt x="55" y="188"/>
                  <a:pt x="55" y="188"/>
                  <a:pt x="55" y="188"/>
                </a:cubicBezTo>
                <a:cubicBezTo>
                  <a:pt x="55" y="184"/>
                  <a:pt x="58" y="181"/>
                  <a:pt x="61" y="181"/>
                </a:cubicBezTo>
                <a:cubicBezTo>
                  <a:pt x="102" y="181"/>
                  <a:pt x="102" y="181"/>
                  <a:pt x="102" y="181"/>
                </a:cubicBezTo>
                <a:cubicBezTo>
                  <a:pt x="106" y="181"/>
                  <a:pt x="109" y="184"/>
                  <a:pt x="109" y="188"/>
                </a:cubicBezTo>
                <a:close/>
                <a:moveTo>
                  <a:pt x="109" y="170"/>
                </a:moveTo>
                <a:cubicBezTo>
                  <a:pt x="109" y="167"/>
                  <a:pt x="106" y="164"/>
                  <a:pt x="102" y="164"/>
                </a:cubicBezTo>
                <a:cubicBezTo>
                  <a:pt x="61" y="164"/>
                  <a:pt x="61" y="164"/>
                  <a:pt x="61" y="164"/>
                </a:cubicBezTo>
                <a:cubicBezTo>
                  <a:pt x="58" y="164"/>
                  <a:pt x="55" y="167"/>
                  <a:pt x="55" y="170"/>
                </a:cubicBezTo>
                <a:cubicBezTo>
                  <a:pt x="55" y="170"/>
                  <a:pt x="55" y="170"/>
                  <a:pt x="55" y="170"/>
                </a:cubicBezTo>
                <a:cubicBezTo>
                  <a:pt x="55" y="174"/>
                  <a:pt x="58" y="177"/>
                  <a:pt x="61" y="177"/>
                </a:cubicBezTo>
                <a:cubicBezTo>
                  <a:pt x="102" y="177"/>
                  <a:pt x="102" y="177"/>
                  <a:pt x="102" y="177"/>
                </a:cubicBezTo>
                <a:cubicBezTo>
                  <a:pt x="106" y="177"/>
                  <a:pt x="109" y="174"/>
                  <a:pt x="109" y="170"/>
                </a:cubicBezTo>
                <a:close/>
                <a:moveTo>
                  <a:pt x="88" y="96"/>
                </a:moveTo>
                <a:cubicBezTo>
                  <a:pt x="80" y="96"/>
                  <a:pt x="80" y="96"/>
                  <a:pt x="80" y="96"/>
                </a:cubicBezTo>
                <a:cubicBezTo>
                  <a:pt x="75" y="96"/>
                  <a:pt x="75" y="96"/>
                  <a:pt x="75" y="96"/>
                </a:cubicBezTo>
                <a:cubicBezTo>
                  <a:pt x="75" y="160"/>
                  <a:pt x="75" y="160"/>
                  <a:pt x="75" y="160"/>
                </a:cubicBezTo>
                <a:cubicBezTo>
                  <a:pt x="77" y="160"/>
                  <a:pt x="80" y="160"/>
                  <a:pt x="82" y="160"/>
                </a:cubicBezTo>
                <a:cubicBezTo>
                  <a:pt x="82" y="160"/>
                  <a:pt x="82" y="160"/>
                  <a:pt x="82" y="160"/>
                </a:cubicBezTo>
                <a:cubicBezTo>
                  <a:pt x="82" y="160"/>
                  <a:pt x="82" y="160"/>
                  <a:pt x="82" y="160"/>
                </a:cubicBezTo>
                <a:cubicBezTo>
                  <a:pt x="82" y="160"/>
                  <a:pt x="82" y="160"/>
                  <a:pt x="82" y="160"/>
                </a:cubicBezTo>
                <a:cubicBezTo>
                  <a:pt x="82" y="160"/>
                  <a:pt x="82" y="160"/>
                  <a:pt x="82" y="160"/>
                </a:cubicBezTo>
                <a:cubicBezTo>
                  <a:pt x="84" y="160"/>
                  <a:pt x="86" y="160"/>
                  <a:pt x="88" y="160"/>
                </a:cubicBezTo>
                <a:lnTo>
                  <a:pt x="88" y="96"/>
                </a:lnTo>
                <a:close/>
                <a:moveTo>
                  <a:pt x="59" y="70"/>
                </a:moveTo>
                <a:cubicBezTo>
                  <a:pt x="54" y="70"/>
                  <a:pt x="50" y="75"/>
                  <a:pt x="50" y="80"/>
                </a:cubicBezTo>
                <a:cubicBezTo>
                  <a:pt x="50" y="85"/>
                  <a:pt x="54" y="90"/>
                  <a:pt x="59" y="90"/>
                </a:cubicBezTo>
                <a:cubicBezTo>
                  <a:pt x="69" y="90"/>
                  <a:pt x="69" y="90"/>
                  <a:pt x="69" y="90"/>
                </a:cubicBezTo>
                <a:cubicBezTo>
                  <a:pt x="69" y="80"/>
                  <a:pt x="69" y="80"/>
                  <a:pt x="69" y="80"/>
                </a:cubicBezTo>
                <a:cubicBezTo>
                  <a:pt x="69" y="75"/>
                  <a:pt x="65" y="70"/>
                  <a:pt x="59" y="70"/>
                </a:cubicBezTo>
                <a:close/>
                <a:moveTo>
                  <a:pt x="114" y="80"/>
                </a:moveTo>
                <a:cubicBezTo>
                  <a:pt x="114" y="75"/>
                  <a:pt x="110" y="70"/>
                  <a:pt x="104" y="70"/>
                </a:cubicBezTo>
                <a:cubicBezTo>
                  <a:pt x="99" y="70"/>
                  <a:pt x="95" y="75"/>
                  <a:pt x="95" y="80"/>
                </a:cubicBezTo>
                <a:cubicBezTo>
                  <a:pt x="95" y="90"/>
                  <a:pt x="95" y="90"/>
                  <a:pt x="95" y="90"/>
                </a:cubicBezTo>
                <a:cubicBezTo>
                  <a:pt x="104" y="90"/>
                  <a:pt x="104" y="90"/>
                  <a:pt x="104" y="90"/>
                </a:cubicBezTo>
                <a:cubicBezTo>
                  <a:pt x="110" y="90"/>
                  <a:pt x="114" y="85"/>
                  <a:pt x="114" y="80"/>
                </a:cubicBezTo>
                <a:close/>
                <a:moveTo>
                  <a:pt x="136" y="62"/>
                </a:moveTo>
                <a:cubicBezTo>
                  <a:pt x="131" y="45"/>
                  <a:pt x="111" y="26"/>
                  <a:pt x="82" y="26"/>
                </a:cubicBezTo>
                <a:cubicBezTo>
                  <a:pt x="53" y="26"/>
                  <a:pt x="32" y="45"/>
                  <a:pt x="28" y="62"/>
                </a:cubicBezTo>
                <a:cubicBezTo>
                  <a:pt x="25" y="75"/>
                  <a:pt x="28" y="88"/>
                  <a:pt x="34" y="100"/>
                </a:cubicBezTo>
                <a:cubicBezTo>
                  <a:pt x="40" y="111"/>
                  <a:pt x="46" y="120"/>
                  <a:pt x="51" y="131"/>
                </a:cubicBezTo>
                <a:cubicBezTo>
                  <a:pt x="53" y="138"/>
                  <a:pt x="54" y="146"/>
                  <a:pt x="56" y="153"/>
                </a:cubicBezTo>
                <a:cubicBezTo>
                  <a:pt x="57" y="158"/>
                  <a:pt x="59" y="160"/>
                  <a:pt x="65" y="160"/>
                </a:cubicBezTo>
                <a:cubicBezTo>
                  <a:pt x="66" y="160"/>
                  <a:pt x="68" y="160"/>
                  <a:pt x="69" y="160"/>
                </a:cubicBezTo>
                <a:cubicBezTo>
                  <a:pt x="69" y="96"/>
                  <a:pt x="69" y="96"/>
                  <a:pt x="69" y="96"/>
                </a:cubicBezTo>
                <a:cubicBezTo>
                  <a:pt x="59" y="96"/>
                  <a:pt x="59" y="96"/>
                  <a:pt x="59" y="96"/>
                </a:cubicBezTo>
                <a:cubicBezTo>
                  <a:pt x="55" y="96"/>
                  <a:pt x="51" y="94"/>
                  <a:pt x="48" y="91"/>
                </a:cubicBezTo>
                <a:cubicBezTo>
                  <a:pt x="45" y="88"/>
                  <a:pt x="43" y="84"/>
                  <a:pt x="43" y="80"/>
                </a:cubicBezTo>
                <a:cubicBezTo>
                  <a:pt x="43" y="76"/>
                  <a:pt x="45" y="72"/>
                  <a:pt x="48" y="68"/>
                </a:cubicBezTo>
                <a:cubicBezTo>
                  <a:pt x="51" y="65"/>
                  <a:pt x="55" y="64"/>
                  <a:pt x="59" y="64"/>
                </a:cubicBezTo>
                <a:cubicBezTo>
                  <a:pt x="68" y="64"/>
                  <a:pt x="75" y="71"/>
                  <a:pt x="75" y="80"/>
                </a:cubicBezTo>
                <a:cubicBezTo>
                  <a:pt x="75" y="80"/>
                  <a:pt x="75" y="80"/>
                  <a:pt x="75" y="80"/>
                </a:cubicBezTo>
                <a:cubicBezTo>
                  <a:pt x="75" y="90"/>
                  <a:pt x="75" y="90"/>
                  <a:pt x="75" y="90"/>
                </a:cubicBezTo>
                <a:cubicBezTo>
                  <a:pt x="80" y="90"/>
                  <a:pt x="80" y="90"/>
                  <a:pt x="80" y="90"/>
                </a:cubicBezTo>
                <a:cubicBezTo>
                  <a:pt x="88" y="90"/>
                  <a:pt x="88" y="90"/>
                  <a:pt x="88" y="90"/>
                </a:cubicBezTo>
                <a:cubicBezTo>
                  <a:pt x="88" y="80"/>
                  <a:pt x="88" y="80"/>
                  <a:pt x="88" y="80"/>
                </a:cubicBezTo>
                <a:cubicBezTo>
                  <a:pt x="88" y="80"/>
                  <a:pt x="88" y="80"/>
                  <a:pt x="88" y="80"/>
                </a:cubicBezTo>
                <a:cubicBezTo>
                  <a:pt x="88" y="75"/>
                  <a:pt x="90" y="71"/>
                  <a:pt x="93" y="68"/>
                </a:cubicBezTo>
                <a:cubicBezTo>
                  <a:pt x="96" y="65"/>
                  <a:pt x="100" y="64"/>
                  <a:pt x="104" y="64"/>
                </a:cubicBezTo>
                <a:cubicBezTo>
                  <a:pt x="109" y="64"/>
                  <a:pt x="113" y="65"/>
                  <a:pt x="116" y="68"/>
                </a:cubicBezTo>
                <a:cubicBezTo>
                  <a:pt x="119" y="72"/>
                  <a:pt x="121" y="76"/>
                  <a:pt x="121" y="80"/>
                </a:cubicBezTo>
                <a:cubicBezTo>
                  <a:pt x="121" y="84"/>
                  <a:pt x="119" y="88"/>
                  <a:pt x="116" y="91"/>
                </a:cubicBezTo>
                <a:cubicBezTo>
                  <a:pt x="113" y="94"/>
                  <a:pt x="109" y="96"/>
                  <a:pt x="104" y="96"/>
                </a:cubicBezTo>
                <a:cubicBezTo>
                  <a:pt x="95" y="96"/>
                  <a:pt x="95" y="96"/>
                  <a:pt x="95" y="96"/>
                </a:cubicBezTo>
                <a:cubicBezTo>
                  <a:pt x="95" y="160"/>
                  <a:pt x="95" y="160"/>
                  <a:pt x="95" y="160"/>
                </a:cubicBezTo>
                <a:cubicBezTo>
                  <a:pt x="96" y="160"/>
                  <a:pt x="97" y="160"/>
                  <a:pt x="99" y="160"/>
                </a:cubicBezTo>
                <a:cubicBezTo>
                  <a:pt x="105" y="160"/>
                  <a:pt x="107" y="158"/>
                  <a:pt x="108" y="153"/>
                </a:cubicBezTo>
                <a:cubicBezTo>
                  <a:pt x="109" y="146"/>
                  <a:pt x="111" y="138"/>
                  <a:pt x="113" y="131"/>
                </a:cubicBezTo>
                <a:cubicBezTo>
                  <a:pt x="118" y="120"/>
                  <a:pt x="124" y="111"/>
                  <a:pt x="130" y="100"/>
                </a:cubicBezTo>
                <a:cubicBezTo>
                  <a:pt x="136" y="88"/>
                  <a:pt x="139" y="75"/>
                  <a:pt x="136" y="62"/>
                </a:cubicBezTo>
                <a:close/>
                <a:moveTo>
                  <a:pt x="88" y="6"/>
                </a:moveTo>
                <a:cubicBezTo>
                  <a:pt x="88" y="3"/>
                  <a:pt x="85" y="0"/>
                  <a:pt x="82" y="0"/>
                </a:cubicBezTo>
                <a:cubicBezTo>
                  <a:pt x="82" y="0"/>
                  <a:pt x="82" y="0"/>
                  <a:pt x="82" y="0"/>
                </a:cubicBezTo>
                <a:cubicBezTo>
                  <a:pt x="79" y="0"/>
                  <a:pt x="76" y="3"/>
                  <a:pt x="76" y="6"/>
                </a:cubicBezTo>
                <a:cubicBezTo>
                  <a:pt x="76" y="17"/>
                  <a:pt x="76" y="17"/>
                  <a:pt x="76" y="17"/>
                </a:cubicBezTo>
                <a:cubicBezTo>
                  <a:pt x="76" y="20"/>
                  <a:pt x="79" y="23"/>
                  <a:pt x="82" y="23"/>
                </a:cubicBezTo>
                <a:cubicBezTo>
                  <a:pt x="82" y="23"/>
                  <a:pt x="82" y="23"/>
                  <a:pt x="82" y="23"/>
                </a:cubicBezTo>
                <a:cubicBezTo>
                  <a:pt x="85" y="23"/>
                  <a:pt x="88" y="20"/>
                  <a:pt x="88" y="17"/>
                </a:cubicBezTo>
                <a:lnTo>
                  <a:pt x="88" y="6"/>
                </a:lnTo>
                <a:close/>
                <a:moveTo>
                  <a:pt x="121" y="16"/>
                </a:moveTo>
                <a:cubicBezTo>
                  <a:pt x="122" y="13"/>
                  <a:pt x="121" y="9"/>
                  <a:pt x="118" y="8"/>
                </a:cubicBezTo>
                <a:cubicBezTo>
                  <a:pt x="118" y="8"/>
                  <a:pt x="118" y="8"/>
                  <a:pt x="118" y="8"/>
                </a:cubicBezTo>
                <a:cubicBezTo>
                  <a:pt x="115" y="6"/>
                  <a:pt x="112" y="7"/>
                  <a:pt x="110" y="10"/>
                </a:cubicBezTo>
                <a:cubicBezTo>
                  <a:pt x="105" y="20"/>
                  <a:pt x="105" y="20"/>
                  <a:pt x="105" y="20"/>
                </a:cubicBezTo>
                <a:cubicBezTo>
                  <a:pt x="103" y="23"/>
                  <a:pt x="105" y="26"/>
                  <a:pt x="107" y="28"/>
                </a:cubicBezTo>
                <a:cubicBezTo>
                  <a:pt x="107" y="28"/>
                  <a:pt x="107" y="28"/>
                  <a:pt x="107" y="28"/>
                </a:cubicBezTo>
                <a:cubicBezTo>
                  <a:pt x="110" y="29"/>
                  <a:pt x="114" y="28"/>
                  <a:pt x="115" y="25"/>
                </a:cubicBezTo>
                <a:lnTo>
                  <a:pt x="121" y="16"/>
                </a:lnTo>
                <a:close/>
                <a:moveTo>
                  <a:pt x="145" y="35"/>
                </a:moveTo>
                <a:cubicBezTo>
                  <a:pt x="147" y="33"/>
                  <a:pt x="148" y="29"/>
                  <a:pt x="145" y="26"/>
                </a:cubicBezTo>
                <a:cubicBezTo>
                  <a:pt x="145" y="26"/>
                  <a:pt x="145" y="26"/>
                  <a:pt x="145" y="26"/>
                </a:cubicBezTo>
                <a:cubicBezTo>
                  <a:pt x="143" y="24"/>
                  <a:pt x="140" y="24"/>
                  <a:pt x="137" y="26"/>
                </a:cubicBezTo>
                <a:cubicBezTo>
                  <a:pt x="129" y="33"/>
                  <a:pt x="129" y="33"/>
                  <a:pt x="129" y="33"/>
                </a:cubicBezTo>
                <a:cubicBezTo>
                  <a:pt x="126" y="35"/>
                  <a:pt x="126" y="39"/>
                  <a:pt x="128" y="42"/>
                </a:cubicBezTo>
                <a:cubicBezTo>
                  <a:pt x="128" y="42"/>
                  <a:pt x="128" y="42"/>
                  <a:pt x="128" y="42"/>
                </a:cubicBezTo>
                <a:cubicBezTo>
                  <a:pt x="131" y="44"/>
                  <a:pt x="134" y="44"/>
                  <a:pt x="137" y="42"/>
                </a:cubicBezTo>
                <a:lnTo>
                  <a:pt x="145" y="35"/>
                </a:lnTo>
                <a:close/>
                <a:moveTo>
                  <a:pt x="158" y="64"/>
                </a:moveTo>
                <a:cubicBezTo>
                  <a:pt x="161" y="63"/>
                  <a:pt x="163" y="60"/>
                  <a:pt x="162" y="57"/>
                </a:cubicBezTo>
                <a:cubicBezTo>
                  <a:pt x="162" y="57"/>
                  <a:pt x="162" y="57"/>
                  <a:pt x="162" y="57"/>
                </a:cubicBezTo>
                <a:cubicBezTo>
                  <a:pt x="162" y="54"/>
                  <a:pt x="159" y="52"/>
                  <a:pt x="156" y="52"/>
                </a:cubicBezTo>
                <a:cubicBezTo>
                  <a:pt x="145" y="54"/>
                  <a:pt x="145" y="54"/>
                  <a:pt x="145" y="54"/>
                </a:cubicBezTo>
                <a:cubicBezTo>
                  <a:pt x="142" y="55"/>
                  <a:pt x="139" y="58"/>
                  <a:pt x="140" y="61"/>
                </a:cubicBezTo>
                <a:cubicBezTo>
                  <a:pt x="140" y="61"/>
                  <a:pt x="140" y="61"/>
                  <a:pt x="140" y="61"/>
                </a:cubicBezTo>
                <a:cubicBezTo>
                  <a:pt x="141" y="64"/>
                  <a:pt x="144" y="66"/>
                  <a:pt x="147" y="66"/>
                </a:cubicBezTo>
                <a:lnTo>
                  <a:pt x="158" y="64"/>
                </a:lnTo>
                <a:close/>
                <a:moveTo>
                  <a:pt x="155" y="96"/>
                </a:moveTo>
                <a:cubicBezTo>
                  <a:pt x="158" y="96"/>
                  <a:pt x="161" y="94"/>
                  <a:pt x="162" y="91"/>
                </a:cubicBezTo>
                <a:cubicBezTo>
                  <a:pt x="162" y="91"/>
                  <a:pt x="162" y="91"/>
                  <a:pt x="162" y="91"/>
                </a:cubicBezTo>
                <a:cubicBezTo>
                  <a:pt x="163" y="88"/>
                  <a:pt x="161" y="85"/>
                  <a:pt x="157" y="84"/>
                </a:cubicBezTo>
                <a:cubicBezTo>
                  <a:pt x="147" y="82"/>
                  <a:pt x="147" y="82"/>
                  <a:pt x="147" y="82"/>
                </a:cubicBezTo>
                <a:cubicBezTo>
                  <a:pt x="143" y="81"/>
                  <a:pt x="140" y="83"/>
                  <a:pt x="140" y="86"/>
                </a:cubicBezTo>
                <a:cubicBezTo>
                  <a:pt x="140" y="86"/>
                  <a:pt x="140" y="86"/>
                  <a:pt x="140" y="86"/>
                </a:cubicBezTo>
                <a:cubicBezTo>
                  <a:pt x="139" y="90"/>
                  <a:pt x="141" y="93"/>
                  <a:pt x="144" y="93"/>
                </a:cubicBezTo>
                <a:lnTo>
                  <a:pt x="155" y="96"/>
                </a:lnTo>
                <a:close/>
                <a:moveTo>
                  <a:pt x="48" y="25"/>
                </a:moveTo>
                <a:cubicBezTo>
                  <a:pt x="49" y="28"/>
                  <a:pt x="53" y="29"/>
                  <a:pt x="56" y="28"/>
                </a:cubicBezTo>
                <a:cubicBezTo>
                  <a:pt x="56" y="28"/>
                  <a:pt x="56" y="28"/>
                  <a:pt x="56" y="28"/>
                </a:cubicBezTo>
                <a:cubicBezTo>
                  <a:pt x="58" y="26"/>
                  <a:pt x="59" y="23"/>
                  <a:pt x="58" y="20"/>
                </a:cubicBezTo>
                <a:cubicBezTo>
                  <a:pt x="53" y="10"/>
                  <a:pt x="53" y="10"/>
                  <a:pt x="53" y="10"/>
                </a:cubicBezTo>
                <a:cubicBezTo>
                  <a:pt x="51" y="7"/>
                  <a:pt x="48" y="6"/>
                  <a:pt x="45" y="8"/>
                </a:cubicBezTo>
                <a:cubicBezTo>
                  <a:pt x="45" y="8"/>
                  <a:pt x="45" y="8"/>
                  <a:pt x="45" y="8"/>
                </a:cubicBezTo>
                <a:cubicBezTo>
                  <a:pt x="42" y="9"/>
                  <a:pt x="41" y="13"/>
                  <a:pt x="42" y="16"/>
                </a:cubicBezTo>
                <a:lnTo>
                  <a:pt x="48" y="25"/>
                </a:lnTo>
                <a:close/>
                <a:moveTo>
                  <a:pt x="26" y="42"/>
                </a:moveTo>
                <a:cubicBezTo>
                  <a:pt x="29" y="44"/>
                  <a:pt x="32" y="44"/>
                  <a:pt x="35" y="42"/>
                </a:cubicBezTo>
                <a:cubicBezTo>
                  <a:pt x="35" y="42"/>
                  <a:pt x="35" y="42"/>
                  <a:pt x="35" y="42"/>
                </a:cubicBezTo>
                <a:cubicBezTo>
                  <a:pt x="37" y="39"/>
                  <a:pt x="37" y="35"/>
                  <a:pt x="34" y="33"/>
                </a:cubicBezTo>
                <a:cubicBezTo>
                  <a:pt x="26" y="26"/>
                  <a:pt x="26" y="26"/>
                  <a:pt x="26" y="26"/>
                </a:cubicBezTo>
                <a:cubicBezTo>
                  <a:pt x="23" y="24"/>
                  <a:pt x="20" y="24"/>
                  <a:pt x="18" y="26"/>
                </a:cubicBezTo>
                <a:cubicBezTo>
                  <a:pt x="18" y="26"/>
                  <a:pt x="18" y="26"/>
                  <a:pt x="18" y="26"/>
                </a:cubicBezTo>
                <a:cubicBezTo>
                  <a:pt x="15" y="29"/>
                  <a:pt x="16" y="33"/>
                  <a:pt x="18" y="35"/>
                </a:cubicBezTo>
                <a:lnTo>
                  <a:pt x="26" y="42"/>
                </a:lnTo>
                <a:close/>
                <a:moveTo>
                  <a:pt x="16" y="66"/>
                </a:moveTo>
                <a:cubicBezTo>
                  <a:pt x="19" y="66"/>
                  <a:pt x="22" y="64"/>
                  <a:pt x="23" y="61"/>
                </a:cubicBezTo>
                <a:cubicBezTo>
                  <a:pt x="23" y="61"/>
                  <a:pt x="23" y="61"/>
                  <a:pt x="23" y="61"/>
                </a:cubicBezTo>
                <a:cubicBezTo>
                  <a:pt x="24" y="58"/>
                  <a:pt x="21" y="55"/>
                  <a:pt x="18" y="54"/>
                </a:cubicBezTo>
                <a:cubicBezTo>
                  <a:pt x="7" y="52"/>
                  <a:pt x="7" y="52"/>
                  <a:pt x="7" y="52"/>
                </a:cubicBezTo>
                <a:cubicBezTo>
                  <a:pt x="4" y="52"/>
                  <a:pt x="1" y="54"/>
                  <a:pt x="1" y="57"/>
                </a:cubicBezTo>
                <a:cubicBezTo>
                  <a:pt x="1" y="57"/>
                  <a:pt x="1" y="57"/>
                  <a:pt x="1" y="57"/>
                </a:cubicBezTo>
                <a:cubicBezTo>
                  <a:pt x="0" y="60"/>
                  <a:pt x="2" y="63"/>
                  <a:pt x="5" y="64"/>
                </a:cubicBezTo>
                <a:lnTo>
                  <a:pt x="16" y="66"/>
                </a:lnTo>
                <a:close/>
                <a:moveTo>
                  <a:pt x="19" y="93"/>
                </a:moveTo>
                <a:cubicBezTo>
                  <a:pt x="22" y="93"/>
                  <a:pt x="24" y="90"/>
                  <a:pt x="23" y="86"/>
                </a:cubicBezTo>
                <a:cubicBezTo>
                  <a:pt x="23" y="86"/>
                  <a:pt x="23" y="86"/>
                  <a:pt x="23" y="86"/>
                </a:cubicBezTo>
                <a:cubicBezTo>
                  <a:pt x="23" y="83"/>
                  <a:pt x="19" y="81"/>
                  <a:pt x="16" y="82"/>
                </a:cubicBezTo>
                <a:cubicBezTo>
                  <a:pt x="6" y="84"/>
                  <a:pt x="6" y="84"/>
                  <a:pt x="6" y="84"/>
                </a:cubicBezTo>
                <a:cubicBezTo>
                  <a:pt x="2" y="85"/>
                  <a:pt x="0" y="88"/>
                  <a:pt x="1" y="91"/>
                </a:cubicBezTo>
                <a:cubicBezTo>
                  <a:pt x="1" y="91"/>
                  <a:pt x="1" y="91"/>
                  <a:pt x="1" y="91"/>
                </a:cubicBezTo>
                <a:cubicBezTo>
                  <a:pt x="2" y="94"/>
                  <a:pt x="5" y="96"/>
                  <a:pt x="8" y="96"/>
                </a:cubicBezTo>
                <a:lnTo>
                  <a:pt x="19" y="9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7" name="Google Shape;381;p19">
            <a:extLst>
              <a:ext uri="{FF2B5EF4-FFF2-40B4-BE49-F238E27FC236}">
                <a16:creationId xmlns:a16="http://schemas.microsoft.com/office/drawing/2014/main" id="{3B20F9ED-53CD-4326-A3E2-A83952D59627}"/>
              </a:ext>
            </a:extLst>
          </p:cNvPr>
          <p:cNvSpPr/>
          <p:nvPr/>
        </p:nvSpPr>
        <p:spPr>
          <a:xfrm>
            <a:off x="657304" y="3584791"/>
            <a:ext cx="735012" cy="490537"/>
          </a:xfrm>
          <a:custGeom>
            <a:avLst/>
            <a:gdLst/>
            <a:ahLst/>
            <a:cxnLst/>
            <a:rect l="l" t="t" r="r" b="b"/>
            <a:pathLst>
              <a:path w="228" h="152" extrusionOk="0">
                <a:moveTo>
                  <a:pt x="182" y="15"/>
                </a:moveTo>
                <a:cubicBezTo>
                  <a:pt x="203" y="68"/>
                  <a:pt x="203" y="68"/>
                  <a:pt x="203" y="68"/>
                </a:cubicBezTo>
                <a:cubicBezTo>
                  <a:pt x="176" y="79"/>
                  <a:pt x="176" y="79"/>
                  <a:pt x="176" y="79"/>
                </a:cubicBezTo>
                <a:cubicBezTo>
                  <a:pt x="163" y="67"/>
                  <a:pt x="120" y="30"/>
                  <a:pt x="116" y="30"/>
                </a:cubicBezTo>
                <a:cubicBezTo>
                  <a:pt x="113" y="30"/>
                  <a:pt x="100" y="34"/>
                  <a:pt x="98" y="35"/>
                </a:cubicBezTo>
                <a:cubicBezTo>
                  <a:pt x="98" y="35"/>
                  <a:pt x="90" y="37"/>
                  <a:pt x="83" y="37"/>
                </a:cubicBezTo>
                <a:cubicBezTo>
                  <a:pt x="80" y="37"/>
                  <a:pt x="77" y="37"/>
                  <a:pt x="76" y="36"/>
                </a:cubicBezTo>
                <a:cubicBezTo>
                  <a:pt x="74" y="35"/>
                  <a:pt x="73" y="33"/>
                  <a:pt x="73" y="32"/>
                </a:cubicBezTo>
                <a:cubicBezTo>
                  <a:pt x="73" y="29"/>
                  <a:pt x="76" y="26"/>
                  <a:pt x="78" y="25"/>
                </a:cubicBezTo>
                <a:cubicBezTo>
                  <a:pt x="89" y="19"/>
                  <a:pt x="119" y="8"/>
                  <a:pt x="122" y="8"/>
                </a:cubicBezTo>
                <a:cubicBezTo>
                  <a:pt x="122" y="8"/>
                  <a:pt x="123" y="8"/>
                  <a:pt x="123" y="8"/>
                </a:cubicBezTo>
                <a:cubicBezTo>
                  <a:pt x="130" y="8"/>
                  <a:pt x="176" y="14"/>
                  <a:pt x="182" y="15"/>
                </a:cubicBezTo>
                <a:close/>
                <a:moveTo>
                  <a:pt x="200" y="0"/>
                </a:moveTo>
                <a:cubicBezTo>
                  <a:pt x="200" y="0"/>
                  <a:pt x="199" y="0"/>
                  <a:pt x="198" y="0"/>
                </a:cubicBezTo>
                <a:cubicBezTo>
                  <a:pt x="189" y="4"/>
                  <a:pt x="189" y="4"/>
                  <a:pt x="189" y="4"/>
                </a:cubicBezTo>
                <a:cubicBezTo>
                  <a:pt x="188" y="4"/>
                  <a:pt x="187" y="6"/>
                  <a:pt x="186" y="7"/>
                </a:cubicBezTo>
                <a:cubicBezTo>
                  <a:pt x="186" y="8"/>
                  <a:pt x="186" y="10"/>
                  <a:pt x="186" y="11"/>
                </a:cubicBezTo>
                <a:cubicBezTo>
                  <a:pt x="208" y="67"/>
                  <a:pt x="208" y="67"/>
                  <a:pt x="208" y="67"/>
                </a:cubicBezTo>
                <a:cubicBezTo>
                  <a:pt x="209" y="70"/>
                  <a:pt x="213" y="71"/>
                  <a:pt x="216" y="70"/>
                </a:cubicBezTo>
                <a:cubicBezTo>
                  <a:pt x="224" y="67"/>
                  <a:pt x="224" y="67"/>
                  <a:pt x="224" y="67"/>
                </a:cubicBezTo>
                <a:cubicBezTo>
                  <a:pt x="226" y="66"/>
                  <a:pt x="227" y="65"/>
                  <a:pt x="228" y="64"/>
                </a:cubicBezTo>
                <a:cubicBezTo>
                  <a:pt x="228" y="62"/>
                  <a:pt x="228" y="61"/>
                  <a:pt x="228" y="59"/>
                </a:cubicBezTo>
                <a:cubicBezTo>
                  <a:pt x="206" y="4"/>
                  <a:pt x="206" y="4"/>
                  <a:pt x="206" y="4"/>
                </a:cubicBezTo>
                <a:cubicBezTo>
                  <a:pt x="205" y="1"/>
                  <a:pt x="203" y="0"/>
                  <a:pt x="200" y="0"/>
                </a:cubicBezTo>
                <a:close/>
                <a:moveTo>
                  <a:pt x="1" y="76"/>
                </a:moveTo>
                <a:cubicBezTo>
                  <a:pt x="0" y="78"/>
                  <a:pt x="1" y="79"/>
                  <a:pt x="2" y="80"/>
                </a:cubicBezTo>
                <a:cubicBezTo>
                  <a:pt x="3" y="81"/>
                  <a:pt x="4" y="82"/>
                  <a:pt x="6" y="82"/>
                </a:cubicBezTo>
                <a:cubicBezTo>
                  <a:pt x="15" y="83"/>
                  <a:pt x="15" y="83"/>
                  <a:pt x="15" y="83"/>
                </a:cubicBezTo>
                <a:cubicBezTo>
                  <a:pt x="19" y="83"/>
                  <a:pt x="21" y="81"/>
                  <a:pt x="22" y="78"/>
                </a:cubicBezTo>
                <a:cubicBezTo>
                  <a:pt x="26" y="15"/>
                  <a:pt x="26" y="15"/>
                  <a:pt x="26" y="15"/>
                </a:cubicBezTo>
                <a:cubicBezTo>
                  <a:pt x="26" y="14"/>
                  <a:pt x="26" y="12"/>
                  <a:pt x="25" y="11"/>
                </a:cubicBezTo>
                <a:cubicBezTo>
                  <a:pt x="24" y="10"/>
                  <a:pt x="22" y="9"/>
                  <a:pt x="21" y="9"/>
                </a:cubicBezTo>
                <a:cubicBezTo>
                  <a:pt x="12" y="8"/>
                  <a:pt x="12" y="8"/>
                  <a:pt x="12" y="8"/>
                </a:cubicBezTo>
                <a:cubicBezTo>
                  <a:pt x="11" y="8"/>
                  <a:pt x="11" y="8"/>
                  <a:pt x="11" y="8"/>
                </a:cubicBezTo>
                <a:cubicBezTo>
                  <a:pt x="8" y="8"/>
                  <a:pt x="5" y="11"/>
                  <a:pt x="5" y="14"/>
                </a:cubicBezTo>
                <a:lnTo>
                  <a:pt x="1" y="76"/>
                </a:lnTo>
                <a:close/>
                <a:moveTo>
                  <a:pt x="94" y="131"/>
                </a:moveTo>
                <a:cubicBezTo>
                  <a:pt x="94" y="129"/>
                  <a:pt x="92" y="127"/>
                  <a:pt x="90" y="126"/>
                </a:cubicBezTo>
                <a:cubicBezTo>
                  <a:pt x="87" y="123"/>
                  <a:pt x="82" y="123"/>
                  <a:pt x="79" y="127"/>
                </a:cubicBezTo>
                <a:cubicBezTo>
                  <a:pt x="75" y="133"/>
                  <a:pt x="75" y="133"/>
                  <a:pt x="75" y="133"/>
                </a:cubicBezTo>
                <a:cubicBezTo>
                  <a:pt x="74" y="133"/>
                  <a:pt x="74" y="133"/>
                  <a:pt x="74" y="133"/>
                </a:cubicBezTo>
                <a:cubicBezTo>
                  <a:pt x="70" y="138"/>
                  <a:pt x="70" y="138"/>
                  <a:pt x="70" y="138"/>
                </a:cubicBezTo>
                <a:cubicBezTo>
                  <a:pt x="65" y="144"/>
                  <a:pt x="70" y="149"/>
                  <a:pt x="72" y="150"/>
                </a:cubicBezTo>
                <a:cubicBezTo>
                  <a:pt x="74" y="151"/>
                  <a:pt x="75" y="152"/>
                  <a:pt x="77" y="152"/>
                </a:cubicBezTo>
                <a:cubicBezTo>
                  <a:pt x="79" y="152"/>
                  <a:pt x="81" y="151"/>
                  <a:pt x="83" y="148"/>
                </a:cubicBezTo>
                <a:cubicBezTo>
                  <a:pt x="90" y="141"/>
                  <a:pt x="90" y="141"/>
                  <a:pt x="90" y="141"/>
                </a:cubicBezTo>
                <a:cubicBezTo>
                  <a:pt x="90" y="141"/>
                  <a:pt x="90" y="141"/>
                  <a:pt x="90" y="141"/>
                </a:cubicBezTo>
                <a:cubicBezTo>
                  <a:pt x="92" y="138"/>
                  <a:pt x="92" y="138"/>
                  <a:pt x="92" y="138"/>
                </a:cubicBezTo>
                <a:cubicBezTo>
                  <a:pt x="94" y="136"/>
                  <a:pt x="94" y="134"/>
                  <a:pt x="94" y="131"/>
                </a:cubicBezTo>
                <a:close/>
                <a:moveTo>
                  <a:pt x="50" y="128"/>
                </a:moveTo>
                <a:cubicBezTo>
                  <a:pt x="47" y="132"/>
                  <a:pt x="47" y="135"/>
                  <a:pt x="52" y="139"/>
                </a:cubicBezTo>
                <a:cubicBezTo>
                  <a:pt x="56" y="142"/>
                  <a:pt x="60" y="142"/>
                  <a:pt x="64" y="137"/>
                </a:cubicBezTo>
                <a:cubicBezTo>
                  <a:pt x="75" y="124"/>
                  <a:pt x="75" y="124"/>
                  <a:pt x="75" y="124"/>
                </a:cubicBezTo>
                <a:cubicBezTo>
                  <a:pt x="80" y="118"/>
                  <a:pt x="75" y="113"/>
                  <a:pt x="73" y="112"/>
                </a:cubicBezTo>
                <a:cubicBezTo>
                  <a:pt x="69" y="109"/>
                  <a:pt x="65" y="109"/>
                  <a:pt x="62" y="114"/>
                </a:cubicBezTo>
                <a:cubicBezTo>
                  <a:pt x="56" y="121"/>
                  <a:pt x="56" y="121"/>
                  <a:pt x="56" y="121"/>
                </a:cubicBezTo>
                <a:cubicBezTo>
                  <a:pt x="56" y="121"/>
                  <a:pt x="56" y="121"/>
                  <a:pt x="56" y="121"/>
                </a:cubicBezTo>
                <a:cubicBezTo>
                  <a:pt x="55" y="122"/>
                  <a:pt x="55" y="122"/>
                  <a:pt x="55" y="122"/>
                </a:cubicBezTo>
                <a:lnTo>
                  <a:pt x="50" y="128"/>
                </a:lnTo>
                <a:close/>
                <a:moveTo>
                  <a:pt x="34" y="112"/>
                </a:moveTo>
                <a:cubicBezTo>
                  <a:pt x="32" y="114"/>
                  <a:pt x="32" y="117"/>
                  <a:pt x="32" y="119"/>
                </a:cubicBezTo>
                <a:cubicBezTo>
                  <a:pt x="32" y="121"/>
                  <a:pt x="34" y="123"/>
                  <a:pt x="35" y="124"/>
                </a:cubicBezTo>
                <a:cubicBezTo>
                  <a:pt x="39" y="128"/>
                  <a:pt x="44" y="127"/>
                  <a:pt x="47" y="123"/>
                </a:cubicBezTo>
                <a:cubicBezTo>
                  <a:pt x="59" y="109"/>
                  <a:pt x="59" y="109"/>
                  <a:pt x="59" y="109"/>
                </a:cubicBezTo>
                <a:cubicBezTo>
                  <a:pt x="61" y="107"/>
                  <a:pt x="61" y="104"/>
                  <a:pt x="61" y="102"/>
                </a:cubicBezTo>
                <a:cubicBezTo>
                  <a:pt x="61" y="100"/>
                  <a:pt x="59" y="98"/>
                  <a:pt x="58" y="96"/>
                </a:cubicBezTo>
                <a:cubicBezTo>
                  <a:pt x="54" y="93"/>
                  <a:pt x="49" y="94"/>
                  <a:pt x="46" y="98"/>
                </a:cubicBezTo>
                <a:cubicBezTo>
                  <a:pt x="40" y="105"/>
                  <a:pt x="40" y="105"/>
                  <a:pt x="40" y="105"/>
                </a:cubicBezTo>
                <a:cubicBezTo>
                  <a:pt x="40" y="105"/>
                  <a:pt x="40" y="105"/>
                  <a:pt x="40" y="105"/>
                </a:cubicBezTo>
                <a:cubicBezTo>
                  <a:pt x="39" y="106"/>
                  <a:pt x="39" y="106"/>
                  <a:pt x="39" y="106"/>
                </a:cubicBezTo>
                <a:lnTo>
                  <a:pt x="34" y="112"/>
                </a:lnTo>
                <a:close/>
                <a:moveTo>
                  <a:pt x="31" y="107"/>
                </a:moveTo>
                <a:cubicBezTo>
                  <a:pt x="43" y="93"/>
                  <a:pt x="43" y="93"/>
                  <a:pt x="43" y="93"/>
                </a:cubicBezTo>
                <a:cubicBezTo>
                  <a:pt x="48" y="87"/>
                  <a:pt x="43" y="82"/>
                  <a:pt x="42" y="81"/>
                </a:cubicBezTo>
                <a:cubicBezTo>
                  <a:pt x="38" y="78"/>
                  <a:pt x="34" y="78"/>
                  <a:pt x="30" y="82"/>
                </a:cubicBezTo>
                <a:cubicBezTo>
                  <a:pt x="26" y="87"/>
                  <a:pt x="26" y="87"/>
                  <a:pt x="26" y="87"/>
                </a:cubicBezTo>
                <a:cubicBezTo>
                  <a:pt x="26" y="87"/>
                  <a:pt x="26" y="87"/>
                  <a:pt x="26" y="87"/>
                </a:cubicBezTo>
                <a:cubicBezTo>
                  <a:pt x="26" y="88"/>
                  <a:pt x="26" y="88"/>
                  <a:pt x="26" y="88"/>
                </a:cubicBezTo>
                <a:cubicBezTo>
                  <a:pt x="20" y="94"/>
                  <a:pt x="20" y="94"/>
                  <a:pt x="20" y="94"/>
                </a:cubicBezTo>
                <a:cubicBezTo>
                  <a:pt x="18" y="97"/>
                  <a:pt x="17" y="99"/>
                  <a:pt x="18" y="101"/>
                </a:cubicBezTo>
                <a:cubicBezTo>
                  <a:pt x="18" y="103"/>
                  <a:pt x="19" y="105"/>
                  <a:pt x="20" y="106"/>
                </a:cubicBezTo>
                <a:cubicBezTo>
                  <a:pt x="22" y="107"/>
                  <a:pt x="25" y="109"/>
                  <a:pt x="27" y="109"/>
                </a:cubicBezTo>
                <a:cubicBezTo>
                  <a:pt x="29" y="109"/>
                  <a:pt x="30" y="108"/>
                  <a:pt x="31" y="107"/>
                </a:cubicBezTo>
                <a:close/>
                <a:moveTo>
                  <a:pt x="173" y="95"/>
                </a:moveTo>
                <a:cubicBezTo>
                  <a:pt x="176" y="92"/>
                  <a:pt x="177" y="87"/>
                  <a:pt x="172" y="83"/>
                </a:cubicBezTo>
                <a:cubicBezTo>
                  <a:pt x="168" y="79"/>
                  <a:pt x="168" y="79"/>
                  <a:pt x="168" y="79"/>
                </a:cubicBezTo>
                <a:cubicBezTo>
                  <a:pt x="146" y="60"/>
                  <a:pt x="121" y="39"/>
                  <a:pt x="115" y="35"/>
                </a:cubicBezTo>
                <a:cubicBezTo>
                  <a:pt x="113" y="36"/>
                  <a:pt x="106" y="38"/>
                  <a:pt x="100" y="40"/>
                </a:cubicBezTo>
                <a:cubicBezTo>
                  <a:pt x="100" y="40"/>
                  <a:pt x="100" y="40"/>
                  <a:pt x="100" y="40"/>
                </a:cubicBezTo>
                <a:cubicBezTo>
                  <a:pt x="99" y="40"/>
                  <a:pt x="91" y="43"/>
                  <a:pt x="83" y="43"/>
                </a:cubicBezTo>
                <a:cubicBezTo>
                  <a:pt x="79" y="43"/>
                  <a:pt x="75" y="42"/>
                  <a:pt x="73" y="40"/>
                </a:cubicBezTo>
                <a:cubicBezTo>
                  <a:pt x="68" y="37"/>
                  <a:pt x="68" y="34"/>
                  <a:pt x="68" y="32"/>
                </a:cubicBezTo>
                <a:cubicBezTo>
                  <a:pt x="68" y="27"/>
                  <a:pt x="72" y="23"/>
                  <a:pt x="75" y="21"/>
                </a:cubicBezTo>
                <a:cubicBezTo>
                  <a:pt x="32" y="15"/>
                  <a:pt x="32" y="15"/>
                  <a:pt x="32" y="15"/>
                </a:cubicBezTo>
                <a:cubicBezTo>
                  <a:pt x="27" y="78"/>
                  <a:pt x="27" y="78"/>
                  <a:pt x="27" y="78"/>
                </a:cubicBezTo>
                <a:cubicBezTo>
                  <a:pt x="31" y="74"/>
                  <a:pt x="34" y="73"/>
                  <a:pt x="37" y="73"/>
                </a:cubicBezTo>
                <a:cubicBezTo>
                  <a:pt x="40" y="73"/>
                  <a:pt x="43" y="74"/>
                  <a:pt x="45" y="77"/>
                </a:cubicBezTo>
                <a:cubicBezTo>
                  <a:pt x="49" y="80"/>
                  <a:pt x="51" y="85"/>
                  <a:pt x="51" y="89"/>
                </a:cubicBezTo>
                <a:cubicBezTo>
                  <a:pt x="54" y="89"/>
                  <a:pt x="58" y="90"/>
                  <a:pt x="61" y="92"/>
                </a:cubicBezTo>
                <a:cubicBezTo>
                  <a:pt x="65" y="96"/>
                  <a:pt x="67" y="100"/>
                  <a:pt x="66" y="105"/>
                </a:cubicBezTo>
                <a:cubicBezTo>
                  <a:pt x="70" y="104"/>
                  <a:pt x="73" y="105"/>
                  <a:pt x="77" y="108"/>
                </a:cubicBezTo>
                <a:cubicBezTo>
                  <a:pt x="80" y="111"/>
                  <a:pt x="82" y="115"/>
                  <a:pt x="82" y="119"/>
                </a:cubicBezTo>
                <a:cubicBezTo>
                  <a:pt x="86" y="118"/>
                  <a:pt x="90" y="119"/>
                  <a:pt x="94" y="122"/>
                </a:cubicBezTo>
                <a:cubicBezTo>
                  <a:pt x="99" y="126"/>
                  <a:pt x="101" y="131"/>
                  <a:pt x="99" y="137"/>
                </a:cubicBezTo>
                <a:cubicBezTo>
                  <a:pt x="102" y="140"/>
                  <a:pt x="102" y="140"/>
                  <a:pt x="102" y="140"/>
                </a:cubicBezTo>
                <a:cubicBezTo>
                  <a:pt x="103" y="140"/>
                  <a:pt x="103" y="140"/>
                  <a:pt x="103" y="141"/>
                </a:cubicBezTo>
                <a:cubicBezTo>
                  <a:pt x="103" y="141"/>
                  <a:pt x="103" y="141"/>
                  <a:pt x="103" y="141"/>
                </a:cubicBezTo>
                <a:cubicBezTo>
                  <a:pt x="105" y="142"/>
                  <a:pt x="107" y="142"/>
                  <a:pt x="108" y="142"/>
                </a:cubicBezTo>
                <a:cubicBezTo>
                  <a:pt x="111" y="142"/>
                  <a:pt x="113" y="141"/>
                  <a:pt x="114" y="139"/>
                </a:cubicBezTo>
                <a:cubicBezTo>
                  <a:pt x="116" y="136"/>
                  <a:pt x="118" y="133"/>
                  <a:pt x="115" y="130"/>
                </a:cubicBezTo>
                <a:cubicBezTo>
                  <a:pt x="115" y="130"/>
                  <a:pt x="115" y="130"/>
                  <a:pt x="115" y="130"/>
                </a:cubicBezTo>
                <a:cubicBezTo>
                  <a:pt x="95" y="113"/>
                  <a:pt x="95" y="113"/>
                  <a:pt x="95" y="113"/>
                </a:cubicBezTo>
                <a:cubicBezTo>
                  <a:pt x="95" y="113"/>
                  <a:pt x="94" y="112"/>
                  <a:pt x="94" y="111"/>
                </a:cubicBezTo>
                <a:cubicBezTo>
                  <a:pt x="94" y="110"/>
                  <a:pt x="94" y="110"/>
                  <a:pt x="95" y="109"/>
                </a:cubicBezTo>
                <a:cubicBezTo>
                  <a:pt x="96" y="108"/>
                  <a:pt x="98" y="108"/>
                  <a:pt x="99" y="109"/>
                </a:cubicBezTo>
                <a:cubicBezTo>
                  <a:pt x="124" y="130"/>
                  <a:pt x="124" y="130"/>
                  <a:pt x="124" y="130"/>
                </a:cubicBezTo>
                <a:cubicBezTo>
                  <a:pt x="126" y="131"/>
                  <a:pt x="127" y="131"/>
                  <a:pt x="129" y="131"/>
                </a:cubicBezTo>
                <a:cubicBezTo>
                  <a:pt x="131" y="131"/>
                  <a:pt x="134" y="130"/>
                  <a:pt x="136" y="128"/>
                </a:cubicBezTo>
                <a:cubicBezTo>
                  <a:pt x="137" y="126"/>
                  <a:pt x="138" y="124"/>
                  <a:pt x="138" y="122"/>
                </a:cubicBezTo>
                <a:cubicBezTo>
                  <a:pt x="137" y="119"/>
                  <a:pt x="136" y="117"/>
                  <a:pt x="134" y="115"/>
                </a:cubicBezTo>
                <a:cubicBezTo>
                  <a:pt x="131" y="113"/>
                  <a:pt x="131" y="113"/>
                  <a:pt x="131" y="113"/>
                </a:cubicBezTo>
                <a:cubicBezTo>
                  <a:pt x="131" y="113"/>
                  <a:pt x="131" y="113"/>
                  <a:pt x="131" y="113"/>
                </a:cubicBezTo>
                <a:cubicBezTo>
                  <a:pt x="117" y="102"/>
                  <a:pt x="117" y="102"/>
                  <a:pt x="117" y="102"/>
                </a:cubicBezTo>
                <a:cubicBezTo>
                  <a:pt x="116" y="101"/>
                  <a:pt x="116" y="100"/>
                  <a:pt x="116" y="99"/>
                </a:cubicBezTo>
                <a:cubicBezTo>
                  <a:pt x="116" y="99"/>
                  <a:pt x="116" y="98"/>
                  <a:pt x="117" y="97"/>
                </a:cubicBezTo>
                <a:cubicBezTo>
                  <a:pt x="118" y="96"/>
                  <a:pt x="120" y="96"/>
                  <a:pt x="121" y="97"/>
                </a:cubicBezTo>
                <a:cubicBezTo>
                  <a:pt x="144" y="115"/>
                  <a:pt x="144" y="115"/>
                  <a:pt x="144" y="115"/>
                </a:cubicBezTo>
                <a:cubicBezTo>
                  <a:pt x="146" y="117"/>
                  <a:pt x="147" y="118"/>
                  <a:pt x="149" y="118"/>
                </a:cubicBezTo>
                <a:cubicBezTo>
                  <a:pt x="152" y="118"/>
                  <a:pt x="155" y="116"/>
                  <a:pt x="157" y="113"/>
                </a:cubicBezTo>
                <a:cubicBezTo>
                  <a:pt x="159" y="111"/>
                  <a:pt x="159" y="109"/>
                  <a:pt x="159" y="107"/>
                </a:cubicBezTo>
                <a:cubicBezTo>
                  <a:pt x="159" y="105"/>
                  <a:pt x="158" y="103"/>
                  <a:pt x="156" y="101"/>
                </a:cubicBezTo>
                <a:cubicBezTo>
                  <a:pt x="149" y="96"/>
                  <a:pt x="149" y="96"/>
                  <a:pt x="149" y="96"/>
                </a:cubicBezTo>
                <a:cubicBezTo>
                  <a:pt x="149" y="96"/>
                  <a:pt x="149" y="96"/>
                  <a:pt x="149" y="96"/>
                </a:cubicBezTo>
                <a:cubicBezTo>
                  <a:pt x="137" y="86"/>
                  <a:pt x="137" y="86"/>
                  <a:pt x="137" y="86"/>
                </a:cubicBezTo>
                <a:cubicBezTo>
                  <a:pt x="135" y="85"/>
                  <a:pt x="135" y="83"/>
                  <a:pt x="136" y="82"/>
                </a:cubicBezTo>
                <a:cubicBezTo>
                  <a:pt x="137" y="80"/>
                  <a:pt x="139" y="80"/>
                  <a:pt x="141" y="81"/>
                </a:cubicBezTo>
                <a:cubicBezTo>
                  <a:pt x="160" y="97"/>
                  <a:pt x="160" y="97"/>
                  <a:pt x="160" y="97"/>
                </a:cubicBezTo>
                <a:cubicBezTo>
                  <a:pt x="164" y="100"/>
                  <a:pt x="169" y="99"/>
                  <a:pt x="173" y="9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8" name="Google Shape;382;p19">
            <a:extLst>
              <a:ext uri="{FF2B5EF4-FFF2-40B4-BE49-F238E27FC236}">
                <a16:creationId xmlns:a16="http://schemas.microsoft.com/office/drawing/2014/main" id="{F9EF5FBC-7304-469C-9CC8-23F9301AE7F1}"/>
              </a:ext>
            </a:extLst>
          </p:cNvPr>
          <p:cNvSpPr/>
          <p:nvPr/>
        </p:nvSpPr>
        <p:spPr>
          <a:xfrm>
            <a:off x="1539081" y="5448300"/>
            <a:ext cx="636587" cy="528637"/>
          </a:xfrm>
          <a:custGeom>
            <a:avLst/>
            <a:gdLst/>
            <a:ahLst/>
            <a:cxnLst/>
            <a:rect l="l" t="t" r="r" b="b"/>
            <a:pathLst>
              <a:path w="197" h="164" extrusionOk="0">
                <a:moveTo>
                  <a:pt x="27" y="134"/>
                </a:moveTo>
                <a:cubicBezTo>
                  <a:pt x="27" y="89"/>
                  <a:pt x="27" y="89"/>
                  <a:pt x="27" y="89"/>
                </a:cubicBezTo>
                <a:cubicBezTo>
                  <a:pt x="27" y="86"/>
                  <a:pt x="30" y="83"/>
                  <a:pt x="33" y="83"/>
                </a:cubicBezTo>
                <a:cubicBezTo>
                  <a:pt x="44" y="83"/>
                  <a:pt x="44" y="83"/>
                  <a:pt x="44" y="83"/>
                </a:cubicBezTo>
                <a:cubicBezTo>
                  <a:pt x="48" y="83"/>
                  <a:pt x="50" y="86"/>
                  <a:pt x="50" y="89"/>
                </a:cubicBezTo>
                <a:cubicBezTo>
                  <a:pt x="50" y="134"/>
                  <a:pt x="50" y="134"/>
                  <a:pt x="50" y="134"/>
                </a:cubicBezTo>
                <a:cubicBezTo>
                  <a:pt x="50" y="137"/>
                  <a:pt x="48" y="140"/>
                  <a:pt x="44" y="140"/>
                </a:cubicBezTo>
                <a:cubicBezTo>
                  <a:pt x="33" y="140"/>
                  <a:pt x="33" y="140"/>
                  <a:pt x="33" y="140"/>
                </a:cubicBezTo>
                <a:cubicBezTo>
                  <a:pt x="30" y="140"/>
                  <a:pt x="27" y="137"/>
                  <a:pt x="27" y="134"/>
                </a:cubicBezTo>
                <a:close/>
                <a:moveTo>
                  <a:pt x="73" y="67"/>
                </a:moveTo>
                <a:cubicBezTo>
                  <a:pt x="69" y="67"/>
                  <a:pt x="66" y="70"/>
                  <a:pt x="66" y="74"/>
                </a:cubicBezTo>
                <a:cubicBezTo>
                  <a:pt x="66" y="134"/>
                  <a:pt x="66" y="134"/>
                  <a:pt x="66" y="134"/>
                </a:cubicBezTo>
                <a:cubicBezTo>
                  <a:pt x="66" y="137"/>
                  <a:pt x="69" y="140"/>
                  <a:pt x="73" y="140"/>
                </a:cubicBezTo>
                <a:cubicBezTo>
                  <a:pt x="83" y="140"/>
                  <a:pt x="83" y="140"/>
                  <a:pt x="83" y="140"/>
                </a:cubicBezTo>
                <a:cubicBezTo>
                  <a:pt x="87" y="140"/>
                  <a:pt x="90" y="137"/>
                  <a:pt x="90" y="134"/>
                </a:cubicBezTo>
                <a:cubicBezTo>
                  <a:pt x="90" y="74"/>
                  <a:pt x="90" y="74"/>
                  <a:pt x="90" y="74"/>
                </a:cubicBezTo>
                <a:cubicBezTo>
                  <a:pt x="90" y="70"/>
                  <a:pt x="87" y="67"/>
                  <a:pt x="83" y="67"/>
                </a:cubicBezTo>
                <a:lnTo>
                  <a:pt x="73" y="67"/>
                </a:lnTo>
                <a:close/>
                <a:moveTo>
                  <a:pt x="112" y="54"/>
                </a:moveTo>
                <a:cubicBezTo>
                  <a:pt x="108" y="54"/>
                  <a:pt x="105" y="57"/>
                  <a:pt x="105" y="60"/>
                </a:cubicBezTo>
                <a:cubicBezTo>
                  <a:pt x="105" y="134"/>
                  <a:pt x="105" y="134"/>
                  <a:pt x="105" y="134"/>
                </a:cubicBezTo>
                <a:cubicBezTo>
                  <a:pt x="105" y="137"/>
                  <a:pt x="108" y="140"/>
                  <a:pt x="112" y="140"/>
                </a:cubicBezTo>
                <a:cubicBezTo>
                  <a:pt x="123" y="140"/>
                  <a:pt x="123" y="140"/>
                  <a:pt x="123" y="140"/>
                </a:cubicBezTo>
                <a:cubicBezTo>
                  <a:pt x="126" y="140"/>
                  <a:pt x="129" y="137"/>
                  <a:pt x="129" y="134"/>
                </a:cubicBezTo>
                <a:cubicBezTo>
                  <a:pt x="129" y="60"/>
                  <a:pt x="129" y="60"/>
                  <a:pt x="129" y="60"/>
                </a:cubicBezTo>
                <a:cubicBezTo>
                  <a:pt x="129" y="57"/>
                  <a:pt x="126" y="54"/>
                  <a:pt x="123" y="54"/>
                </a:cubicBezTo>
                <a:lnTo>
                  <a:pt x="112" y="54"/>
                </a:lnTo>
                <a:close/>
                <a:moveTo>
                  <a:pt x="151" y="40"/>
                </a:moveTo>
                <a:cubicBezTo>
                  <a:pt x="148" y="40"/>
                  <a:pt x="145" y="43"/>
                  <a:pt x="145" y="46"/>
                </a:cubicBezTo>
                <a:cubicBezTo>
                  <a:pt x="145" y="134"/>
                  <a:pt x="145" y="134"/>
                  <a:pt x="145" y="134"/>
                </a:cubicBezTo>
                <a:cubicBezTo>
                  <a:pt x="145" y="137"/>
                  <a:pt x="148" y="140"/>
                  <a:pt x="151" y="140"/>
                </a:cubicBezTo>
                <a:cubicBezTo>
                  <a:pt x="162" y="140"/>
                  <a:pt x="162" y="140"/>
                  <a:pt x="162" y="140"/>
                </a:cubicBezTo>
                <a:cubicBezTo>
                  <a:pt x="166" y="140"/>
                  <a:pt x="169" y="137"/>
                  <a:pt x="169" y="134"/>
                </a:cubicBezTo>
                <a:cubicBezTo>
                  <a:pt x="169" y="46"/>
                  <a:pt x="169" y="46"/>
                  <a:pt x="169" y="46"/>
                </a:cubicBezTo>
                <a:cubicBezTo>
                  <a:pt x="169" y="43"/>
                  <a:pt x="166" y="40"/>
                  <a:pt x="162" y="40"/>
                </a:cubicBezTo>
                <a:lnTo>
                  <a:pt x="151" y="40"/>
                </a:lnTo>
                <a:close/>
                <a:moveTo>
                  <a:pt x="30" y="66"/>
                </a:moveTo>
                <a:cubicBezTo>
                  <a:pt x="72" y="58"/>
                  <a:pt x="111" y="43"/>
                  <a:pt x="147" y="22"/>
                </a:cubicBezTo>
                <a:cubicBezTo>
                  <a:pt x="150" y="28"/>
                  <a:pt x="150" y="28"/>
                  <a:pt x="150" y="28"/>
                </a:cubicBezTo>
                <a:cubicBezTo>
                  <a:pt x="162" y="8"/>
                  <a:pt x="162" y="8"/>
                  <a:pt x="162" y="8"/>
                </a:cubicBezTo>
                <a:cubicBezTo>
                  <a:pt x="139" y="7"/>
                  <a:pt x="139" y="7"/>
                  <a:pt x="139" y="7"/>
                </a:cubicBezTo>
                <a:cubicBezTo>
                  <a:pt x="143" y="14"/>
                  <a:pt x="143" y="14"/>
                  <a:pt x="143" y="14"/>
                </a:cubicBezTo>
                <a:cubicBezTo>
                  <a:pt x="108" y="35"/>
                  <a:pt x="69" y="49"/>
                  <a:pt x="28" y="57"/>
                </a:cubicBezTo>
                <a:lnTo>
                  <a:pt x="30" y="66"/>
                </a:lnTo>
                <a:close/>
                <a:moveTo>
                  <a:pt x="197" y="153"/>
                </a:moveTo>
                <a:cubicBezTo>
                  <a:pt x="177" y="141"/>
                  <a:pt x="177" y="141"/>
                  <a:pt x="177" y="141"/>
                </a:cubicBezTo>
                <a:cubicBezTo>
                  <a:pt x="177" y="148"/>
                  <a:pt x="177" y="148"/>
                  <a:pt x="177" y="148"/>
                </a:cubicBezTo>
                <a:cubicBezTo>
                  <a:pt x="16" y="148"/>
                  <a:pt x="16" y="148"/>
                  <a:pt x="16" y="148"/>
                </a:cubicBezTo>
                <a:cubicBezTo>
                  <a:pt x="16" y="20"/>
                  <a:pt x="16" y="20"/>
                  <a:pt x="16" y="20"/>
                </a:cubicBezTo>
                <a:cubicBezTo>
                  <a:pt x="24" y="20"/>
                  <a:pt x="24" y="20"/>
                  <a:pt x="24" y="20"/>
                </a:cubicBezTo>
                <a:cubicBezTo>
                  <a:pt x="12" y="0"/>
                  <a:pt x="12" y="0"/>
                  <a:pt x="12" y="0"/>
                </a:cubicBezTo>
                <a:cubicBezTo>
                  <a:pt x="0" y="20"/>
                  <a:pt x="0" y="20"/>
                  <a:pt x="0" y="20"/>
                </a:cubicBezTo>
                <a:cubicBezTo>
                  <a:pt x="8" y="20"/>
                  <a:pt x="8" y="20"/>
                  <a:pt x="8" y="20"/>
                </a:cubicBezTo>
                <a:cubicBezTo>
                  <a:pt x="8" y="148"/>
                  <a:pt x="8" y="148"/>
                  <a:pt x="8" y="148"/>
                </a:cubicBezTo>
                <a:cubicBezTo>
                  <a:pt x="8" y="153"/>
                  <a:pt x="8" y="153"/>
                  <a:pt x="8" y="153"/>
                </a:cubicBezTo>
                <a:cubicBezTo>
                  <a:pt x="8" y="157"/>
                  <a:pt x="8" y="157"/>
                  <a:pt x="8" y="157"/>
                </a:cubicBezTo>
                <a:cubicBezTo>
                  <a:pt x="177" y="157"/>
                  <a:pt x="177" y="157"/>
                  <a:pt x="177" y="157"/>
                </a:cubicBezTo>
                <a:cubicBezTo>
                  <a:pt x="177" y="164"/>
                  <a:pt x="177" y="164"/>
                  <a:pt x="177" y="164"/>
                </a:cubicBezTo>
                <a:lnTo>
                  <a:pt x="197" y="1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9" name="Google Shape;383;p19">
            <a:extLst>
              <a:ext uri="{FF2B5EF4-FFF2-40B4-BE49-F238E27FC236}">
                <a16:creationId xmlns:a16="http://schemas.microsoft.com/office/drawing/2014/main" id="{A37C6681-F83E-4335-A8BD-5BD19D10173F}"/>
              </a:ext>
            </a:extLst>
          </p:cNvPr>
          <p:cNvSpPr/>
          <p:nvPr/>
        </p:nvSpPr>
        <p:spPr>
          <a:xfrm>
            <a:off x="7032623" y="5921697"/>
            <a:ext cx="857250" cy="447675"/>
          </a:xfrm>
          <a:custGeom>
            <a:avLst/>
            <a:gdLst/>
            <a:ahLst/>
            <a:cxnLst/>
            <a:rect l="l" t="t" r="r" b="b"/>
            <a:pathLst>
              <a:path w="266" h="139" extrusionOk="0">
                <a:moveTo>
                  <a:pt x="192" y="130"/>
                </a:moveTo>
                <a:cubicBezTo>
                  <a:pt x="188" y="132"/>
                  <a:pt x="184" y="134"/>
                  <a:pt x="180" y="135"/>
                </a:cubicBezTo>
                <a:cubicBezTo>
                  <a:pt x="167" y="138"/>
                  <a:pt x="154" y="138"/>
                  <a:pt x="137" y="139"/>
                </a:cubicBezTo>
                <a:cubicBezTo>
                  <a:pt x="120" y="138"/>
                  <a:pt x="106" y="138"/>
                  <a:pt x="93" y="135"/>
                </a:cubicBezTo>
                <a:cubicBezTo>
                  <a:pt x="89" y="134"/>
                  <a:pt x="85" y="132"/>
                  <a:pt x="81" y="130"/>
                </a:cubicBezTo>
                <a:cubicBezTo>
                  <a:pt x="70" y="125"/>
                  <a:pt x="69" y="116"/>
                  <a:pt x="76" y="109"/>
                </a:cubicBezTo>
                <a:cubicBezTo>
                  <a:pt x="83" y="102"/>
                  <a:pt x="91" y="97"/>
                  <a:pt x="101" y="93"/>
                </a:cubicBezTo>
                <a:cubicBezTo>
                  <a:pt x="105" y="91"/>
                  <a:pt x="109" y="90"/>
                  <a:pt x="113" y="88"/>
                </a:cubicBezTo>
                <a:cubicBezTo>
                  <a:pt x="120" y="85"/>
                  <a:pt x="123" y="77"/>
                  <a:pt x="117" y="72"/>
                </a:cubicBezTo>
                <a:cubicBezTo>
                  <a:pt x="105" y="60"/>
                  <a:pt x="101" y="46"/>
                  <a:pt x="102" y="30"/>
                </a:cubicBezTo>
                <a:cubicBezTo>
                  <a:pt x="102" y="14"/>
                  <a:pt x="112" y="5"/>
                  <a:pt x="127" y="1"/>
                </a:cubicBezTo>
                <a:cubicBezTo>
                  <a:pt x="130" y="1"/>
                  <a:pt x="133" y="0"/>
                  <a:pt x="137" y="0"/>
                </a:cubicBezTo>
                <a:cubicBezTo>
                  <a:pt x="140" y="0"/>
                  <a:pt x="143" y="1"/>
                  <a:pt x="146" y="1"/>
                </a:cubicBezTo>
                <a:cubicBezTo>
                  <a:pt x="161" y="5"/>
                  <a:pt x="171" y="14"/>
                  <a:pt x="172" y="30"/>
                </a:cubicBezTo>
                <a:cubicBezTo>
                  <a:pt x="172" y="46"/>
                  <a:pt x="168" y="60"/>
                  <a:pt x="156" y="72"/>
                </a:cubicBezTo>
                <a:cubicBezTo>
                  <a:pt x="150" y="77"/>
                  <a:pt x="153" y="85"/>
                  <a:pt x="160" y="88"/>
                </a:cubicBezTo>
                <a:cubicBezTo>
                  <a:pt x="165" y="90"/>
                  <a:pt x="169" y="91"/>
                  <a:pt x="173" y="93"/>
                </a:cubicBezTo>
                <a:cubicBezTo>
                  <a:pt x="182" y="97"/>
                  <a:pt x="190" y="102"/>
                  <a:pt x="197" y="109"/>
                </a:cubicBezTo>
                <a:cubicBezTo>
                  <a:pt x="202" y="114"/>
                  <a:pt x="204" y="125"/>
                  <a:pt x="192" y="130"/>
                </a:cubicBezTo>
                <a:close/>
                <a:moveTo>
                  <a:pt x="262" y="118"/>
                </a:moveTo>
                <a:cubicBezTo>
                  <a:pt x="257" y="113"/>
                  <a:pt x="251" y="110"/>
                  <a:pt x="245" y="107"/>
                </a:cubicBezTo>
                <a:cubicBezTo>
                  <a:pt x="242" y="106"/>
                  <a:pt x="239" y="105"/>
                  <a:pt x="236" y="104"/>
                </a:cubicBezTo>
                <a:cubicBezTo>
                  <a:pt x="231" y="101"/>
                  <a:pt x="229" y="96"/>
                  <a:pt x="233" y="92"/>
                </a:cubicBezTo>
                <a:cubicBezTo>
                  <a:pt x="241" y="84"/>
                  <a:pt x="244" y="74"/>
                  <a:pt x="244" y="63"/>
                </a:cubicBezTo>
                <a:cubicBezTo>
                  <a:pt x="243" y="52"/>
                  <a:pt x="237" y="46"/>
                  <a:pt x="226" y="43"/>
                </a:cubicBezTo>
                <a:cubicBezTo>
                  <a:pt x="224" y="43"/>
                  <a:pt x="222" y="42"/>
                  <a:pt x="220" y="42"/>
                </a:cubicBezTo>
                <a:cubicBezTo>
                  <a:pt x="217" y="42"/>
                  <a:pt x="215" y="43"/>
                  <a:pt x="213" y="43"/>
                </a:cubicBezTo>
                <a:cubicBezTo>
                  <a:pt x="202" y="46"/>
                  <a:pt x="196" y="52"/>
                  <a:pt x="195" y="63"/>
                </a:cubicBezTo>
                <a:cubicBezTo>
                  <a:pt x="195" y="74"/>
                  <a:pt x="198" y="84"/>
                  <a:pt x="206" y="92"/>
                </a:cubicBezTo>
                <a:cubicBezTo>
                  <a:pt x="210" y="96"/>
                  <a:pt x="208" y="101"/>
                  <a:pt x="203" y="104"/>
                </a:cubicBezTo>
                <a:cubicBezTo>
                  <a:pt x="203" y="104"/>
                  <a:pt x="203" y="104"/>
                  <a:pt x="202" y="104"/>
                </a:cubicBezTo>
                <a:cubicBezTo>
                  <a:pt x="203" y="105"/>
                  <a:pt x="204" y="105"/>
                  <a:pt x="205" y="106"/>
                </a:cubicBezTo>
                <a:cubicBezTo>
                  <a:pt x="208" y="110"/>
                  <a:pt x="210" y="116"/>
                  <a:pt x="209" y="121"/>
                </a:cubicBezTo>
                <a:cubicBezTo>
                  <a:pt x="208" y="127"/>
                  <a:pt x="204" y="132"/>
                  <a:pt x="198" y="135"/>
                </a:cubicBezTo>
                <a:cubicBezTo>
                  <a:pt x="197" y="135"/>
                  <a:pt x="195" y="136"/>
                  <a:pt x="194" y="137"/>
                </a:cubicBezTo>
                <a:cubicBezTo>
                  <a:pt x="201" y="138"/>
                  <a:pt x="210" y="138"/>
                  <a:pt x="220" y="139"/>
                </a:cubicBezTo>
                <a:cubicBezTo>
                  <a:pt x="231" y="138"/>
                  <a:pt x="241" y="138"/>
                  <a:pt x="250" y="136"/>
                </a:cubicBezTo>
                <a:cubicBezTo>
                  <a:pt x="253" y="135"/>
                  <a:pt x="256" y="134"/>
                  <a:pt x="258" y="133"/>
                </a:cubicBezTo>
                <a:cubicBezTo>
                  <a:pt x="266" y="129"/>
                  <a:pt x="265" y="121"/>
                  <a:pt x="262" y="118"/>
                </a:cubicBezTo>
                <a:close/>
                <a:moveTo>
                  <a:pt x="63" y="121"/>
                </a:moveTo>
                <a:cubicBezTo>
                  <a:pt x="62" y="116"/>
                  <a:pt x="64" y="110"/>
                  <a:pt x="68" y="106"/>
                </a:cubicBezTo>
                <a:cubicBezTo>
                  <a:pt x="70" y="104"/>
                  <a:pt x="72" y="103"/>
                  <a:pt x="74" y="101"/>
                </a:cubicBezTo>
                <a:cubicBezTo>
                  <a:pt x="73" y="101"/>
                  <a:pt x="72" y="100"/>
                  <a:pt x="70" y="100"/>
                </a:cubicBezTo>
                <a:cubicBezTo>
                  <a:pt x="65" y="97"/>
                  <a:pt x="63" y="91"/>
                  <a:pt x="67" y="87"/>
                </a:cubicBezTo>
                <a:cubicBezTo>
                  <a:pt x="76" y="78"/>
                  <a:pt x="80" y="67"/>
                  <a:pt x="79" y="55"/>
                </a:cubicBezTo>
                <a:cubicBezTo>
                  <a:pt x="79" y="43"/>
                  <a:pt x="71" y="36"/>
                  <a:pt x="59" y="33"/>
                </a:cubicBezTo>
                <a:cubicBezTo>
                  <a:pt x="57" y="32"/>
                  <a:pt x="55" y="32"/>
                  <a:pt x="52" y="32"/>
                </a:cubicBezTo>
                <a:cubicBezTo>
                  <a:pt x="50" y="32"/>
                  <a:pt x="47" y="32"/>
                  <a:pt x="45" y="33"/>
                </a:cubicBezTo>
                <a:cubicBezTo>
                  <a:pt x="33" y="36"/>
                  <a:pt x="26" y="43"/>
                  <a:pt x="25" y="55"/>
                </a:cubicBezTo>
                <a:cubicBezTo>
                  <a:pt x="25" y="67"/>
                  <a:pt x="28" y="78"/>
                  <a:pt x="37" y="87"/>
                </a:cubicBezTo>
                <a:cubicBezTo>
                  <a:pt x="41" y="91"/>
                  <a:pt x="40" y="97"/>
                  <a:pt x="34" y="100"/>
                </a:cubicBezTo>
                <a:cubicBezTo>
                  <a:pt x="31" y="101"/>
                  <a:pt x="27" y="102"/>
                  <a:pt x="24" y="104"/>
                </a:cubicBezTo>
                <a:cubicBezTo>
                  <a:pt x="17" y="107"/>
                  <a:pt x="11" y="111"/>
                  <a:pt x="5" y="116"/>
                </a:cubicBezTo>
                <a:cubicBezTo>
                  <a:pt x="0" y="121"/>
                  <a:pt x="1" y="128"/>
                  <a:pt x="9" y="132"/>
                </a:cubicBezTo>
                <a:cubicBezTo>
                  <a:pt x="12" y="134"/>
                  <a:pt x="15" y="135"/>
                  <a:pt x="18" y="135"/>
                </a:cubicBezTo>
                <a:cubicBezTo>
                  <a:pt x="29" y="138"/>
                  <a:pt x="39" y="138"/>
                  <a:pt x="52" y="139"/>
                </a:cubicBezTo>
                <a:cubicBezTo>
                  <a:pt x="63" y="138"/>
                  <a:pt x="71" y="138"/>
                  <a:pt x="80" y="137"/>
                </a:cubicBezTo>
                <a:cubicBezTo>
                  <a:pt x="78" y="136"/>
                  <a:pt x="76" y="135"/>
                  <a:pt x="75" y="135"/>
                </a:cubicBezTo>
                <a:cubicBezTo>
                  <a:pt x="68" y="132"/>
                  <a:pt x="64" y="127"/>
                  <a:pt x="63" y="12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91" name="Google Shape;385;p19">
            <a:extLst>
              <a:ext uri="{FF2B5EF4-FFF2-40B4-BE49-F238E27FC236}">
                <a16:creationId xmlns:a16="http://schemas.microsoft.com/office/drawing/2014/main" id="{5126A7D7-2677-41F8-A37B-4735FE97A6B4}"/>
              </a:ext>
            </a:extLst>
          </p:cNvPr>
          <p:cNvSpPr/>
          <p:nvPr/>
        </p:nvSpPr>
        <p:spPr>
          <a:xfrm>
            <a:off x="10143331" y="3116785"/>
            <a:ext cx="596900" cy="363537"/>
          </a:xfrm>
          <a:custGeom>
            <a:avLst/>
            <a:gdLst/>
            <a:ahLst/>
            <a:cxnLst/>
            <a:rect l="l" t="t" r="r" b="b"/>
            <a:pathLst>
              <a:path w="185" h="113" extrusionOk="0">
                <a:moveTo>
                  <a:pt x="164" y="0"/>
                </a:moveTo>
                <a:cubicBezTo>
                  <a:pt x="21" y="0"/>
                  <a:pt x="21" y="0"/>
                  <a:pt x="21" y="0"/>
                </a:cubicBezTo>
                <a:cubicBezTo>
                  <a:pt x="9" y="0"/>
                  <a:pt x="0" y="9"/>
                  <a:pt x="0" y="21"/>
                </a:cubicBezTo>
                <a:cubicBezTo>
                  <a:pt x="0" y="93"/>
                  <a:pt x="0" y="93"/>
                  <a:pt x="0" y="93"/>
                </a:cubicBezTo>
                <a:cubicBezTo>
                  <a:pt x="0" y="104"/>
                  <a:pt x="9" y="113"/>
                  <a:pt x="21" y="113"/>
                </a:cubicBezTo>
                <a:cubicBezTo>
                  <a:pt x="164" y="113"/>
                  <a:pt x="164" y="113"/>
                  <a:pt x="164" y="113"/>
                </a:cubicBezTo>
                <a:cubicBezTo>
                  <a:pt x="175" y="113"/>
                  <a:pt x="185" y="104"/>
                  <a:pt x="185" y="93"/>
                </a:cubicBezTo>
                <a:cubicBezTo>
                  <a:pt x="185" y="21"/>
                  <a:pt x="185" y="21"/>
                  <a:pt x="185" y="21"/>
                </a:cubicBezTo>
                <a:cubicBezTo>
                  <a:pt x="185" y="9"/>
                  <a:pt x="175" y="0"/>
                  <a:pt x="164" y="0"/>
                </a:cubicBezTo>
                <a:close/>
                <a:moveTo>
                  <a:pt x="175" y="101"/>
                </a:moveTo>
                <a:cubicBezTo>
                  <a:pt x="174" y="102"/>
                  <a:pt x="174" y="102"/>
                  <a:pt x="174" y="102"/>
                </a:cubicBezTo>
                <a:cubicBezTo>
                  <a:pt x="173" y="103"/>
                  <a:pt x="171" y="103"/>
                  <a:pt x="170" y="102"/>
                </a:cubicBezTo>
                <a:cubicBezTo>
                  <a:pt x="121" y="62"/>
                  <a:pt x="121" y="62"/>
                  <a:pt x="121" y="62"/>
                </a:cubicBezTo>
                <a:cubicBezTo>
                  <a:pt x="96" y="82"/>
                  <a:pt x="96" y="82"/>
                  <a:pt x="96" y="82"/>
                </a:cubicBezTo>
                <a:cubicBezTo>
                  <a:pt x="95" y="83"/>
                  <a:pt x="94" y="83"/>
                  <a:pt x="93" y="83"/>
                </a:cubicBezTo>
                <a:cubicBezTo>
                  <a:pt x="93" y="83"/>
                  <a:pt x="92" y="83"/>
                  <a:pt x="92" y="83"/>
                </a:cubicBezTo>
                <a:cubicBezTo>
                  <a:pt x="92" y="83"/>
                  <a:pt x="92" y="83"/>
                  <a:pt x="92" y="83"/>
                </a:cubicBezTo>
                <a:cubicBezTo>
                  <a:pt x="91" y="83"/>
                  <a:pt x="90" y="83"/>
                  <a:pt x="89" y="82"/>
                </a:cubicBezTo>
                <a:cubicBezTo>
                  <a:pt x="63" y="62"/>
                  <a:pt x="63" y="62"/>
                  <a:pt x="63" y="62"/>
                </a:cubicBezTo>
                <a:cubicBezTo>
                  <a:pt x="15" y="102"/>
                  <a:pt x="15" y="102"/>
                  <a:pt x="15" y="102"/>
                </a:cubicBezTo>
                <a:cubicBezTo>
                  <a:pt x="14" y="103"/>
                  <a:pt x="12" y="103"/>
                  <a:pt x="10" y="102"/>
                </a:cubicBezTo>
                <a:cubicBezTo>
                  <a:pt x="9" y="101"/>
                  <a:pt x="9" y="101"/>
                  <a:pt x="9" y="101"/>
                </a:cubicBezTo>
                <a:cubicBezTo>
                  <a:pt x="8" y="99"/>
                  <a:pt x="8" y="97"/>
                  <a:pt x="10" y="96"/>
                </a:cubicBezTo>
                <a:cubicBezTo>
                  <a:pt x="57" y="57"/>
                  <a:pt x="57" y="57"/>
                  <a:pt x="57" y="57"/>
                </a:cubicBezTo>
                <a:cubicBezTo>
                  <a:pt x="13" y="22"/>
                  <a:pt x="13" y="22"/>
                  <a:pt x="13" y="22"/>
                </a:cubicBezTo>
                <a:cubicBezTo>
                  <a:pt x="11" y="21"/>
                  <a:pt x="10" y="18"/>
                  <a:pt x="11" y="17"/>
                </a:cubicBezTo>
                <a:cubicBezTo>
                  <a:pt x="12" y="16"/>
                  <a:pt x="12" y="16"/>
                  <a:pt x="12" y="16"/>
                </a:cubicBezTo>
                <a:cubicBezTo>
                  <a:pt x="13" y="14"/>
                  <a:pt x="15" y="14"/>
                  <a:pt x="17" y="16"/>
                </a:cubicBezTo>
                <a:cubicBezTo>
                  <a:pt x="92" y="74"/>
                  <a:pt x="92" y="74"/>
                  <a:pt x="92" y="74"/>
                </a:cubicBezTo>
                <a:cubicBezTo>
                  <a:pt x="167" y="16"/>
                  <a:pt x="167" y="16"/>
                  <a:pt x="167" y="16"/>
                </a:cubicBezTo>
                <a:cubicBezTo>
                  <a:pt x="169" y="14"/>
                  <a:pt x="172" y="14"/>
                  <a:pt x="173" y="16"/>
                </a:cubicBezTo>
                <a:cubicBezTo>
                  <a:pt x="174" y="17"/>
                  <a:pt x="174" y="17"/>
                  <a:pt x="174" y="17"/>
                </a:cubicBezTo>
                <a:cubicBezTo>
                  <a:pt x="175" y="18"/>
                  <a:pt x="174" y="21"/>
                  <a:pt x="172" y="22"/>
                </a:cubicBezTo>
                <a:cubicBezTo>
                  <a:pt x="128" y="57"/>
                  <a:pt x="128" y="57"/>
                  <a:pt x="128" y="57"/>
                </a:cubicBezTo>
                <a:cubicBezTo>
                  <a:pt x="175" y="96"/>
                  <a:pt x="175" y="96"/>
                  <a:pt x="175" y="96"/>
                </a:cubicBezTo>
                <a:cubicBezTo>
                  <a:pt x="176" y="97"/>
                  <a:pt x="176" y="99"/>
                  <a:pt x="175" y="10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92" name="Google Shape;386;p19">
            <a:extLst>
              <a:ext uri="{FF2B5EF4-FFF2-40B4-BE49-F238E27FC236}">
                <a16:creationId xmlns:a16="http://schemas.microsoft.com/office/drawing/2014/main" id="{06009551-E309-4B2C-9D04-273BF235014E}"/>
              </a:ext>
            </a:extLst>
          </p:cNvPr>
          <p:cNvSpPr txBox="1"/>
          <p:nvPr/>
        </p:nvSpPr>
        <p:spPr>
          <a:xfrm>
            <a:off x="2832893" y="1315244"/>
            <a:ext cx="1541463" cy="374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700"/>
              <a:buFont typeface="Open Sans SemiBold"/>
              <a:buNone/>
            </a:pPr>
            <a:r>
              <a:rPr lang="en-US" dirty="0">
                <a:latin typeface="Arial" panose="020B0604020202020204" pitchFamily="34" charset="0"/>
                <a:cs typeface="Arial" panose="020B0604020202020204" pitchFamily="34" charset="0"/>
              </a:rPr>
              <a:t>1</a:t>
            </a:r>
            <a:r>
              <a:rPr lang="mn-MN" dirty="0">
                <a:latin typeface="Arial" panose="020B0604020202020204" pitchFamily="34" charset="0"/>
                <a:cs typeface="Arial" panose="020B0604020202020204" pitchFamily="34" charset="0"/>
              </a:rPr>
              <a:t>-р бүлэг</a:t>
            </a:r>
            <a:endParaRPr dirty="0">
              <a:latin typeface="Arial" panose="020B0604020202020204" pitchFamily="34" charset="0"/>
              <a:cs typeface="Arial" panose="020B0604020202020204" pitchFamily="34" charset="0"/>
            </a:endParaRPr>
          </a:p>
        </p:txBody>
      </p:sp>
      <p:sp>
        <p:nvSpPr>
          <p:cNvPr id="93" name="Google Shape;387;p19">
            <a:extLst>
              <a:ext uri="{FF2B5EF4-FFF2-40B4-BE49-F238E27FC236}">
                <a16:creationId xmlns:a16="http://schemas.microsoft.com/office/drawing/2014/main" id="{82F1D798-9012-45C5-88AA-3C0851420A00}"/>
              </a:ext>
            </a:extLst>
          </p:cNvPr>
          <p:cNvSpPr txBox="1"/>
          <p:nvPr/>
        </p:nvSpPr>
        <p:spPr>
          <a:xfrm>
            <a:off x="5214144" y="5754188"/>
            <a:ext cx="1497012" cy="374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700"/>
              <a:buFont typeface="Open Sans SemiBold"/>
              <a:buNone/>
            </a:pPr>
            <a:r>
              <a:rPr lang="mn-MN" sz="1700" b="1" i="0" u="none" dirty="0">
                <a:latin typeface="Arial" panose="020B0604020202020204" pitchFamily="34" charset="0"/>
                <a:ea typeface="Open Sans SemiBold"/>
                <a:cs typeface="Arial" panose="020B0604020202020204" pitchFamily="34" charset="0"/>
                <a:sym typeface="Open Sans SemiBold"/>
              </a:rPr>
              <a:t>4-р бүлэг</a:t>
            </a:r>
            <a:endParaRPr dirty="0">
              <a:latin typeface="Arial" panose="020B0604020202020204" pitchFamily="34" charset="0"/>
              <a:cs typeface="Arial" panose="020B0604020202020204" pitchFamily="34" charset="0"/>
            </a:endParaRPr>
          </a:p>
        </p:txBody>
      </p:sp>
      <p:sp>
        <p:nvSpPr>
          <p:cNvPr id="94" name="Google Shape;388;p19">
            <a:extLst>
              <a:ext uri="{FF2B5EF4-FFF2-40B4-BE49-F238E27FC236}">
                <a16:creationId xmlns:a16="http://schemas.microsoft.com/office/drawing/2014/main" id="{8173E2FB-D66C-4C76-A3B4-B6B19B87C279}"/>
              </a:ext>
            </a:extLst>
          </p:cNvPr>
          <p:cNvSpPr txBox="1"/>
          <p:nvPr/>
        </p:nvSpPr>
        <p:spPr>
          <a:xfrm>
            <a:off x="2832893" y="5267325"/>
            <a:ext cx="1128712" cy="374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700"/>
              <a:buFont typeface="Open Sans SemiBold"/>
              <a:buNone/>
            </a:pPr>
            <a:r>
              <a:rPr lang="mn-MN" sz="1700" b="1" i="0" u="none" dirty="0">
                <a:latin typeface="Arial" panose="020B0604020202020204" pitchFamily="34" charset="0"/>
                <a:ea typeface="Open Sans SemiBold"/>
                <a:cs typeface="Arial" panose="020B0604020202020204" pitchFamily="34" charset="0"/>
                <a:sym typeface="Open Sans SemiBold"/>
              </a:rPr>
              <a:t>3-р бүлэг</a:t>
            </a:r>
            <a:endParaRPr dirty="0">
              <a:latin typeface="Arial" panose="020B0604020202020204" pitchFamily="34" charset="0"/>
              <a:cs typeface="Arial" panose="020B0604020202020204" pitchFamily="34" charset="0"/>
            </a:endParaRPr>
          </a:p>
        </p:txBody>
      </p:sp>
      <p:sp>
        <p:nvSpPr>
          <p:cNvPr id="95" name="Google Shape;389;p19">
            <a:extLst>
              <a:ext uri="{FF2B5EF4-FFF2-40B4-BE49-F238E27FC236}">
                <a16:creationId xmlns:a16="http://schemas.microsoft.com/office/drawing/2014/main" id="{DA2EF964-1B33-497B-8023-77DCA4EF89EC}"/>
              </a:ext>
            </a:extLst>
          </p:cNvPr>
          <p:cNvSpPr txBox="1"/>
          <p:nvPr/>
        </p:nvSpPr>
        <p:spPr>
          <a:xfrm>
            <a:off x="8346281" y="4554860"/>
            <a:ext cx="1247774" cy="374650"/>
          </a:xfrm>
          <a:prstGeom prst="rect">
            <a:avLst/>
          </a:prstGeom>
          <a:noFill/>
          <a:ln>
            <a:noFill/>
          </a:ln>
        </p:spPr>
        <p:txBody>
          <a:bodyPr spcFirstLastPara="1" wrap="square" lIns="0" tIns="0" rIns="0" bIns="0" anchor="t" anchorCtr="0">
            <a:noAutofit/>
          </a:bodyPr>
          <a:lstStyle/>
          <a:p>
            <a:pPr lvl="0">
              <a:buClr>
                <a:srgbClr val="FFFFFF"/>
              </a:buClr>
              <a:buSzPts val="1700"/>
            </a:pPr>
            <a:r>
              <a:rPr lang="mn-MN" sz="1700" b="1" dirty="0">
                <a:latin typeface="Arial" panose="020B0604020202020204" pitchFamily="34" charset="0"/>
                <a:ea typeface="Open Sans SemiBold"/>
                <a:cs typeface="Arial" panose="020B0604020202020204" pitchFamily="34" charset="0"/>
                <a:sym typeface="Open Sans SemiBold"/>
              </a:rPr>
              <a:t>5-р бүлэг</a:t>
            </a:r>
            <a:endParaRPr lang="mn-MN" sz="1600" dirty="0">
              <a:latin typeface="Arial" panose="020B0604020202020204" pitchFamily="34" charset="0"/>
              <a:cs typeface="Arial" panose="020B0604020202020204" pitchFamily="34" charset="0"/>
            </a:endParaRPr>
          </a:p>
        </p:txBody>
      </p:sp>
      <p:sp>
        <p:nvSpPr>
          <p:cNvPr id="96" name="Google Shape;390;p19">
            <a:extLst>
              <a:ext uri="{FF2B5EF4-FFF2-40B4-BE49-F238E27FC236}">
                <a16:creationId xmlns:a16="http://schemas.microsoft.com/office/drawing/2014/main" id="{C58B6B62-BD63-4059-B941-886D191C780A}"/>
              </a:ext>
            </a:extLst>
          </p:cNvPr>
          <p:cNvSpPr txBox="1"/>
          <p:nvPr/>
        </p:nvSpPr>
        <p:spPr>
          <a:xfrm>
            <a:off x="2048669" y="3210718"/>
            <a:ext cx="1412875" cy="374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700"/>
              <a:buFont typeface="Open Sans SemiBold"/>
              <a:buNone/>
            </a:pPr>
            <a:r>
              <a:rPr lang="mn-MN" sz="1700" b="1" i="0" u="none" dirty="0">
                <a:latin typeface="Arial" panose="020B0604020202020204" pitchFamily="34" charset="0"/>
                <a:ea typeface="Open Sans SemiBold"/>
                <a:cs typeface="Arial" panose="020B0604020202020204" pitchFamily="34" charset="0"/>
                <a:sym typeface="Open Sans SemiBold"/>
              </a:rPr>
              <a:t>2-р бүлэг</a:t>
            </a:r>
            <a:endParaRPr dirty="0">
              <a:latin typeface="Arial" panose="020B0604020202020204" pitchFamily="34" charset="0"/>
              <a:cs typeface="Arial" panose="020B0604020202020204" pitchFamily="34" charset="0"/>
            </a:endParaRPr>
          </a:p>
        </p:txBody>
      </p:sp>
      <p:sp>
        <p:nvSpPr>
          <p:cNvPr id="97" name="Google Shape;392;p19">
            <a:extLst>
              <a:ext uri="{FF2B5EF4-FFF2-40B4-BE49-F238E27FC236}">
                <a16:creationId xmlns:a16="http://schemas.microsoft.com/office/drawing/2014/main" id="{66CB1EBA-E57F-48ED-A5BC-D36EDFD0E4AB}"/>
              </a:ext>
            </a:extLst>
          </p:cNvPr>
          <p:cNvSpPr txBox="1"/>
          <p:nvPr/>
        </p:nvSpPr>
        <p:spPr>
          <a:xfrm>
            <a:off x="4878387" y="3155950"/>
            <a:ext cx="2452687" cy="615950"/>
          </a:xfrm>
          <a:prstGeom prst="rect">
            <a:avLst/>
          </a:prstGeom>
          <a:noFill/>
          <a:ln>
            <a:noFill/>
          </a:ln>
        </p:spPr>
        <p:txBody>
          <a:bodyPr spcFirstLastPara="1" wrap="square" lIns="0" tIns="0" rIns="0" bIns="0" anchor="t" anchorCtr="0">
            <a:noAutofit/>
          </a:bodyPr>
          <a:lstStyle/>
          <a:p>
            <a:pPr algn="ctr"/>
            <a:r>
              <a:rPr lang="mn-MN" sz="2000" b="1" dirty="0">
                <a:solidFill>
                  <a:srgbClr val="002060"/>
                </a:solidFill>
                <a:latin typeface="Arial" panose="020B0604020202020204" pitchFamily="34" charset="0"/>
                <a:cs typeface="Arial" panose="020B0604020202020204" pitchFamily="34" charset="0"/>
              </a:rPr>
              <a:t>Хил орчмын аялал жуулчлалын журмын төсөл нь 5 бүлэгтэй</a:t>
            </a:r>
            <a:endParaRPr lang="en-US" sz="2000" b="1" dirty="0">
              <a:latin typeface="Arial" panose="020B0604020202020204" pitchFamily="34" charset="0"/>
              <a:cs typeface="Arial" panose="020B0604020202020204" pitchFamily="34" charset="0"/>
            </a:endParaRPr>
          </a:p>
        </p:txBody>
      </p:sp>
      <p:sp>
        <p:nvSpPr>
          <p:cNvPr id="98" name="Google Shape;395;p19">
            <a:extLst>
              <a:ext uri="{FF2B5EF4-FFF2-40B4-BE49-F238E27FC236}">
                <a16:creationId xmlns:a16="http://schemas.microsoft.com/office/drawing/2014/main" id="{946F975A-3DA1-4DA1-9332-7DDFC7859E0A}"/>
              </a:ext>
            </a:extLst>
          </p:cNvPr>
          <p:cNvSpPr txBox="1"/>
          <p:nvPr/>
        </p:nvSpPr>
        <p:spPr>
          <a:xfrm>
            <a:off x="2419181" y="1761018"/>
            <a:ext cx="2101963"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Open Sans"/>
              <a:buNone/>
            </a:pPr>
            <a:r>
              <a:rPr lang="mn-MN" sz="1600" b="0" i="0" u="none" dirty="0">
                <a:latin typeface="Arial" panose="020B0604020202020204" pitchFamily="34" charset="0"/>
                <a:ea typeface="Open Sans"/>
                <a:cs typeface="Arial" panose="020B0604020202020204" pitchFamily="34" charset="0"/>
                <a:sym typeface="Open Sans"/>
              </a:rPr>
              <a:t>Нийтлэг үндэслэл</a:t>
            </a:r>
            <a:endParaRPr sz="1600" dirty="0">
              <a:latin typeface="Arial" panose="020B0604020202020204" pitchFamily="34" charset="0"/>
              <a:cs typeface="Arial" panose="020B0604020202020204" pitchFamily="34" charset="0"/>
            </a:endParaRPr>
          </a:p>
        </p:txBody>
      </p:sp>
      <p:sp>
        <p:nvSpPr>
          <p:cNvPr id="99" name="Google Shape;396;p19">
            <a:extLst>
              <a:ext uri="{FF2B5EF4-FFF2-40B4-BE49-F238E27FC236}">
                <a16:creationId xmlns:a16="http://schemas.microsoft.com/office/drawing/2014/main" id="{DC4BA4C0-AAAA-4CF7-B9DE-1F4E901B23F5}"/>
              </a:ext>
            </a:extLst>
          </p:cNvPr>
          <p:cNvSpPr txBox="1"/>
          <p:nvPr/>
        </p:nvSpPr>
        <p:spPr>
          <a:xfrm>
            <a:off x="5082379" y="6117726"/>
            <a:ext cx="2719501"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Open Sans"/>
              <a:buNone/>
            </a:pPr>
            <a:r>
              <a:rPr lang="mn-MN" sz="1400" dirty="0">
                <a:effectLst/>
                <a:latin typeface="Arial" panose="020B0604020202020204" pitchFamily="34" charset="0"/>
                <a:ea typeface="Calibri" panose="020F0502020204030204" pitchFamily="34" charset="0"/>
                <a:cs typeface="Arial" panose="020B0604020202020204" pitchFamily="34" charset="0"/>
              </a:rPr>
              <a:t>Хил орчмын аялал жуулчлалд </a:t>
            </a:r>
            <a:br>
              <a:rPr lang="mn-MN" sz="1400" dirty="0">
                <a:effectLst/>
                <a:latin typeface="Arial" panose="020B0604020202020204" pitchFamily="34" charset="0"/>
                <a:ea typeface="Calibri" panose="020F0502020204030204" pitchFamily="34" charset="0"/>
                <a:cs typeface="Arial" panose="020B0604020202020204" pitchFamily="34" charset="0"/>
              </a:rPr>
            </a:br>
            <a:r>
              <a:rPr lang="mn-MN" sz="1400" dirty="0">
                <a:effectLst/>
                <a:latin typeface="Arial" panose="020B0604020202020204" pitchFamily="34" charset="0"/>
                <a:ea typeface="Calibri" panose="020F0502020204030204" pitchFamily="34" charset="0"/>
                <a:cs typeface="Arial" panose="020B0604020202020204" pitchFamily="34" charset="0"/>
              </a:rPr>
              <a:t>тур операторын хүлээх үүрэг</a:t>
            </a:r>
            <a:r>
              <a:rPr lang="mn-MN" sz="1400" dirty="0">
                <a:effectLst/>
                <a:latin typeface="Arial" panose="020B0604020202020204" pitchFamily="34" charset="0"/>
                <a:cs typeface="Arial" panose="020B0604020202020204" pitchFamily="34" charset="0"/>
              </a:rPr>
              <a:t> </a:t>
            </a:r>
            <a:endParaRPr lang="mn-MN" sz="1400" dirty="0">
              <a:latin typeface="Arial" panose="020B0604020202020204" pitchFamily="34" charset="0"/>
              <a:cs typeface="Arial" panose="020B0604020202020204" pitchFamily="34" charset="0"/>
            </a:endParaRPr>
          </a:p>
        </p:txBody>
      </p:sp>
      <p:sp>
        <p:nvSpPr>
          <p:cNvPr id="100" name="Google Shape;397;p19">
            <a:extLst>
              <a:ext uri="{FF2B5EF4-FFF2-40B4-BE49-F238E27FC236}">
                <a16:creationId xmlns:a16="http://schemas.microsoft.com/office/drawing/2014/main" id="{33BC9024-3733-4BD1-8DBF-8F8B1738FFA2}"/>
              </a:ext>
            </a:extLst>
          </p:cNvPr>
          <p:cNvSpPr txBox="1"/>
          <p:nvPr/>
        </p:nvSpPr>
        <p:spPr>
          <a:xfrm>
            <a:off x="2048669" y="5517611"/>
            <a:ext cx="2646366"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Open Sans"/>
              <a:buNone/>
            </a:pPr>
            <a:r>
              <a:rPr lang="mn-MN" sz="1400" dirty="0">
                <a:effectLst/>
                <a:latin typeface="Arial" panose="020B0604020202020204" pitchFamily="34" charset="0"/>
                <a:ea typeface="Calibri" panose="020F0502020204030204" pitchFamily="34" charset="0"/>
                <a:cs typeface="Arial" panose="020B0604020202020204" pitchFamily="34" charset="0"/>
              </a:rPr>
              <a:t>Хил орчмын аялал жуулчлалын үйл ажиллагааг </a:t>
            </a:r>
            <a:br>
              <a:rPr lang="mn-MN" sz="1400" dirty="0">
                <a:effectLst/>
                <a:latin typeface="Arial" panose="020B0604020202020204" pitchFamily="34" charset="0"/>
                <a:ea typeface="Calibri" panose="020F0502020204030204" pitchFamily="34" charset="0"/>
                <a:cs typeface="Arial" panose="020B0604020202020204" pitchFamily="34" charset="0"/>
              </a:rPr>
            </a:br>
            <a:r>
              <a:rPr lang="mn-MN" sz="1400" dirty="0">
                <a:effectLst/>
                <a:latin typeface="Arial" panose="020B0604020202020204" pitchFamily="34" charset="0"/>
                <a:ea typeface="Calibri" panose="020F0502020204030204" pitchFamily="34" charset="0"/>
                <a:cs typeface="Arial" panose="020B0604020202020204" pitchFamily="34" charset="0"/>
              </a:rPr>
              <a:t>зохион байгуулах</a:t>
            </a:r>
            <a:r>
              <a:rPr lang="mn-MN" sz="1400" dirty="0">
                <a:effectLst/>
                <a:latin typeface="Arial" panose="020B0604020202020204" pitchFamily="34" charset="0"/>
                <a:cs typeface="Arial" panose="020B0604020202020204" pitchFamily="34" charset="0"/>
              </a:rPr>
              <a:t> </a:t>
            </a:r>
            <a:endParaRPr lang="mn-MN" sz="1400" dirty="0">
              <a:latin typeface="Arial" panose="020B0604020202020204" pitchFamily="34" charset="0"/>
              <a:cs typeface="Arial" panose="020B0604020202020204" pitchFamily="34" charset="0"/>
            </a:endParaRPr>
          </a:p>
        </p:txBody>
      </p:sp>
      <p:sp>
        <p:nvSpPr>
          <p:cNvPr id="101" name="Google Shape;398;p19">
            <a:extLst>
              <a:ext uri="{FF2B5EF4-FFF2-40B4-BE49-F238E27FC236}">
                <a16:creationId xmlns:a16="http://schemas.microsoft.com/office/drawing/2014/main" id="{82307F96-CD2E-4A92-8682-81239BA91880}"/>
              </a:ext>
            </a:extLst>
          </p:cNvPr>
          <p:cNvSpPr txBox="1"/>
          <p:nvPr/>
        </p:nvSpPr>
        <p:spPr>
          <a:xfrm>
            <a:off x="8002567" y="4945768"/>
            <a:ext cx="1926368" cy="646112"/>
          </a:xfrm>
          <a:prstGeom prst="rect">
            <a:avLst/>
          </a:prstGeom>
          <a:noFill/>
          <a:ln>
            <a:noFill/>
          </a:ln>
        </p:spPr>
        <p:txBody>
          <a:bodyPr spcFirstLastPara="1" wrap="square" lIns="91425" tIns="45700" rIns="91425" bIns="45700" anchor="t" anchorCtr="0">
            <a:noAutofit/>
          </a:bodyPr>
          <a:lstStyle/>
          <a:p>
            <a:pPr lvl="0" algn="ctr">
              <a:buClr>
                <a:schemeClr val="lt1"/>
              </a:buClr>
              <a:buSzPts val="1200"/>
            </a:pPr>
            <a:r>
              <a:rPr lang="mn-MN" sz="1600" dirty="0">
                <a:effectLst/>
                <a:latin typeface="Arial" panose="020B0604020202020204" pitchFamily="34" charset="0"/>
                <a:ea typeface="Calibri" panose="020F0502020204030204" pitchFamily="34" charset="0"/>
              </a:rPr>
              <a:t>Хил дамнасан аялал жуулчлал </a:t>
            </a:r>
            <a:endParaRPr lang="mn-MN" sz="1600" dirty="0">
              <a:latin typeface="Arial" panose="020B0604020202020204" pitchFamily="34" charset="0"/>
              <a:cs typeface="Arial" panose="020B0604020202020204" pitchFamily="34" charset="0"/>
            </a:endParaRPr>
          </a:p>
        </p:txBody>
      </p:sp>
      <p:sp>
        <p:nvSpPr>
          <p:cNvPr id="102" name="Google Shape;400;p19">
            <a:extLst>
              <a:ext uri="{FF2B5EF4-FFF2-40B4-BE49-F238E27FC236}">
                <a16:creationId xmlns:a16="http://schemas.microsoft.com/office/drawing/2014/main" id="{AAA91A40-A4DB-473F-8119-70A803181222}"/>
              </a:ext>
            </a:extLst>
          </p:cNvPr>
          <p:cNvSpPr txBox="1"/>
          <p:nvPr/>
        </p:nvSpPr>
        <p:spPr>
          <a:xfrm>
            <a:off x="1409104" y="3463925"/>
            <a:ext cx="234434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Open Sans"/>
              <a:buNone/>
            </a:pPr>
            <a:r>
              <a:rPr lang="mn-MN" sz="1600" dirty="0">
                <a:effectLst/>
                <a:latin typeface="Arial" panose="020B0604020202020204" pitchFamily="34" charset="0"/>
                <a:ea typeface="Calibri" panose="020F0502020204030204" pitchFamily="34" charset="0"/>
              </a:rPr>
              <a:t>Хил нэвтрэхэд бүрдүүлэх баримт бичиг </a:t>
            </a:r>
            <a:endParaRPr lang="mn-MN" sz="1600" dirty="0">
              <a:latin typeface="Arial" panose="020B0604020202020204" pitchFamily="34" charset="0"/>
              <a:cs typeface="Arial" panose="020B0604020202020204" pitchFamily="34" charset="0"/>
            </a:endParaRPr>
          </a:p>
        </p:txBody>
      </p:sp>
      <p:sp>
        <p:nvSpPr>
          <p:cNvPr id="8" name="Google Shape;389;p19">
            <a:extLst>
              <a:ext uri="{FF2B5EF4-FFF2-40B4-BE49-F238E27FC236}">
                <a16:creationId xmlns:a16="http://schemas.microsoft.com/office/drawing/2014/main" id="{BCEF3228-440C-B4A0-5E7F-B229A4576B04}"/>
              </a:ext>
            </a:extLst>
          </p:cNvPr>
          <p:cNvSpPr txBox="1"/>
          <p:nvPr/>
        </p:nvSpPr>
        <p:spPr>
          <a:xfrm>
            <a:off x="8316138" y="2792035"/>
            <a:ext cx="1247774" cy="374650"/>
          </a:xfrm>
          <a:prstGeom prst="rect">
            <a:avLst/>
          </a:prstGeom>
          <a:noFill/>
          <a:ln>
            <a:noFill/>
          </a:ln>
        </p:spPr>
        <p:txBody>
          <a:bodyPr spcFirstLastPara="1" wrap="square" lIns="0" tIns="0" rIns="0" bIns="0" anchor="t" anchorCtr="0">
            <a:noAutofit/>
          </a:bodyPr>
          <a:lstStyle/>
          <a:p>
            <a:pPr lvl="0">
              <a:buClr>
                <a:srgbClr val="FFFFFF"/>
              </a:buClr>
              <a:buSzPts val="1700"/>
            </a:pPr>
            <a:r>
              <a:rPr lang="mn-MN" sz="1700" b="1" dirty="0">
                <a:latin typeface="Arial" panose="020B0604020202020204" pitchFamily="34" charset="0"/>
                <a:ea typeface="Open Sans SemiBold"/>
                <a:cs typeface="Arial" panose="020B0604020202020204" pitchFamily="34" charset="0"/>
                <a:sym typeface="Open Sans SemiBold"/>
              </a:rPr>
              <a:t>6-р бүлэг</a:t>
            </a:r>
            <a:endParaRPr lang="mn-MN" sz="1600" dirty="0">
              <a:latin typeface="Arial" panose="020B0604020202020204" pitchFamily="34" charset="0"/>
              <a:cs typeface="Arial" panose="020B0604020202020204" pitchFamily="34" charset="0"/>
            </a:endParaRPr>
          </a:p>
        </p:txBody>
      </p:sp>
      <p:sp>
        <p:nvSpPr>
          <p:cNvPr id="9" name="Google Shape;398;p19">
            <a:extLst>
              <a:ext uri="{FF2B5EF4-FFF2-40B4-BE49-F238E27FC236}">
                <a16:creationId xmlns:a16="http://schemas.microsoft.com/office/drawing/2014/main" id="{F2613862-613F-A265-DECF-A9575E9B7AD7}"/>
              </a:ext>
            </a:extLst>
          </p:cNvPr>
          <p:cNvSpPr txBox="1"/>
          <p:nvPr/>
        </p:nvSpPr>
        <p:spPr>
          <a:xfrm>
            <a:off x="7972423" y="3182943"/>
            <a:ext cx="2118519" cy="646112"/>
          </a:xfrm>
          <a:prstGeom prst="rect">
            <a:avLst/>
          </a:prstGeom>
          <a:noFill/>
          <a:ln>
            <a:noFill/>
          </a:ln>
        </p:spPr>
        <p:txBody>
          <a:bodyPr spcFirstLastPara="1" wrap="square" lIns="91425" tIns="45700" rIns="91425" bIns="45700" anchor="t" anchorCtr="0">
            <a:noAutofit/>
          </a:bodyPr>
          <a:lstStyle/>
          <a:p>
            <a:pPr lvl="0" algn="ctr">
              <a:buClr>
                <a:schemeClr val="lt1"/>
              </a:buClr>
              <a:buSzPts val="1200"/>
            </a:pPr>
            <a:r>
              <a:rPr lang="mn-MN" sz="1600" dirty="0">
                <a:effectLst/>
                <a:latin typeface="Arial" panose="020B0604020202020204" pitchFamily="34" charset="0"/>
                <a:ea typeface="Calibri" panose="020F0502020204030204" pitchFamily="34" charset="0"/>
                <a:cs typeface="Arial" panose="020B0604020202020204" pitchFamily="34" charset="0"/>
              </a:rPr>
              <a:t>Хяналт-шинжилгээ, үнэлгээ</a:t>
            </a:r>
            <a:r>
              <a:rPr lang="en-MN" sz="1600" dirty="0">
                <a:effectLst/>
                <a:latin typeface="Arial" panose="020B0604020202020204" pitchFamily="34" charset="0"/>
                <a:cs typeface="Arial" panose="020B0604020202020204" pitchFamily="34" charset="0"/>
              </a:rPr>
              <a:t> </a:t>
            </a:r>
            <a:endParaRPr lang="mn-MN" sz="1600" dirty="0">
              <a:latin typeface="Arial" panose="020B0604020202020204" pitchFamily="34" charset="0"/>
              <a:cs typeface="Arial" panose="020B0604020202020204" pitchFamily="34" charset="0"/>
            </a:endParaRPr>
          </a:p>
        </p:txBody>
      </p:sp>
      <p:sp>
        <p:nvSpPr>
          <p:cNvPr id="11" name="Google Shape;373;p19">
            <a:extLst>
              <a:ext uri="{FF2B5EF4-FFF2-40B4-BE49-F238E27FC236}">
                <a16:creationId xmlns:a16="http://schemas.microsoft.com/office/drawing/2014/main" id="{8EDEBBFF-5FD3-0A92-839C-789683C85B32}"/>
              </a:ext>
            </a:extLst>
          </p:cNvPr>
          <p:cNvSpPr/>
          <p:nvPr/>
        </p:nvSpPr>
        <p:spPr>
          <a:xfrm>
            <a:off x="7802143" y="1044991"/>
            <a:ext cx="1778000" cy="1187450"/>
          </a:xfrm>
          <a:custGeom>
            <a:avLst/>
            <a:gdLst/>
            <a:ahLst/>
            <a:cxnLst/>
            <a:rect l="l" t="t" r="r" b="b"/>
            <a:pathLst>
              <a:path w="551" h="368" extrusionOk="0">
                <a:moveTo>
                  <a:pt x="183" y="184"/>
                </a:moveTo>
                <a:cubicBezTo>
                  <a:pt x="183" y="83"/>
                  <a:pt x="266" y="0"/>
                  <a:pt x="367" y="0"/>
                </a:cubicBezTo>
                <a:cubicBezTo>
                  <a:pt x="367" y="0"/>
                  <a:pt x="367" y="0"/>
                  <a:pt x="367" y="0"/>
                </a:cubicBezTo>
                <a:cubicBezTo>
                  <a:pt x="469" y="0"/>
                  <a:pt x="551" y="83"/>
                  <a:pt x="551" y="184"/>
                </a:cubicBezTo>
                <a:cubicBezTo>
                  <a:pt x="551" y="184"/>
                  <a:pt x="551" y="184"/>
                  <a:pt x="551" y="184"/>
                </a:cubicBezTo>
                <a:cubicBezTo>
                  <a:pt x="551" y="286"/>
                  <a:pt x="469" y="368"/>
                  <a:pt x="367" y="368"/>
                </a:cubicBezTo>
                <a:cubicBezTo>
                  <a:pt x="0" y="368"/>
                  <a:pt x="0" y="368"/>
                  <a:pt x="0" y="368"/>
                </a:cubicBezTo>
                <a:cubicBezTo>
                  <a:pt x="101" y="368"/>
                  <a:pt x="183" y="286"/>
                  <a:pt x="183" y="184"/>
                </a:cubicBezTo>
                <a:close/>
              </a:path>
            </a:pathLst>
          </a:custGeom>
          <a:solidFill>
            <a:srgbClr val="00B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12" name="Google Shape;372;p19">
            <a:extLst>
              <a:ext uri="{FF2B5EF4-FFF2-40B4-BE49-F238E27FC236}">
                <a16:creationId xmlns:a16="http://schemas.microsoft.com/office/drawing/2014/main" id="{088246B5-9A9A-6292-816C-0BAC09E1DB27}"/>
              </a:ext>
            </a:extLst>
          </p:cNvPr>
          <p:cNvSpPr/>
          <p:nvPr/>
        </p:nvSpPr>
        <p:spPr>
          <a:xfrm>
            <a:off x="6193212" y="1067439"/>
            <a:ext cx="2776537" cy="1187450"/>
          </a:xfrm>
          <a:custGeom>
            <a:avLst/>
            <a:gdLst/>
            <a:ahLst/>
            <a:cxnLst/>
            <a:rect l="l" t="t" r="r" b="b"/>
            <a:pathLst>
              <a:path w="861" h="368" extrusionOk="0">
                <a:moveTo>
                  <a:pt x="184" y="0"/>
                </a:moveTo>
                <a:cubicBezTo>
                  <a:pt x="861" y="0"/>
                  <a:pt x="861" y="0"/>
                  <a:pt x="861" y="0"/>
                </a:cubicBezTo>
                <a:cubicBezTo>
                  <a:pt x="760" y="0"/>
                  <a:pt x="677" y="83"/>
                  <a:pt x="677" y="184"/>
                </a:cubicBezTo>
                <a:cubicBezTo>
                  <a:pt x="677" y="286"/>
                  <a:pt x="595" y="368"/>
                  <a:pt x="494" y="368"/>
                </a:cubicBezTo>
                <a:cubicBezTo>
                  <a:pt x="184" y="368"/>
                  <a:pt x="184" y="368"/>
                  <a:pt x="184" y="368"/>
                </a:cubicBezTo>
                <a:cubicBezTo>
                  <a:pt x="82" y="368"/>
                  <a:pt x="0" y="286"/>
                  <a:pt x="0" y="184"/>
                </a:cubicBezTo>
                <a:cubicBezTo>
                  <a:pt x="0" y="184"/>
                  <a:pt x="0" y="184"/>
                  <a:pt x="0" y="184"/>
                </a:cubicBezTo>
                <a:cubicBezTo>
                  <a:pt x="0" y="83"/>
                  <a:pt x="82" y="0"/>
                  <a:pt x="184"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ln>
                <a:solidFill>
                  <a:sysClr val="windowText" lastClr="000000"/>
                </a:solidFill>
              </a:ln>
              <a:solidFill>
                <a:schemeClr val="dk1"/>
              </a:solidFill>
              <a:latin typeface="Arial" panose="020B0604020202020204" pitchFamily="34" charset="0"/>
              <a:ea typeface="Calibri"/>
              <a:cs typeface="Arial" panose="020B0604020202020204" pitchFamily="34" charset="0"/>
              <a:sym typeface="Calibri"/>
            </a:endParaRPr>
          </a:p>
        </p:txBody>
      </p:sp>
      <p:sp>
        <p:nvSpPr>
          <p:cNvPr id="14" name="Google Shape;389;p19">
            <a:extLst>
              <a:ext uri="{FF2B5EF4-FFF2-40B4-BE49-F238E27FC236}">
                <a16:creationId xmlns:a16="http://schemas.microsoft.com/office/drawing/2014/main" id="{2370EB54-6188-3071-8C44-9EC7D147FD52}"/>
              </a:ext>
            </a:extLst>
          </p:cNvPr>
          <p:cNvSpPr txBox="1"/>
          <p:nvPr/>
        </p:nvSpPr>
        <p:spPr>
          <a:xfrm>
            <a:off x="6759157" y="1086661"/>
            <a:ext cx="1247774" cy="374650"/>
          </a:xfrm>
          <a:prstGeom prst="rect">
            <a:avLst/>
          </a:prstGeom>
          <a:noFill/>
          <a:ln>
            <a:noFill/>
          </a:ln>
        </p:spPr>
        <p:txBody>
          <a:bodyPr spcFirstLastPara="1" wrap="square" lIns="0" tIns="0" rIns="0" bIns="0" anchor="t" anchorCtr="0">
            <a:noAutofit/>
          </a:bodyPr>
          <a:lstStyle/>
          <a:p>
            <a:pPr lvl="0">
              <a:buClr>
                <a:srgbClr val="FFFFFF"/>
              </a:buClr>
              <a:buSzPts val="1700"/>
            </a:pPr>
            <a:r>
              <a:rPr lang="mn-MN" sz="1700" b="1" dirty="0">
                <a:latin typeface="Arial" panose="020B0604020202020204" pitchFamily="34" charset="0"/>
                <a:ea typeface="Open Sans SemiBold"/>
                <a:cs typeface="Arial" panose="020B0604020202020204" pitchFamily="34" charset="0"/>
                <a:sym typeface="Open Sans SemiBold"/>
              </a:rPr>
              <a:t>7-р бүлэг</a:t>
            </a:r>
            <a:endParaRPr lang="mn-MN" sz="1600" dirty="0">
              <a:latin typeface="Arial" panose="020B0604020202020204" pitchFamily="34" charset="0"/>
              <a:cs typeface="Arial" panose="020B0604020202020204" pitchFamily="34" charset="0"/>
            </a:endParaRPr>
          </a:p>
        </p:txBody>
      </p:sp>
      <p:sp>
        <p:nvSpPr>
          <p:cNvPr id="15" name="Google Shape;398;p19">
            <a:extLst>
              <a:ext uri="{FF2B5EF4-FFF2-40B4-BE49-F238E27FC236}">
                <a16:creationId xmlns:a16="http://schemas.microsoft.com/office/drawing/2014/main" id="{DDE70B12-0247-BFCD-D344-EE74C771EB09}"/>
              </a:ext>
            </a:extLst>
          </p:cNvPr>
          <p:cNvSpPr txBox="1"/>
          <p:nvPr/>
        </p:nvSpPr>
        <p:spPr>
          <a:xfrm>
            <a:off x="6267090" y="1572343"/>
            <a:ext cx="2118519" cy="646112"/>
          </a:xfrm>
          <a:prstGeom prst="rect">
            <a:avLst/>
          </a:prstGeom>
          <a:noFill/>
          <a:ln>
            <a:noFill/>
          </a:ln>
        </p:spPr>
        <p:txBody>
          <a:bodyPr spcFirstLastPara="1" wrap="square" lIns="91425" tIns="45700" rIns="91425" bIns="45700" anchor="t" anchorCtr="0">
            <a:noAutofit/>
          </a:bodyPr>
          <a:lstStyle/>
          <a:p>
            <a:pPr lvl="0" algn="ctr">
              <a:buClr>
                <a:schemeClr val="lt1"/>
              </a:buClr>
              <a:buSzPts val="1200"/>
            </a:pPr>
            <a:r>
              <a:rPr lang="mn-MN" dirty="0">
                <a:effectLst/>
                <a:latin typeface="Arial" panose="020B0604020202020204" pitchFamily="34" charset="0"/>
                <a:ea typeface="Calibri" panose="020F0502020204030204" pitchFamily="34" charset="0"/>
                <a:cs typeface="Arial" panose="020B0604020202020204" pitchFamily="34" charset="0"/>
              </a:rPr>
              <a:t>Бусад</a:t>
            </a:r>
            <a:endParaRPr lang="mn-MN"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704DCBE3-45D5-D971-2E1D-F7E18E9E4D4A}"/>
              </a:ext>
            </a:extLst>
          </p:cNvPr>
          <p:cNvPicPr>
            <a:picLocks noChangeAspect="1"/>
          </p:cNvPicPr>
          <p:nvPr/>
        </p:nvPicPr>
        <p:blipFill>
          <a:blip r:embed="rId2"/>
          <a:stretch>
            <a:fillRect/>
          </a:stretch>
        </p:blipFill>
        <p:spPr>
          <a:xfrm>
            <a:off x="10170005" y="4828439"/>
            <a:ext cx="754417" cy="648213"/>
          </a:xfrm>
          <a:prstGeom prst="rect">
            <a:avLst/>
          </a:prstGeom>
          <a:solidFill>
            <a:srgbClr val="00B050"/>
          </a:solidFill>
        </p:spPr>
      </p:pic>
      <p:sp>
        <p:nvSpPr>
          <p:cNvPr id="2" name="Title 1">
            <a:extLst>
              <a:ext uri="{FF2B5EF4-FFF2-40B4-BE49-F238E27FC236}">
                <a16:creationId xmlns:a16="http://schemas.microsoft.com/office/drawing/2014/main" id="{FF2F026B-CB03-4420-432E-C748B7B2F7DC}"/>
              </a:ext>
            </a:extLst>
          </p:cNvPr>
          <p:cNvSpPr>
            <a:spLocks noGrp="1"/>
          </p:cNvSpPr>
          <p:nvPr>
            <p:ph type="title"/>
          </p:nvPr>
        </p:nvSpPr>
        <p:spPr>
          <a:xfrm>
            <a:off x="606005" y="73933"/>
            <a:ext cx="10979988" cy="668545"/>
          </a:xfrm>
        </p:spPr>
        <p:txBody>
          <a:bodyPr>
            <a:noAutofit/>
          </a:bodyPr>
          <a:lstStyle/>
          <a:p>
            <a:pPr lvl="0" algn="ctr"/>
            <a:r>
              <a:rPr lang="mn-MN" sz="2400" b="1" dirty="0">
                <a:solidFill>
                  <a:srgbClr val="002060"/>
                </a:solidFill>
                <a:effectLst/>
                <a:latin typeface="Arial" panose="020B0604020202020204" pitchFamily="34" charset="0"/>
                <a:ea typeface="Calibri" panose="020F0502020204030204" pitchFamily="34" charset="0"/>
              </a:rPr>
              <a:t>Хил орчмын нутаг дэвсгэрийн аялал жуулчлалын үйл ажиллагааг зохион байгуулах, аюулгүй байдлыг хангахтай холбогдсон журам </a:t>
            </a:r>
            <a:endParaRPr lang="en-US"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63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0" name="Google Shape;1394;p30">
            <a:extLst>
              <a:ext uri="{FF2B5EF4-FFF2-40B4-BE49-F238E27FC236}">
                <a16:creationId xmlns:a16="http://schemas.microsoft.com/office/drawing/2014/main" id="{86929C6A-C036-4190-9042-978D52F2F5D6}"/>
              </a:ext>
            </a:extLst>
          </p:cNvPr>
          <p:cNvSpPr txBox="1"/>
          <p:nvPr/>
        </p:nvSpPr>
        <p:spPr>
          <a:xfrm>
            <a:off x="1265593" y="5617007"/>
            <a:ext cx="1446212" cy="55403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000"/>
              <a:buFont typeface="Open Sans"/>
              <a:buNone/>
            </a:pPr>
            <a:endParaRPr dirty="0">
              <a:latin typeface="Arial" panose="020B0604020202020204" pitchFamily="34" charset="0"/>
              <a:cs typeface="Arial" panose="020B0604020202020204" pitchFamily="34" charset="0"/>
            </a:endParaRPr>
          </a:p>
        </p:txBody>
      </p:sp>
      <p:sp>
        <p:nvSpPr>
          <p:cNvPr id="81" name="Google Shape;199;p16">
            <a:extLst>
              <a:ext uri="{FF2B5EF4-FFF2-40B4-BE49-F238E27FC236}">
                <a16:creationId xmlns:a16="http://schemas.microsoft.com/office/drawing/2014/main" id="{9E0D4F86-1905-4C47-8F85-53DDBB71562B}"/>
              </a:ext>
            </a:extLst>
          </p:cNvPr>
          <p:cNvSpPr/>
          <p:nvPr/>
        </p:nvSpPr>
        <p:spPr>
          <a:xfrm>
            <a:off x="1233487" y="1993900"/>
            <a:ext cx="1481137" cy="2986087"/>
          </a:xfrm>
          <a:custGeom>
            <a:avLst/>
            <a:gdLst/>
            <a:ahLst/>
            <a:cxnLst/>
            <a:rect l="l" t="t" r="r" b="b"/>
            <a:pathLst>
              <a:path w="406" h="818" extrusionOk="0">
                <a:moveTo>
                  <a:pt x="304" y="78"/>
                </a:moveTo>
                <a:cubicBezTo>
                  <a:pt x="209" y="3"/>
                  <a:pt x="209" y="3"/>
                  <a:pt x="209" y="3"/>
                </a:cubicBezTo>
                <a:cubicBezTo>
                  <a:pt x="205" y="0"/>
                  <a:pt x="201" y="0"/>
                  <a:pt x="197" y="3"/>
                </a:cubicBezTo>
                <a:cubicBezTo>
                  <a:pt x="101" y="78"/>
                  <a:pt x="101" y="78"/>
                  <a:pt x="101" y="78"/>
                </a:cubicBezTo>
                <a:cubicBezTo>
                  <a:pt x="3" y="155"/>
                  <a:pt x="3" y="155"/>
                  <a:pt x="3" y="155"/>
                </a:cubicBezTo>
                <a:cubicBezTo>
                  <a:pt x="1" y="157"/>
                  <a:pt x="0" y="160"/>
                  <a:pt x="0" y="162"/>
                </a:cubicBezTo>
                <a:cubicBezTo>
                  <a:pt x="0" y="809"/>
                  <a:pt x="0" y="809"/>
                  <a:pt x="0" y="809"/>
                </a:cubicBezTo>
                <a:cubicBezTo>
                  <a:pt x="0" y="814"/>
                  <a:pt x="4" y="818"/>
                  <a:pt x="9" y="818"/>
                </a:cubicBezTo>
                <a:cubicBezTo>
                  <a:pt x="397" y="818"/>
                  <a:pt x="397" y="818"/>
                  <a:pt x="397" y="818"/>
                </a:cubicBezTo>
                <a:cubicBezTo>
                  <a:pt x="402" y="818"/>
                  <a:pt x="406" y="814"/>
                  <a:pt x="406" y="809"/>
                </a:cubicBezTo>
                <a:cubicBezTo>
                  <a:pt x="406" y="162"/>
                  <a:pt x="406" y="162"/>
                  <a:pt x="406" y="162"/>
                </a:cubicBezTo>
                <a:cubicBezTo>
                  <a:pt x="406" y="160"/>
                  <a:pt x="405" y="157"/>
                  <a:pt x="402" y="155"/>
                </a:cubicBezTo>
                <a:lnTo>
                  <a:pt x="304" y="78"/>
                </a:lnTo>
                <a:close/>
              </a:path>
            </a:pathLst>
          </a:custGeom>
          <a:solidFill>
            <a:srgbClr val="FFED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2" name="Google Shape;200;p16">
            <a:extLst>
              <a:ext uri="{FF2B5EF4-FFF2-40B4-BE49-F238E27FC236}">
                <a16:creationId xmlns:a16="http://schemas.microsoft.com/office/drawing/2014/main" id="{B8C9243C-CF9D-4658-97F1-0DB7FD8D45BD}"/>
              </a:ext>
            </a:extLst>
          </p:cNvPr>
          <p:cNvSpPr/>
          <p:nvPr/>
        </p:nvSpPr>
        <p:spPr>
          <a:xfrm>
            <a:off x="3324225" y="1993900"/>
            <a:ext cx="1481137" cy="2986087"/>
          </a:xfrm>
          <a:custGeom>
            <a:avLst/>
            <a:gdLst/>
            <a:ahLst/>
            <a:cxnLst/>
            <a:rect l="l" t="t" r="r" b="b"/>
            <a:pathLst>
              <a:path w="406" h="818" extrusionOk="0">
                <a:moveTo>
                  <a:pt x="304" y="78"/>
                </a:moveTo>
                <a:cubicBezTo>
                  <a:pt x="208" y="3"/>
                  <a:pt x="208" y="3"/>
                  <a:pt x="208" y="3"/>
                </a:cubicBezTo>
                <a:cubicBezTo>
                  <a:pt x="205" y="0"/>
                  <a:pt x="200" y="0"/>
                  <a:pt x="197" y="3"/>
                </a:cubicBezTo>
                <a:cubicBezTo>
                  <a:pt x="101" y="78"/>
                  <a:pt x="101" y="78"/>
                  <a:pt x="101" y="78"/>
                </a:cubicBezTo>
                <a:cubicBezTo>
                  <a:pt x="3" y="155"/>
                  <a:pt x="3" y="155"/>
                  <a:pt x="3" y="155"/>
                </a:cubicBezTo>
                <a:cubicBezTo>
                  <a:pt x="1" y="157"/>
                  <a:pt x="0" y="160"/>
                  <a:pt x="0" y="162"/>
                </a:cubicBezTo>
                <a:cubicBezTo>
                  <a:pt x="0" y="809"/>
                  <a:pt x="0" y="809"/>
                  <a:pt x="0" y="809"/>
                </a:cubicBezTo>
                <a:cubicBezTo>
                  <a:pt x="0" y="814"/>
                  <a:pt x="4" y="818"/>
                  <a:pt x="9" y="818"/>
                </a:cubicBezTo>
                <a:cubicBezTo>
                  <a:pt x="397" y="818"/>
                  <a:pt x="397" y="818"/>
                  <a:pt x="397" y="818"/>
                </a:cubicBezTo>
                <a:cubicBezTo>
                  <a:pt x="402" y="818"/>
                  <a:pt x="406" y="814"/>
                  <a:pt x="406" y="809"/>
                </a:cubicBezTo>
                <a:cubicBezTo>
                  <a:pt x="406" y="162"/>
                  <a:pt x="406" y="162"/>
                  <a:pt x="406" y="162"/>
                </a:cubicBezTo>
                <a:cubicBezTo>
                  <a:pt x="406" y="160"/>
                  <a:pt x="404" y="157"/>
                  <a:pt x="402" y="155"/>
                </a:cubicBezTo>
                <a:lnTo>
                  <a:pt x="304" y="78"/>
                </a:lnTo>
                <a:close/>
              </a:path>
            </a:pathLst>
          </a:custGeom>
          <a:solidFill>
            <a:srgbClr val="FEDB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3" name="Google Shape;201;p16">
            <a:extLst>
              <a:ext uri="{FF2B5EF4-FFF2-40B4-BE49-F238E27FC236}">
                <a16:creationId xmlns:a16="http://schemas.microsoft.com/office/drawing/2014/main" id="{AE08138D-5FF7-41CC-B211-CD9AC0F078B8}"/>
              </a:ext>
            </a:extLst>
          </p:cNvPr>
          <p:cNvSpPr/>
          <p:nvPr/>
        </p:nvSpPr>
        <p:spPr>
          <a:xfrm>
            <a:off x="5414962" y="1993900"/>
            <a:ext cx="1476375" cy="2986087"/>
          </a:xfrm>
          <a:custGeom>
            <a:avLst/>
            <a:gdLst/>
            <a:ahLst/>
            <a:cxnLst/>
            <a:rect l="l" t="t" r="r" b="b"/>
            <a:pathLst>
              <a:path w="405" h="818" extrusionOk="0">
                <a:moveTo>
                  <a:pt x="304" y="78"/>
                </a:moveTo>
                <a:cubicBezTo>
                  <a:pt x="208" y="3"/>
                  <a:pt x="208" y="3"/>
                  <a:pt x="208" y="3"/>
                </a:cubicBezTo>
                <a:cubicBezTo>
                  <a:pt x="205" y="0"/>
                  <a:pt x="200" y="0"/>
                  <a:pt x="197" y="3"/>
                </a:cubicBezTo>
                <a:cubicBezTo>
                  <a:pt x="101" y="78"/>
                  <a:pt x="101" y="78"/>
                  <a:pt x="101" y="78"/>
                </a:cubicBezTo>
                <a:cubicBezTo>
                  <a:pt x="3" y="155"/>
                  <a:pt x="3" y="155"/>
                  <a:pt x="3" y="155"/>
                </a:cubicBezTo>
                <a:cubicBezTo>
                  <a:pt x="1" y="157"/>
                  <a:pt x="0" y="160"/>
                  <a:pt x="0" y="162"/>
                </a:cubicBezTo>
                <a:cubicBezTo>
                  <a:pt x="0" y="809"/>
                  <a:pt x="0" y="809"/>
                  <a:pt x="0" y="809"/>
                </a:cubicBezTo>
                <a:cubicBezTo>
                  <a:pt x="0" y="814"/>
                  <a:pt x="4" y="818"/>
                  <a:pt x="9" y="818"/>
                </a:cubicBezTo>
                <a:cubicBezTo>
                  <a:pt x="396" y="818"/>
                  <a:pt x="396" y="818"/>
                  <a:pt x="396" y="818"/>
                </a:cubicBezTo>
                <a:cubicBezTo>
                  <a:pt x="401" y="818"/>
                  <a:pt x="405" y="814"/>
                  <a:pt x="405" y="809"/>
                </a:cubicBezTo>
                <a:cubicBezTo>
                  <a:pt x="405" y="162"/>
                  <a:pt x="405" y="162"/>
                  <a:pt x="405" y="162"/>
                </a:cubicBezTo>
                <a:cubicBezTo>
                  <a:pt x="405" y="160"/>
                  <a:pt x="404" y="157"/>
                  <a:pt x="402" y="155"/>
                </a:cubicBezTo>
                <a:lnTo>
                  <a:pt x="304" y="78"/>
                </a:lnTo>
                <a:close/>
              </a:path>
            </a:pathLst>
          </a:custGeom>
          <a:solidFill>
            <a:srgbClr val="D8B0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4" name="Google Shape;202;p16">
            <a:extLst>
              <a:ext uri="{FF2B5EF4-FFF2-40B4-BE49-F238E27FC236}">
                <a16:creationId xmlns:a16="http://schemas.microsoft.com/office/drawing/2014/main" id="{B3CA91EC-DD4E-49EB-BD75-AEA3D80741CA}"/>
              </a:ext>
            </a:extLst>
          </p:cNvPr>
          <p:cNvSpPr/>
          <p:nvPr/>
        </p:nvSpPr>
        <p:spPr>
          <a:xfrm>
            <a:off x="7526337" y="2019300"/>
            <a:ext cx="1481137" cy="2986087"/>
          </a:xfrm>
          <a:custGeom>
            <a:avLst/>
            <a:gdLst/>
            <a:ahLst/>
            <a:cxnLst/>
            <a:rect l="l" t="t" r="r" b="b"/>
            <a:pathLst>
              <a:path w="406" h="818" extrusionOk="0">
                <a:moveTo>
                  <a:pt x="305" y="78"/>
                </a:moveTo>
                <a:cubicBezTo>
                  <a:pt x="209" y="3"/>
                  <a:pt x="209" y="3"/>
                  <a:pt x="209" y="3"/>
                </a:cubicBezTo>
                <a:cubicBezTo>
                  <a:pt x="206" y="0"/>
                  <a:pt x="201" y="0"/>
                  <a:pt x="198" y="3"/>
                </a:cubicBezTo>
                <a:cubicBezTo>
                  <a:pt x="102" y="78"/>
                  <a:pt x="102" y="78"/>
                  <a:pt x="102" y="78"/>
                </a:cubicBezTo>
                <a:cubicBezTo>
                  <a:pt x="4" y="155"/>
                  <a:pt x="4" y="155"/>
                  <a:pt x="4" y="155"/>
                </a:cubicBezTo>
                <a:cubicBezTo>
                  <a:pt x="2" y="157"/>
                  <a:pt x="0" y="160"/>
                  <a:pt x="0" y="162"/>
                </a:cubicBezTo>
                <a:cubicBezTo>
                  <a:pt x="0" y="809"/>
                  <a:pt x="0" y="809"/>
                  <a:pt x="0" y="809"/>
                </a:cubicBezTo>
                <a:cubicBezTo>
                  <a:pt x="0" y="814"/>
                  <a:pt x="4" y="818"/>
                  <a:pt x="9" y="818"/>
                </a:cubicBezTo>
                <a:cubicBezTo>
                  <a:pt x="397" y="818"/>
                  <a:pt x="397" y="818"/>
                  <a:pt x="397" y="818"/>
                </a:cubicBezTo>
                <a:cubicBezTo>
                  <a:pt x="402" y="818"/>
                  <a:pt x="406" y="814"/>
                  <a:pt x="406" y="809"/>
                </a:cubicBezTo>
                <a:cubicBezTo>
                  <a:pt x="406" y="162"/>
                  <a:pt x="406" y="162"/>
                  <a:pt x="406" y="162"/>
                </a:cubicBezTo>
                <a:cubicBezTo>
                  <a:pt x="406" y="160"/>
                  <a:pt x="405" y="157"/>
                  <a:pt x="403" y="155"/>
                </a:cubicBezTo>
                <a:lnTo>
                  <a:pt x="305" y="78"/>
                </a:lnTo>
                <a:close/>
              </a:path>
            </a:pathLst>
          </a:custGeom>
          <a:solidFill>
            <a:srgbClr val="B6CED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85" name="Google Shape;203;p16">
            <a:extLst>
              <a:ext uri="{FF2B5EF4-FFF2-40B4-BE49-F238E27FC236}">
                <a16:creationId xmlns:a16="http://schemas.microsoft.com/office/drawing/2014/main" id="{9D410729-D1E3-4E65-A0DC-65CE56E1D240}"/>
              </a:ext>
            </a:extLst>
          </p:cNvPr>
          <p:cNvSpPr/>
          <p:nvPr/>
        </p:nvSpPr>
        <p:spPr>
          <a:xfrm>
            <a:off x="9591675" y="1993900"/>
            <a:ext cx="1481137" cy="2986087"/>
          </a:xfrm>
          <a:custGeom>
            <a:avLst/>
            <a:gdLst/>
            <a:ahLst/>
            <a:cxnLst/>
            <a:rect l="l" t="t" r="r" b="b"/>
            <a:pathLst>
              <a:path w="406" h="818" extrusionOk="0">
                <a:moveTo>
                  <a:pt x="305" y="78"/>
                </a:moveTo>
                <a:cubicBezTo>
                  <a:pt x="209" y="3"/>
                  <a:pt x="209" y="3"/>
                  <a:pt x="209" y="3"/>
                </a:cubicBezTo>
                <a:cubicBezTo>
                  <a:pt x="205" y="0"/>
                  <a:pt x="201" y="0"/>
                  <a:pt x="198" y="3"/>
                </a:cubicBezTo>
                <a:cubicBezTo>
                  <a:pt x="102" y="78"/>
                  <a:pt x="102" y="78"/>
                  <a:pt x="102" y="78"/>
                </a:cubicBezTo>
                <a:cubicBezTo>
                  <a:pt x="4" y="155"/>
                  <a:pt x="4" y="155"/>
                  <a:pt x="4" y="155"/>
                </a:cubicBezTo>
                <a:cubicBezTo>
                  <a:pt x="1" y="157"/>
                  <a:pt x="0" y="160"/>
                  <a:pt x="0" y="162"/>
                </a:cubicBezTo>
                <a:cubicBezTo>
                  <a:pt x="0" y="809"/>
                  <a:pt x="0" y="809"/>
                  <a:pt x="0" y="809"/>
                </a:cubicBezTo>
                <a:cubicBezTo>
                  <a:pt x="0" y="814"/>
                  <a:pt x="4" y="818"/>
                  <a:pt x="9" y="818"/>
                </a:cubicBezTo>
                <a:cubicBezTo>
                  <a:pt x="397" y="818"/>
                  <a:pt x="397" y="818"/>
                  <a:pt x="397" y="818"/>
                </a:cubicBezTo>
                <a:cubicBezTo>
                  <a:pt x="402" y="818"/>
                  <a:pt x="406" y="814"/>
                  <a:pt x="406" y="809"/>
                </a:cubicBezTo>
                <a:cubicBezTo>
                  <a:pt x="406" y="162"/>
                  <a:pt x="406" y="162"/>
                  <a:pt x="406" y="162"/>
                </a:cubicBezTo>
                <a:cubicBezTo>
                  <a:pt x="406" y="160"/>
                  <a:pt x="405" y="157"/>
                  <a:pt x="403" y="155"/>
                </a:cubicBezTo>
                <a:lnTo>
                  <a:pt x="305" y="78"/>
                </a:lnTo>
                <a:close/>
              </a:path>
            </a:pathLst>
          </a:custGeom>
          <a:solidFill>
            <a:srgbClr val="CEF0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6" name="Google Shape;204;p16">
            <a:extLst>
              <a:ext uri="{FF2B5EF4-FFF2-40B4-BE49-F238E27FC236}">
                <a16:creationId xmlns:a16="http://schemas.microsoft.com/office/drawing/2014/main" id="{D18AC171-F100-4211-BE53-E66A9CB8FF87}"/>
              </a:ext>
            </a:extLst>
          </p:cNvPr>
          <p:cNvSpPr/>
          <p:nvPr/>
        </p:nvSpPr>
        <p:spPr>
          <a:xfrm>
            <a:off x="9780587" y="4429125"/>
            <a:ext cx="1101725" cy="1103312"/>
          </a:xfrm>
          <a:prstGeom prst="ellipse">
            <a:avLst/>
          </a:prstGeom>
          <a:solidFill>
            <a:srgbClr val="69D1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7" name="Google Shape;205;p16">
            <a:extLst>
              <a:ext uri="{FF2B5EF4-FFF2-40B4-BE49-F238E27FC236}">
                <a16:creationId xmlns:a16="http://schemas.microsoft.com/office/drawing/2014/main" id="{78B157FF-873D-4772-B791-B61F9DDAE196}"/>
              </a:ext>
            </a:extLst>
          </p:cNvPr>
          <p:cNvSpPr/>
          <p:nvPr/>
        </p:nvSpPr>
        <p:spPr>
          <a:xfrm>
            <a:off x="9780587" y="4429125"/>
            <a:ext cx="1101725" cy="1103312"/>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8" name="Google Shape;206;p16">
            <a:extLst>
              <a:ext uri="{FF2B5EF4-FFF2-40B4-BE49-F238E27FC236}">
                <a16:creationId xmlns:a16="http://schemas.microsoft.com/office/drawing/2014/main" id="{14357A33-F685-44F0-9518-39C319ED3CD9}"/>
              </a:ext>
            </a:extLst>
          </p:cNvPr>
          <p:cNvSpPr/>
          <p:nvPr/>
        </p:nvSpPr>
        <p:spPr>
          <a:xfrm>
            <a:off x="7689850" y="4429125"/>
            <a:ext cx="1101725" cy="1103312"/>
          </a:xfrm>
          <a:prstGeom prst="ellipse">
            <a:avLst/>
          </a:prstGeom>
          <a:solidFill>
            <a:srgbClr val="1F6C9C"/>
          </a:solid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89" name="Google Shape;207;p16">
            <a:extLst>
              <a:ext uri="{FF2B5EF4-FFF2-40B4-BE49-F238E27FC236}">
                <a16:creationId xmlns:a16="http://schemas.microsoft.com/office/drawing/2014/main" id="{99277171-5582-4087-82CC-C926085E7F6D}"/>
              </a:ext>
            </a:extLst>
          </p:cNvPr>
          <p:cNvSpPr/>
          <p:nvPr/>
        </p:nvSpPr>
        <p:spPr>
          <a:xfrm>
            <a:off x="5603875" y="4429125"/>
            <a:ext cx="1098550" cy="1103312"/>
          </a:xfrm>
          <a:prstGeom prst="ellipse">
            <a:avLst/>
          </a:prstGeom>
          <a:solidFill>
            <a:srgbClr val="8C1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90" name="Google Shape;208;p16">
            <a:extLst>
              <a:ext uri="{FF2B5EF4-FFF2-40B4-BE49-F238E27FC236}">
                <a16:creationId xmlns:a16="http://schemas.microsoft.com/office/drawing/2014/main" id="{E89EA839-46F2-486F-88AD-59E9D54E8E63}"/>
              </a:ext>
            </a:extLst>
          </p:cNvPr>
          <p:cNvSpPr/>
          <p:nvPr/>
        </p:nvSpPr>
        <p:spPr>
          <a:xfrm>
            <a:off x="5603875" y="4429125"/>
            <a:ext cx="1098550" cy="1103312"/>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91" name="Google Shape;209;p16">
            <a:extLst>
              <a:ext uri="{FF2B5EF4-FFF2-40B4-BE49-F238E27FC236}">
                <a16:creationId xmlns:a16="http://schemas.microsoft.com/office/drawing/2014/main" id="{CB60BFE6-6A9E-4A4A-A2E2-AEF84FEDA067}"/>
              </a:ext>
            </a:extLst>
          </p:cNvPr>
          <p:cNvSpPr/>
          <p:nvPr/>
        </p:nvSpPr>
        <p:spPr>
          <a:xfrm>
            <a:off x="3513137" y="4429125"/>
            <a:ext cx="1101725" cy="1103312"/>
          </a:xfrm>
          <a:prstGeom prst="ellipse">
            <a:avLst/>
          </a:prstGeom>
          <a:solidFill>
            <a:srgbClr val="FF9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92" name="Google Shape;210;p16">
            <a:extLst>
              <a:ext uri="{FF2B5EF4-FFF2-40B4-BE49-F238E27FC236}">
                <a16:creationId xmlns:a16="http://schemas.microsoft.com/office/drawing/2014/main" id="{CCC18701-7B49-4293-9B3E-9DB1A923B6D4}"/>
              </a:ext>
            </a:extLst>
          </p:cNvPr>
          <p:cNvSpPr/>
          <p:nvPr/>
        </p:nvSpPr>
        <p:spPr>
          <a:xfrm>
            <a:off x="3513137" y="4429125"/>
            <a:ext cx="1101725" cy="1103312"/>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93" name="Google Shape;211;p16">
            <a:extLst>
              <a:ext uri="{FF2B5EF4-FFF2-40B4-BE49-F238E27FC236}">
                <a16:creationId xmlns:a16="http://schemas.microsoft.com/office/drawing/2014/main" id="{7A19DCB5-B487-49D9-A0BB-4A96E5071F3C}"/>
              </a:ext>
            </a:extLst>
          </p:cNvPr>
          <p:cNvSpPr/>
          <p:nvPr/>
        </p:nvSpPr>
        <p:spPr>
          <a:xfrm>
            <a:off x="1423987" y="4429125"/>
            <a:ext cx="1100137" cy="1103312"/>
          </a:xfrm>
          <a:prstGeom prst="ellipse">
            <a:avLst/>
          </a:prstGeom>
          <a:solidFill>
            <a:srgbClr val="FFCC5E"/>
          </a:solidFill>
          <a:ln w="762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pitchFamily="34" charset="0"/>
              <a:ea typeface="Calibri"/>
              <a:cs typeface="Arial" panose="020B0604020202020204" pitchFamily="34" charset="0"/>
              <a:sym typeface="Calibri"/>
            </a:endParaRPr>
          </a:p>
        </p:txBody>
      </p:sp>
      <p:sp>
        <p:nvSpPr>
          <p:cNvPr id="94" name="Google Shape;212;p16">
            <a:extLst>
              <a:ext uri="{FF2B5EF4-FFF2-40B4-BE49-F238E27FC236}">
                <a16:creationId xmlns:a16="http://schemas.microsoft.com/office/drawing/2014/main" id="{11B3781C-729A-4E1C-B257-1523F3D3CB46}"/>
              </a:ext>
            </a:extLst>
          </p:cNvPr>
          <p:cNvSpPr txBox="1"/>
          <p:nvPr/>
        </p:nvSpPr>
        <p:spPr>
          <a:xfrm>
            <a:off x="5949950" y="4516437"/>
            <a:ext cx="450850" cy="908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5900"/>
              <a:buFont typeface="Montserrat"/>
              <a:buNone/>
            </a:pPr>
            <a:r>
              <a:rPr lang="en-US" sz="5900" b="0" i="0" u="none">
                <a:solidFill>
                  <a:srgbClr val="FFFFFF"/>
                </a:solidFill>
                <a:latin typeface="Arial" panose="020B0604020202020204" pitchFamily="34" charset="0"/>
                <a:ea typeface="Montserrat"/>
                <a:cs typeface="Arial" panose="020B0604020202020204" pitchFamily="34" charset="0"/>
                <a:sym typeface="Montserrat"/>
              </a:rPr>
              <a:t>3</a:t>
            </a:r>
            <a:endParaRPr>
              <a:latin typeface="Arial" panose="020B0604020202020204" pitchFamily="34" charset="0"/>
              <a:cs typeface="Arial" panose="020B0604020202020204" pitchFamily="34" charset="0"/>
            </a:endParaRPr>
          </a:p>
        </p:txBody>
      </p:sp>
      <p:sp>
        <p:nvSpPr>
          <p:cNvPr id="95" name="Google Shape;213;p16">
            <a:extLst>
              <a:ext uri="{FF2B5EF4-FFF2-40B4-BE49-F238E27FC236}">
                <a16:creationId xmlns:a16="http://schemas.microsoft.com/office/drawing/2014/main" id="{BC5CA94F-A003-4745-8567-E22A94904541}"/>
              </a:ext>
            </a:extLst>
          </p:cNvPr>
          <p:cNvSpPr txBox="1"/>
          <p:nvPr/>
        </p:nvSpPr>
        <p:spPr>
          <a:xfrm>
            <a:off x="8026400" y="4516437"/>
            <a:ext cx="423862" cy="908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5900"/>
              <a:buFont typeface="Montserrat"/>
              <a:buNone/>
            </a:pPr>
            <a:r>
              <a:rPr lang="en-US" sz="5900" b="0" i="0" u="none">
                <a:solidFill>
                  <a:srgbClr val="FFFFFF"/>
                </a:solidFill>
                <a:latin typeface="Arial" panose="020B0604020202020204" pitchFamily="34" charset="0"/>
                <a:ea typeface="Montserrat"/>
                <a:cs typeface="Arial" panose="020B0604020202020204" pitchFamily="34" charset="0"/>
                <a:sym typeface="Montserrat"/>
              </a:rPr>
              <a:t>4</a:t>
            </a:r>
            <a:endParaRPr>
              <a:latin typeface="Arial" panose="020B0604020202020204" pitchFamily="34" charset="0"/>
              <a:cs typeface="Arial" panose="020B0604020202020204" pitchFamily="34" charset="0"/>
            </a:endParaRPr>
          </a:p>
        </p:txBody>
      </p:sp>
      <p:sp>
        <p:nvSpPr>
          <p:cNvPr id="96" name="Google Shape;214;p16">
            <a:extLst>
              <a:ext uri="{FF2B5EF4-FFF2-40B4-BE49-F238E27FC236}">
                <a16:creationId xmlns:a16="http://schemas.microsoft.com/office/drawing/2014/main" id="{9A447F47-F0C7-4C37-ABD8-7E52C6A08CE5}"/>
              </a:ext>
            </a:extLst>
          </p:cNvPr>
          <p:cNvSpPr txBox="1"/>
          <p:nvPr/>
        </p:nvSpPr>
        <p:spPr>
          <a:xfrm>
            <a:off x="10112375" y="4516437"/>
            <a:ext cx="420687" cy="908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5900"/>
              <a:buFont typeface="Montserrat"/>
              <a:buNone/>
            </a:pPr>
            <a:r>
              <a:rPr lang="en-US" sz="5900" b="0" i="0" u="none">
                <a:solidFill>
                  <a:srgbClr val="FFFFFF"/>
                </a:solidFill>
                <a:latin typeface="Arial" panose="020B0604020202020204" pitchFamily="34" charset="0"/>
                <a:ea typeface="Montserrat"/>
                <a:cs typeface="Arial" panose="020B0604020202020204" pitchFamily="34" charset="0"/>
                <a:sym typeface="Montserrat"/>
              </a:rPr>
              <a:t>5</a:t>
            </a:r>
            <a:endParaRPr>
              <a:latin typeface="Arial" panose="020B0604020202020204" pitchFamily="34" charset="0"/>
              <a:cs typeface="Arial" panose="020B0604020202020204" pitchFamily="34" charset="0"/>
            </a:endParaRPr>
          </a:p>
        </p:txBody>
      </p:sp>
      <p:sp>
        <p:nvSpPr>
          <p:cNvPr id="97" name="Google Shape;215;p16">
            <a:extLst>
              <a:ext uri="{FF2B5EF4-FFF2-40B4-BE49-F238E27FC236}">
                <a16:creationId xmlns:a16="http://schemas.microsoft.com/office/drawing/2014/main" id="{9112ED23-0F34-49A9-9AFB-4476D3B89A7E}"/>
              </a:ext>
            </a:extLst>
          </p:cNvPr>
          <p:cNvSpPr txBox="1"/>
          <p:nvPr/>
        </p:nvSpPr>
        <p:spPr>
          <a:xfrm>
            <a:off x="3844925" y="4516437"/>
            <a:ext cx="422275" cy="908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5900"/>
              <a:buFont typeface="Montserrat"/>
              <a:buNone/>
            </a:pPr>
            <a:r>
              <a:rPr lang="en-US" sz="5900" b="0" i="0" u="none">
                <a:solidFill>
                  <a:srgbClr val="FFFFFF"/>
                </a:solidFill>
                <a:latin typeface="Arial" panose="020B0604020202020204" pitchFamily="34" charset="0"/>
                <a:ea typeface="Montserrat"/>
                <a:cs typeface="Arial" panose="020B0604020202020204" pitchFamily="34" charset="0"/>
                <a:sym typeface="Montserrat"/>
              </a:rPr>
              <a:t>2</a:t>
            </a:r>
            <a:endParaRPr>
              <a:latin typeface="Arial" panose="020B0604020202020204" pitchFamily="34" charset="0"/>
              <a:cs typeface="Arial" panose="020B0604020202020204" pitchFamily="34" charset="0"/>
            </a:endParaRPr>
          </a:p>
        </p:txBody>
      </p:sp>
      <p:sp>
        <p:nvSpPr>
          <p:cNvPr id="98" name="Google Shape;216;p16">
            <a:extLst>
              <a:ext uri="{FF2B5EF4-FFF2-40B4-BE49-F238E27FC236}">
                <a16:creationId xmlns:a16="http://schemas.microsoft.com/office/drawing/2014/main" id="{B427C9D9-1CFF-4CA6-8FB1-C69C9CC8EAF6}"/>
              </a:ext>
            </a:extLst>
          </p:cNvPr>
          <p:cNvSpPr txBox="1"/>
          <p:nvPr/>
        </p:nvSpPr>
        <p:spPr>
          <a:xfrm>
            <a:off x="1759959" y="4525673"/>
            <a:ext cx="261937" cy="908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5900"/>
              <a:buFont typeface="Montserrat"/>
              <a:buNone/>
            </a:pPr>
            <a:r>
              <a:rPr lang="en-US" sz="5900" b="0" i="0" u="none" dirty="0">
                <a:solidFill>
                  <a:srgbClr val="FFFFFF"/>
                </a:solidFill>
                <a:latin typeface="Arial" panose="020B0604020202020204" pitchFamily="34" charset="0"/>
                <a:ea typeface="Montserrat"/>
                <a:cs typeface="Arial" panose="020B0604020202020204" pitchFamily="34" charset="0"/>
                <a:sym typeface="Montserrat"/>
              </a:rPr>
              <a:t>1</a:t>
            </a:r>
            <a:endParaRPr dirty="0">
              <a:latin typeface="Arial" panose="020B0604020202020204" pitchFamily="34" charset="0"/>
              <a:cs typeface="Arial" panose="020B0604020202020204" pitchFamily="34" charset="0"/>
            </a:endParaRPr>
          </a:p>
        </p:txBody>
      </p:sp>
      <p:sp>
        <p:nvSpPr>
          <p:cNvPr id="99" name="Google Shape;228;p16">
            <a:extLst>
              <a:ext uri="{FF2B5EF4-FFF2-40B4-BE49-F238E27FC236}">
                <a16:creationId xmlns:a16="http://schemas.microsoft.com/office/drawing/2014/main" id="{386FFDF1-6AB4-4FB7-8840-3711DE9AA19A}"/>
              </a:ext>
            </a:extLst>
          </p:cNvPr>
          <p:cNvSpPr txBox="1"/>
          <p:nvPr/>
        </p:nvSpPr>
        <p:spPr>
          <a:xfrm>
            <a:off x="1188475" y="2690961"/>
            <a:ext cx="1533235" cy="892175"/>
          </a:xfrm>
          <a:prstGeom prst="rect">
            <a:avLst/>
          </a:prstGeom>
          <a:noFill/>
          <a:ln>
            <a:noFill/>
          </a:ln>
        </p:spPr>
        <p:txBody>
          <a:bodyPr spcFirstLastPara="1" wrap="square" lIns="91425" tIns="45700" rIns="91425" bIns="45700" anchor="t" anchorCtr="0">
            <a:noAutofit/>
          </a:bodyPr>
          <a:lstStyle/>
          <a:p>
            <a:pPr algn="ctr">
              <a:buClr>
                <a:schemeClr val="dk1"/>
              </a:buClr>
              <a:buSzPts val="1300"/>
            </a:pPr>
            <a:r>
              <a:rPr lang="mn-MN" sz="1400" b="1" dirty="0">
                <a:solidFill>
                  <a:schemeClr val="dk1"/>
                </a:solidFill>
                <a:latin typeface="Arial" panose="020B0604020202020204" pitchFamily="34" charset="0"/>
                <a:ea typeface="Open Sans"/>
                <a:cs typeface="Arial" panose="020B0604020202020204" pitchFamily="34" charset="0"/>
                <a:sym typeface="Open Sans"/>
              </a:rPr>
              <a:t>Нэр томьёоны талаар: </a:t>
            </a:r>
            <a:r>
              <a:rPr lang="mn-MN" sz="1400" dirty="0">
                <a:solidFill>
                  <a:schemeClr val="dk1"/>
                </a:solidFill>
                <a:latin typeface="Arial" panose="020B0604020202020204" pitchFamily="34" charset="0"/>
                <a:ea typeface="Open Sans"/>
                <a:cs typeface="Arial" panose="020B0604020202020204" pitchFamily="34" charset="0"/>
                <a:sym typeface="Open Sans"/>
              </a:rPr>
              <a:t>бүлэг жуулчин</a:t>
            </a:r>
            <a:r>
              <a:rPr lang="en-US" sz="1400" dirty="0">
                <a:solidFill>
                  <a:schemeClr val="dk1"/>
                </a:solidFill>
                <a:latin typeface="Arial" panose="020B0604020202020204" pitchFamily="34" charset="0"/>
                <a:ea typeface="Open Sans"/>
                <a:cs typeface="Arial" panose="020B0604020202020204" pitchFamily="34" charset="0"/>
                <a:sym typeface="Open Sans"/>
              </a:rPr>
              <a:t>, </a:t>
            </a:r>
            <a:r>
              <a:rPr lang="mn-MN" sz="1400" dirty="0">
                <a:solidFill>
                  <a:schemeClr val="dk1"/>
                </a:solidFill>
                <a:latin typeface="Arial" panose="020B0604020202020204" pitchFamily="34" charset="0"/>
                <a:ea typeface="Open Sans"/>
                <a:cs typeface="Arial" panose="020B0604020202020204" pitchFamily="34" charset="0"/>
                <a:sym typeface="Open Sans"/>
              </a:rPr>
              <a:t>хил орчмын аялал жуулчлалын нутаг дэвсгэр, нэрийн жагсаалт</a:t>
            </a:r>
            <a:endParaRPr lang="ru-RU" sz="1400"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chemeClr val="dk1"/>
              </a:buClr>
              <a:buSzPts val="1300"/>
              <a:buFont typeface="Open Sans"/>
              <a:buNone/>
            </a:pPr>
            <a:endParaRPr sz="1400" b="1" dirty="0">
              <a:latin typeface="Arial" panose="020B0604020202020204" pitchFamily="34" charset="0"/>
              <a:cs typeface="Arial" panose="020B0604020202020204" pitchFamily="34" charset="0"/>
            </a:endParaRPr>
          </a:p>
        </p:txBody>
      </p:sp>
      <p:sp>
        <p:nvSpPr>
          <p:cNvPr id="100" name="Google Shape;229;p16">
            <a:extLst>
              <a:ext uri="{FF2B5EF4-FFF2-40B4-BE49-F238E27FC236}">
                <a16:creationId xmlns:a16="http://schemas.microsoft.com/office/drawing/2014/main" id="{B9DA4549-5D2A-4239-ABD2-102FFAC29FA0}"/>
              </a:ext>
            </a:extLst>
          </p:cNvPr>
          <p:cNvSpPr txBox="1"/>
          <p:nvPr/>
        </p:nvSpPr>
        <p:spPr>
          <a:xfrm>
            <a:off x="3256658" y="2765157"/>
            <a:ext cx="1599504" cy="892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300"/>
              <a:buFont typeface="Open Sans"/>
              <a:buNone/>
            </a:pPr>
            <a:r>
              <a:rPr lang="mn-MN" sz="1400" b="1" i="0" u="none" dirty="0">
                <a:solidFill>
                  <a:schemeClr val="dk1"/>
                </a:solidFill>
                <a:latin typeface="Arial" panose="020B0604020202020204" pitchFamily="34" charset="0"/>
                <a:ea typeface="Open Sans"/>
                <a:cs typeface="Arial" panose="020B0604020202020204" pitchFamily="34" charset="0"/>
                <a:sym typeface="Open Sans"/>
              </a:rPr>
              <a:t>Журмын бүрдэл хэсгүүд: </a:t>
            </a:r>
          </a:p>
          <a:p>
            <a:pPr marL="0" marR="0" lvl="0" indent="0" algn="ctr" rtl="0">
              <a:lnSpc>
                <a:spcPct val="100000"/>
              </a:lnSpc>
              <a:spcBef>
                <a:spcPts val="0"/>
              </a:spcBef>
              <a:spcAft>
                <a:spcPts val="0"/>
              </a:spcAft>
              <a:buClr>
                <a:schemeClr val="dk1"/>
              </a:buClr>
              <a:buSzPts val="1300"/>
              <a:buFont typeface="Open Sans"/>
              <a:buNone/>
            </a:pPr>
            <a:r>
              <a:rPr lang="mn-MN" sz="1400" dirty="0">
                <a:solidFill>
                  <a:schemeClr val="dk1"/>
                </a:solidFill>
                <a:latin typeface="Arial" panose="020B0604020202020204" pitchFamily="34" charset="0"/>
                <a:ea typeface="Open Sans"/>
                <a:cs typeface="Arial" panose="020B0604020202020204" pitchFamily="34" charset="0"/>
                <a:sym typeface="Open Sans"/>
              </a:rPr>
              <a:t>Маршрут, Хилийн аюулгүй байдлыг хангах гэрээ </a:t>
            </a:r>
            <a:endParaRPr sz="2000" dirty="0">
              <a:latin typeface="Arial" panose="020B0604020202020204" pitchFamily="34" charset="0"/>
              <a:cs typeface="Arial" panose="020B0604020202020204" pitchFamily="34" charset="0"/>
            </a:endParaRPr>
          </a:p>
        </p:txBody>
      </p:sp>
      <p:sp>
        <p:nvSpPr>
          <p:cNvPr id="101" name="Google Shape;230;p16">
            <a:extLst>
              <a:ext uri="{FF2B5EF4-FFF2-40B4-BE49-F238E27FC236}">
                <a16:creationId xmlns:a16="http://schemas.microsoft.com/office/drawing/2014/main" id="{DA8C6C18-3131-4283-AE2F-F0FACCF498C0}"/>
              </a:ext>
            </a:extLst>
          </p:cNvPr>
          <p:cNvSpPr txBox="1"/>
          <p:nvPr/>
        </p:nvSpPr>
        <p:spPr>
          <a:xfrm>
            <a:off x="7513636" y="2672145"/>
            <a:ext cx="1506537" cy="892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300"/>
              <a:buFont typeface="Open Sans"/>
              <a:buNone/>
            </a:pPr>
            <a:r>
              <a:rPr lang="mn-MN" sz="1300" b="1" dirty="0">
                <a:latin typeface="Arial" panose="020B0604020202020204" pitchFamily="34" charset="0"/>
                <a:cs typeface="Arial" panose="020B0604020202020204" pitchFamily="34" charset="0"/>
              </a:rPr>
              <a:t>Нэрийн жагсаалт: </a:t>
            </a:r>
          </a:p>
          <a:p>
            <a:pPr marL="0" marR="0" lvl="0" indent="0" algn="ctr" rtl="0">
              <a:lnSpc>
                <a:spcPct val="100000"/>
              </a:lnSpc>
              <a:spcBef>
                <a:spcPts val="0"/>
              </a:spcBef>
              <a:spcAft>
                <a:spcPts val="0"/>
              </a:spcAft>
              <a:buClr>
                <a:schemeClr val="dk1"/>
              </a:buClr>
              <a:buSzPts val="1300"/>
              <a:buFont typeface="Open Sans"/>
              <a:buNone/>
            </a:pPr>
            <a:r>
              <a:rPr lang="mn-MN" sz="1300" dirty="0">
                <a:latin typeface="Arial" panose="020B0604020202020204" pitchFamily="34" charset="0"/>
                <a:cs typeface="Arial" panose="020B0604020202020204" pitchFamily="34" charset="0"/>
              </a:rPr>
              <a:t>Нэрийн жагсаалтыг бөглөн хүргүүлж, тухай бүр хилээр нэвтрэх.</a:t>
            </a:r>
            <a:endParaRPr sz="1300" dirty="0">
              <a:latin typeface="Arial" panose="020B0604020202020204" pitchFamily="34" charset="0"/>
              <a:cs typeface="Arial" panose="020B0604020202020204" pitchFamily="34" charset="0"/>
            </a:endParaRPr>
          </a:p>
        </p:txBody>
      </p:sp>
      <p:sp>
        <p:nvSpPr>
          <p:cNvPr id="102" name="Google Shape;232;p16">
            <a:extLst>
              <a:ext uri="{FF2B5EF4-FFF2-40B4-BE49-F238E27FC236}">
                <a16:creationId xmlns:a16="http://schemas.microsoft.com/office/drawing/2014/main" id="{629BDAEC-621F-42FD-A272-6C65BBD941E3}"/>
              </a:ext>
            </a:extLst>
          </p:cNvPr>
          <p:cNvSpPr txBox="1"/>
          <p:nvPr/>
        </p:nvSpPr>
        <p:spPr>
          <a:xfrm>
            <a:off x="9566275" y="2577526"/>
            <a:ext cx="1506537" cy="892175"/>
          </a:xfrm>
          <a:prstGeom prst="rect">
            <a:avLst/>
          </a:prstGeom>
          <a:noFill/>
          <a:ln>
            <a:noFill/>
          </a:ln>
        </p:spPr>
        <p:txBody>
          <a:bodyPr spcFirstLastPara="1" wrap="square" lIns="91425" tIns="45700" rIns="91425" bIns="45700" anchor="t" anchorCtr="0">
            <a:noAutofit/>
          </a:bodyPr>
          <a:lstStyle/>
          <a:p>
            <a:pPr lvl="0" algn="ctr">
              <a:buClr>
                <a:schemeClr val="dk1"/>
              </a:buClr>
              <a:buSzPts val="1300"/>
            </a:pPr>
            <a:r>
              <a:rPr lang="mn-MN" sz="1300" b="1" dirty="0">
                <a:solidFill>
                  <a:schemeClr val="dk1"/>
                </a:solidFill>
                <a:latin typeface="Arial" panose="020B0604020202020204" pitchFamily="34" charset="0"/>
                <a:ea typeface="Open Sans"/>
                <a:cs typeface="Arial" panose="020B0604020202020204" pitchFamily="34" charset="0"/>
                <a:sym typeface="Open Sans"/>
              </a:rPr>
              <a:t>Улсын Хилийн аюулгүй байдал: </a:t>
            </a:r>
            <a:r>
              <a:rPr lang="mn-MN" sz="1300" dirty="0">
                <a:solidFill>
                  <a:schemeClr val="dk1"/>
                </a:solidFill>
                <a:latin typeface="Arial" panose="020B0604020202020204" pitchFamily="34" charset="0"/>
                <a:ea typeface="Open Sans"/>
                <a:cs typeface="Arial" panose="020B0604020202020204" pitchFamily="34" charset="0"/>
                <a:sym typeface="Open Sans"/>
              </a:rPr>
              <a:t>Хил хамгаалах байгууллагатай Улсын хилийн зурвас, бүсэд мөрдөх журам сахиулах гэрээ</a:t>
            </a:r>
            <a:r>
              <a:rPr lang="mn-MN" sz="1300" b="1" dirty="0">
                <a:solidFill>
                  <a:schemeClr val="dk1"/>
                </a:solidFill>
                <a:latin typeface="Arial" panose="020B0604020202020204" pitchFamily="34" charset="0"/>
                <a:ea typeface="Open Sans"/>
                <a:cs typeface="Arial" panose="020B0604020202020204" pitchFamily="34" charset="0"/>
                <a:sym typeface="Open Sans"/>
              </a:rPr>
              <a:t> </a:t>
            </a:r>
            <a:endParaRPr b="1" dirty="0">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B0369DCC-DAA9-4E70-846E-AB4CEF1334F4}"/>
              </a:ext>
            </a:extLst>
          </p:cNvPr>
          <p:cNvSpPr/>
          <p:nvPr/>
        </p:nvSpPr>
        <p:spPr>
          <a:xfrm>
            <a:off x="5309463" y="2690961"/>
            <a:ext cx="1708008" cy="1523494"/>
          </a:xfrm>
          <a:prstGeom prst="rect">
            <a:avLst/>
          </a:prstGeom>
        </p:spPr>
        <p:txBody>
          <a:bodyPr wrap="square">
            <a:spAutoFit/>
          </a:bodyPr>
          <a:lstStyle/>
          <a:p>
            <a:pPr lvl="0" algn="ctr">
              <a:buClr>
                <a:schemeClr val="dk1"/>
              </a:buClr>
              <a:buSzPts val="1300"/>
            </a:pPr>
            <a:r>
              <a:rPr lang="mn-MN" sz="1300" b="1" dirty="0">
                <a:solidFill>
                  <a:schemeClr val="dk1"/>
                </a:solidFill>
                <a:latin typeface="Arial" panose="020B0604020202020204" pitchFamily="34" charset="0"/>
                <a:ea typeface="Open Sans"/>
                <a:cs typeface="Arial" panose="020B0604020202020204" pitchFamily="34" charset="0"/>
                <a:sym typeface="Open Sans"/>
              </a:rPr>
              <a:t>Тур оператор:</a:t>
            </a:r>
          </a:p>
          <a:p>
            <a:pPr lvl="0" algn="ctr">
              <a:buClr>
                <a:schemeClr val="dk1"/>
              </a:buClr>
              <a:buSzPts val="1300"/>
            </a:pPr>
            <a:r>
              <a:rPr lang="mn-MN" sz="1300" dirty="0">
                <a:solidFill>
                  <a:schemeClr val="dk1"/>
                </a:solidFill>
                <a:latin typeface="Arial" panose="020B0604020202020204" pitchFamily="34" charset="0"/>
                <a:ea typeface="Open Sans"/>
                <a:cs typeface="Arial" panose="020B0604020202020204" pitchFamily="34" charset="0"/>
                <a:sym typeface="Open Sans"/>
              </a:rPr>
              <a:t>Хил орчмын аялал жуулчлалыг зөвхөн АЖтХ-д </a:t>
            </a:r>
            <a:r>
              <a:rPr lang="en-US" sz="1300" dirty="0">
                <a:solidFill>
                  <a:schemeClr val="dk1"/>
                </a:solidFill>
                <a:latin typeface="Arial" panose="020B0604020202020204" pitchFamily="34" charset="0"/>
                <a:ea typeface="Open Sans"/>
                <a:cs typeface="Arial" panose="020B0604020202020204" pitchFamily="34" charset="0"/>
              </a:rPr>
              <a:t>12.1.2, 12.1.3</a:t>
            </a:r>
            <a:r>
              <a:rPr lang="mn-MN" sz="1300" dirty="0">
                <a:solidFill>
                  <a:schemeClr val="dk1"/>
                </a:solidFill>
                <a:latin typeface="Arial" panose="020B0604020202020204" pitchFamily="34" charset="0"/>
                <a:ea typeface="Open Sans"/>
                <a:cs typeface="Arial" panose="020B0604020202020204" pitchFamily="34" charset="0"/>
              </a:rPr>
              <a:t>-д</a:t>
            </a:r>
            <a:r>
              <a:rPr lang="en-US" sz="1300" dirty="0">
                <a:solidFill>
                  <a:schemeClr val="dk1"/>
                </a:solidFill>
                <a:latin typeface="Arial" panose="020B0604020202020204" pitchFamily="34" charset="0"/>
                <a:ea typeface="Open Sans"/>
                <a:cs typeface="Arial" panose="020B0604020202020204" pitchFamily="34" charset="0"/>
              </a:rPr>
              <a:t> </a:t>
            </a:r>
            <a:r>
              <a:rPr lang="mn-MN" sz="1300" dirty="0">
                <a:solidFill>
                  <a:schemeClr val="dk1"/>
                </a:solidFill>
                <a:latin typeface="Arial" panose="020B0604020202020204" pitchFamily="34" charset="0"/>
                <a:ea typeface="Open Sans"/>
                <a:cs typeface="Arial" panose="020B0604020202020204" pitchFamily="34" charset="0"/>
                <a:sym typeface="Open Sans"/>
              </a:rPr>
              <a:t>заасны дагуу бүртгүүлсэн этгээд эрхлэх</a:t>
            </a:r>
            <a:r>
              <a:rPr lang="mn-MN" sz="1300" b="1" dirty="0">
                <a:solidFill>
                  <a:schemeClr val="dk1"/>
                </a:solidFill>
                <a:latin typeface="Arial" panose="020B0604020202020204" pitchFamily="34" charset="0"/>
                <a:ea typeface="Open Sans"/>
                <a:cs typeface="Arial" panose="020B0604020202020204" pitchFamily="34" charset="0"/>
                <a:sym typeface="Open Sans"/>
              </a:rPr>
              <a:t> </a:t>
            </a:r>
            <a:endParaRPr lang="en-US" sz="1300" b="1" dirty="0">
              <a:solidFill>
                <a:schemeClr val="dk1"/>
              </a:solidFill>
              <a:latin typeface="Arial" panose="020B0604020202020204" pitchFamily="34" charset="0"/>
              <a:ea typeface="Open Sans"/>
              <a:cs typeface="Arial" panose="020B0604020202020204" pitchFamily="34" charset="0"/>
              <a:sym typeface="Open Sans"/>
            </a:endParaRPr>
          </a:p>
        </p:txBody>
      </p:sp>
      <p:sp>
        <p:nvSpPr>
          <p:cNvPr id="108" name="Rectangle 107">
            <a:extLst>
              <a:ext uri="{FF2B5EF4-FFF2-40B4-BE49-F238E27FC236}">
                <a16:creationId xmlns:a16="http://schemas.microsoft.com/office/drawing/2014/main" id="{E666C212-9AEC-4A7D-A7AA-55AC9970D695}"/>
              </a:ext>
            </a:extLst>
          </p:cNvPr>
          <p:cNvSpPr/>
          <p:nvPr/>
        </p:nvSpPr>
        <p:spPr>
          <a:xfrm>
            <a:off x="3256657" y="5662763"/>
            <a:ext cx="1628573" cy="938719"/>
          </a:xfrm>
          <a:prstGeom prst="rect">
            <a:avLst/>
          </a:prstGeom>
        </p:spPr>
        <p:txBody>
          <a:bodyPr wrap="square">
            <a:spAutoFit/>
          </a:bodyPr>
          <a:lstStyle/>
          <a:p>
            <a:pPr algn="ctr">
              <a:buClr>
                <a:schemeClr val="dk1"/>
              </a:buClr>
              <a:buSzPts val="1300"/>
            </a:pPr>
            <a:r>
              <a:rPr lang="mn-MN" sz="1100" dirty="0">
                <a:solidFill>
                  <a:schemeClr val="bg1"/>
                </a:solidFill>
                <a:latin typeface="Arial" panose="020B0604020202020204" pitchFamily="34" charset="0"/>
                <a:ea typeface="Open Sans"/>
                <a:cs typeface="Arial" pitchFamily="34" charset="0"/>
                <a:sym typeface="Open Sans"/>
              </a:rPr>
              <a:t>Хууль зүйн сайд, Аялал жуулчлалын сайдын баталсан маршрутын дагуу зохион явуулна. </a:t>
            </a:r>
            <a:endParaRPr lang="ru-RU" sz="1100" dirty="0">
              <a:solidFill>
                <a:schemeClr val="bg1"/>
              </a:solidFill>
              <a:latin typeface="Arial" panose="020B0604020202020204" pitchFamily="34" charset="0"/>
              <a:cs typeface="Arial" pitchFamily="34" charset="0"/>
            </a:endParaRPr>
          </a:p>
        </p:txBody>
      </p:sp>
      <p:sp>
        <p:nvSpPr>
          <p:cNvPr id="109" name="Rectangle 108">
            <a:extLst>
              <a:ext uri="{FF2B5EF4-FFF2-40B4-BE49-F238E27FC236}">
                <a16:creationId xmlns:a16="http://schemas.microsoft.com/office/drawing/2014/main" id="{B35EE728-26D1-4FDB-BB8E-0617D7EA0734}"/>
              </a:ext>
            </a:extLst>
          </p:cNvPr>
          <p:cNvSpPr/>
          <p:nvPr/>
        </p:nvSpPr>
        <p:spPr>
          <a:xfrm>
            <a:off x="5430083" y="5531959"/>
            <a:ext cx="1331833" cy="1277273"/>
          </a:xfrm>
          <a:prstGeom prst="rect">
            <a:avLst/>
          </a:prstGeom>
        </p:spPr>
        <p:txBody>
          <a:bodyPr wrap="square">
            <a:spAutoFit/>
          </a:bodyPr>
          <a:lstStyle/>
          <a:p>
            <a:pPr algn="ctr">
              <a:buClr>
                <a:schemeClr val="dk1"/>
              </a:buClr>
              <a:buSzPts val="1300"/>
            </a:pPr>
            <a:r>
              <a:rPr lang="mn-MN" sz="1100" dirty="0">
                <a:solidFill>
                  <a:schemeClr val="bg1"/>
                </a:solidFill>
                <a:latin typeface="Arial" panose="020B0604020202020204" pitchFamily="34" charset="0"/>
                <a:ea typeface="Open Sans"/>
                <a:cs typeface="Arial" pitchFamily="34" charset="0"/>
                <a:sym typeface="Open Sans"/>
              </a:rPr>
              <a:t>АЖтХ-ийн 18 дугаар зүйлд зааснаар зөвхөн бүртгэлтэй болон гадаад улсын хуулийн этгээд эрхэлж болно.</a:t>
            </a:r>
            <a:endParaRPr lang="ru-RU" sz="1100" dirty="0">
              <a:solidFill>
                <a:schemeClr val="bg1"/>
              </a:solidFill>
              <a:latin typeface="Arial" panose="020B0604020202020204" pitchFamily="34" charset="0"/>
              <a:cs typeface="Arial" pitchFamily="34" charset="0"/>
            </a:endParaRPr>
          </a:p>
        </p:txBody>
      </p:sp>
      <p:sp>
        <p:nvSpPr>
          <p:cNvPr id="110" name="Rectangle 109">
            <a:extLst>
              <a:ext uri="{FF2B5EF4-FFF2-40B4-BE49-F238E27FC236}">
                <a16:creationId xmlns:a16="http://schemas.microsoft.com/office/drawing/2014/main" id="{B94AEF7D-30A7-487F-9C8C-ABB1A53CEA27}"/>
              </a:ext>
            </a:extLst>
          </p:cNvPr>
          <p:cNvSpPr/>
          <p:nvPr/>
        </p:nvSpPr>
        <p:spPr>
          <a:xfrm>
            <a:off x="7326803" y="5531959"/>
            <a:ext cx="1823056" cy="1277273"/>
          </a:xfrm>
          <a:prstGeom prst="rect">
            <a:avLst/>
          </a:prstGeom>
        </p:spPr>
        <p:txBody>
          <a:bodyPr wrap="square">
            <a:spAutoFit/>
          </a:bodyPr>
          <a:lstStyle/>
          <a:p>
            <a:pPr algn="ctr">
              <a:buClr>
                <a:schemeClr val="dk1"/>
              </a:buClr>
              <a:buSzPts val="1300"/>
            </a:pPr>
            <a:r>
              <a:rPr lang="mn-MN" sz="1100" dirty="0">
                <a:solidFill>
                  <a:schemeClr val="bg1"/>
                </a:solidFill>
                <a:latin typeface="Arial" panose="020B0604020202020204" pitchFamily="34" charset="0"/>
                <a:ea typeface="Open Sans"/>
                <a:cs typeface="Arial" pitchFamily="34" charset="0"/>
                <a:sym typeface="Open Sans"/>
              </a:rPr>
              <a:t>Жуулчдыг хил дээр шалган зөрчилгүй тохиолдолд шууд нэвтрүүлэх, МУ-ын хилээр нэвтрүүлэх боломжгүй жуулчныг талаар мэдэгдэх</a:t>
            </a:r>
            <a:endParaRPr lang="ru-RU" sz="1100" dirty="0">
              <a:solidFill>
                <a:schemeClr val="bg1"/>
              </a:solidFill>
              <a:latin typeface="Arial" panose="020B0604020202020204" pitchFamily="34" charset="0"/>
              <a:cs typeface="Arial" pitchFamily="34" charset="0"/>
            </a:endParaRPr>
          </a:p>
        </p:txBody>
      </p:sp>
      <p:sp>
        <p:nvSpPr>
          <p:cNvPr id="111" name="Rectangle 110">
            <a:extLst>
              <a:ext uri="{FF2B5EF4-FFF2-40B4-BE49-F238E27FC236}">
                <a16:creationId xmlns:a16="http://schemas.microsoft.com/office/drawing/2014/main" id="{4AED9FE2-694A-4A72-B67E-C2F23B0E54EE}"/>
              </a:ext>
            </a:extLst>
          </p:cNvPr>
          <p:cNvSpPr/>
          <p:nvPr/>
        </p:nvSpPr>
        <p:spPr>
          <a:xfrm>
            <a:off x="9408015" y="5531959"/>
            <a:ext cx="1823056" cy="938719"/>
          </a:xfrm>
          <a:prstGeom prst="rect">
            <a:avLst/>
          </a:prstGeom>
        </p:spPr>
        <p:txBody>
          <a:bodyPr wrap="square">
            <a:spAutoFit/>
          </a:bodyPr>
          <a:lstStyle/>
          <a:p>
            <a:pPr algn="ctr">
              <a:buClr>
                <a:schemeClr val="dk1"/>
              </a:buClr>
              <a:buSzPts val="1300"/>
            </a:pPr>
            <a:r>
              <a:rPr lang="mn-MN" sz="1100" dirty="0">
                <a:solidFill>
                  <a:schemeClr val="bg1"/>
                </a:solidFill>
                <a:latin typeface="Arial" panose="020B0604020202020204" pitchFamily="34" charset="0"/>
                <a:ea typeface="Open Sans"/>
                <a:cs typeface="Arial" pitchFamily="34" charset="0"/>
                <a:sym typeface="Open Sans"/>
              </a:rPr>
              <a:t>Хил хамгаалах байгууллага хилийн аюулгүй байдлыг хангах хүрээ, хязгаар нь хилийн зурвасаас 15 км.</a:t>
            </a:r>
            <a:endParaRPr lang="ru-RU" sz="1100" dirty="0">
              <a:solidFill>
                <a:schemeClr val="bg1"/>
              </a:solidFill>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AEB109E6-1ADD-4692-AE10-7AB078FC13E6}"/>
              </a:ext>
            </a:extLst>
          </p:cNvPr>
          <p:cNvSpPr txBox="1"/>
          <p:nvPr/>
        </p:nvSpPr>
        <p:spPr>
          <a:xfrm>
            <a:off x="2137471" y="536027"/>
            <a:ext cx="8052826" cy="584775"/>
          </a:xfrm>
          <a:prstGeom prst="rect">
            <a:avLst/>
          </a:prstGeom>
          <a:noFill/>
        </p:spPr>
        <p:txBody>
          <a:bodyPr wrap="square" rtlCol="0">
            <a:spAutoFit/>
          </a:bodyPr>
          <a:lstStyle/>
          <a:p>
            <a:pPr algn="ctr"/>
            <a:r>
              <a:rPr lang="mn-MN" sz="3200" b="1" dirty="0">
                <a:solidFill>
                  <a:schemeClr val="bg1"/>
                </a:solidFill>
                <a:latin typeface="Arial" panose="020B0604020202020204" pitchFamily="34" charset="0"/>
                <a:cs typeface="Arial" panose="020B0604020202020204" pitchFamily="34" charset="0"/>
              </a:rPr>
              <a:t>ОНЦЛОГ ЗОХИЦУУЛАЛТУУД</a:t>
            </a:r>
            <a:endParaRPr lang="en-US" sz="3200" b="1" dirty="0">
              <a:solidFill>
                <a:schemeClr val="bg1"/>
              </a:solidFill>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BDE5A1CB-FF60-4363-8B5E-8EFE1E7637F1}"/>
              </a:ext>
            </a:extLst>
          </p:cNvPr>
          <p:cNvSpPr/>
          <p:nvPr/>
        </p:nvSpPr>
        <p:spPr>
          <a:xfrm>
            <a:off x="1124578" y="5560517"/>
            <a:ext cx="1628573" cy="938719"/>
          </a:xfrm>
          <a:prstGeom prst="rect">
            <a:avLst/>
          </a:prstGeom>
        </p:spPr>
        <p:txBody>
          <a:bodyPr wrap="square">
            <a:spAutoFit/>
          </a:bodyPr>
          <a:lstStyle/>
          <a:p>
            <a:pPr algn="ctr">
              <a:buClr>
                <a:schemeClr val="dk1"/>
              </a:buClr>
              <a:buSzPts val="1300"/>
            </a:pPr>
            <a:r>
              <a:rPr lang="mn-MN" sz="1100" dirty="0">
                <a:solidFill>
                  <a:schemeClr val="bg1"/>
                </a:solidFill>
                <a:latin typeface="Arial" panose="020B0604020202020204" pitchFamily="34" charset="0"/>
                <a:ea typeface="Open Sans"/>
                <a:cs typeface="Arial" pitchFamily="34" charset="0"/>
                <a:sym typeface="Open Sans"/>
              </a:rPr>
              <a:t>Тээврийн хэрэгслийн хувьд зөвхөн 8-аас дээш хүний суудалтай тээврийн хэрэгслийг</a:t>
            </a:r>
            <a:endParaRPr lang="ru-RU" sz="1100" dirty="0">
              <a:solidFill>
                <a:schemeClr val="bg1"/>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25562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text, weapon&#10;&#10;Description automatically generated">
            <a:extLst>
              <a:ext uri="{FF2B5EF4-FFF2-40B4-BE49-F238E27FC236}">
                <a16:creationId xmlns:a16="http://schemas.microsoft.com/office/drawing/2014/main" id="{0617E9BB-DA65-1F84-7AA6-87FD3F1C4E3E}"/>
              </a:ext>
            </a:extLst>
          </p:cNvPr>
          <p:cNvPicPr>
            <a:picLocks noChangeAspect="1"/>
          </p:cNvPicPr>
          <p:nvPr/>
        </p:nvPicPr>
        <p:blipFill rotWithShape="1">
          <a:blip r:embed="rId2">
            <a:extLst>
              <a:ext uri="{28A0092B-C50C-407E-A947-70E740481C1C}">
                <a14:useLocalDpi xmlns:a14="http://schemas.microsoft.com/office/drawing/2010/main" val="0"/>
              </a:ext>
            </a:extLst>
          </a:blip>
          <a:srcRect l="25451" r="21371"/>
          <a:stretch/>
        </p:blipFill>
        <p:spPr>
          <a:xfrm>
            <a:off x="-1" y="17307"/>
            <a:ext cx="12192001" cy="6877533"/>
          </a:xfrm>
          <a:prstGeom prst="rect">
            <a:avLst/>
          </a:prstGeom>
          <a:pattFill prst="pct20">
            <a:fgClr>
              <a:srgbClr val="002060"/>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2" name="Slide Number Placeholder 1">
            <a:extLst>
              <a:ext uri="{FF2B5EF4-FFF2-40B4-BE49-F238E27FC236}">
                <a16:creationId xmlns:a16="http://schemas.microsoft.com/office/drawing/2014/main" id="{5765E4BA-C212-BBD2-7DE7-53F6C78D3278}"/>
              </a:ext>
            </a:extLst>
          </p:cNvPr>
          <p:cNvSpPr>
            <a:spLocks noGrp="1"/>
          </p:cNvSpPr>
          <p:nvPr>
            <p:ph type="sldNum" sz="quarter" idx="12"/>
          </p:nvPr>
        </p:nvSpPr>
        <p:spPr/>
        <p:txBody>
          <a:bodyPr/>
          <a:lstStyle/>
          <a:p>
            <a:fld id="{4BA60160-80F3-4763-8D68-12D1FAD7DA1F}" type="slidenum">
              <a:rPr lang="en-US" smtClean="0"/>
              <a:t>22</a:t>
            </a:fld>
            <a:endParaRPr lang="en-US"/>
          </a:p>
        </p:txBody>
      </p:sp>
      <p:grpSp>
        <p:nvGrpSpPr>
          <p:cNvPr id="8" name="Group 7">
            <a:extLst>
              <a:ext uri="{FF2B5EF4-FFF2-40B4-BE49-F238E27FC236}">
                <a16:creationId xmlns:a16="http://schemas.microsoft.com/office/drawing/2014/main" id="{457B384E-A819-2B32-D697-1AE3C3F9C111}"/>
              </a:ext>
            </a:extLst>
          </p:cNvPr>
          <p:cNvGrpSpPr/>
          <p:nvPr/>
        </p:nvGrpSpPr>
        <p:grpSpPr>
          <a:xfrm>
            <a:off x="1493819" y="214774"/>
            <a:ext cx="9671337" cy="754975"/>
            <a:chOff x="501649" y="-212386"/>
            <a:chExt cx="8032357" cy="754975"/>
          </a:xfrm>
        </p:grpSpPr>
        <p:sp>
          <p:nvSpPr>
            <p:cNvPr id="9" name="TextBox 8">
              <a:extLst>
                <a:ext uri="{FF2B5EF4-FFF2-40B4-BE49-F238E27FC236}">
                  <a16:creationId xmlns:a16="http://schemas.microsoft.com/office/drawing/2014/main" id="{4843087B-D4AF-DC4D-3616-B7E5533E6133}"/>
                </a:ext>
              </a:extLst>
            </p:cNvPr>
            <p:cNvSpPr txBox="1"/>
            <p:nvPr/>
          </p:nvSpPr>
          <p:spPr>
            <a:xfrm>
              <a:off x="501649" y="-212386"/>
              <a:ext cx="8032357" cy="46166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mn-MN" sz="24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ХИЛ ОРЧМЫН АЯЛАЛ ЖУУЛЧЛАЛЫГ ХӨГЖҮҮЛЭХ БОДЛОГО</a:t>
              </a:r>
            </a:p>
          </p:txBody>
        </p:sp>
        <p:sp>
          <p:nvSpPr>
            <p:cNvPr id="10" name="Rectangle 9">
              <a:extLst>
                <a:ext uri="{FF2B5EF4-FFF2-40B4-BE49-F238E27FC236}">
                  <a16:creationId xmlns:a16="http://schemas.microsoft.com/office/drawing/2014/main" id="{D503E251-0E74-3310-7D5A-23C6FDDE32C6}"/>
                </a:ext>
              </a:extLst>
            </p:cNvPr>
            <p:cNvSpPr/>
            <p:nvPr/>
          </p:nvSpPr>
          <p:spPr>
            <a:xfrm>
              <a:off x="595791" y="496256"/>
              <a:ext cx="1077683" cy="463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701868B9-D69E-A4A7-9B41-A146F8F7F113}"/>
              </a:ext>
            </a:extLst>
          </p:cNvPr>
          <p:cNvSpPr txBox="1"/>
          <p:nvPr/>
        </p:nvSpPr>
        <p:spPr>
          <a:xfrm>
            <a:off x="454231" y="1257324"/>
            <a:ext cx="5131489" cy="467629"/>
          </a:xfrm>
          <a:prstGeom prst="rect">
            <a:avLst/>
          </a:prstGeom>
          <a:noFill/>
        </p:spPr>
        <p:txBody>
          <a:bodyPr wrap="square">
            <a:spAutoFit/>
          </a:bodyPr>
          <a:lstStyle/>
          <a:p>
            <a:pPr>
              <a:lnSpc>
                <a:spcPct val="107000"/>
              </a:lnSpc>
              <a:spcAft>
                <a:spcPts val="800"/>
              </a:spcAft>
            </a:pPr>
            <a:r>
              <a:rPr lang="mn-MN" sz="24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ХЭРЭГЖҮҮЛСЭН АРГА ХЭМЖЭЭ</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5FAD8B2-D82B-9473-A9C5-FED25A824131}"/>
              </a:ext>
            </a:extLst>
          </p:cNvPr>
          <p:cNvSpPr txBox="1"/>
          <p:nvPr/>
        </p:nvSpPr>
        <p:spPr>
          <a:xfrm>
            <a:off x="8384848" y="1212270"/>
            <a:ext cx="2546350" cy="467629"/>
          </a:xfrm>
          <a:prstGeom prst="rect">
            <a:avLst/>
          </a:prstGeom>
          <a:noFill/>
        </p:spPr>
        <p:txBody>
          <a:bodyPr wrap="square">
            <a:spAutoFit/>
          </a:bodyPr>
          <a:lstStyle/>
          <a:p>
            <a:pPr>
              <a:lnSpc>
                <a:spcPct val="107000"/>
              </a:lnSpc>
              <a:spcAft>
                <a:spcPts val="800"/>
              </a:spcAft>
            </a:pPr>
            <a:r>
              <a:rPr lang="mn-MN" sz="24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ҮР ДҮН</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6354C96B-196C-2B71-4377-35FED090BEDD}"/>
              </a:ext>
            </a:extLst>
          </p:cNvPr>
          <p:cNvSpPr txBox="1"/>
          <p:nvPr/>
        </p:nvSpPr>
        <p:spPr>
          <a:xfrm>
            <a:off x="260708" y="1848739"/>
            <a:ext cx="5835290" cy="4582280"/>
          </a:xfrm>
          <a:prstGeom prst="rect">
            <a:avLst/>
          </a:prstGeom>
          <a:noFill/>
        </p:spPr>
        <p:txBody>
          <a:bodyPr wrap="square">
            <a:spAutoFit/>
          </a:bodyPr>
          <a:lstStyle/>
          <a:p>
            <a:pPr marL="342900" lvl="0" indent="-342900" algn="just">
              <a:lnSpc>
                <a:spcPct val="107000"/>
              </a:lnSpc>
              <a:buFont typeface="Wingdings" pitchFamily="2" charset="2"/>
              <a:buChar char="ü"/>
            </a:pP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Аялал жуулчлалын тухай хуулийн 18 дугаар зүйлд хил орчмын аялал жуулчлалын асуудлыг зохицуулахаар тусгасан</a:t>
            </a:r>
            <a:endParaRPr lang="e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Wingdings" pitchFamily="2" charset="2"/>
              <a:buChar char="ü"/>
            </a:pP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Хилийн тухай хуулинд “хил орчмын бүс нутаг” гэдгийг хил орших сумдын нутаг дэвсгэрээр ойлгоно гэсэн агуулгыг  Аялал жуулчлалын тухай хуулиар </a:t>
            </a:r>
            <a:r>
              <a:rPr lang="m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“хил орчмын аялал жуулчлалын нутаг дэвсгэр” </a:t>
            </a: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гэдгийг хил залгаа орчих аймгийн нутаг дэвсгэрийг ойлгоно гэж оруулсан</a:t>
            </a:r>
            <a:endParaRPr lang="e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itchFamily="2" charset="2"/>
              <a:buChar char="ü"/>
            </a:pPr>
            <a:r>
              <a:rPr lang="m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Аялал жуулчлалыг гүнзгийрүүлэн хөгжүүлэх тухай </a:t>
            </a: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Монгол Улсын Засгийн газар, БНХАУ-ын Засгийн газар хоорондын </a:t>
            </a:r>
            <a:r>
              <a:rPr lang="m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хэлэлцээрийг байгуулсан</a:t>
            </a:r>
            <a:endParaRPr lang="e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itchFamily="2" charset="2"/>
              <a:buChar char="ü"/>
            </a:pPr>
            <a:r>
              <a:rPr lang="mn-MN"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Хил орчмын аялал жуулчлалын үйл ажиллагааг зохицуулах журмыг </a:t>
            </a:r>
            <a:r>
              <a:rPr lang="mn-M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Засгийн газрын хуралдаанаар хэлэлцүүлж батлуулаад байна</a:t>
            </a:r>
            <a:r>
              <a:rPr lang="en-MN" dirty="0">
                <a:solidFill>
                  <a:srgbClr val="002060"/>
                </a:solidFill>
                <a:effectLst/>
                <a:latin typeface="Times New Roman" panose="02020603050405020304" pitchFamily="18" charset="0"/>
                <a:cs typeface="Times New Roman" panose="02020603050405020304" pitchFamily="18" charset="0"/>
              </a:rPr>
              <a:t> </a:t>
            </a:r>
            <a:endParaRPr lang="en-M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5" name="Slide Number Placeholder 32">
            <a:extLst>
              <a:ext uri="{FF2B5EF4-FFF2-40B4-BE49-F238E27FC236}">
                <a16:creationId xmlns:a16="http://schemas.microsoft.com/office/drawing/2014/main" id="{0800540C-5F82-3C17-B1C9-2D6ABE14D5F9}"/>
              </a:ext>
            </a:extLst>
          </p:cNvPr>
          <p:cNvSpPr txBox="1">
            <a:spLocks/>
          </p:cNvSpPr>
          <p:nvPr/>
        </p:nvSpPr>
        <p:spPr>
          <a:xfrm>
            <a:off x="9187245" y="64900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A60160-80F3-4763-8D68-12D1FAD7DA1F}" type="slidenum">
              <a:rPr lang="en-US" smtClean="0">
                <a:solidFill>
                  <a:schemeClr val="bg1"/>
                </a:solidFill>
                <a:latin typeface="Arial" panose="020B0604020202020204" pitchFamily="34" charset="0"/>
                <a:cs typeface="Arial" panose="020B0604020202020204" pitchFamily="34" charset="0"/>
              </a:rPr>
              <a:pPr/>
              <a:t>22</a:t>
            </a:fld>
            <a:endParaRPr lang="en-US"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EA09B07-DFD3-B004-458B-78D494E97703}"/>
              </a:ext>
            </a:extLst>
          </p:cNvPr>
          <p:cNvCxnSpPr/>
          <p:nvPr/>
        </p:nvCxnSpPr>
        <p:spPr>
          <a:xfrm>
            <a:off x="6186496" y="1840984"/>
            <a:ext cx="0" cy="4031794"/>
          </a:xfrm>
          <a:prstGeom prst="line">
            <a:avLst/>
          </a:prstGeom>
          <a:ln w="28575">
            <a:solidFill>
              <a:srgbClr val="002060"/>
            </a:solidFill>
          </a:ln>
        </p:spPr>
        <p:style>
          <a:lnRef idx="1">
            <a:schemeClr val="accent5"/>
          </a:lnRef>
          <a:fillRef idx="0">
            <a:schemeClr val="accent5"/>
          </a:fillRef>
          <a:effectRef idx="0">
            <a:schemeClr val="accent5"/>
          </a:effectRef>
          <a:fontRef idx="minor">
            <a:schemeClr val="tx1"/>
          </a:fontRef>
        </p:style>
      </p:cxnSp>
      <p:sp>
        <p:nvSpPr>
          <p:cNvPr id="13" name="Content Placeholder 5">
            <a:extLst>
              <a:ext uri="{FF2B5EF4-FFF2-40B4-BE49-F238E27FC236}">
                <a16:creationId xmlns:a16="http://schemas.microsoft.com/office/drawing/2014/main" id="{629554DC-AA4A-C342-F041-BBB69B83C273}"/>
              </a:ext>
            </a:extLst>
          </p:cNvPr>
          <p:cNvSpPr txBox="1">
            <a:spLocks/>
          </p:cNvSpPr>
          <p:nvPr/>
        </p:nvSpPr>
        <p:spPr>
          <a:xfrm>
            <a:off x="6484823" y="1807549"/>
            <a:ext cx="5408850" cy="4768551"/>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7000"/>
              </a:lnSpc>
              <a:spcAft>
                <a:spcPts val="800"/>
              </a:spcAft>
              <a:buFont typeface="Wingdings" pitchFamily="2" charset="2"/>
              <a:buChar char="ü"/>
            </a:pPr>
            <a:r>
              <a:rPr lang="mn-MN" sz="18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Хил орчмын аялал </a:t>
            </a: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жуулчлалын үйл ажиллагааг зохицуулах </a:t>
            </a:r>
            <a:r>
              <a:rPr lang="m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эрх зүйн орчин бүрдсэн</a:t>
            </a:r>
            <a:endParaRPr lang="e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buFont typeface="Wingdings" pitchFamily="2" charset="2"/>
              <a:buChar char="ü"/>
            </a:pP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Дан ганц сумын нутаг дэвсгэрээр биш </a:t>
            </a:r>
            <a:r>
              <a:rPr lang="m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аймгийн нутагт аялах боломжийг бүрдүүлсэн</a:t>
            </a:r>
            <a:endParaRPr lang="e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buFont typeface="Wingdings" pitchFamily="2" charset="2"/>
              <a:buChar char="ü"/>
            </a:pP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Хил орчмын аялал жуулчлалын асуудлыг зохицуулж, </a:t>
            </a:r>
            <a:r>
              <a:rPr lang="mn-MN"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бүлэг жуулчид </a:t>
            </a:r>
            <a:r>
              <a:rPr lang="mn-MN" sz="1800" kern="100" dirty="0">
                <a:solidFill>
                  <a:srgbClr val="12B50E"/>
                </a:solidFill>
                <a:effectLst/>
                <a:latin typeface="Times New Roman" panose="02020603050405020304" pitchFamily="18" charset="0"/>
                <a:ea typeface="Calibri" panose="020F0502020204030204" pitchFamily="34" charset="0"/>
                <a:cs typeface="Times New Roman" panose="02020603050405020304" pitchFamily="18" charset="0"/>
              </a:rPr>
              <a:t>10 хоногийн хугацаанд </a:t>
            </a:r>
            <a:r>
              <a:rPr lang="mn-MN" sz="18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визгүйгээр аялах </a:t>
            </a: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боломжтой болсон нь өмнөх 72 цагт аялах хугацааг нэмэгдүүлсэн</a:t>
            </a:r>
            <a:endParaRPr lang="e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buFont typeface="Wingdings" pitchFamily="2" charset="2"/>
              <a:buChar char="ü"/>
            </a:pPr>
            <a:r>
              <a:rPr lang="m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Бүртгэлтэй тур операторууд хил орчмын аялал зохион байгуулах боломж бүрдсэн</a:t>
            </a:r>
            <a:endParaRPr lang="en-MN" sz="1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itchFamily="2" charset="2"/>
              <a:buChar char="ü"/>
            </a:pPr>
            <a:r>
              <a:rPr lang="mn-M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Хил орчмын аялал жуулчлалыг дэмжих замаар авто тээвэр, төмөр замын тээврээр зорчих жуулчдын урсгалыг </a:t>
            </a:r>
            <a:r>
              <a:rPr lang="mn-MN"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30% нэмэгдүүлэх </a:t>
            </a:r>
            <a:r>
              <a:rPr lang="mn-M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боломжтой болно</a:t>
            </a:r>
            <a:r>
              <a:rPr lang="en-MN" sz="1200" dirty="0">
                <a:solidFill>
                  <a:srgbClr val="002060"/>
                </a:solidFill>
                <a:effectLst/>
                <a:latin typeface="Times New Roman" panose="02020603050405020304" pitchFamily="18" charset="0"/>
                <a:cs typeface="Times New Roman" panose="02020603050405020304" pitchFamily="18" charset="0"/>
              </a:rPr>
              <a:t> </a:t>
            </a:r>
            <a:endParaRPr lang="en-MN" sz="18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016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871AEED-42B4-F097-CFB2-CE850681B698}"/>
              </a:ext>
            </a:extLst>
          </p:cNvPr>
          <p:cNvSpPr/>
          <p:nvPr/>
        </p:nvSpPr>
        <p:spPr>
          <a:xfrm>
            <a:off x="1703134" y="0"/>
            <a:ext cx="3502025" cy="2251075"/>
          </a:xfrm>
          <a:custGeom>
            <a:avLst/>
            <a:gdLst>
              <a:gd name="connsiteX0" fmla="*/ 0 w 3438525"/>
              <a:gd name="connsiteY0" fmla="*/ 723900 h 2524125"/>
              <a:gd name="connsiteX1" fmla="*/ 0 w 3438525"/>
              <a:gd name="connsiteY1" fmla="*/ 2076450 h 2524125"/>
              <a:gd name="connsiteX2" fmla="*/ 142875 w 3438525"/>
              <a:gd name="connsiteY2" fmla="*/ 2114550 h 2524125"/>
              <a:gd name="connsiteX3" fmla="*/ 333375 w 3438525"/>
              <a:gd name="connsiteY3" fmla="*/ 2324100 h 2524125"/>
              <a:gd name="connsiteX4" fmla="*/ 485775 w 3438525"/>
              <a:gd name="connsiteY4" fmla="*/ 2495550 h 2524125"/>
              <a:gd name="connsiteX5" fmla="*/ 561975 w 3438525"/>
              <a:gd name="connsiteY5" fmla="*/ 2524125 h 2524125"/>
              <a:gd name="connsiteX6" fmla="*/ 771525 w 3438525"/>
              <a:gd name="connsiteY6" fmla="*/ 2400300 h 2524125"/>
              <a:gd name="connsiteX7" fmla="*/ 857250 w 3438525"/>
              <a:gd name="connsiteY7" fmla="*/ 2466975 h 2524125"/>
              <a:gd name="connsiteX8" fmla="*/ 923925 w 3438525"/>
              <a:gd name="connsiteY8" fmla="*/ 2266950 h 2524125"/>
              <a:gd name="connsiteX9" fmla="*/ 1000125 w 3438525"/>
              <a:gd name="connsiteY9" fmla="*/ 2238375 h 2524125"/>
              <a:gd name="connsiteX10" fmla="*/ 1038225 w 3438525"/>
              <a:gd name="connsiteY10" fmla="*/ 2162175 h 2524125"/>
              <a:gd name="connsiteX11" fmla="*/ 1247775 w 3438525"/>
              <a:gd name="connsiteY11" fmla="*/ 2181225 h 2524125"/>
              <a:gd name="connsiteX12" fmla="*/ 1323975 w 3438525"/>
              <a:gd name="connsiteY12" fmla="*/ 2152650 h 2524125"/>
              <a:gd name="connsiteX13" fmla="*/ 1323975 w 3438525"/>
              <a:gd name="connsiteY13" fmla="*/ 2152650 h 2524125"/>
              <a:gd name="connsiteX14" fmla="*/ 1362075 w 3438525"/>
              <a:gd name="connsiteY14" fmla="*/ 2095500 h 2524125"/>
              <a:gd name="connsiteX15" fmla="*/ 1657350 w 3438525"/>
              <a:gd name="connsiteY15" fmla="*/ 2000250 h 2524125"/>
              <a:gd name="connsiteX16" fmla="*/ 1914525 w 3438525"/>
              <a:gd name="connsiteY16" fmla="*/ 1924050 h 2524125"/>
              <a:gd name="connsiteX17" fmla="*/ 1914525 w 3438525"/>
              <a:gd name="connsiteY17" fmla="*/ 1924050 h 2524125"/>
              <a:gd name="connsiteX18" fmla="*/ 2028825 w 3438525"/>
              <a:gd name="connsiteY18" fmla="*/ 1895475 h 2524125"/>
              <a:gd name="connsiteX19" fmla="*/ 2095500 w 3438525"/>
              <a:gd name="connsiteY19" fmla="*/ 1885950 h 2524125"/>
              <a:gd name="connsiteX20" fmla="*/ 2266950 w 3438525"/>
              <a:gd name="connsiteY20" fmla="*/ 1933575 h 2524125"/>
              <a:gd name="connsiteX21" fmla="*/ 2266950 w 3438525"/>
              <a:gd name="connsiteY21" fmla="*/ 2000250 h 2524125"/>
              <a:gd name="connsiteX22" fmla="*/ 2495550 w 3438525"/>
              <a:gd name="connsiteY22" fmla="*/ 2057400 h 2524125"/>
              <a:gd name="connsiteX23" fmla="*/ 2524125 w 3438525"/>
              <a:gd name="connsiteY23" fmla="*/ 2190750 h 2524125"/>
              <a:gd name="connsiteX24" fmla="*/ 2562225 w 3438525"/>
              <a:gd name="connsiteY24" fmla="*/ 2257425 h 2524125"/>
              <a:gd name="connsiteX25" fmla="*/ 2695575 w 3438525"/>
              <a:gd name="connsiteY25" fmla="*/ 2295525 h 2524125"/>
              <a:gd name="connsiteX26" fmla="*/ 2809875 w 3438525"/>
              <a:gd name="connsiteY26" fmla="*/ 2295525 h 2524125"/>
              <a:gd name="connsiteX27" fmla="*/ 2933700 w 3438525"/>
              <a:gd name="connsiteY27" fmla="*/ 2343150 h 2524125"/>
              <a:gd name="connsiteX28" fmla="*/ 3009900 w 3438525"/>
              <a:gd name="connsiteY28" fmla="*/ 2352675 h 2524125"/>
              <a:gd name="connsiteX29" fmla="*/ 3038475 w 3438525"/>
              <a:gd name="connsiteY29" fmla="*/ 2381250 h 2524125"/>
              <a:gd name="connsiteX30" fmla="*/ 3114675 w 3438525"/>
              <a:gd name="connsiteY30" fmla="*/ 2352675 h 2524125"/>
              <a:gd name="connsiteX31" fmla="*/ 3162300 w 3438525"/>
              <a:gd name="connsiteY31" fmla="*/ 2352675 h 2524125"/>
              <a:gd name="connsiteX32" fmla="*/ 3190875 w 3438525"/>
              <a:gd name="connsiteY32" fmla="*/ 2247900 h 2524125"/>
              <a:gd name="connsiteX33" fmla="*/ 3124200 w 3438525"/>
              <a:gd name="connsiteY33" fmla="*/ 2095500 h 2524125"/>
              <a:gd name="connsiteX34" fmla="*/ 3190875 w 3438525"/>
              <a:gd name="connsiteY34" fmla="*/ 1914525 h 2524125"/>
              <a:gd name="connsiteX35" fmla="*/ 3257550 w 3438525"/>
              <a:gd name="connsiteY35" fmla="*/ 1800225 h 2524125"/>
              <a:gd name="connsiteX36" fmla="*/ 3400425 w 3438525"/>
              <a:gd name="connsiteY36" fmla="*/ 1714500 h 2524125"/>
              <a:gd name="connsiteX37" fmla="*/ 3438525 w 3438525"/>
              <a:gd name="connsiteY37" fmla="*/ 1628775 h 2524125"/>
              <a:gd name="connsiteX38" fmla="*/ 3438525 w 3438525"/>
              <a:gd name="connsiteY38" fmla="*/ 0 h 2524125"/>
              <a:gd name="connsiteX39" fmla="*/ 0 w 3438525"/>
              <a:gd name="connsiteY39" fmla="*/ 0 h 2524125"/>
              <a:gd name="connsiteX40" fmla="*/ 0 w 3438525"/>
              <a:gd name="connsiteY40" fmla="*/ 723900 h 2524125"/>
              <a:gd name="connsiteX0" fmla="*/ 0 w 3492500"/>
              <a:gd name="connsiteY0" fmla="*/ 844550 h 2524125"/>
              <a:gd name="connsiteX1" fmla="*/ 53975 w 3492500"/>
              <a:gd name="connsiteY1" fmla="*/ 2076450 h 2524125"/>
              <a:gd name="connsiteX2" fmla="*/ 196850 w 3492500"/>
              <a:gd name="connsiteY2" fmla="*/ 2114550 h 2524125"/>
              <a:gd name="connsiteX3" fmla="*/ 387350 w 3492500"/>
              <a:gd name="connsiteY3" fmla="*/ 2324100 h 2524125"/>
              <a:gd name="connsiteX4" fmla="*/ 539750 w 3492500"/>
              <a:gd name="connsiteY4" fmla="*/ 2495550 h 2524125"/>
              <a:gd name="connsiteX5" fmla="*/ 615950 w 3492500"/>
              <a:gd name="connsiteY5" fmla="*/ 2524125 h 2524125"/>
              <a:gd name="connsiteX6" fmla="*/ 825500 w 3492500"/>
              <a:gd name="connsiteY6" fmla="*/ 2400300 h 2524125"/>
              <a:gd name="connsiteX7" fmla="*/ 911225 w 3492500"/>
              <a:gd name="connsiteY7" fmla="*/ 2466975 h 2524125"/>
              <a:gd name="connsiteX8" fmla="*/ 977900 w 3492500"/>
              <a:gd name="connsiteY8" fmla="*/ 2266950 h 2524125"/>
              <a:gd name="connsiteX9" fmla="*/ 1054100 w 3492500"/>
              <a:gd name="connsiteY9" fmla="*/ 2238375 h 2524125"/>
              <a:gd name="connsiteX10" fmla="*/ 1092200 w 3492500"/>
              <a:gd name="connsiteY10" fmla="*/ 2162175 h 2524125"/>
              <a:gd name="connsiteX11" fmla="*/ 1301750 w 3492500"/>
              <a:gd name="connsiteY11" fmla="*/ 2181225 h 2524125"/>
              <a:gd name="connsiteX12" fmla="*/ 1377950 w 3492500"/>
              <a:gd name="connsiteY12" fmla="*/ 2152650 h 2524125"/>
              <a:gd name="connsiteX13" fmla="*/ 1377950 w 3492500"/>
              <a:gd name="connsiteY13" fmla="*/ 2152650 h 2524125"/>
              <a:gd name="connsiteX14" fmla="*/ 1416050 w 3492500"/>
              <a:gd name="connsiteY14" fmla="*/ 2095500 h 2524125"/>
              <a:gd name="connsiteX15" fmla="*/ 1711325 w 3492500"/>
              <a:gd name="connsiteY15" fmla="*/ 2000250 h 2524125"/>
              <a:gd name="connsiteX16" fmla="*/ 1968500 w 3492500"/>
              <a:gd name="connsiteY16" fmla="*/ 1924050 h 2524125"/>
              <a:gd name="connsiteX17" fmla="*/ 1968500 w 3492500"/>
              <a:gd name="connsiteY17" fmla="*/ 1924050 h 2524125"/>
              <a:gd name="connsiteX18" fmla="*/ 2082800 w 3492500"/>
              <a:gd name="connsiteY18" fmla="*/ 1895475 h 2524125"/>
              <a:gd name="connsiteX19" fmla="*/ 2149475 w 3492500"/>
              <a:gd name="connsiteY19" fmla="*/ 1885950 h 2524125"/>
              <a:gd name="connsiteX20" fmla="*/ 2320925 w 3492500"/>
              <a:gd name="connsiteY20" fmla="*/ 1933575 h 2524125"/>
              <a:gd name="connsiteX21" fmla="*/ 2320925 w 3492500"/>
              <a:gd name="connsiteY21" fmla="*/ 2000250 h 2524125"/>
              <a:gd name="connsiteX22" fmla="*/ 2549525 w 3492500"/>
              <a:gd name="connsiteY22" fmla="*/ 2057400 h 2524125"/>
              <a:gd name="connsiteX23" fmla="*/ 2578100 w 3492500"/>
              <a:gd name="connsiteY23" fmla="*/ 2190750 h 2524125"/>
              <a:gd name="connsiteX24" fmla="*/ 2616200 w 3492500"/>
              <a:gd name="connsiteY24" fmla="*/ 2257425 h 2524125"/>
              <a:gd name="connsiteX25" fmla="*/ 2749550 w 3492500"/>
              <a:gd name="connsiteY25" fmla="*/ 2295525 h 2524125"/>
              <a:gd name="connsiteX26" fmla="*/ 2863850 w 3492500"/>
              <a:gd name="connsiteY26" fmla="*/ 2295525 h 2524125"/>
              <a:gd name="connsiteX27" fmla="*/ 2987675 w 3492500"/>
              <a:gd name="connsiteY27" fmla="*/ 2343150 h 2524125"/>
              <a:gd name="connsiteX28" fmla="*/ 3063875 w 3492500"/>
              <a:gd name="connsiteY28" fmla="*/ 2352675 h 2524125"/>
              <a:gd name="connsiteX29" fmla="*/ 3092450 w 3492500"/>
              <a:gd name="connsiteY29" fmla="*/ 2381250 h 2524125"/>
              <a:gd name="connsiteX30" fmla="*/ 3168650 w 3492500"/>
              <a:gd name="connsiteY30" fmla="*/ 2352675 h 2524125"/>
              <a:gd name="connsiteX31" fmla="*/ 3216275 w 3492500"/>
              <a:gd name="connsiteY31" fmla="*/ 2352675 h 2524125"/>
              <a:gd name="connsiteX32" fmla="*/ 3244850 w 3492500"/>
              <a:gd name="connsiteY32" fmla="*/ 2247900 h 2524125"/>
              <a:gd name="connsiteX33" fmla="*/ 3178175 w 3492500"/>
              <a:gd name="connsiteY33" fmla="*/ 2095500 h 2524125"/>
              <a:gd name="connsiteX34" fmla="*/ 3244850 w 3492500"/>
              <a:gd name="connsiteY34" fmla="*/ 1914525 h 2524125"/>
              <a:gd name="connsiteX35" fmla="*/ 3311525 w 3492500"/>
              <a:gd name="connsiteY35" fmla="*/ 1800225 h 2524125"/>
              <a:gd name="connsiteX36" fmla="*/ 3454400 w 3492500"/>
              <a:gd name="connsiteY36" fmla="*/ 1714500 h 2524125"/>
              <a:gd name="connsiteX37" fmla="*/ 3492500 w 3492500"/>
              <a:gd name="connsiteY37" fmla="*/ 1628775 h 2524125"/>
              <a:gd name="connsiteX38" fmla="*/ 3492500 w 3492500"/>
              <a:gd name="connsiteY38" fmla="*/ 0 h 2524125"/>
              <a:gd name="connsiteX39" fmla="*/ 53975 w 3492500"/>
              <a:gd name="connsiteY39" fmla="*/ 0 h 2524125"/>
              <a:gd name="connsiteX40" fmla="*/ 0 w 3492500"/>
              <a:gd name="connsiteY40" fmla="*/ 844550 h 2524125"/>
              <a:gd name="connsiteX0" fmla="*/ 0 w 3492500"/>
              <a:gd name="connsiteY0" fmla="*/ 844550 h 2524125"/>
              <a:gd name="connsiteX1" fmla="*/ 53975 w 3492500"/>
              <a:gd name="connsiteY1" fmla="*/ 2076450 h 2524125"/>
              <a:gd name="connsiteX2" fmla="*/ 196850 w 3492500"/>
              <a:gd name="connsiteY2" fmla="*/ 2114550 h 2524125"/>
              <a:gd name="connsiteX3" fmla="*/ 387350 w 3492500"/>
              <a:gd name="connsiteY3" fmla="*/ 2324100 h 2524125"/>
              <a:gd name="connsiteX4" fmla="*/ 539750 w 3492500"/>
              <a:gd name="connsiteY4" fmla="*/ 2495550 h 2524125"/>
              <a:gd name="connsiteX5" fmla="*/ 615950 w 3492500"/>
              <a:gd name="connsiteY5" fmla="*/ 2524125 h 2524125"/>
              <a:gd name="connsiteX6" fmla="*/ 825500 w 3492500"/>
              <a:gd name="connsiteY6" fmla="*/ 2400300 h 2524125"/>
              <a:gd name="connsiteX7" fmla="*/ 911225 w 3492500"/>
              <a:gd name="connsiteY7" fmla="*/ 2466975 h 2524125"/>
              <a:gd name="connsiteX8" fmla="*/ 977900 w 3492500"/>
              <a:gd name="connsiteY8" fmla="*/ 2266950 h 2524125"/>
              <a:gd name="connsiteX9" fmla="*/ 1054100 w 3492500"/>
              <a:gd name="connsiteY9" fmla="*/ 2238375 h 2524125"/>
              <a:gd name="connsiteX10" fmla="*/ 1092200 w 3492500"/>
              <a:gd name="connsiteY10" fmla="*/ 2162175 h 2524125"/>
              <a:gd name="connsiteX11" fmla="*/ 1301750 w 3492500"/>
              <a:gd name="connsiteY11" fmla="*/ 2181225 h 2524125"/>
              <a:gd name="connsiteX12" fmla="*/ 1377950 w 3492500"/>
              <a:gd name="connsiteY12" fmla="*/ 2152650 h 2524125"/>
              <a:gd name="connsiteX13" fmla="*/ 1377950 w 3492500"/>
              <a:gd name="connsiteY13" fmla="*/ 2152650 h 2524125"/>
              <a:gd name="connsiteX14" fmla="*/ 1416050 w 3492500"/>
              <a:gd name="connsiteY14" fmla="*/ 2095500 h 2524125"/>
              <a:gd name="connsiteX15" fmla="*/ 1711325 w 3492500"/>
              <a:gd name="connsiteY15" fmla="*/ 2000250 h 2524125"/>
              <a:gd name="connsiteX16" fmla="*/ 1968500 w 3492500"/>
              <a:gd name="connsiteY16" fmla="*/ 1924050 h 2524125"/>
              <a:gd name="connsiteX17" fmla="*/ 1968500 w 3492500"/>
              <a:gd name="connsiteY17" fmla="*/ 1924050 h 2524125"/>
              <a:gd name="connsiteX18" fmla="*/ 2082800 w 3492500"/>
              <a:gd name="connsiteY18" fmla="*/ 1895475 h 2524125"/>
              <a:gd name="connsiteX19" fmla="*/ 2149475 w 3492500"/>
              <a:gd name="connsiteY19" fmla="*/ 1885950 h 2524125"/>
              <a:gd name="connsiteX20" fmla="*/ 2320925 w 3492500"/>
              <a:gd name="connsiteY20" fmla="*/ 1933575 h 2524125"/>
              <a:gd name="connsiteX21" fmla="*/ 2320925 w 3492500"/>
              <a:gd name="connsiteY21" fmla="*/ 2000250 h 2524125"/>
              <a:gd name="connsiteX22" fmla="*/ 2549525 w 3492500"/>
              <a:gd name="connsiteY22" fmla="*/ 2057400 h 2524125"/>
              <a:gd name="connsiteX23" fmla="*/ 2578100 w 3492500"/>
              <a:gd name="connsiteY23" fmla="*/ 2190750 h 2524125"/>
              <a:gd name="connsiteX24" fmla="*/ 2616200 w 3492500"/>
              <a:gd name="connsiteY24" fmla="*/ 2257425 h 2524125"/>
              <a:gd name="connsiteX25" fmla="*/ 2749550 w 3492500"/>
              <a:gd name="connsiteY25" fmla="*/ 2295525 h 2524125"/>
              <a:gd name="connsiteX26" fmla="*/ 2863850 w 3492500"/>
              <a:gd name="connsiteY26" fmla="*/ 2295525 h 2524125"/>
              <a:gd name="connsiteX27" fmla="*/ 2987675 w 3492500"/>
              <a:gd name="connsiteY27" fmla="*/ 2343150 h 2524125"/>
              <a:gd name="connsiteX28" fmla="*/ 3063875 w 3492500"/>
              <a:gd name="connsiteY28" fmla="*/ 2352675 h 2524125"/>
              <a:gd name="connsiteX29" fmla="*/ 3092450 w 3492500"/>
              <a:gd name="connsiteY29" fmla="*/ 2381250 h 2524125"/>
              <a:gd name="connsiteX30" fmla="*/ 3168650 w 3492500"/>
              <a:gd name="connsiteY30" fmla="*/ 2352675 h 2524125"/>
              <a:gd name="connsiteX31" fmla="*/ 3216275 w 3492500"/>
              <a:gd name="connsiteY31" fmla="*/ 2352675 h 2524125"/>
              <a:gd name="connsiteX32" fmla="*/ 3244850 w 3492500"/>
              <a:gd name="connsiteY32" fmla="*/ 2247900 h 2524125"/>
              <a:gd name="connsiteX33" fmla="*/ 3178175 w 3492500"/>
              <a:gd name="connsiteY33" fmla="*/ 2095500 h 2524125"/>
              <a:gd name="connsiteX34" fmla="*/ 3244850 w 3492500"/>
              <a:gd name="connsiteY34" fmla="*/ 1914525 h 2524125"/>
              <a:gd name="connsiteX35" fmla="*/ 3311525 w 3492500"/>
              <a:gd name="connsiteY35" fmla="*/ 1800225 h 2524125"/>
              <a:gd name="connsiteX36" fmla="*/ 3454400 w 3492500"/>
              <a:gd name="connsiteY36" fmla="*/ 1714500 h 2524125"/>
              <a:gd name="connsiteX37" fmla="*/ 3492500 w 3492500"/>
              <a:gd name="connsiteY37" fmla="*/ 1628775 h 2524125"/>
              <a:gd name="connsiteX38" fmla="*/ 3492500 w 3492500"/>
              <a:gd name="connsiteY38" fmla="*/ 0 h 2524125"/>
              <a:gd name="connsiteX39" fmla="*/ 384175 w 3492500"/>
              <a:gd name="connsiteY39" fmla="*/ 225425 h 2524125"/>
              <a:gd name="connsiteX40" fmla="*/ 0 w 3492500"/>
              <a:gd name="connsiteY40" fmla="*/ 844550 h 2524125"/>
              <a:gd name="connsiteX0" fmla="*/ 0 w 3502025"/>
              <a:gd name="connsiteY0" fmla="*/ 939800 h 2524125"/>
              <a:gd name="connsiteX1" fmla="*/ 63500 w 3502025"/>
              <a:gd name="connsiteY1" fmla="*/ 2076450 h 2524125"/>
              <a:gd name="connsiteX2" fmla="*/ 206375 w 3502025"/>
              <a:gd name="connsiteY2" fmla="*/ 2114550 h 2524125"/>
              <a:gd name="connsiteX3" fmla="*/ 396875 w 3502025"/>
              <a:gd name="connsiteY3" fmla="*/ 2324100 h 2524125"/>
              <a:gd name="connsiteX4" fmla="*/ 549275 w 3502025"/>
              <a:gd name="connsiteY4" fmla="*/ 2495550 h 2524125"/>
              <a:gd name="connsiteX5" fmla="*/ 625475 w 3502025"/>
              <a:gd name="connsiteY5" fmla="*/ 2524125 h 2524125"/>
              <a:gd name="connsiteX6" fmla="*/ 835025 w 3502025"/>
              <a:gd name="connsiteY6" fmla="*/ 2400300 h 2524125"/>
              <a:gd name="connsiteX7" fmla="*/ 920750 w 3502025"/>
              <a:gd name="connsiteY7" fmla="*/ 2466975 h 2524125"/>
              <a:gd name="connsiteX8" fmla="*/ 987425 w 3502025"/>
              <a:gd name="connsiteY8" fmla="*/ 2266950 h 2524125"/>
              <a:gd name="connsiteX9" fmla="*/ 1063625 w 3502025"/>
              <a:gd name="connsiteY9" fmla="*/ 2238375 h 2524125"/>
              <a:gd name="connsiteX10" fmla="*/ 1101725 w 3502025"/>
              <a:gd name="connsiteY10" fmla="*/ 2162175 h 2524125"/>
              <a:gd name="connsiteX11" fmla="*/ 1311275 w 3502025"/>
              <a:gd name="connsiteY11" fmla="*/ 2181225 h 2524125"/>
              <a:gd name="connsiteX12" fmla="*/ 1387475 w 3502025"/>
              <a:gd name="connsiteY12" fmla="*/ 2152650 h 2524125"/>
              <a:gd name="connsiteX13" fmla="*/ 1387475 w 3502025"/>
              <a:gd name="connsiteY13" fmla="*/ 2152650 h 2524125"/>
              <a:gd name="connsiteX14" fmla="*/ 1425575 w 3502025"/>
              <a:gd name="connsiteY14" fmla="*/ 2095500 h 2524125"/>
              <a:gd name="connsiteX15" fmla="*/ 1720850 w 3502025"/>
              <a:gd name="connsiteY15" fmla="*/ 2000250 h 2524125"/>
              <a:gd name="connsiteX16" fmla="*/ 1978025 w 3502025"/>
              <a:gd name="connsiteY16" fmla="*/ 1924050 h 2524125"/>
              <a:gd name="connsiteX17" fmla="*/ 1978025 w 3502025"/>
              <a:gd name="connsiteY17" fmla="*/ 1924050 h 2524125"/>
              <a:gd name="connsiteX18" fmla="*/ 2092325 w 3502025"/>
              <a:gd name="connsiteY18" fmla="*/ 1895475 h 2524125"/>
              <a:gd name="connsiteX19" fmla="*/ 2159000 w 3502025"/>
              <a:gd name="connsiteY19" fmla="*/ 1885950 h 2524125"/>
              <a:gd name="connsiteX20" fmla="*/ 2330450 w 3502025"/>
              <a:gd name="connsiteY20" fmla="*/ 1933575 h 2524125"/>
              <a:gd name="connsiteX21" fmla="*/ 2330450 w 3502025"/>
              <a:gd name="connsiteY21" fmla="*/ 2000250 h 2524125"/>
              <a:gd name="connsiteX22" fmla="*/ 2559050 w 3502025"/>
              <a:gd name="connsiteY22" fmla="*/ 2057400 h 2524125"/>
              <a:gd name="connsiteX23" fmla="*/ 2587625 w 3502025"/>
              <a:gd name="connsiteY23" fmla="*/ 2190750 h 2524125"/>
              <a:gd name="connsiteX24" fmla="*/ 2625725 w 3502025"/>
              <a:gd name="connsiteY24" fmla="*/ 2257425 h 2524125"/>
              <a:gd name="connsiteX25" fmla="*/ 2759075 w 3502025"/>
              <a:gd name="connsiteY25" fmla="*/ 2295525 h 2524125"/>
              <a:gd name="connsiteX26" fmla="*/ 2873375 w 3502025"/>
              <a:gd name="connsiteY26" fmla="*/ 2295525 h 2524125"/>
              <a:gd name="connsiteX27" fmla="*/ 2997200 w 3502025"/>
              <a:gd name="connsiteY27" fmla="*/ 2343150 h 2524125"/>
              <a:gd name="connsiteX28" fmla="*/ 3073400 w 3502025"/>
              <a:gd name="connsiteY28" fmla="*/ 2352675 h 2524125"/>
              <a:gd name="connsiteX29" fmla="*/ 3101975 w 3502025"/>
              <a:gd name="connsiteY29" fmla="*/ 2381250 h 2524125"/>
              <a:gd name="connsiteX30" fmla="*/ 3178175 w 3502025"/>
              <a:gd name="connsiteY30" fmla="*/ 2352675 h 2524125"/>
              <a:gd name="connsiteX31" fmla="*/ 3225800 w 3502025"/>
              <a:gd name="connsiteY31" fmla="*/ 2352675 h 2524125"/>
              <a:gd name="connsiteX32" fmla="*/ 3254375 w 3502025"/>
              <a:gd name="connsiteY32" fmla="*/ 2247900 h 2524125"/>
              <a:gd name="connsiteX33" fmla="*/ 3187700 w 3502025"/>
              <a:gd name="connsiteY33" fmla="*/ 2095500 h 2524125"/>
              <a:gd name="connsiteX34" fmla="*/ 3254375 w 3502025"/>
              <a:gd name="connsiteY34" fmla="*/ 1914525 h 2524125"/>
              <a:gd name="connsiteX35" fmla="*/ 3321050 w 3502025"/>
              <a:gd name="connsiteY35" fmla="*/ 1800225 h 2524125"/>
              <a:gd name="connsiteX36" fmla="*/ 3463925 w 3502025"/>
              <a:gd name="connsiteY36" fmla="*/ 1714500 h 2524125"/>
              <a:gd name="connsiteX37" fmla="*/ 3502025 w 3502025"/>
              <a:gd name="connsiteY37" fmla="*/ 1628775 h 2524125"/>
              <a:gd name="connsiteX38" fmla="*/ 3502025 w 3502025"/>
              <a:gd name="connsiteY38" fmla="*/ 0 h 2524125"/>
              <a:gd name="connsiteX39" fmla="*/ 393700 w 3502025"/>
              <a:gd name="connsiteY39" fmla="*/ 225425 h 2524125"/>
              <a:gd name="connsiteX40" fmla="*/ 0 w 3502025"/>
              <a:gd name="connsiteY40" fmla="*/ 939800 h 2524125"/>
              <a:gd name="connsiteX0" fmla="*/ 0 w 3502025"/>
              <a:gd name="connsiteY0" fmla="*/ 714375 h 2298700"/>
              <a:gd name="connsiteX1" fmla="*/ 63500 w 3502025"/>
              <a:gd name="connsiteY1" fmla="*/ 1851025 h 2298700"/>
              <a:gd name="connsiteX2" fmla="*/ 206375 w 3502025"/>
              <a:gd name="connsiteY2" fmla="*/ 1889125 h 2298700"/>
              <a:gd name="connsiteX3" fmla="*/ 396875 w 3502025"/>
              <a:gd name="connsiteY3" fmla="*/ 2098675 h 2298700"/>
              <a:gd name="connsiteX4" fmla="*/ 549275 w 3502025"/>
              <a:gd name="connsiteY4" fmla="*/ 2270125 h 2298700"/>
              <a:gd name="connsiteX5" fmla="*/ 625475 w 3502025"/>
              <a:gd name="connsiteY5" fmla="*/ 2298700 h 2298700"/>
              <a:gd name="connsiteX6" fmla="*/ 835025 w 3502025"/>
              <a:gd name="connsiteY6" fmla="*/ 2174875 h 2298700"/>
              <a:gd name="connsiteX7" fmla="*/ 920750 w 3502025"/>
              <a:gd name="connsiteY7" fmla="*/ 2241550 h 2298700"/>
              <a:gd name="connsiteX8" fmla="*/ 987425 w 3502025"/>
              <a:gd name="connsiteY8" fmla="*/ 2041525 h 2298700"/>
              <a:gd name="connsiteX9" fmla="*/ 1063625 w 3502025"/>
              <a:gd name="connsiteY9" fmla="*/ 2012950 h 2298700"/>
              <a:gd name="connsiteX10" fmla="*/ 1101725 w 3502025"/>
              <a:gd name="connsiteY10" fmla="*/ 1936750 h 2298700"/>
              <a:gd name="connsiteX11" fmla="*/ 1311275 w 3502025"/>
              <a:gd name="connsiteY11" fmla="*/ 1955800 h 2298700"/>
              <a:gd name="connsiteX12" fmla="*/ 1387475 w 3502025"/>
              <a:gd name="connsiteY12" fmla="*/ 1927225 h 2298700"/>
              <a:gd name="connsiteX13" fmla="*/ 1387475 w 3502025"/>
              <a:gd name="connsiteY13" fmla="*/ 1927225 h 2298700"/>
              <a:gd name="connsiteX14" fmla="*/ 1425575 w 3502025"/>
              <a:gd name="connsiteY14" fmla="*/ 1870075 h 2298700"/>
              <a:gd name="connsiteX15" fmla="*/ 1720850 w 3502025"/>
              <a:gd name="connsiteY15" fmla="*/ 1774825 h 2298700"/>
              <a:gd name="connsiteX16" fmla="*/ 1978025 w 3502025"/>
              <a:gd name="connsiteY16" fmla="*/ 1698625 h 2298700"/>
              <a:gd name="connsiteX17" fmla="*/ 1978025 w 3502025"/>
              <a:gd name="connsiteY17" fmla="*/ 1698625 h 2298700"/>
              <a:gd name="connsiteX18" fmla="*/ 2092325 w 3502025"/>
              <a:gd name="connsiteY18" fmla="*/ 1670050 h 2298700"/>
              <a:gd name="connsiteX19" fmla="*/ 2159000 w 3502025"/>
              <a:gd name="connsiteY19" fmla="*/ 1660525 h 2298700"/>
              <a:gd name="connsiteX20" fmla="*/ 2330450 w 3502025"/>
              <a:gd name="connsiteY20" fmla="*/ 1708150 h 2298700"/>
              <a:gd name="connsiteX21" fmla="*/ 2330450 w 3502025"/>
              <a:gd name="connsiteY21" fmla="*/ 1774825 h 2298700"/>
              <a:gd name="connsiteX22" fmla="*/ 2559050 w 3502025"/>
              <a:gd name="connsiteY22" fmla="*/ 1831975 h 2298700"/>
              <a:gd name="connsiteX23" fmla="*/ 2587625 w 3502025"/>
              <a:gd name="connsiteY23" fmla="*/ 1965325 h 2298700"/>
              <a:gd name="connsiteX24" fmla="*/ 2625725 w 3502025"/>
              <a:gd name="connsiteY24" fmla="*/ 2032000 h 2298700"/>
              <a:gd name="connsiteX25" fmla="*/ 2759075 w 3502025"/>
              <a:gd name="connsiteY25" fmla="*/ 2070100 h 2298700"/>
              <a:gd name="connsiteX26" fmla="*/ 2873375 w 3502025"/>
              <a:gd name="connsiteY26" fmla="*/ 2070100 h 2298700"/>
              <a:gd name="connsiteX27" fmla="*/ 2997200 w 3502025"/>
              <a:gd name="connsiteY27" fmla="*/ 2117725 h 2298700"/>
              <a:gd name="connsiteX28" fmla="*/ 3073400 w 3502025"/>
              <a:gd name="connsiteY28" fmla="*/ 2127250 h 2298700"/>
              <a:gd name="connsiteX29" fmla="*/ 3101975 w 3502025"/>
              <a:gd name="connsiteY29" fmla="*/ 2155825 h 2298700"/>
              <a:gd name="connsiteX30" fmla="*/ 3178175 w 3502025"/>
              <a:gd name="connsiteY30" fmla="*/ 2127250 h 2298700"/>
              <a:gd name="connsiteX31" fmla="*/ 3225800 w 3502025"/>
              <a:gd name="connsiteY31" fmla="*/ 2127250 h 2298700"/>
              <a:gd name="connsiteX32" fmla="*/ 3254375 w 3502025"/>
              <a:gd name="connsiteY32" fmla="*/ 2022475 h 2298700"/>
              <a:gd name="connsiteX33" fmla="*/ 3187700 w 3502025"/>
              <a:gd name="connsiteY33" fmla="*/ 1870075 h 2298700"/>
              <a:gd name="connsiteX34" fmla="*/ 3254375 w 3502025"/>
              <a:gd name="connsiteY34" fmla="*/ 1689100 h 2298700"/>
              <a:gd name="connsiteX35" fmla="*/ 3321050 w 3502025"/>
              <a:gd name="connsiteY35" fmla="*/ 1574800 h 2298700"/>
              <a:gd name="connsiteX36" fmla="*/ 3463925 w 3502025"/>
              <a:gd name="connsiteY36" fmla="*/ 1489075 h 2298700"/>
              <a:gd name="connsiteX37" fmla="*/ 3502025 w 3502025"/>
              <a:gd name="connsiteY37" fmla="*/ 1403350 h 2298700"/>
              <a:gd name="connsiteX38" fmla="*/ 3498850 w 3502025"/>
              <a:gd name="connsiteY38" fmla="*/ 177800 h 2298700"/>
              <a:gd name="connsiteX39" fmla="*/ 393700 w 3502025"/>
              <a:gd name="connsiteY39" fmla="*/ 0 h 2298700"/>
              <a:gd name="connsiteX40" fmla="*/ 0 w 3502025"/>
              <a:gd name="connsiteY40" fmla="*/ 714375 h 2298700"/>
              <a:gd name="connsiteX0" fmla="*/ 0 w 3502025"/>
              <a:gd name="connsiteY0" fmla="*/ 714375 h 2298700"/>
              <a:gd name="connsiteX1" fmla="*/ 63500 w 3502025"/>
              <a:gd name="connsiteY1" fmla="*/ 1851025 h 2298700"/>
              <a:gd name="connsiteX2" fmla="*/ 206375 w 3502025"/>
              <a:gd name="connsiteY2" fmla="*/ 1889125 h 2298700"/>
              <a:gd name="connsiteX3" fmla="*/ 396875 w 3502025"/>
              <a:gd name="connsiteY3" fmla="*/ 2098675 h 2298700"/>
              <a:gd name="connsiteX4" fmla="*/ 549275 w 3502025"/>
              <a:gd name="connsiteY4" fmla="*/ 2270125 h 2298700"/>
              <a:gd name="connsiteX5" fmla="*/ 625475 w 3502025"/>
              <a:gd name="connsiteY5" fmla="*/ 2298700 h 2298700"/>
              <a:gd name="connsiteX6" fmla="*/ 835025 w 3502025"/>
              <a:gd name="connsiteY6" fmla="*/ 2174875 h 2298700"/>
              <a:gd name="connsiteX7" fmla="*/ 920750 w 3502025"/>
              <a:gd name="connsiteY7" fmla="*/ 2241550 h 2298700"/>
              <a:gd name="connsiteX8" fmla="*/ 987425 w 3502025"/>
              <a:gd name="connsiteY8" fmla="*/ 2041525 h 2298700"/>
              <a:gd name="connsiteX9" fmla="*/ 1063625 w 3502025"/>
              <a:gd name="connsiteY9" fmla="*/ 2012950 h 2298700"/>
              <a:gd name="connsiteX10" fmla="*/ 1101725 w 3502025"/>
              <a:gd name="connsiteY10" fmla="*/ 1936750 h 2298700"/>
              <a:gd name="connsiteX11" fmla="*/ 1311275 w 3502025"/>
              <a:gd name="connsiteY11" fmla="*/ 1955800 h 2298700"/>
              <a:gd name="connsiteX12" fmla="*/ 1387475 w 3502025"/>
              <a:gd name="connsiteY12" fmla="*/ 1927225 h 2298700"/>
              <a:gd name="connsiteX13" fmla="*/ 1387475 w 3502025"/>
              <a:gd name="connsiteY13" fmla="*/ 1927225 h 2298700"/>
              <a:gd name="connsiteX14" fmla="*/ 1425575 w 3502025"/>
              <a:gd name="connsiteY14" fmla="*/ 1870075 h 2298700"/>
              <a:gd name="connsiteX15" fmla="*/ 1720850 w 3502025"/>
              <a:gd name="connsiteY15" fmla="*/ 1774825 h 2298700"/>
              <a:gd name="connsiteX16" fmla="*/ 1978025 w 3502025"/>
              <a:gd name="connsiteY16" fmla="*/ 1698625 h 2298700"/>
              <a:gd name="connsiteX17" fmla="*/ 1978025 w 3502025"/>
              <a:gd name="connsiteY17" fmla="*/ 1698625 h 2298700"/>
              <a:gd name="connsiteX18" fmla="*/ 2092325 w 3502025"/>
              <a:gd name="connsiteY18" fmla="*/ 1670050 h 2298700"/>
              <a:gd name="connsiteX19" fmla="*/ 2159000 w 3502025"/>
              <a:gd name="connsiteY19" fmla="*/ 1660525 h 2298700"/>
              <a:gd name="connsiteX20" fmla="*/ 2330450 w 3502025"/>
              <a:gd name="connsiteY20" fmla="*/ 1708150 h 2298700"/>
              <a:gd name="connsiteX21" fmla="*/ 2330450 w 3502025"/>
              <a:gd name="connsiteY21" fmla="*/ 1774825 h 2298700"/>
              <a:gd name="connsiteX22" fmla="*/ 2559050 w 3502025"/>
              <a:gd name="connsiteY22" fmla="*/ 1831975 h 2298700"/>
              <a:gd name="connsiteX23" fmla="*/ 2587625 w 3502025"/>
              <a:gd name="connsiteY23" fmla="*/ 1965325 h 2298700"/>
              <a:gd name="connsiteX24" fmla="*/ 2625725 w 3502025"/>
              <a:gd name="connsiteY24" fmla="*/ 2032000 h 2298700"/>
              <a:gd name="connsiteX25" fmla="*/ 2759075 w 3502025"/>
              <a:gd name="connsiteY25" fmla="*/ 2070100 h 2298700"/>
              <a:gd name="connsiteX26" fmla="*/ 2873375 w 3502025"/>
              <a:gd name="connsiteY26" fmla="*/ 2070100 h 2298700"/>
              <a:gd name="connsiteX27" fmla="*/ 2997200 w 3502025"/>
              <a:gd name="connsiteY27" fmla="*/ 2117725 h 2298700"/>
              <a:gd name="connsiteX28" fmla="*/ 3073400 w 3502025"/>
              <a:gd name="connsiteY28" fmla="*/ 2127250 h 2298700"/>
              <a:gd name="connsiteX29" fmla="*/ 3101975 w 3502025"/>
              <a:gd name="connsiteY29" fmla="*/ 2155825 h 2298700"/>
              <a:gd name="connsiteX30" fmla="*/ 3178175 w 3502025"/>
              <a:gd name="connsiteY30" fmla="*/ 2127250 h 2298700"/>
              <a:gd name="connsiteX31" fmla="*/ 3225800 w 3502025"/>
              <a:gd name="connsiteY31" fmla="*/ 2127250 h 2298700"/>
              <a:gd name="connsiteX32" fmla="*/ 3254375 w 3502025"/>
              <a:gd name="connsiteY32" fmla="*/ 2022475 h 2298700"/>
              <a:gd name="connsiteX33" fmla="*/ 3187700 w 3502025"/>
              <a:gd name="connsiteY33" fmla="*/ 1870075 h 2298700"/>
              <a:gd name="connsiteX34" fmla="*/ 3254375 w 3502025"/>
              <a:gd name="connsiteY34" fmla="*/ 1689100 h 2298700"/>
              <a:gd name="connsiteX35" fmla="*/ 3321050 w 3502025"/>
              <a:gd name="connsiteY35" fmla="*/ 1574800 h 2298700"/>
              <a:gd name="connsiteX36" fmla="*/ 3463925 w 3502025"/>
              <a:gd name="connsiteY36" fmla="*/ 1489075 h 2298700"/>
              <a:gd name="connsiteX37" fmla="*/ 3502025 w 3502025"/>
              <a:gd name="connsiteY37" fmla="*/ 1403350 h 2298700"/>
              <a:gd name="connsiteX38" fmla="*/ 3498850 w 3502025"/>
              <a:gd name="connsiteY38" fmla="*/ 177800 h 2298700"/>
              <a:gd name="connsiteX39" fmla="*/ 2289176 w 3502025"/>
              <a:gd name="connsiteY39" fmla="*/ 107949 h 2298700"/>
              <a:gd name="connsiteX40" fmla="*/ 393700 w 3502025"/>
              <a:gd name="connsiteY40" fmla="*/ 0 h 2298700"/>
              <a:gd name="connsiteX41" fmla="*/ 0 w 3502025"/>
              <a:gd name="connsiteY41" fmla="*/ 714375 h 2298700"/>
              <a:gd name="connsiteX0" fmla="*/ 0 w 3502025"/>
              <a:gd name="connsiteY0" fmla="*/ 752476 h 2336801"/>
              <a:gd name="connsiteX1" fmla="*/ 63500 w 3502025"/>
              <a:gd name="connsiteY1" fmla="*/ 1889126 h 2336801"/>
              <a:gd name="connsiteX2" fmla="*/ 206375 w 3502025"/>
              <a:gd name="connsiteY2" fmla="*/ 1927226 h 2336801"/>
              <a:gd name="connsiteX3" fmla="*/ 396875 w 3502025"/>
              <a:gd name="connsiteY3" fmla="*/ 2136776 h 2336801"/>
              <a:gd name="connsiteX4" fmla="*/ 549275 w 3502025"/>
              <a:gd name="connsiteY4" fmla="*/ 2308226 h 2336801"/>
              <a:gd name="connsiteX5" fmla="*/ 625475 w 3502025"/>
              <a:gd name="connsiteY5" fmla="*/ 2336801 h 2336801"/>
              <a:gd name="connsiteX6" fmla="*/ 835025 w 3502025"/>
              <a:gd name="connsiteY6" fmla="*/ 2212976 h 2336801"/>
              <a:gd name="connsiteX7" fmla="*/ 920750 w 3502025"/>
              <a:gd name="connsiteY7" fmla="*/ 2279651 h 2336801"/>
              <a:gd name="connsiteX8" fmla="*/ 987425 w 3502025"/>
              <a:gd name="connsiteY8" fmla="*/ 2079626 h 2336801"/>
              <a:gd name="connsiteX9" fmla="*/ 1063625 w 3502025"/>
              <a:gd name="connsiteY9" fmla="*/ 2051051 h 2336801"/>
              <a:gd name="connsiteX10" fmla="*/ 1101725 w 3502025"/>
              <a:gd name="connsiteY10" fmla="*/ 1974851 h 2336801"/>
              <a:gd name="connsiteX11" fmla="*/ 1311275 w 3502025"/>
              <a:gd name="connsiteY11" fmla="*/ 1993901 h 2336801"/>
              <a:gd name="connsiteX12" fmla="*/ 1387475 w 3502025"/>
              <a:gd name="connsiteY12" fmla="*/ 1965326 h 2336801"/>
              <a:gd name="connsiteX13" fmla="*/ 1387475 w 3502025"/>
              <a:gd name="connsiteY13" fmla="*/ 1965326 h 2336801"/>
              <a:gd name="connsiteX14" fmla="*/ 1425575 w 3502025"/>
              <a:gd name="connsiteY14" fmla="*/ 1908176 h 2336801"/>
              <a:gd name="connsiteX15" fmla="*/ 1720850 w 3502025"/>
              <a:gd name="connsiteY15" fmla="*/ 1812926 h 2336801"/>
              <a:gd name="connsiteX16" fmla="*/ 1978025 w 3502025"/>
              <a:gd name="connsiteY16" fmla="*/ 1736726 h 2336801"/>
              <a:gd name="connsiteX17" fmla="*/ 1978025 w 3502025"/>
              <a:gd name="connsiteY17" fmla="*/ 1736726 h 2336801"/>
              <a:gd name="connsiteX18" fmla="*/ 2092325 w 3502025"/>
              <a:gd name="connsiteY18" fmla="*/ 1708151 h 2336801"/>
              <a:gd name="connsiteX19" fmla="*/ 2159000 w 3502025"/>
              <a:gd name="connsiteY19" fmla="*/ 1698626 h 2336801"/>
              <a:gd name="connsiteX20" fmla="*/ 2330450 w 3502025"/>
              <a:gd name="connsiteY20" fmla="*/ 1746251 h 2336801"/>
              <a:gd name="connsiteX21" fmla="*/ 2330450 w 3502025"/>
              <a:gd name="connsiteY21" fmla="*/ 1812926 h 2336801"/>
              <a:gd name="connsiteX22" fmla="*/ 2559050 w 3502025"/>
              <a:gd name="connsiteY22" fmla="*/ 1870076 h 2336801"/>
              <a:gd name="connsiteX23" fmla="*/ 2587625 w 3502025"/>
              <a:gd name="connsiteY23" fmla="*/ 2003426 h 2336801"/>
              <a:gd name="connsiteX24" fmla="*/ 2625725 w 3502025"/>
              <a:gd name="connsiteY24" fmla="*/ 2070101 h 2336801"/>
              <a:gd name="connsiteX25" fmla="*/ 2759075 w 3502025"/>
              <a:gd name="connsiteY25" fmla="*/ 2108201 h 2336801"/>
              <a:gd name="connsiteX26" fmla="*/ 2873375 w 3502025"/>
              <a:gd name="connsiteY26" fmla="*/ 2108201 h 2336801"/>
              <a:gd name="connsiteX27" fmla="*/ 2997200 w 3502025"/>
              <a:gd name="connsiteY27" fmla="*/ 2155826 h 2336801"/>
              <a:gd name="connsiteX28" fmla="*/ 3073400 w 3502025"/>
              <a:gd name="connsiteY28" fmla="*/ 2165351 h 2336801"/>
              <a:gd name="connsiteX29" fmla="*/ 3101975 w 3502025"/>
              <a:gd name="connsiteY29" fmla="*/ 2193926 h 2336801"/>
              <a:gd name="connsiteX30" fmla="*/ 3178175 w 3502025"/>
              <a:gd name="connsiteY30" fmla="*/ 2165351 h 2336801"/>
              <a:gd name="connsiteX31" fmla="*/ 3225800 w 3502025"/>
              <a:gd name="connsiteY31" fmla="*/ 2165351 h 2336801"/>
              <a:gd name="connsiteX32" fmla="*/ 3254375 w 3502025"/>
              <a:gd name="connsiteY32" fmla="*/ 2060576 h 2336801"/>
              <a:gd name="connsiteX33" fmla="*/ 3187700 w 3502025"/>
              <a:gd name="connsiteY33" fmla="*/ 1908176 h 2336801"/>
              <a:gd name="connsiteX34" fmla="*/ 3254375 w 3502025"/>
              <a:gd name="connsiteY34" fmla="*/ 1727201 h 2336801"/>
              <a:gd name="connsiteX35" fmla="*/ 3321050 w 3502025"/>
              <a:gd name="connsiteY35" fmla="*/ 1612901 h 2336801"/>
              <a:gd name="connsiteX36" fmla="*/ 3463925 w 3502025"/>
              <a:gd name="connsiteY36" fmla="*/ 1527176 h 2336801"/>
              <a:gd name="connsiteX37" fmla="*/ 3502025 w 3502025"/>
              <a:gd name="connsiteY37" fmla="*/ 1441451 h 2336801"/>
              <a:gd name="connsiteX38" fmla="*/ 3498850 w 3502025"/>
              <a:gd name="connsiteY38" fmla="*/ 215901 h 2336801"/>
              <a:gd name="connsiteX39" fmla="*/ 2273301 w 3502025"/>
              <a:gd name="connsiteY39" fmla="*/ 0 h 2336801"/>
              <a:gd name="connsiteX40" fmla="*/ 393700 w 3502025"/>
              <a:gd name="connsiteY40" fmla="*/ 38101 h 2336801"/>
              <a:gd name="connsiteX41" fmla="*/ 0 w 3502025"/>
              <a:gd name="connsiteY41" fmla="*/ 752476 h 2336801"/>
              <a:gd name="connsiteX0" fmla="*/ 0 w 3502025"/>
              <a:gd name="connsiteY0" fmla="*/ 752476 h 2336801"/>
              <a:gd name="connsiteX1" fmla="*/ 63500 w 3502025"/>
              <a:gd name="connsiteY1" fmla="*/ 1889126 h 2336801"/>
              <a:gd name="connsiteX2" fmla="*/ 206375 w 3502025"/>
              <a:gd name="connsiteY2" fmla="*/ 1927226 h 2336801"/>
              <a:gd name="connsiteX3" fmla="*/ 396875 w 3502025"/>
              <a:gd name="connsiteY3" fmla="*/ 2136776 h 2336801"/>
              <a:gd name="connsiteX4" fmla="*/ 549275 w 3502025"/>
              <a:gd name="connsiteY4" fmla="*/ 2308226 h 2336801"/>
              <a:gd name="connsiteX5" fmla="*/ 625475 w 3502025"/>
              <a:gd name="connsiteY5" fmla="*/ 2336801 h 2336801"/>
              <a:gd name="connsiteX6" fmla="*/ 835025 w 3502025"/>
              <a:gd name="connsiteY6" fmla="*/ 2212976 h 2336801"/>
              <a:gd name="connsiteX7" fmla="*/ 920750 w 3502025"/>
              <a:gd name="connsiteY7" fmla="*/ 2279651 h 2336801"/>
              <a:gd name="connsiteX8" fmla="*/ 987425 w 3502025"/>
              <a:gd name="connsiteY8" fmla="*/ 2079626 h 2336801"/>
              <a:gd name="connsiteX9" fmla="*/ 1063625 w 3502025"/>
              <a:gd name="connsiteY9" fmla="*/ 2051051 h 2336801"/>
              <a:gd name="connsiteX10" fmla="*/ 1101725 w 3502025"/>
              <a:gd name="connsiteY10" fmla="*/ 1974851 h 2336801"/>
              <a:gd name="connsiteX11" fmla="*/ 1311275 w 3502025"/>
              <a:gd name="connsiteY11" fmla="*/ 1993901 h 2336801"/>
              <a:gd name="connsiteX12" fmla="*/ 1387475 w 3502025"/>
              <a:gd name="connsiteY12" fmla="*/ 1965326 h 2336801"/>
              <a:gd name="connsiteX13" fmla="*/ 1387475 w 3502025"/>
              <a:gd name="connsiteY13" fmla="*/ 1965326 h 2336801"/>
              <a:gd name="connsiteX14" fmla="*/ 1425575 w 3502025"/>
              <a:gd name="connsiteY14" fmla="*/ 1908176 h 2336801"/>
              <a:gd name="connsiteX15" fmla="*/ 1720850 w 3502025"/>
              <a:gd name="connsiteY15" fmla="*/ 1812926 h 2336801"/>
              <a:gd name="connsiteX16" fmla="*/ 1978025 w 3502025"/>
              <a:gd name="connsiteY16" fmla="*/ 1736726 h 2336801"/>
              <a:gd name="connsiteX17" fmla="*/ 1978025 w 3502025"/>
              <a:gd name="connsiteY17" fmla="*/ 1736726 h 2336801"/>
              <a:gd name="connsiteX18" fmla="*/ 2092325 w 3502025"/>
              <a:gd name="connsiteY18" fmla="*/ 1708151 h 2336801"/>
              <a:gd name="connsiteX19" fmla="*/ 2159000 w 3502025"/>
              <a:gd name="connsiteY19" fmla="*/ 1698626 h 2336801"/>
              <a:gd name="connsiteX20" fmla="*/ 2330450 w 3502025"/>
              <a:gd name="connsiteY20" fmla="*/ 1746251 h 2336801"/>
              <a:gd name="connsiteX21" fmla="*/ 2330450 w 3502025"/>
              <a:gd name="connsiteY21" fmla="*/ 1812926 h 2336801"/>
              <a:gd name="connsiteX22" fmla="*/ 2559050 w 3502025"/>
              <a:gd name="connsiteY22" fmla="*/ 1870076 h 2336801"/>
              <a:gd name="connsiteX23" fmla="*/ 2587625 w 3502025"/>
              <a:gd name="connsiteY23" fmla="*/ 2003426 h 2336801"/>
              <a:gd name="connsiteX24" fmla="*/ 2625725 w 3502025"/>
              <a:gd name="connsiteY24" fmla="*/ 2070101 h 2336801"/>
              <a:gd name="connsiteX25" fmla="*/ 2759075 w 3502025"/>
              <a:gd name="connsiteY25" fmla="*/ 2108201 h 2336801"/>
              <a:gd name="connsiteX26" fmla="*/ 2873375 w 3502025"/>
              <a:gd name="connsiteY26" fmla="*/ 2108201 h 2336801"/>
              <a:gd name="connsiteX27" fmla="*/ 2997200 w 3502025"/>
              <a:gd name="connsiteY27" fmla="*/ 2155826 h 2336801"/>
              <a:gd name="connsiteX28" fmla="*/ 3073400 w 3502025"/>
              <a:gd name="connsiteY28" fmla="*/ 2165351 h 2336801"/>
              <a:gd name="connsiteX29" fmla="*/ 3101975 w 3502025"/>
              <a:gd name="connsiteY29" fmla="*/ 2193926 h 2336801"/>
              <a:gd name="connsiteX30" fmla="*/ 3178175 w 3502025"/>
              <a:gd name="connsiteY30" fmla="*/ 2165351 h 2336801"/>
              <a:gd name="connsiteX31" fmla="*/ 3225800 w 3502025"/>
              <a:gd name="connsiteY31" fmla="*/ 2165351 h 2336801"/>
              <a:gd name="connsiteX32" fmla="*/ 3254375 w 3502025"/>
              <a:gd name="connsiteY32" fmla="*/ 2060576 h 2336801"/>
              <a:gd name="connsiteX33" fmla="*/ 3187700 w 3502025"/>
              <a:gd name="connsiteY33" fmla="*/ 1908176 h 2336801"/>
              <a:gd name="connsiteX34" fmla="*/ 3254375 w 3502025"/>
              <a:gd name="connsiteY34" fmla="*/ 1727201 h 2336801"/>
              <a:gd name="connsiteX35" fmla="*/ 3321050 w 3502025"/>
              <a:gd name="connsiteY35" fmla="*/ 1612901 h 2336801"/>
              <a:gd name="connsiteX36" fmla="*/ 3463925 w 3502025"/>
              <a:gd name="connsiteY36" fmla="*/ 1527176 h 2336801"/>
              <a:gd name="connsiteX37" fmla="*/ 3502025 w 3502025"/>
              <a:gd name="connsiteY37" fmla="*/ 1441451 h 2336801"/>
              <a:gd name="connsiteX38" fmla="*/ 3498850 w 3502025"/>
              <a:gd name="connsiteY38" fmla="*/ 215901 h 2336801"/>
              <a:gd name="connsiteX39" fmla="*/ 2273301 w 3502025"/>
              <a:gd name="connsiteY39" fmla="*/ 0 h 2336801"/>
              <a:gd name="connsiteX40" fmla="*/ 469900 w 3502025"/>
              <a:gd name="connsiteY40" fmla="*/ 127001 h 2336801"/>
              <a:gd name="connsiteX41" fmla="*/ 0 w 3502025"/>
              <a:gd name="connsiteY41" fmla="*/ 752476 h 2336801"/>
              <a:gd name="connsiteX0" fmla="*/ 0 w 3502025"/>
              <a:gd name="connsiteY0" fmla="*/ 666750 h 2251075"/>
              <a:gd name="connsiteX1" fmla="*/ 63500 w 3502025"/>
              <a:gd name="connsiteY1" fmla="*/ 1803400 h 2251075"/>
              <a:gd name="connsiteX2" fmla="*/ 206375 w 3502025"/>
              <a:gd name="connsiteY2" fmla="*/ 1841500 h 2251075"/>
              <a:gd name="connsiteX3" fmla="*/ 396875 w 3502025"/>
              <a:gd name="connsiteY3" fmla="*/ 2051050 h 2251075"/>
              <a:gd name="connsiteX4" fmla="*/ 549275 w 3502025"/>
              <a:gd name="connsiteY4" fmla="*/ 2222500 h 2251075"/>
              <a:gd name="connsiteX5" fmla="*/ 625475 w 3502025"/>
              <a:gd name="connsiteY5" fmla="*/ 2251075 h 2251075"/>
              <a:gd name="connsiteX6" fmla="*/ 835025 w 3502025"/>
              <a:gd name="connsiteY6" fmla="*/ 2127250 h 2251075"/>
              <a:gd name="connsiteX7" fmla="*/ 920750 w 3502025"/>
              <a:gd name="connsiteY7" fmla="*/ 2193925 h 2251075"/>
              <a:gd name="connsiteX8" fmla="*/ 987425 w 3502025"/>
              <a:gd name="connsiteY8" fmla="*/ 1993900 h 2251075"/>
              <a:gd name="connsiteX9" fmla="*/ 1063625 w 3502025"/>
              <a:gd name="connsiteY9" fmla="*/ 1965325 h 2251075"/>
              <a:gd name="connsiteX10" fmla="*/ 1101725 w 3502025"/>
              <a:gd name="connsiteY10" fmla="*/ 1889125 h 2251075"/>
              <a:gd name="connsiteX11" fmla="*/ 1311275 w 3502025"/>
              <a:gd name="connsiteY11" fmla="*/ 1908175 h 2251075"/>
              <a:gd name="connsiteX12" fmla="*/ 1387475 w 3502025"/>
              <a:gd name="connsiteY12" fmla="*/ 1879600 h 2251075"/>
              <a:gd name="connsiteX13" fmla="*/ 1387475 w 3502025"/>
              <a:gd name="connsiteY13" fmla="*/ 1879600 h 2251075"/>
              <a:gd name="connsiteX14" fmla="*/ 1425575 w 3502025"/>
              <a:gd name="connsiteY14" fmla="*/ 1822450 h 2251075"/>
              <a:gd name="connsiteX15" fmla="*/ 1720850 w 3502025"/>
              <a:gd name="connsiteY15" fmla="*/ 1727200 h 2251075"/>
              <a:gd name="connsiteX16" fmla="*/ 1978025 w 3502025"/>
              <a:gd name="connsiteY16" fmla="*/ 1651000 h 2251075"/>
              <a:gd name="connsiteX17" fmla="*/ 1978025 w 3502025"/>
              <a:gd name="connsiteY17" fmla="*/ 1651000 h 2251075"/>
              <a:gd name="connsiteX18" fmla="*/ 2092325 w 3502025"/>
              <a:gd name="connsiteY18" fmla="*/ 1622425 h 2251075"/>
              <a:gd name="connsiteX19" fmla="*/ 2159000 w 3502025"/>
              <a:gd name="connsiteY19" fmla="*/ 1612900 h 2251075"/>
              <a:gd name="connsiteX20" fmla="*/ 2330450 w 3502025"/>
              <a:gd name="connsiteY20" fmla="*/ 1660525 h 2251075"/>
              <a:gd name="connsiteX21" fmla="*/ 2330450 w 3502025"/>
              <a:gd name="connsiteY21" fmla="*/ 1727200 h 2251075"/>
              <a:gd name="connsiteX22" fmla="*/ 2559050 w 3502025"/>
              <a:gd name="connsiteY22" fmla="*/ 1784350 h 2251075"/>
              <a:gd name="connsiteX23" fmla="*/ 2587625 w 3502025"/>
              <a:gd name="connsiteY23" fmla="*/ 1917700 h 2251075"/>
              <a:gd name="connsiteX24" fmla="*/ 2625725 w 3502025"/>
              <a:gd name="connsiteY24" fmla="*/ 1984375 h 2251075"/>
              <a:gd name="connsiteX25" fmla="*/ 2759075 w 3502025"/>
              <a:gd name="connsiteY25" fmla="*/ 2022475 h 2251075"/>
              <a:gd name="connsiteX26" fmla="*/ 2873375 w 3502025"/>
              <a:gd name="connsiteY26" fmla="*/ 2022475 h 2251075"/>
              <a:gd name="connsiteX27" fmla="*/ 2997200 w 3502025"/>
              <a:gd name="connsiteY27" fmla="*/ 2070100 h 2251075"/>
              <a:gd name="connsiteX28" fmla="*/ 3073400 w 3502025"/>
              <a:gd name="connsiteY28" fmla="*/ 2079625 h 2251075"/>
              <a:gd name="connsiteX29" fmla="*/ 3101975 w 3502025"/>
              <a:gd name="connsiteY29" fmla="*/ 2108200 h 2251075"/>
              <a:gd name="connsiteX30" fmla="*/ 3178175 w 3502025"/>
              <a:gd name="connsiteY30" fmla="*/ 2079625 h 2251075"/>
              <a:gd name="connsiteX31" fmla="*/ 3225800 w 3502025"/>
              <a:gd name="connsiteY31" fmla="*/ 2079625 h 2251075"/>
              <a:gd name="connsiteX32" fmla="*/ 3254375 w 3502025"/>
              <a:gd name="connsiteY32" fmla="*/ 1974850 h 2251075"/>
              <a:gd name="connsiteX33" fmla="*/ 3187700 w 3502025"/>
              <a:gd name="connsiteY33" fmla="*/ 1822450 h 2251075"/>
              <a:gd name="connsiteX34" fmla="*/ 3254375 w 3502025"/>
              <a:gd name="connsiteY34" fmla="*/ 1641475 h 2251075"/>
              <a:gd name="connsiteX35" fmla="*/ 3321050 w 3502025"/>
              <a:gd name="connsiteY35" fmla="*/ 1527175 h 2251075"/>
              <a:gd name="connsiteX36" fmla="*/ 3463925 w 3502025"/>
              <a:gd name="connsiteY36" fmla="*/ 1441450 h 2251075"/>
              <a:gd name="connsiteX37" fmla="*/ 3502025 w 3502025"/>
              <a:gd name="connsiteY37" fmla="*/ 1355725 h 2251075"/>
              <a:gd name="connsiteX38" fmla="*/ 3498850 w 3502025"/>
              <a:gd name="connsiteY38" fmla="*/ 130175 h 2251075"/>
              <a:gd name="connsiteX39" fmla="*/ 2311401 w 3502025"/>
              <a:gd name="connsiteY39" fmla="*/ 0 h 2251075"/>
              <a:gd name="connsiteX40" fmla="*/ 469900 w 3502025"/>
              <a:gd name="connsiteY40" fmla="*/ 41275 h 2251075"/>
              <a:gd name="connsiteX41" fmla="*/ 0 w 3502025"/>
              <a:gd name="connsiteY41" fmla="*/ 666750 h 2251075"/>
              <a:gd name="connsiteX0" fmla="*/ 0 w 3502025"/>
              <a:gd name="connsiteY0" fmla="*/ 666750 h 2251075"/>
              <a:gd name="connsiteX1" fmla="*/ 63500 w 3502025"/>
              <a:gd name="connsiteY1" fmla="*/ 1803400 h 2251075"/>
              <a:gd name="connsiteX2" fmla="*/ 206375 w 3502025"/>
              <a:gd name="connsiteY2" fmla="*/ 1841500 h 2251075"/>
              <a:gd name="connsiteX3" fmla="*/ 396875 w 3502025"/>
              <a:gd name="connsiteY3" fmla="*/ 2051050 h 2251075"/>
              <a:gd name="connsiteX4" fmla="*/ 549275 w 3502025"/>
              <a:gd name="connsiteY4" fmla="*/ 2222500 h 2251075"/>
              <a:gd name="connsiteX5" fmla="*/ 625475 w 3502025"/>
              <a:gd name="connsiteY5" fmla="*/ 2251075 h 2251075"/>
              <a:gd name="connsiteX6" fmla="*/ 835025 w 3502025"/>
              <a:gd name="connsiteY6" fmla="*/ 2127250 h 2251075"/>
              <a:gd name="connsiteX7" fmla="*/ 920750 w 3502025"/>
              <a:gd name="connsiteY7" fmla="*/ 2193925 h 2251075"/>
              <a:gd name="connsiteX8" fmla="*/ 987425 w 3502025"/>
              <a:gd name="connsiteY8" fmla="*/ 1993900 h 2251075"/>
              <a:gd name="connsiteX9" fmla="*/ 1063625 w 3502025"/>
              <a:gd name="connsiteY9" fmla="*/ 1965325 h 2251075"/>
              <a:gd name="connsiteX10" fmla="*/ 1101725 w 3502025"/>
              <a:gd name="connsiteY10" fmla="*/ 1889125 h 2251075"/>
              <a:gd name="connsiteX11" fmla="*/ 1311275 w 3502025"/>
              <a:gd name="connsiteY11" fmla="*/ 1908175 h 2251075"/>
              <a:gd name="connsiteX12" fmla="*/ 1387475 w 3502025"/>
              <a:gd name="connsiteY12" fmla="*/ 1879600 h 2251075"/>
              <a:gd name="connsiteX13" fmla="*/ 1387475 w 3502025"/>
              <a:gd name="connsiteY13" fmla="*/ 1879600 h 2251075"/>
              <a:gd name="connsiteX14" fmla="*/ 1425575 w 3502025"/>
              <a:gd name="connsiteY14" fmla="*/ 1822450 h 2251075"/>
              <a:gd name="connsiteX15" fmla="*/ 1720850 w 3502025"/>
              <a:gd name="connsiteY15" fmla="*/ 1727200 h 2251075"/>
              <a:gd name="connsiteX16" fmla="*/ 1978025 w 3502025"/>
              <a:gd name="connsiteY16" fmla="*/ 1651000 h 2251075"/>
              <a:gd name="connsiteX17" fmla="*/ 1978025 w 3502025"/>
              <a:gd name="connsiteY17" fmla="*/ 1651000 h 2251075"/>
              <a:gd name="connsiteX18" fmla="*/ 2092325 w 3502025"/>
              <a:gd name="connsiteY18" fmla="*/ 1622425 h 2251075"/>
              <a:gd name="connsiteX19" fmla="*/ 2159000 w 3502025"/>
              <a:gd name="connsiteY19" fmla="*/ 1612900 h 2251075"/>
              <a:gd name="connsiteX20" fmla="*/ 2330450 w 3502025"/>
              <a:gd name="connsiteY20" fmla="*/ 1660525 h 2251075"/>
              <a:gd name="connsiteX21" fmla="*/ 2330450 w 3502025"/>
              <a:gd name="connsiteY21" fmla="*/ 1727200 h 2251075"/>
              <a:gd name="connsiteX22" fmla="*/ 2559050 w 3502025"/>
              <a:gd name="connsiteY22" fmla="*/ 1784350 h 2251075"/>
              <a:gd name="connsiteX23" fmla="*/ 2587625 w 3502025"/>
              <a:gd name="connsiteY23" fmla="*/ 1917700 h 2251075"/>
              <a:gd name="connsiteX24" fmla="*/ 2625725 w 3502025"/>
              <a:gd name="connsiteY24" fmla="*/ 1984375 h 2251075"/>
              <a:gd name="connsiteX25" fmla="*/ 2759075 w 3502025"/>
              <a:gd name="connsiteY25" fmla="*/ 2022475 h 2251075"/>
              <a:gd name="connsiteX26" fmla="*/ 2873375 w 3502025"/>
              <a:gd name="connsiteY26" fmla="*/ 2022475 h 2251075"/>
              <a:gd name="connsiteX27" fmla="*/ 2997200 w 3502025"/>
              <a:gd name="connsiteY27" fmla="*/ 2070100 h 2251075"/>
              <a:gd name="connsiteX28" fmla="*/ 3073400 w 3502025"/>
              <a:gd name="connsiteY28" fmla="*/ 2079625 h 2251075"/>
              <a:gd name="connsiteX29" fmla="*/ 3101975 w 3502025"/>
              <a:gd name="connsiteY29" fmla="*/ 2108200 h 2251075"/>
              <a:gd name="connsiteX30" fmla="*/ 3178175 w 3502025"/>
              <a:gd name="connsiteY30" fmla="*/ 2079625 h 2251075"/>
              <a:gd name="connsiteX31" fmla="*/ 3225800 w 3502025"/>
              <a:gd name="connsiteY31" fmla="*/ 2079625 h 2251075"/>
              <a:gd name="connsiteX32" fmla="*/ 3254375 w 3502025"/>
              <a:gd name="connsiteY32" fmla="*/ 1974850 h 2251075"/>
              <a:gd name="connsiteX33" fmla="*/ 3187700 w 3502025"/>
              <a:gd name="connsiteY33" fmla="*/ 1822450 h 2251075"/>
              <a:gd name="connsiteX34" fmla="*/ 3254375 w 3502025"/>
              <a:gd name="connsiteY34" fmla="*/ 1641475 h 2251075"/>
              <a:gd name="connsiteX35" fmla="*/ 3321050 w 3502025"/>
              <a:gd name="connsiteY35" fmla="*/ 1527175 h 2251075"/>
              <a:gd name="connsiteX36" fmla="*/ 3463925 w 3502025"/>
              <a:gd name="connsiteY36" fmla="*/ 1441450 h 2251075"/>
              <a:gd name="connsiteX37" fmla="*/ 3502025 w 3502025"/>
              <a:gd name="connsiteY37" fmla="*/ 1355725 h 2251075"/>
              <a:gd name="connsiteX38" fmla="*/ 3498850 w 3502025"/>
              <a:gd name="connsiteY38" fmla="*/ 130175 h 2251075"/>
              <a:gd name="connsiteX39" fmla="*/ 2311401 w 3502025"/>
              <a:gd name="connsiteY39" fmla="*/ 0 h 2251075"/>
              <a:gd name="connsiteX40" fmla="*/ 512763 w 3502025"/>
              <a:gd name="connsiteY40" fmla="*/ 136525 h 2251075"/>
              <a:gd name="connsiteX41" fmla="*/ 0 w 3502025"/>
              <a:gd name="connsiteY41" fmla="*/ 666750 h 22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02025" h="2251075">
                <a:moveTo>
                  <a:pt x="0" y="666750"/>
                </a:moveTo>
                <a:lnTo>
                  <a:pt x="63500" y="1803400"/>
                </a:lnTo>
                <a:lnTo>
                  <a:pt x="206375" y="1841500"/>
                </a:lnTo>
                <a:lnTo>
                  <a:pt x="396875" y="2051050"/>
                </a:lnTo>
                <a:lnTo>
                  <a:pt x="549275" y="2222500"/>
                </a:lnTo>
                <a:lnTo>
                  <a:pt x="625475" y="2251075"/>
                </a:lnTo>
                <a:lnTo>
                  <a:pt x="835025" y="2127250"/>
                </a:lnTo>
                <a:lnTo>
                  <a:pt x="920750" y="2193925"/>
                </a:lnTo>
                <a:lnTo>
                  <a:pt x="987425" y="1993900"/>
                </a:lnTo>
                <a:lnTo>
                  <a:pt x="1063625" y="1965325"/>
                </a:lnTo>
                <a:lnTo>
                  <a:pt x="1101725" y="1889125"/>
                </a:lnTo>
                <a:lnTo>
                  <a:pt x="1311275" y="1908175"/>
                </a:lnTo>
                <a:lnTo>
                  <a:pt x="1387475" y="1879600"/>
                </a:lnTo>
                <a:lnTo>
                  <a:pt x="1387475" y="1879600"/>
                </a:lnTo>
                <a:lnTo>
                  <a:pt x="1425575" y="1822450"/>
                </a:lnTo>
                <a:lnTo>
                  <a:pt x="1720850" y="1727200"/>
                </a:lnTo>
                <a:lnTo>
                  <a:pt x="1978025" y="1651000"/>
                </a:lnTo>
                <a:lnTo>
                  <a:pt x="1978025" y="1651000"/>
                </a:lnTo>
                <a:lnTo>
                  <a:pt x="2092325" y="1622425"/>
                </a:lnTo>
                <a:lnTo>
                  <a:pt x="2159000" y="1612900"/>
                </a:lnTo>
                <a:lnTo>
                  <a:pt x="2330450" y="1660525"/>
                </a:lnTo>
                <a:lnTo>
                  <a:pt x="2330450" y="1727200"/>
                </a:lnTo>
                <a:lnTo>
                  <a:pt x="2559050" y="1784350"/>
                </a:lnTo>
                <a:lnTo>
                  <a:pt x="2587625" y="1917700"/>
                </a:lnTo>
                <a:lnTo>
                  <a:pt x="2625725" y="1984375"/>
                </a:lnTo>
                <a:lnTo>
                  <a:pt x="2759075" y="2022475"/>
                </a:lnTo>
                <a:lnTo>
                  <a:pt x="2873375" y="2022475"/>
                </a:lnTo>
                <a:lnTo>
                  <a:pt x="2997200" y="2070100"/>
                </a:lnTo>
                <a:lnTo>
                  <a:pt x="3073400" y="2079625"/>
                </a:lnTo>
                <a:lnTo>
                  <a:pt x="3101975" y="2108200"/>
                </a:lnTo>
                <a:lnTo>
                  <a:pt x="3178175" y="2079625"/>
                </a:lnTo>
                <a:lnTo>
                  <a:pt x="3225800" y="2079625"/>
                </a:lnTo>
                <a:lnTo>
                  <a:pt x="3254375" y="1974850"/>
                </a:lnTo>
                <a:lnTo>
                  <a:pt x="3187700" y="1822450"/>
                </a:lnTo>
                <a:lnTo>
                  <a:pt x="3254375" y="1641475"/>
                </a:lnTo>
                <a:lnTo>
                  <a:pt x="3321050" y="1527175"/>
                </a:lnTo>
                <a:lnTo>
                  <a:pt x="3463925" y="1441450"/>
                </a:lnTo>
                <a:lnTo>
                  <a:pt x="3502025" y="1355725"/>
                </a:lnTo>
                <a:cubicBezTo>
                  <a:pt x="3500967" y="947208"/>
                  <a:pt x="3499908" y="538692"/>
                  <a:pt x="3498850" y="130175"/>
                </a:cubicBezTo>
                <a:lnTo>
                  <a:pt x="2311401" y="0"/>
                </a:lnTo>
                <a:lnTo>
                  <a:pt x="512763" y="136525"/>
                </a:lnTo>
                <a:lnTo>
                  <a:pt x="0" y="666750"/>
                </a:lnTo>
                <a:close/>
              </a:path>
            </a:pathLst>
          </a:custGeom>
          <a:solidFill>
            <a:srgbClr val="FFC000">
              <a:alpha val="20000"/>
            </a:srgbClr>
          </a:solid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 name="Google Shape;1194;p26">
            <a:extLst>
              <a:ext uri="{FF2B5EF4-FFF2-40B4-BE49-F238E27FC236}">
                <a16:creationId xmlns:a16="http://schemas.microsoft.com/office/drawing/2014/main" id="{279E8543-6D2E-70C0-A8DB-4CA3AFFB36AB}"/>
              </a:ext>
            </a:extLst>
          </p:cNvPr>
          <p:cNvPicPr preferRelativeResize="0">
            <a:picLocks noGrp="1"/>
          </p:cNvPicPr>
          <p:nvPr>
            <p:ph idx="1"/>
          </p:nvPr>
        </p:nvPicPr>
        <p:blipFill rotWithShape="1">
          <a:blip r:embed="rId2">
            <a:alphaModFix/>
          </a:blip>
          <a:srcRect t="21087"/>
          <a:stretch/>
        </p:blipFill>
        <p:spPr>
          <a:xfrm>
            <a:off x="1565032" y="1178169"/>
            <a:ext cx="9144000" cy="5062681"/>
          </a:xfrm>
          <a:prstGeom prst="rect">
            <a:avLst/>
          </a:prstGeom>
          <a:noFill/>
          <a:ln>
            <a:solidFill>
              <a:schemeClr val="accent3"/>
            </a:solidFill>
          </a:ln>
        </p:spPr>
      </p:pic>
      <p:sp>
        <p:nvSpPr>
          <p:cNvPr id="5" name="Freeform: Shape 4">
            <a:extLst>
              <a:ext uri="{FF2B5EF4-FFF2-40B4-BE49-F238E27FC236}">
                <a16:creationId xmlns:a16="http://schemas.microsoft.com/office/drawing/2014/main" id="{79B1494B-0FC9-CEFB-7956-B1E0F587D0BD}"/>
              </a:ext>
            </a:extLst>
          </p:cNvPr>
          <p:cNvSpPr/>
          <p:nvPr/>
        </p:nvSpPr>
        <p:spPr>
          <a:xfrm>
            <a:off x="5228684" y="-76683"/>
            <a:ext cx="4428270" cy="2581338"/>
          </a:xfrm>
          <a:custGeom>
            <a:avLst/>
            <a:gdLst>
              <a:gd name="connsiteX0" fmla="*/ 0 w 4648200"/>
              <a:gd name="connsiteY0" fmla="*/ 1645920 h 2636520"/>
              <a:gd name="connsiteX1" fmla="*/ 0 w 4648200"/>
              <a:gd name="connsiteY1" fmla="*/ 0 h 2636520"/>
              <a:gd name="connsiteX2" fmla="*/ 4472940 w 4648200"/>
              <a:gd name="connsiteY2" fmla="*/ 0 h 2636520"/>
              <a:gd name="connsiteX3" fmla="*/ 4472940 w 4648200"/>
              <a:gd name="connsiteY3" fmla="*/ 1508760 h 2636520"/>
              <a:gd name="connsiteX4" fmla="*/ 4472940 w 4648200"/>
              <a:gd name="connsiteY4" fmla="*/ 1600200 h 2636520"/>
              <a:gd name="connsiteX5" fmla="*/ 4556760 w 4648200"/>
              <a:gd name="connsiteY5" fmla="*/ 1661160 h 2636520"/>
              <a:gd name="connsiteX6" fmla="*/ 4625340 w 4648200"/>
              <a:gd name="connsiteY6" fmla="*/ 1676400 h 2636520"/>
              <a:gd name="connsiteX7" fmla="*/ 4648200 w 4648200"/>
              <a:gd name="connsiteY7" fmla="*/ 1729740 h 2636520"/>
              <a:gd name="connsiteX8" fmla="*/ 4480560 w 4648200"/>
              <a:gd name="connsiteY8" fmla="*/ 1965960 h 2636520"/>
              <a:gd name="connsiteX9" fmla="*/ 4343400 w 4648200"/>
              <a:gd name="connsiteY9" fmla="*/ 2270760 h 2636520"/>
              <a:gd name="connsiteX10" fmla="*/ 4236720 w 4648200"/>
              <a:gd name="connsiteY10" fmla="*/ 2407920 h 2636520"/>
              <a:gd name="connsiteX11" fmla="*/ 4137660 w 4648200"/>
              <a:gd name="connsiteY11" fmla="*/ 2491740 h 2636520"/>
              <a:gd name="connsiteX12" fmla="*/ 4000500 w 4648200"/>
              <a:gd name="connsiteY12" fmla="*/ 2506980 h 2636520"/>
              <a:gd name="connsiteX13" fmla="*/ 3825240 w 4648200"/>
              <a:gd name="connsiteY13" fmla="*/ 2423160 h 2636520"/>
              <a:gd name="connsiteX14" fmla="*/ 3756660 w 4648200"/>
              <a:gd name="connsiteY14" fmla="*/ 2407920 h 2636520"/>
              <a:gd name="connsiteX15" fmla="*/ 3779520 w 4648200"/>
              <a:gd name="connsiteY15" fmla="*/ 2293620 h 2636520"/>
              <a:gd name="connsiteX16" fmla="*/ 3688080 w 4648200"/>
              <a:gd name="connsiteY16" fmla="*/ 2232660 h 2636520"/>
              <a:gd name="connsiteX17" fmla="*/ 3558540 w 4648200"/>
              <a:gd name="connsiteY17" fmla="*/ 2247900 h 2636520"/>
              <a:gd name="connsiteX18" fmla="*/ 3474720 w 4648200"/>
              <a:gd name="connsiteY18" fmla="*/ 2293620 h 2636520"/>
              <a:gd name="connsiteX19" fmla="*/ 3352800 w 4648200"/>
              <a:gd name="connsiteY19" fmla="*/ 2209800 h 2636520"/>
              <a:gd name="connsiteX20" fmla="*/ 3177540 w 4648200"/>
              <a:gd name="connsiteY20" fmla="*/ 2209800 h 2636520"/>
              <a:gd name="connsiteX21" fmla="*/ 3048000 w 4648200"/>
              <a:gd name="connsiteY21" fmla="*/ 2286000 h 2636520"/>
              <a:gd name="connsiteX22" fmla="*/ 2918460 w 4648200"/>
              <a:gd name="connsiteY22" fmla="*/ 2400300 h 2636520"/>
              <a:gd name="connsiteX23" fmla="*/ 2887980 w 4648200"/>
              <a:gd name="connsiteY23" fmla="*/ 2476500 h 2636520"/>
              <a:gd name="connsiteX24" fmla="*/ 2689860 w 4648200"/>
              <a:gd name="connsiteY24" fmla="*/ 2529840 h 2636520"/>
              <a:gd name="connsiteX25" fmla="*/ 2545080 w 4648200"/>
              <a:gd name="connsiteY25" fmla="*/ 2575560 h 2636520"/>
              <a:gd name="connsiteX26" fmla="*/ 2476500 w 4648200"/>
              <a:gd name="connsiteY26" fmla="*/ 2621280 h 2636520"/>
              <a:gd name="connsiteX27" fmla="*/ 2385060 w 4648200"/>
              <a:gd name="connsiteY27" fmla="*/ 2606040 h 2636520"/>
              <a:gd name="connsiteX28" fmla="*/ 2286000 w 4648200"/>
              <a:gd name="connsiteY28" fmla="*/ 2636520 h 2636520"/>
              <a:gd name="connsiteX29" fmla="*/ 2164080 w 4648200"/>
              <a:gd name="connsiteY29" fmla="*/ 2598420 h 2636520"/>
              <a:gd name="connsiteX30" fmla="*/ 2026920 w 4648200"/>
              <a:gd name="connsiteY30" fmla="*/ 2621280 h 2636520"/>
              <a:gd name="connsiteX31" fmla="*/ 1920240 w 4648200"/>
              <a:gd name="connsiteY31" fmla="*/ 2537460 h 2636520"/>
              <a:gd name="connsiteX32" fmla="*/ 1920240 w 4648200"/>
              <a:gd name="connsiteY32" fmla="*/ 2430780 h 2636520"/>
              <a:gd name="connsiteX33" fmla="*/ 1760220 w 4648200"/>
              <a:gd name="connsiteY33" fmla="*/ 2423160 h 2636520"/>
              <a:gd name="connsiteX34" fmla="*/ 1699260 w 4648200"/>
              <a:gd name="connsiteY34" fmla="*/ 2354580 h 2636520"/>
              <a:gd name="connsiteX35" fmla="*/ 1623060 w 4648200"/>
              <a:gd name="connsiteY35" fmla="*/ 2308860 h 2636520"/>
              <a:gd name="connsiteX36" fmla="*/ 1508760 w 4648200"/>
              <a:gd name="connsiteY36" fmla="*/ 2301240 h 2636520"/>
              <a:gd name="connsiteX37" fmla="*/ 1402080 w 4648200"/>
              <a:gd name="connsiteY37" fmla="*/ 2255520 h 2636520"/>
              <a:gd name="connsiteX38" fmla="*/ 1234440 w 4648200"/>
              <a:gd name="connsiteY38" fmla="*/ 2270760 h 2636520"/>
              <a:gd name="connsiteX39" fmla="*/ 1104900 w 4648200"/>
              <a:gd name="connsiteY39" fmla="*/ 2301240 h 2636520"/>
              <a:gd name="connsiteX40" fmla="*/ 1021080 w 4648200"/>
              <a:gd name="connsiteY40" fmla="*/ 2346960 h 2636520"/>
              <a:gd name="connsiteX41" fmla="*/ 914400 w 4648200"/>
              <a:gd name="connsiteY41" fmla="*/ 2346960 h 2636520"/>
              <a:gd name="connsiteX42" fmla="*/ 845820 w 4648200"/>
              <a:gd name="connsiteY42" fmla="*/ 2293620 h 2636520"/>
              <a:gd name="connsiteX43" fmla="*/ 784860 w 4648200"/>
              <a:gd name="connsiteY43" fmla="*/ 2278380 h 2636520"/>
              <a:gd name="connsiteX44" fmla="*/ 716280 w 4648200"/>
              <a:gd name="connsiteY44" fmla="*/ 2225040 h 2636520"/>
              <a:gd name="connsiteX45" fmla="*/ 685800 w 4648200"/>
              <a:gd name="connsiteY45" fmla="*/ 2103120 h 2636520"/>
              <a:gd name="connsiteX46" fmla="*/ 678180 w 4648200"/>
              <a:gd name="connsiteY46" fmla="*/ 1988820 h 2636520"/>
              <a:gd name="connsiteX47" fmla="*/ 617220 w 4648200"/>
              <a:gd name="connsiteY47" fmla="*/ 1943100 h 2636520"/>
              <a:gd name="connsiteX48" fmla="*/ 525780 w 4648200"/>
              <a:gd name="connsiteY48" fmla="*/ 1897380 h 2636520"/>
              <a:gd name="connsiteX49" fmla="*/ 464820 w 4648200"/>
              <a:gd name="connsiteY49" fmla="*/ 1897380 h 2636520"/>
              <a:gd name="connsiteX50" fmla="*/ 335280 w 4648200"/>
              <a:gd name="connsiteY50" fmla="*/ 1821180 h 2636520"/>
              <a:gd name="connsiteX51" fmla="*/ 213360 w 4648200"/>
              <a:gd name="connsiteY51" fmla="*/ 1813560 h 2636520"/>
              <a:gd name="connsiteX52" fmla="*/ 167640 w 4648200"/>
              <a:gd name="connsiteY52" fmla="*/ 1752600 h 2636520"/>
              <a:gd name="connsiteX53" fmla="*/ 76200 w 4648200"/>
              <a:gd name="connsiteY53" fmla="*/ 1722120 h 2636520"/>
              <a:gd name="connsiteX54" fmla="*/ 0 w 4648200"/>
              <a:gd name="connsiteY54" fmla="*/ 1645920 h 2636520"/>
              <a:gd name="connsiteX0" fmla="*/ 0 w 4648200"/>
              <a:gd name="connsiteY0" fmla="*/ 1645920 h 2636520"/>
              <a:gd name="connsiteX1" fmla="*/ 0 w 4648200"/>
              <a:gd name="connsiteY1" fmla="*/ 371475 h 2636520"/>
              <a:gd name="connsiteX2" fmla="*/ 4472940 w 4648200"/>
              <a:gd name="connsiteY2" fmla="*/ 0 h 2636520"/>
              <a:gd name="connsiteX3" fmla="*/ 4472940 w 4648200"/>
              <a:gd name="connsiteY3" fmla="*/ 1508760 h 2636520"/>
              <a:gd name="connsiteX4" fmla="*/ 4472940 w 4648200"/>
              <a:gd name="connsiteY4" fmla="*/ 1600200 h 2636520"/>
              <a:gd name="connsiteX5" fmla="*/ 4556760 w 4648200"/>
              <a:gd name="connsiteY5" fmla="*/ 1661160 h 2636520"/>
              <a:gd name="connsiteX6" fmla="*/ 4625340 w 4648200"/>
              <a:gd name="connsiteY6" fmla="*/ 1676400 h 2636520"/>
              <a:gd name="connsiteX7" fmla="*/ 4648200 w 4648200"/>
              <a:gd name="connsiteY7" fmla="*/ 1729740 h 2636520"/>
              <a:gd name="connsiteX8" fmla="*/ 4480560 w 4648200"/>
              <a:gd name="connsiteY8" fmla="*/ 1965960 h 2636520"/>
              <a:gd name="connsiteX9" fmla="*/ 4343400 w 4648200"/>
              <a:gd name="connsiteY9" fmla="*/ 2270760 h 2636520"/>
              <a:gd name="connsiteX10" fmla="*/ 4236720 w 4648200"/>
              <a:gd name="connsiteY10" fmla="*/ 2407920 h 2636520"/>
              <a:gd name="connsiteX11" fmla="*/ 4137660 w 4648200"/>
              <a:gd name="connsiteY11" fmla="*/ 2491740 h 2636520"/>
              <a:gd name="connsiteX12" fmla="*/ 4000500 w 4648200"/>
              <a:gd name="connsiteY12" fmla="*/ 2506980 h 2636520"/>
              <a:gd name="connsiteX13" fmla="*/ 3825240 w 4648200"/>
              <a:gd name="connsiteY13" fmla="*/ 2423160 h 2636520"/>
              <a:gd name="connsiteX14" fmla="*/ 3756660 w 4648200"/>
              <a:gd name="connsiteY14" fmla="*/ 2407920 h 2636520"/>
              <a:gd name="connsiteX15" fmla="*/ 3779520 w 4648200"/>
              <a:gd name="connsiteY15" fmla="*/ 2293620 h 2636520"/>
              <a:gd name="connsiteX16" fmla="*/ 3688080 w 4648200"/>
              <a:gd name="connsiteY16" fmla="*/ 2232660 h 2636520"/>
              <a:gd name="connsiteX17" fmla="*/ 3558540 w 4648200"/>
              <a:gd name="connsiteY17" fmla="*/ 2247900 h 2636520"/>
              <a:gd name="connsiteX18" fmla="*/ 3474720 w 4648200"/>
              <a:gd name="connsiteY18" fmla="*/ 2293620 h 2636520"/>
              <a:gd name="connsiteX19" fmla="*/ 3352800 w 4648200"/>
              <a:gd name="connsiteY19" fmla="*/ 2209800 h 2636520"/>
              <a:gd name="connsiteX20" fmla="*/ 3177540 w 4648200"/>
              <a:gd name="connsiteY20" fmla="*/ 2209800 h 2636520"/>
              <a:gd name="connsiteX21" fmla="*/ 3048000 w 4648200"/>
              <a:gd name="connsiteY21" fmla="*/ 2286000 h 2636520"/>
              <a:gd name="connsiteX22" fmla="*/ 2918460 w 4648200"/>
              <a:gd name="connsiteY22" fmla="*/ 2400300 h 2636520"/>
              <a:gd name="connsiteX23" fmla="*/ 2887980 w 4648200"/>
              <a:gd name="connsiteY23" fmla="*/ 2476500 h 2636520"/>
              <a:gd name="connsiteX24" fmla="*/ 2689860 w 4648200"/>
              <a:gd name="connsiteY24" fmla="*/ 2529840 h 2636520"/>
              <a:gd name="connsiteX25" fmla="*/ 2545080 w 4648200"/>
              <a:gd name="connsiteY25" fmla="*/ 2575560 h 2636520"/>
              <a:gd name="connsiteX26" fmla="*/ 2476500 w 4648200"/>
              <a:gd name="connsiteY26" fmla="*/ 2621280 h 2636520"/>
              <a:gd name="connsiteX27" fmla="*/ 2385060 w 4648200"/>
              <a:gd name="connsiteY27" fmla="*/ 2606040 h 2636520"/>
              <a:gd name="connsiteX28" fmla="*/ 2286000 w 4648200"/>
              <a:gd name="connsiteY28" fmla="*/ 2636520 h 2636520"/>
              <a:gd name="connsiteX29" fmla="*/ 2164080 w 4648200"/>
              <a:gd name="connsiteY29" fmla="*/ 2598420 h 2636520"/>
              <a:gd name="connsiteX30" fmla="*/ 2026920 w 4648200"/>
              <a:gd name="connsiteY30" fmla="*/ 2621280 h 2636520"/>
              <a:gd name="connsiteX31" fmla="*/ 1920240 w 4648200"/>
              <a:gd name="connsiteY31" fmla="*/ 2537460 h 2636520"/>
              <a:gd name="connsiteX32" fmla="*/ 1920240 w 4648200"/>
              <a:gd name="connsiteY32" fmla="*/ 2430780 h 2636520"/>
              <a:gd name="connsiteX33" fmla="*/ 1760220 w 4648200"/>
              <a:gd name="connsiteY33" fmla="*/ 2423160 h 2636520"/>
              <a:gd name="connsiteX34" fmla="*/ 1699260 w 4648200"/>
              <a:gd name="connsiteY34" fmla="*/ 2354580 h 2636520"/>
              <a:gd name="connsiteX35" fmla="*/ 1623060 w 4648200"/>
              <a:gd name="connsiteY35" fmla="*/ 2308860 h 2636520"/>
              <a:gd name="connsiteX36" fmla="*/ 1508760 w 4648200"/>
              <a:gd name="connsiteY36" fmla="*/ 2301240 h 2636520"/>
              <a:gd name="connsiteX37" fmla="*/ 1402080 w 4648200"/>
              <a:gd name="connsiteY37" fmla="*/ 2255520 h 2636520"/>
              <a:gd name="connsiteX38" fmla="*/ 1234440 w 4648200"/>
              <a:gd name="connsiteY38" fmla="*/ 2270760 h 2636520"/>
              <a:gd name="connsiteX39" fmla="*/ 1104900 w 4648200"/>
              <a:gd name="connsiteY39" fmla="*/ 2301240 h 2636520"/>
              <a:gd name="connsiteX40" fmla="*/ 1021080 w 4648200"/>
              <a:gd name="connsiteY40" fmla="*/ 2346960 h 2636520"/>
              <a:gd name="connsiteX41" fmla="*/ 914400 w 4648200"/>
              <a:gd name="connsiteY41" fmla="*/ 2346960 h 2636520"/>
              <a:gd name="connsiteX42" fmla="*/ 845820 w 4648200"/>
              <a:gd name="connsiteY42" fmla="*/ 2293620 h 2636520"/>
              <a:gd name="connsiteX43" fmla="*/ 784860 w 4648200"/>
              <a:gd name="connsiteY43" fmla="*/ 2278380 h 2636520"/>
              <a:gd name="connsiteX44" fmla="*/ 716280 w 4648200"/>
              <a:gd name="connsiteY44" fmla="*/ 2225040 h 2636520"/>
              <a:gd name="connsiteX45" fmla="*/ 685800 w 4648200"/>
              <a:gd name="connsiteY45" fmla="*/ 2103120 h 2636520"/>
              <a:gd name="connsiteX46" fmla="*/ 678180 w 4648200"/>
              <a:gd name="connsiteY46" fmla="*/ 1988820 h 2636520"/>
              <a:gd name="connsiteX47" fmla="*/ 617220 w 4648200"/>
              <a:gd name="connsiteY47" fmla="*/ 1943100 h 2636520"/>
              <a:gd name="connsiteX48" fmla="*/ 525780 w 4648200"/>
              <a:gd name="connsiteY48" fmla="*/ 1897380 h 2636520"/>
              <a:gd name="connsiteX49" fmla="*/ 464820 w 4648200"/>
              <a:gd name="connsiteY49" fmla="*/ 1897380 h 2636520"/>
              <a:gd name="connsiteX50" fmla="*/ 335280 w 4648200"/>
              <a:gd name="connsiteY50" fmla="*/ 1821180 h 2636520"/>
              <a:gd name="connsiteX51" fmla="*/ 213360 w 4648200"/>
              <a:gd name="connsiteY51" fmla="*/ 1813560 h 2636520"/>
              <a:gd name="connsiteX52" fmla="*/ 167640 w 4648200"/>
              <a:gd name="connsiteY52" fmla="*/ 1752600 h 2636520"/>
              <a:gd name="connsiteX53" fmla="*/ 76200 w 4648200"/>
              <a:gd name="connsiteY53" fmla="*/ 1722120 h 2636520"/>
              <a:gd name="connsiteX54" fmla="*/ 0 w 4648200"/>
              <a:gd name="connsiteY54" fmla="*/ 1645920 h 2636520"/>
              <a:gd name="connsiteX0" fmla="*/ 0 w 4648200"/>
              <a:gd name="connsiteY0" fmla="*/ 1645920 h 2636520"/>
              <a:gd name="connsiteX1" fmla="*/ 0 w 4648200"/>
              <a:gd name="connsiteY1" fmla="*/ 371475 h 2636520"/>
              <a:gd name="connsiteX2" fmla="*/ 4472940 w 4648200"/>
              <a:gd name="connsiteY2" fmla="*/ 0 h 2636520"/>
              <a:gd name="connsiteX3" fmla="*/ 4472940 w 4648200"/>
              <a:gd name="connsiteY3" fmla="*/ 1508760 h 2636520"/>
              <a:gd name="connsiteX4" fmla="*/ 4472940 w 4648200"/>
              <a:gd name="connsiteY4" fmla="*/ 1600200 h 2636520"/>
              <a:gd name="connsiteX5" fmla="*/ 4556760 w 4648200"/>
              <a:gd name="connsiteY5" fmla="*/ 1661160 h 2636520"/>
              <a:gd name="connsiteX6" fmla="*/ 4625340 w 4648200"/>
              <a:gd name="connsiteY6" fmla="*/ 1676400 h 2636520"/>
              <a:gd name="connsiteX7" fmla="*/ 4648200 w 4648200"/>
              <a:gd name="connsiteY7" fmla="*/ 1729740 h 2636520"/>
              <a:gd name="connsiteX8" fmla="*/ 4480560 w 4648200"/>
              <a:gd name="connsiteY8" fmla="*/ 1965960 h 2636520"/>
              <a:gd name="connsiteX9" fmla="*/ 4343400 w 4648200"/>
              <a:gd name="connsiteY9" fmla="*/ 2270760 h 2636520"/>
              <a:gd name="connsiteX10" fmla="*/ 4236720 w 4648200"/>
              <a:gd name="connsiteY10" fmla="*/ 2407920 h 2636520"/>
              <a:gd name="connsiteX11" fmla="*/ 4137660 w 4648200"/>
              <a:gd name="connsiteY11" fmla="*/ 2491740 h 2636520"/>
              <a:gd name="connsiteX12" fmla="*/ 4000500 w 4648200"/>
              <a:gd name="connsiteY12" fmla="*/ 2506980 h 2636520"/>
              <a:gd name="connsiteX13" fmla="*/ 3825240 w 4648200"/>
              <a:gd name="connsiteY13" fmla="*/ 2423160 h 2636520"/>
              <a:gd name="connsiteX14" fmla="*/ 3756660 w 4648200"/>
              <a:gd name="connsiteY14" fmla="*/ 2407920 h 2636520"/>
              <a:gd name="connsiteX15" fmla="*/ 3779520 w 4648200"/>
              <a:gd name="connsiteY15" fmla="*/ 2293620 h 2636520"/>
              <a:gd name="connsiteX16" fmla="*/ 3688080 w 4648200"/>
              <a:gd name="connsiteY16" fmla="*/ 2232660 h 2636520"/>
              <a:gd name="connsiteX17" fmla="*/ 3558540 w 4648200"/>
              <a:gd name="connsiteY17" fmla="*/ 2247900 h 2636520"/>
              <a:gd name="connsiteX18" fmla="*/ 3474720 w 4648200"/>
              <a:gd name="connsiteY18" fmla="*/ 2293620 h 2636520"/>
              <a:gd name="connsiteX19" fmla="*/ 3352800 w 4648200"/>
              <a:gd name="connsiteY19" fmla="*/ 2209800 h 2636520"/>
              <a:gd name="connsiteX20" fmla="*/ 3177540 w 4648200"/>
              <a:gd name="connsiteY20" fmla="*/ 2209800 h 2636520"/>
              <a:gd name="connsiteX21" fmla="*/ 3048000 w 4648200"/>
              <a:gd name="connsiteY21" fmla="*/ 2286000 h 2636520"/>
              <a:gd name="connsiteX22" fmla="*/ 2918460 w 4648200"/>
              <a:gd name="connsiteY22" fmla="*/ 2400300 h 2636520"/>
              <a:gd name="connsiteX23" fmla="*/ 2887980 w 4648200"/>
              <a:gd name="connsiteY23" fmla="*/ 2476500 h 2636520"/>
              <a:gd name="connsiteX24" fmla="*/ 2689860 w 4648200"/>
              <a:gd name="connsiteY24" fmla="*/ 2529840 h 2636520"/>
              <a:gd name="connsiteX25" fmla="*/ 2545080 w 4648200"/>
              <a:gd name="connsiteY25" fmla="*/ 2575560 h 2636520"/>
              <a:gd name="connsiteX26" fmla="*/ 2476500 w 4648200"/>
              <a:gd name="connsiteY26" fmla="*/ 2621280 h 2636520"/>
              <a:gd name="connsiteX27" fmla="*/ 2385060 w 4648200"/>
              <a:gd name="connsiteY27" fmla="*/ 2606040 h 2636520"/>
              <a:gd name="connsiteX28" fmla="*/ 2286000 w 4648200"/>
              <a:gd name="connsiteY28" fmla="*/ 2636520 h 2636520"/>
              <a:gd name="connsiteX29" fmla="*/ 2164080 w 4648200"/>
              <a:gd name="connsiteY29" fmla="*/ 2598420 h 2636520"/>
              <a:gd name="connsiteX30" fmla="*/ 2026920 w 4648200"/>
              <a:gd name="connsiteY30" fmla="*/ 2621280 h 2636520"/>
              <a:gd name="connsiteX31" fmla="*/ 1920240 w 4648200"/>
              <a:gd name="connsiteY31" fmla="*/ 2537460 h 2636520"/>
              <a:gd name="connsiteX32" fmla="*/ 1920240 w 4648200"/>
              <a:gd name="connsiteY32" fmla="*/ 2430780 h 2636520"/>
              <a:gd name="connsiteX33" fmla="*/ 1760220 w 4648200"/>
              <a:gd name="connsiteY33" fmla="*/ 2423160 h 2636520"/>
              <a:gd name="connsiteX34" fmla="*/ 1699260 w 4648200"/>
              <a:gd name="connsiteY34" fmla="*/ 2354580 h 2636520"/>
              <a:gd name="connsiteX35" fmla="*/ 1623060 w 4648200"/>
              <a:gd name="connsiteY35" fmla="*/ 2308860 h 2636520"/>
              <a:gd name="connsiteX36" fmla="*/ 1508760 w 4648200"/>
              <a:gd name="connsiteY36" fmla="*/ 2301240 h 2636520"/>
              <a:gd name="connsiteX37" fmla="*/ 1402080 w 4648200"/>
              <a:gd name="connsiteY37" fmla="*/ 2255520 h 2636520"/>
              <a:gd name="connsiteX38" fmla="*/ 1234440 w 4648200"/>
              <a:gd name="connsiteY38" fmla="*/ 2270760 h 2636520"/>
              <a:gd name="connsiteX39" fmla="*/ 1104900 w 4648200"/>
              <a:gd name="connsiteY39" fmla="*/ 2301240 h 2636520"/>
              <a:gd name="connsiteX40" fmla="*/ 1021080 w 4648200"/>
              <a:gd name="connsiteY40" fmla="*/ 2346960 h 2636520"/>
              <a:gd name="connsiteX41" fmla="*/ 914400 w 4648200"/>
              <a:gd name="connsiteY41" fmla="*/ 2346960 h 2636520"/>
              <a:gd name="connsiteX42" fmla="*/ 845820 w 4648200"/>
              <a:gd name="connsiteY42" fmla="*/ 2293620 h 2636520"/>
              <a:gd name="connsiteX43" fmla="*/ 784860 w 4648200"/>
              <a:gd name="connsiteY43" fmla="*/ 2278380 h 2636520"/>
              <a:gd name="connsiteX44" fmla="*/ 716280 w 4648200"/>
              <a:gd name="connsiteY44" fmla="*/ 2225040 h 2636520"/>
              <a:gd name="connsiteX45" fmla="*/ 685800 w 4648200"/>
              <a:gd name="connsiteY45" fmla="*/ 2103120 h 2636520"/>
              <a:gd name="connsiteX46" fmla="*/ 678180 w 4648200"/>
              <a:gd name="connsiteY46" fmla="*/ 1988820 h 2636520"/>
              <a:gd name="connsiteX47" fmla="*/ 617220 w 4648200"/>
              <a:gd name="connsiteY47" fmla="*/ 1943100 h 2636520"/>
              <a:gd name="connsiteX48" fmla="*/ 525780 w 4648200"/>
              <a:gd name="connsiteY48" fmla="*/ 1897380 h 2636520"/>
              <a:gd name="connsiteX49" fmla="*/ 464820 w 4648200"/>
              <a:gd name="connsiteY49" fmla="*/ 1897380 h 2636520"/>
              <a:gd name="connsiteX50" fmla="*/ 335280 w 4648200"/>
              <a:gd name="connsiteY50" fmla="*/ 1821180 h 2636520"/>
              <a:gd name="connsiteX51" fmla="*/ 213360 w 4648200"/>
              <a:gd name="connsiteY51" fmla="*/ 1813560 h 2636520"/>
              <a:gd name="connsiteX52" fmla="*/ 167640 w 4648200"/>
              <a:gd name="connsiteY52" fmla="*/ 1752600 h 2636520"/>
              <a:gd name="connsiteX53" fmla="*/ 76200 w 4648200"/>
              <a:gd name="connsiteY53" fmla="*/ 1722120 h 2636520"/>
              <a:gd name="connsiteX54" fmla="*/ 0 w 4648200"/>
              <a:gd name="connsiteY54" fmla="*/ 1645920 h 2636520"/>
              <a:gd name="connsiteX0" fmla="*/ 0 w 4648200"/>
              <a:gd name="connsiteY0" fmla="*/ 1356526 h 2347126"/>
              <a:gd name="connsiteX1" fmla="*/ 0 w 4648200"/>
              <a:gd name="connsiteY1" fmla="*/ 82081 h 2347126"/>
              <a:gd name="connsiteX2" fmla="*/ 4477702 w 4648200"/>
              <a:gd name="connsiteY2" fmla="*/ 234482 h 2347126"/>
              <a:gd name="connsiteX3" fmla="*/ 4472940 w 4648200"/>
              <a:gd name="connsiteY3" fmla="*/ 1219366 h 2347126"/>
              <a:gd name="connsiteX4" fmla="*/ 4472940 w 4648200"/>
              <a:gd name="connsiteY4" fmla="*/ 1310806 h 2347126"/>
              <a:gd name="connsiteX5" fmla="*/ 4556760 w 4648200"/>
              <a:gd name="connsiteY5" fmla="*/ 1371766 h 2347126"/>
              <a:gd name="connsiteX6" fmla="*/ 4625340 w 4648200"/>
              <a:gd name="connsiteY6" fmla="*/ 1387006 h 2347126"/>
              <a:gd name="connsiteX7" fmla="*/ 4648200 w 4648200"/>
              <a:gd name="connsiteY7" fmla="*/ 1440346 h 2347126"/>
              <a:gd name="connsiteX8" fmla="*/ 4480560 w 4648200"/>
              <a:gd name="connsiteY8" fmla="*/ 1676566 h 2347126"/>
              <a:gd name="connsiteX9" fmla="*/ 4343400 w 4648200"/>
              <a:gd name="connsiteY9" fmla="*/ 1981366 h 2347126"/>
              <a:gd name="connsiteX10" fmla="*/ 4236720 w 4648200"/>
              <a:gd name="connsiteY10" fmla="*/ 2118526 h 2347126"/>
              <a:gd name="connsiteX11" fmla="*/ 4137660 w 4648200"/>
              <a:gd name="connsiteY11" fmla="*/ 2202346 h 2347126"/>
              <a:gd name="connsiteX12" fmla="*/ 4000500 w 4648200"/>
              <a:gd name="connsiteY12" fmla="*/ 2217586 h 2347126"/>
              <a:gd name="connsiteX13" fmla="*/ 3825240 w 4648200"/>
              <a:gd name="connsiteY13" fmla="*/ 2133766 h 2347126"/>
              <a:gd name="connsiteX14" fmla="*/ 3756660 w 4648200"/>
              <a:gd name="connsiteY14" fmla="*/ 2118526 h 2347126"/>
              <a:gd name="connsiteX15" fmla="*/ 3779520 w 4648200"/>
              <a:gd name="connsiteY15" fmla="*/ 2004226 h 2347126"/>
              <a:gd name="connsiteX16" fmla="*/ 3688080 w 4648200"/>
              <a:gd name="connsiteY16" fmla="*/ 1943266 h 2347126"/>
              <a:gd name="connsiteX17" fmla="*/ 3558540 w 4648200"/>
              <a:gd name="connsiteY17" fmla="*/ 1958506 h 2347126"/>
              <a:gd name="connsiteX18" fmla="*/ 3474720 w 4648200"/>
              <a:gd name="connsiteY18" fmla="*/ 2004226 h 2347126"/>
              <a:gd name="connsiteX19" fmla="*/ 3352800 w 4648200"/>
              <a:gd name="connsiteY19" fmla="*/ 1920406 h 2347126"/>
              <a:gd name="connsiteX20" fmla="*/ 3177540 w 4648200"/>
              <a:gd name="connsiteY20" fmla="*/ 1920406 h 2347126"/>
              <a:gd name="connsiteX21" fmla="*/ 3048000 w 4648200"/>
              <a:gd name="connsiteY21" fmla="*/ 1996606 h 2347126"/>
              <a:gd name="connsiteX22" fmla="*/ 2918460 w 4648200"/>
              <a:gd name="connsiteY22" fmla="*/ 2110906 h 2347126"/>
              <a:gd name="connsiteX23" fmla="*/ 2887980 w 4648200"/>
              <a:gd name="connsiteY23" fmla="*/ 2187106 h 2347126"/>
              <a:gd name="connsiteX24" fmla="*/ 2689860 w 4648200"/>
              <a:gd name="connsiteY24" fmla="*/ 2240446 h 2347126"/>
              <a:gd name="connsiteX25" fmla="*/ 2545080 w 4648200"/>
              <a:gd name="connsiteY25" fmla="*/ 2286166 h 2347126"/>
              <a:gd name="connsiteX26" fmla="*/ 2476500 w 4648200"/>
              <a:gd name="connsiteY26" fmla="*/ 2331886 h 2347126"/>
              <a:gd name="connsiteX27" fmla="*/ 2385060 w 4648200"/>
              <a:gd name="connsiteY27" fmla="*/ 2316646 h 2347126"/>
              <a:gd name="connsiteX28" fmla="*/ 2286000 w 4648200"/>
              <a:gd name="connsiteY28" fmla="*/ 2347126 h 2347126"/>
              <a:gd name="connsiteX29" fmla="*/ 2164080 w 4648200"/>
              <a:gd name="connsiteY29" fmla="*/ 2309026 h 2347126"/>
              <a:gd name="connsiteX30" fmla="*/ 2026920 w 4648200"/>
              <a:gd name="connsiteY30" fmla="*/ 2331886 h 2347126"/>
              <a:gd name="connsiteX31" fmla="*/ 1920240 w 4648200"/>
              <a:gd name="connsiteY31" fmla="*/ 2248066 h 2347126"/>
              <a:gd name="connsiteX32" fmla="*/ 1920240 w 4648200"/>
              <a:gd name="connsiteY32" fmla="*/ 2141386 h 2347126"/>
              <a:gd name="connsiteX33" fmla="*/ 1760220 w 4648200"/>
              <a:gd name="connsiteY33" fmla="*/ 2133766 h 2347126"/>
              <a:gd name="connsiteX34" fmla="*/ 1699260 w 4648200"/>
              <a:gd name="connsiteY34" fmla="*/ 2065186 h 2347126"/>
              <a:gd name="connsiteX35" fmla="*/ 1623060 w 4648200"/>
              <a:gd name="connsiteY35" fmla="*/ 2019466 h 2347126"/>
              <a:gd name="connsiteX36" fmla="*/ 1508760 w 4648200"/>
              <a:gd name="connsiteY36" fmla="*/ 2011846 h 2347126"/>
              <a:gd name="connsiteX37" fmla="*/ 1402080 w 4648200"/>
              <a:gd name="connsiteY37" fmla="*/ 1966126 h 2347126"/>
              <a:gd name="connsiteX38" fmla="*/ 1234440 w 4648200"/>
              <a:gd name="connsiteY38" fmla="*/ 1981366 h 2347126"/>
              <a:gd name="connsiteX39" fmla="*/ 1104900 w 4648200"/>
              <a:gd name="connsiteY39" fmla="*/ 2011846 h 2347126"/>
              <a:gd name="connsiteX40" fmla="*/ 1021080 w 4648200"/>
              <a:gd name="connsiteY40" fmla="*/ 2057566 h 2347126"/>
              <a:gd name="connsiteX41" fmla="*/ 914400 w 4648200"/>
              <a:gd name="connsiteY41" fmla="*/ 2057566 h 2347126"/>
              <a:gd name="connsiteX42" fmla="*/ 845820 w 4648200"/>
              <a:gd name="connsiteY42" fmla="*/ 2004226 h 2347126"/>
              <a:gd name="connsiteX43" fmla="*/ 784860 w 4648200"/>
              <a:gd name="connsiteY43" fmla="*/ 1988986 h 2347126"/>
              <a:gd name="connsiteX44" fmla="*/ 716280 w 4648200"/>
              <a:gd name="connsiteY44" fmla="*/ 1935646 h 2347126"/>
              <a:gd name="connsiteX45" fmla="*/ 685800 w 4648200"/>
              <a:gd name="connsiteY45" fmla="*/ 1813726 h 2347126"/>
              <a:gd name="connsiteX46" fmla="*/ 678180 w 4648200"/>
              <a:gd name="connsiteY46" fmla="*/ 1699426 h 2347126"/>
              <a:gd name="connsiteX47" fmla="*/ 617220 w 4648200"/>
              <a:gd name="connsiteY47" fmla="*/ 1653706 h 2347126"/>
              <a:gd name="connsiteX48" fmla="*/ 525780 w 4648200"/>
              <a:gd name="connsiteY48" fmla="*/ 1607986 h 2347126"/>
              <a:gd name="connsiteX49" fmla="*/ 464820 w 4648200"/>
              <a:gd name="connsiteY49" fmla="*/ 1607986 h 2347126"/>
              <a:gd name="connsiteX50" fmla="*/ 335280 w 4648200"/>
              <a:gd name="connsiteY50" fmla="*/ 1531786 h 2347126"/>
              <a:gd name="connsiteX51" fmla="*/ 213360 w 4648200"/>
              <a:gd name="connsiteY51" fmla="*/ 1524166 h 2347126"/>
              <a:gd name="connsiteX52" fmla="*/ 167640 w 4648200"/>
              <a:gd name="connsiteY52" fmla="*/ 1463206 h 2347126"/>
              <a:gd name="connsiteX53" fmla="*/ 76200 w 4648200"/>
              <a:gd name="connsiteY53" fmla="*/ 1432726 h 2347126"/>
              <a:gd name="connsiteX54" fmla="*/ 0 w 4648200"/>
              <a:gd name="connsiteY54" fmla="*/ 1356526 h 2347126"/>
              <a:gd name="connsiteX0" fmla="*/ 0 w 4648200"/>
              <a:gd name="connsiteY0" fmla="*/ 1429676 h 2420276"/>
              <a:gd name="connsiteX1" fmla="*/ 0 w 4648200"/>
              <a:gd name="connsiteY1" fmla="*/ 155231 h 2420276"/>
              <a:gd name="connsiteX2" fmla="*/ 4477702 w 4648200"/>
              <a:gd name="connsiteY2" fmla="*/ 307632 h 2420276"/>
              <a:gd name="connsiteX3" fmla="*/ 4472940 w 4648200"/>
              <a:gd name="connsiteY3" fmla="*/ 1292516 h 2420276"/>
              <a:gd name="connsiteX4" fmla="*/ 4472940 w 4648200"/>
              <a:gd name="connsiteY4" fmla="*/ 1383956 h 2420276"/>
              <a:gd name="connsiteX5" fmla="*/ 4556760 w 4648200"/>
              <a:gd name="connsiteY5" fmla="*/ 1444916 h 2420276"/>
              <a:gd name="connsiteX6" fmla="*/ 4625340 w 4648200"/>
              <a:gd name="connsiteY6" fmla="*/ 1460156 h 2420276"/>
              <a:gd name="connsiteX7" fmla="*/ 4648200 w 4648200"/>
              <a:gd name="connsiteY7" fmla="*/ 1513496 h 2420276"/>
              <a:gd name="connsiteX8" fmla="*/ 4480560 w 4648200"/>
              <a:gd name="connsiteY8" fmla="*/ 1749716 h 2420276"/>
              <a:gd name="connsiteX9" fmla="*/ 4343400 w 4648200"/>
              <a:gd name="connsiteY9" fmla="*/ 2054516 h 2420276"/>
              <a:gd name="connsiteX10" fmla="*/ 4236720 w 4648200"/>
              <a:gd name="connsiteY10" fmla="*/ 2191676 h 2420276"/>
              <a:gd name="connsiteX11" fmla="*/ 4137660 w 4648200"/>
              <a:gd name="connsiteY11" fmla="*/ 2275496 h 2420276"/>
              <a:gd name="connsiteX12" fmla="*/ 4000500 w 4648200"/>
              <a:gd name="connsiteY12" fmla="*/ 2290736 h 2420276"/>
              <a:gd name="connsiteX13" fmla="*/ 3825240 w 4648200"/>
              <a:gd name="connsiteY13" fmla="*/ 2206916 h 2420276"/>
              <a:gd name="connsiteX14" fmla="*/ 3756660 w 4648200"/>
              <a:gd name="connsiteY14" fmla="*/ 2191676 h 2420276"/>
              <a:gd name="connsiteX15" fmla="*/ 3779520 w 4648200"/>
              <a:gd name="connsiteY15" fmla="*/ 2077376 h 2420276"/>
              <a:gd name="connsiteX16" fmla="*/ 3688080 w 4648200"/>
              <a:gd name="connsiteY16" fmla="*/ 2016416 h 2420276"/>
              <a:gd name="connsiteX17" fmla="*/ 3558540 w 4648200"/>
              <a:gd name="connsiteY17" fmla="*/ 2031656 h 2420276"/>
              <a:gd name="connsiteX18" fmla="*/ 3474720 w 4648200"/>
              <a:gd name="connsiteY18" fmla="*/ 2077376 h 2420276"/>
              <a:gd name="connsiteX19" fmla="*/ 3352800 w 4648200"/>
              <a:gd name="connsiteY19" fmla="*/ 1993556 h 2420276"/>
              <a:gd name="connsiteX20" fmla="*/ 3177540 w 4648200"/>
              <a:gd name="connsiteY20" fmla="*/ 1993556 h 2420276"/>
              <a:gd name="connsiteX21" fmla="*/ 3048000 w 4648200"/>
              <a:gd name="connsiteY21" fmla="*/ 2069756 h 2420276"/>
              <a:gd name="connsiteX22" fmla="*/ 2918460 w 4648200"/>
              <a:gd name="connsiteY22" fmla="*/ 2184056 h 2420276"/>
              <a:gd name="connsiteX23" fmla="*/ 2887980 w 4648200"/>
              <a:gd name="connsiteY23" fmla="*/ 2260256 h 2420276"/>
              <a:gd name="connsiteX24" fmla="*/ 2689860 w 4648200"/>
              <a:gd name="connsiteY24" fmla="*/ 2313596 h 2420276"/>
              <a:gd name="connsiteX25" fmla="*/ 2545080 w 4648200"/>
              <a:gd name="connsiteY25" fmla="*/ 2359316 h 2420276"/>
              <a:gd name="connsiteX26" fmla="*/ 2476500 w 4648200"/>
              <a:gd name="connsiteY26" fmla="*/ 2405036 h 2420276"/>
              <a:gd name="connsiteX27" fmla="*/ 2385060 w 4648200"/>
              <a:gd name="connsiteY27" fmla="*/ 2389796 h 2420276"/>
              <a:gd name="connsiteX28" fmla="*/ 2286000 w 4648200"/>
              <a:gd name="connsiteY28" fmla="*/ 2420276 h 2420276"/>
              <a:gd name="connsiteX29" fmla="*/ 2164080 w 4648200"/>
              <a:gd name="connsiteY29" fmla="*/ 2382176 h 2420276"/>
              <a:gd name="connsiteX30" fmla="*/ 2026920 w 4648200"/>
              <a:gd name="connsiteY30" fmla="*/ 2405036 h 2420276"/>
              <a:gd name="connsiteX31" fmla="*/ 1920240 w 4648200"/>
              <a:gd name="connsiteY31" fmla="*/ 2321216 h 2420276"/>
              <a:gd name="connsiteX32" fmla="*/ 1920240 w 4648200"/>
              <a:gd name="connsiteY32" fmla="*/ 2214536 h 2420276"/>
              <a:gd name="connsiteX33" fmla="*/ 1760220 w 4648200"/>
              <a:gd name="connsiteY33" fmla="*/ 2206916 h 2420276"/>
              <a:gd name="connsiteX34" fmla="*/ 1699260 w 4648200"/>
              <a:gd name="connsiteY34" fmla="*/ 2138336 h 2420276"/>
              <a:gd name="connsiteX35" fmla="*/ 1623060 w 4648200"/>
              <a:gd name="connsiteY35" fmla="*/ 2092616 h 2420276"/>
              <a:gd name="connsiteX36" fmla="*/ 1508760 w 4648200"/>
              <a:gd name="connsiteY36" fmla="*/ 2084996 h 2420276"/>
              <a:gd name="connsiteX37" fmla="*/ 1402080 w 4648200"/>
              <a:gd name="connsiteY37" fmla="*/ 2039276 h 2420276"/>
              <a:gd name="connsiteX38" fmla="*/ 1234440 w 4648200"/>
              <a:gd name="connsiteY38" fmla="*/ 2054516 h 2420276"/>
              <a:gd name="connsiteX39" fmla="*/ 1104900 w 4648200"/>
              <a:gd name="connsiteY39" fmla="*/ 2084996 h 2420276"/>
              <a:gd name="connsiteX40" fmla="*/ 1021080 w 4648200"/>
              <a:gd name="connsiteY40" fmla="*/ 2130716 h 2420276"/>
              <a:gd name="connsiteX41" fmla="*/ 914400 w 4648200"/>
              <a:gd name="connsiteY41" fmla="*/ 2130716 h 2420276"/>
              <a:gd name="connsiteX42" fmla="*/ 845820 w 4648200"/>
              <a:gd name="connsiteY42" fmla="*/ 2077376 h 2420276"/>
              <a:gd name="connsiteX43" fmla="*/ 784860 w 4648200"/>
              <a:gd name="connsiteY43" fmla="*/ 2062136 h 2420276"/>
              <a:gd name="connsiteX44" fmla="*/ 716280 w 4648200"/>
              <a:gd name="connsiteY44" fmla="*/ 2008796 h 2420276"/>
              <a:gd name="connsiteX45" fmla="*/ 685800 w 4648200"/>
              <a:gd name="connsiteY45" fmla="*/ 1886876 h 2420276"/>
              <a:gd name="connsiteX46" fmla="*/ 678180 w 4648200"/>
              <a:gd name="connsiteY46" fmla="*/ 1772576 h 2420276"/>
              <a:gd name="connsiteX47" fmla="*/ 617220 w 4648200"/>
              <a:gd name="connsiteY47" fmla="*/ 1726856 h 2420276"/>
              <a:gd name="connsiteX48" fmla="*/ 525780 w 4648200"/>
              <a:gd name="connsiteY48" fmla="*/ 1681136 h 2420276"/>
              <a:gd name="connsiteX49" fmla="*/ 464820 w 4648200"/>
              <a:gd name="connsiteY49" fmla="*/ 1681136 h 2420276"/>
              <a:gd name="connsiteX50" fmla="*/ 335280 w 4648200"/>
              <a:gd name="connsiteY50" fmla="*/ 1604936 h 2420276"/>
              <a:gd name="connsiteX51" fmla="*/ 213360 w 4648200"/>
              <a:gd name="connsiteY51" fmla="*/ 1597316 h 2420276"/>
              <a:gd name="connsiteX52" fmla="*/ 167640 w 4648200"/>
              <a:gd name="connsiteY52" fmla="*/ 1536356 h 2420276"/>
              <a:gd name="connsiteX53" fmla="*/ 76200 w 4648200"/>
              <a:gd name="connsiteY53" fmla="*/ 1505876 h 2420276"/>
              <a:gd name="connsiteX54" fmla="*/ 0 w 4648200"/>
              <a:gd name="connsiteY54" fmla="*/ 1429676 h 2420276"/>
              <a:gd name="connsiteX0" fmla="*/ 0 w 4648200"/>
              <a:gd name="connsiteY0" fmla="*/ 1441124 h 2431724"/>
              <a:gd name="connsiteX1" fmla="*/ 0 w 4648200"/>
              <a:gd name="connsiteY1" fmla="*/ 166679 h 2431724"/>
              <a:gd name="connsiteX2" fmla="*/ 1752600 w 4648200"/>
              <a:gd name="connsiteY2" fmla="*/ 31424 h 2431724"/>
              <a:gd name="connsiteX3" fmla="*/ 4477702 w 4648200"/>
              <a:gd name="connsiteY3" fmla="*/ 319080 h 2431724"/>
              <a:gd name="connsiteX4" fmla="*/ 4472940 w 4648200"/>
              <a:gd name="connsiteY4" fmla="*/ 1303964 h 2431724"/>
              <a:gd name="connsiteX5" fmla="*/ 4472940 w 4648200"/>
              <a:gd name="connsiteY5" fmla="*/ 1395404 h 2431724"/>
              <a:gd name="connsiteX6" fmla="*/ 4556760 w 4648200"/>
              <a:gd name="connsiteY6" fmla="*/ 1456364 h 2431724"/>
              <a:gd name="connsiteX7" fmla="*/ 4625340 w 4648200"/>
              <a:gd name="connsiteY7" fmla="*/ 1471604 h 2431724"/>
              <a:gd name="connsiteX8" fmla="*/ 4648200 w 4648200"/>
              <a:gd name="connsiteY8" fmla="*/ 1524944 h 2431724"/>
              <a:gd name="connsiteX9" fmla="*/ 4480560 w 4648200"/>
              <a:gd name="connsiteY9" fmla="*/ 1761164 h 2431724"/>
              <a:gd name="connsiteX10" fmla="*/ 4343400 w 4648200"/>
              <a:gd name="connsiteY10" fmla="*/ 2065964 h 2431724"/>
              <a:gd name="connsiteX11" fmla="*/ 4236720 w 4648200"/>
              <a:gd name="connsiteY11" fmla="*/ 2203124 h 2431724"/>
              <a:gd name="connsiteX12" fmla="*/ 4137660 w 4648200"/>
              <a:gd name="connsiteY12" fmla="*/ 2286944 h 2431724"/>
              <a:gd name="connsiteX13" fmla="*/ 4000500 w 4648200"/>
              <a:gd name="connsiteY13" fmla="*/ 2302184 h 2431724"/>
              <a:gd name="connsiteX14" fmla="*/ 3825240 w 4648200"/>
              <a:gd name="connsiteY14" fmla="*/ 2218364 h 2431724"/>
              <a:gd name="connsiteX15" fmla="*/ 3756660 w 4648200"/>
              <a:gd name="connsiteY15" fmla="*/ 2203124 h 2431724"/>
              <a:gd name="connsiteX16" fmla="*/ 3779520 w 4648200"/>
              <a:gd name="connsiteY16" fmla="*/ 2088824 h 2431724"/>
              <a:gd name="connsiteX17" fmla="*/ 3688080 w 4648200"/>
              <a:gd name="connsiteY17" fmla="*/ 2027864 h 2431724"/>
              <a:gd name="connsiteX18" fmla="*/ 3558540 w 4648200"/>
              <a:gd name="connsiteY18" fmla="*/ 2043104 h 2431724"/>
              <a:gd name="connsiteX19" fmla="*/ 3474720 w 4648200"/>
              <a:gd name="connsiteY19" fmla="*/ 2088824 h 2431724"/>
              <a:gd name="connsiteX20" fmla="*/ 3352800 w 4648200"/>
              <a:gd name="connsiteY20" fmla="*/ 2005004 h 2431724"/>
              <a:gd name="connsiteX21" fmla="*/ 3177540 w 4648200"/>
              <a:gd name="connsiteY21" fmla="*/ 2005004 h 2431724"/>
              <a:gd name="connsiteX22" fmla="*/ 3048000 w 4648200"/>
              <a:gd name="connsiteY22" fmla="*/ 2081204 h 2431724"/>
              <a:gd name="connsiteX23" fmla="*/ 2918460 w 4648200"/>
              <a:gd name="connsiteY23" fmla="*/ 2195504 h 2431724"/>
              <a:gd name="connsiteX24" fmla="*/ 2887980 w 4648200"/>
              <a:gd name="connsiteY24" fmla="*/ 2271704 h 2431724"/>
              <a:gd name="connsiteX25" fmla="*/ 2689860 w 4648200"/>
              <a:gd name="connsiteY25" fmla="*/ 2325044 h 2431724"/>
              <a:gd name="connsiteX26" fmla="*/ 2545080 w 4648200"/>
              <a:gd name="connsiteY26" fmla="*/ 2370764 h 2431724"/>
              <a:gd name="connsiteX27" fmla="*/ 2476500 w 4648200"/>
              <a:gd name="connsiteY27" fmla="*/ 2416484 h 2431724"/>
              <a:gd name="connsiteX28" fmla="*/ 2385060 w 4648200"/>
              <a:gd name="connsiteY28" fmla="*/ 2401244 h 2431724"/>
              <a:gd name="connsiteX29" fmla="*/ 2286000 w 4648200"/>
              <a:gd name="connsiteY29" fmla="*/ 2431724 h 2431724"/>
              <a:gd name="connsiteX30" fmla="*/ 2164080 w 4648200"/>
              <a:gd name="connsiteY30" fmla="*/ 2393624 h 2431724"/>
              <a:gd name="connsiteX31" fmla="*/ 2026920 w 4648200"/>
              <a:gd name="connsiteY31" fmla="*/ 2416484 h 2431724"/>
              <a:gd name="connsiteX32" fmla="*/ 1920240 w 4648200"/>
              <a:gd name="connsiteY32" fmla="*/ 2332664 h 2431724"/>
              <a:gd name="connsiteX33" fmla="*/ 1920240 w 4648200"/>
              <a:gd name="connsiteY33" fmla="*/ 2225984 h 2431724"/>
              <a:gd name="connsiteX34" fmla="*/ 1760220 w 4648200"/>
              <a:gd name="connsiteY34" fmla="*/ 2218364 h 2431724"/>
              <a:gd name="connsiteX35" fmla="*/ 1699260 w 4648200"/>
              <a:gd name="connsiteY35" fmla="*/ 2149784 h 2431724"/>
              <a:gd name="connsiteX36" fmla="*/ 1623060 w 4648200"/>
              <a:gd name="connsiteY36" fmla="*/ 2104064 h 2431724"/>
              <a:gd name="connsiteX37" fmla="*/ 1508760 w 4648200"/>
              <a:gd name="connsiteY37" fmla="*/ 2096444 h 2431724"/>
              <a:gd name="connsiteX38" fmla="*/ 1402080 w 4648200"/>
              <a:gd name="connsiteY38" fmla="*/ 2050724 h 2431724"/>
              <a:gd name="connsiteX39" fmla="*/ 1234440 w 4648200"/>
              <a:gd name="connsiteY39" fmla="*/ 2065964 h 2431724"/>
              <a:gd name="connsiteX40" fmla="*/ 1104900 w 4648200"/>
              <a:gd name="connsiteY40" fmla="*/ 2096444 h 2431724"/>
              <a:gd name="connsiteX41" fmla="*/ 1021080 w 4648200"/>
              <a:gd name="connsiteY41" fmla="*/ 2142164 h 2431724"/>
              <a:gd name="connsiteX42" fmla="*/ 914400 w 4648200"/>
              <a:gd name="connsiteY42" fmla="*/ 2142164 h 2431724"/>
              <a:gd name="connsiteX43" fmla="*/ 845820 w 4648200"/>
              <a:gd name="connsiteY43" fmla="*/ 2088824 h 2431724"/>
              <a:gd name="connsiteX44" fmla="*/ 784860 w 4648200"/>
              <a:gd name="connsiteY44" fmla="*/ 2073584 h 2431724"/>
              <a:gd name="connsiteX45" fmla="*/ 716280 w 4648200"/>
              <a:gd name="connsiteY45" fmla="*/ 2020244 h 2431724"/>
              <a:gd name="connsiteX46" fmla="*/ 685800 w 4648200"/>
              <a:gd name="connsiteY46" fmla="*/ 1898324 h 2431724"/>
              <a:gd name="connsiteX47" fmla="*/ 678180 w 4648200"/>
              <a:gd name="connsiteY47" fmla="*/ 1784024 h 2431724"/>
              <a:gd name="connsiteX48" fmla="*/ 617220 w 4648200"/>
              <a:gd name="connsiteY48" fmla="*/ 1738304 h 2431724"/>
              <a:gd name="connsiteX49" fmla="*/ 525780 w 4648200"/>
              <a:gd name="connsiteY49" fmla="*/ 1692584 h 2431724"/>
              <a:gd name="connsiteX50" fmla="*/ 464820 w 4648200"/>
              <a:gd name="connsiteY50" fmla="*/ 1692584 h 2431724"/>
              <a:gd name="connsiteX51" fmla="*/ 335280 w 4648200"/>
              <a:gd name="connsiteY51" fmla="*/ 1616384 h 2431724"/>
              <a:gd name="connsiteX52" fmla="*/ 213360 w 4648200"/>
              <a:gd name="connsiteY52" fmla="*/ 1608764 h 2431724"/>
              <a:gd name="connsiteX53" fmla="*/ 167640 w 4648200"/>
              <a:gd name="connsiteY53" fmla="*/ 1547804 h 2431724"/>
              <a:gd name="connsiteX54" fmla="*/ 76200 w 4648200"/>
              <a:gd name="connsiteY54" fmla="*/ 1517324 h 2431724"/>
              <a:gd name="connsiteX55" fmla="*/ 0 w 4648200"/>
              <a:gd name="connsiteY55" fmla="*/ 1441124 h 2431724"/>
              <a:gd name="connsiteX0" fmla="*/ 0 w 4648200"/>
              <a:gd name="connsiteY0" fmla="*/ 1475931 h 2466531"/>
              <a:gd name="connsiteX1" fmla="*/ 0 w 4648200"/>
              <a:gd name="connsiteY1" fmla="*/ 201486 h 2466531"/>
              <a:gd name="connsiteX2" fmla="*/ 1917700 w 4648200"/>
              <a:gd name="connsiteY2" fmla="*/ 15431 h 2466531"/>
              <a:gd name="connsiteX3" fmla="*/ 4477702 w 4648200"/>
              <a:gd name="connsiteY3" fmla="*/ 353887 h 2466531"/>
              <a:gd name="connsiteX4" fmla="*/ 4472940 w 4648200"/>
              <a:gd name="connsiteY4" fmla="*/ 1338771 h 2466531"/>
              <a:gd name="connsiteX5" fmla="*/ 4472940 w 4648200"/>
              <a:gd name="connsiteY5" fmla="*/ 1430211 h 2466531"/>
              <a:gd name="connsiteX6" fmla="*/ 4556760 w 4648200"/>
              <a:gd name="connsiteY6" fmla="*/ 1491171 h 2466531"/>
              <a:gd name="connsiteX7" fmla="*/ 4625340 w 4648200"/>
              <a:gd name="connsiteY7" fmla="*/ 1506411 h 2466531"/>
              <a:gd name="connsiteX8" fmla="*/ 4648200 w 4648200"/>
              <a:gd name="connsiteY8" fmla="*/ 1559751 h 2466531"/>
              <a:gd name="connsiteX9" fmla="*/ 4480560 w 4648200"/>
              <a:gd name="connsiteY9" fmla="*/ 1795971 h 2466531"/>
              <a:gd name="connsiteX10" fmla="*/ 4343400 w 4648200"/>
              <a:gd name="connsiteY10" fmla="*/ 2100771 h 2466531"/>
              <a:gd name="connsiteX11" fmla="*/ 4236720 w 4648200"/>
              <a:gd name="connsiteY11" fmla="*/ 2237931 h 2466531"/>
              <a:gd name="connsiteX12" fmla="*/ 4137660 w 4648200"/>
              <a:gd name="connsiteY12" fmla="*/ 2321751 h 2466531"/>
              <a:gd name="connsiteX13" fmla="*/ 4000500 w 4648200"/>
              <a:gd name="connsiteY13" fmla="*/ 2336991 h 2466531"/>
              <a:gd name="connsiteX14" fmla="*/ 3825240 w 4648200"/>
              <a:gd name="connsiteY14" fmla="*/ 2253171 h 2466531"/>
              <a:gd name="connsiteX15" fmla="*/ 3756660 w 4648200"/>
              <a:gd name="connsiteY15" fmla="*/ 2237931 h 2466531"/>
              <a:gd name="connsiteX16" fmla="*/ 3779520 w 4648200"/>
              <a:gd name="connsiteY16" fmla="*/ 2123631 h 2466531"/>
              <a:gd name="connsiteX17" fmla="*/ 3688080 w 4648200"/>
              <a:gd name="connsiteY17" fmla="*/ 2062671 h 2466531"/>
              <a:gd name="connsiteX18" fmla="*/ 3558540 w 4648200"/>
              <a:gd name="connsiteY18" fmla="*/ 2077911 h 2466531"/>
              <a:gd name="connsiteX19" fmla="*/ 3474720 w 4648200"/>
              <a:gd name="connsiteY19" fmla="*/ 2123631 h 2466531"/>
              <a:gd name="connsiteX20" fmla="*/ 3352800 w 4648200"/>
              <a:gd name="connsiteY20" fmla="*/ 2039811 h 2466531"/>
              <a:gd name="connsiteX21" fmla="*/ 3177540 w 4648200"/>
              <a:gd name="connsiteY21" fmla="*/ 2039811 h 2466531"/>
              <a:gd name="connsiteX22" fmla="*/ 3048000 w 4648200"/>
              <a:gd name="connsiteY22" fmla="*/ 2116011 h 2466531"/>
              <a:gd name="connsiteX23" fmla="*/ 2918460 w 4648200"/>
              <a:gd name="connsiteY23" fmla="*/ 2230311 h 2466531"/>
              <a:gd name="connsiteX24" fmla="*/ 2887980 w 4648200"/>
              <a:gd name="connsiteY24" fmla="*/ 2306511 h 2466531"/>
              <a:gd name="connsiteX25" fmla="*/ 2689860 w 4648200"/>
              <a:gd name="connsiteY25" fmla="*/ 2359851 h 2466531"/>
              <a:gd name="connsiteX26" fmla="*/ 2545080 w 4648200"/>
              <a:gd name="connsiteY26" fmla="*/ 2405571 h 2466531"/>
              <a:gd name="connsiteX27" fmla="*/ 2476500 w 4648200"/>
              <a:gd name="connsiteY27" fmla="*/ 2451291 h 2466531"/>
              <a:gd name="connsiteX28" fmla="*/ 2385060 w 4648200"/>
              <a:gd name="connsiteY28" fmla="*/ 2436051 h 2466531"/>
              <a:gd name="connsiteX29" fmla="*/ 2286000 w 4648200"/>
              <a:gd name="connsiteY29" fmla="*/ 2466531 h 2466531"/>
              <a:gd name="connsiteX30" fmla="*/ 2164080 w 4648200"/>
              <a:gd name="connsiteY30" fmla="*/ 2428431 h 2466531"/>
              <a:gd name="connsiteX31" fmla="*/ 2026920 w 4648200"/>
              <a:gd name="connsiteY31" fmla="*/ 2451291 h 2466531"/>
              <a:gd name="connsiteX32" fmla="*/ 1920240 w 4648200"/>
              <a:gd name="connsiteY32" fmla="*/ 2367471 h 2466531"/>
              <a:gd name="connsiteX33" fmla="*/ 1920240 w 4648200"/>
              <a:gd name="connsiteY33" fmla="*/ 2260791 h 2466531"/>
              <a:gd name="connsiteX34" fmla="*/ 1760220 w 4648200"/>
              <a:gd name="connsiteY34" fmla="*/ 2253171 h 2466531"/>
              <a:gd name="connsiteX35" fmla="*/ 1699260 w 4648200"/>
              <a:gd name="connsiteY35" fmla="*/ 2184591 h 2466531"/>
              <a:gd name="connsiteX36" fmla="*/ 1623060 w 4648200"/>
              <a:gd name="connsiteY36" fmla="*/ 2138871 h 2466531"/>
              <a:gd name="connsiteX37" fmla="*/ 1508760 w 4648200"/>
              <a:gd name="connsiteY37" fmla="*/ 2131251 h 2466531"/>
              <a:gd name="connsiteX38" fmla="*/ 1402080 w 4648200"/>
              <a:gd name="connsiteY38" fmla="*/ 2085531 h 2466531"/>
              <a:gd name="connsiteX39" fmla="*/ 1234440 w 4648200"/>
              <a:gd name="connsiteY39" fmla="*/ 2100771 h 2466531"/>
              <a:gd name="connsiteX40" fmla="*/ 1104900 w 4648200"/>
              <a:gd name="connsiteY40" fmla="*/ 2131251 h 2466531"/>
              <a:gd name="connsiteX41" fmla="*/ 1021080 w 4648200"/>
              <a:gd name="connsiteY41" fmla="*/ 2176971 h 2466531"/>
              <a:gd name="connsiteX42" fmla="*/ 914400 w 4648200"/>
              <a:gd name="connsiteY42" fmla="*/ 2176971 h 2466531"/>
              <a:gd name="connsiteX43" fmla="*/ 845820 w 4648200"/>
              <a:gd name="connsiteY43" fmla="*/ 2123631 h 2466531"/>
              <a:gd name="connsiteX44" fmla="*/ 784860 w 4648200"/>
              <a:gd name="connsiteY44" fmla="*/ 2108391 h 2466531"/>
              <a:gd name="connsiteX45" fmla="*/ 716280 w 4648200"/>
              <a:gd name="connsiteY45" fmla="*/ 2055051 h 2466531"/>
              <a:gd name="connsiteX46" fmla="*/ 685800 w 4648200"/>
              <a:gd name="connsiteY46" fmla="*/ 1933131 h 2466531"/>
              <a:gd name="connsiteX47" fmla="*/ 678180 w 4648200"/>
              <a:gd name="connsiteY47" fmla="*/ 1818831 h 2466531"/>
              <a:gd name="connsiteX48" fmla="*/ 617220 w 4648200"/>
              <a:gd name="connsiteY48" fmla="*/ 1773111 h 2466531"/>
              <a:gd name="connsiteX49" fmla="*/ 525780 w 4648200"/>
              <a:gd name="connsiteY49" fmla="*/ 1727391 h 2466531"/>
              <a:gd name="connsiteX50" fmla="*/ 464820 w 4648200"/>
              <a:gd name="connsiteY50" fmla="*/ 1727391 h 2466531"/>
              <a:gd name="connsiteX51" fmla="*/ 335280 w 4648200"/>
              <a:gd name="connsiteY51" fmla="*/ 1651191 h 2466531"/>
              <a:gd name="connsiteX52" fmla="*/ 213360 w 4648200"/>
              <a:gd name="connsiteY52" fmla="*/ 1643571 h 2466531"/>
              <a:gd name="connsiteX53" fmla="*/ 167640 w 4648200"/>
              <a:gd name="connsiteY53" fmla="*/ 1582611 h 2466531"/>
              <a:gd name="connsiteX54" fmla="*/ 76200 w 4648200"/>
              <a:gd name="connsiteY54" fmla="*/ 1552131 h 2466531"/>
              <a:gd name="connsiteX55" fmla="*/ 0 w 4648200"/>
              <a:gd name="connsiteY55" fmla="*/ 1475931 h 2466531"/>
              <a:gd name="connsiteX0" fmla="*/ 0 w 4648200"/>
              <a:gd name="connsiteY0" fmla="*/ 1460500 h 2451100"/>
              <a:gd name="connsiteX1" fmla="*/ 0 w 4648200"/>
              <a:gd name="connsiteY1" fmla="*/ 186055 h 2451100"/>
              <a:gd name="connsiteX2" fmla="*/ 1917700 w 4648200"/>
              <a:gd name="connsiteY2" fmla="*/ 0 h 2451100"/>
              <a:gd name="connsiteX3" fmla="*/ 4477702 w 4648200"/>
              <a:gd name="connsiteY3" fmla="*/ 338456 h 2451100"/>
              <a:gd name="connsiteX4" fmla="*/ 4472940 w 4648200"/>
              <a:gd name="connsiteY4" fmla="*/ 1323340 h 2451100"/>
              <a:gd name="connsiteX5" fmla="*/ 4472940 w 4648200"/>
              <a:gd name="connsiteY5" fmla="*/ 1414780 h 2451100"/>
              <a:gd name="connsiteX6" fmla="*/ 4556760 w 4648200"/>
              <a:gd name="connsiteY6" fmla="*/ 1475740 h 2451100"/>
              <a:gd name="connsiteX7" fmla="*/ 4625340 w 4648200"/>
              <a:gd name="connsiteY7" fmla="*/ 1490980 h 2451100"/>
              <a:gd name="connsiteX8" fmla="*/ 4648200 w 4648200"/>
              <a:gd name="connsiteY8" fmla="*/ 1544320 h 2451100"/>
              <a:gd name="connsiteX9" fmla="*/ 4480560 w 4648200"/>
              <a:gd name="connsiteY9" fmla="*/ 1780540 h 2451100"/>
              <a:gd name="connsiteX10" fmla="*/ 4343400 w 4648200"/>
              <a:gd name="connsiteY10" fmla="*/ 2085340 h 2451100"/>
              <a:gd name="connsiteX11" fmla="*/ 4236720 w 4648200"/>
              <a:gd name="connsiteY11" fmla="*/ 2222500 h 2451100"/>
              <a:gd name="connsiteX12" fmla="*/ 4137660 w 4648200"/>
              <a:gd name="connsiteY12" fmla="*/ 2306320 h 2451100"/>
              <a:gd name="connsiteX13" fmla="*/ 4000500 w 4648200"/>
              <a:gd name="connsiteY13" fmla="*/ 2321560 h 2451100"/>
              <a:gd name="connsiteX14" fmla="*/ 3825240 w 4648200"/>
              <a:gd name="connsiteY14" fmla="*/ 2237740 h 2451100"/>
              <a:gd name="connsiteX15" fmla="*/ 3756660 w 4648200"/>
              <a:gd name="connsiteY15" fmla="*/ 2222500 h 2451100"/>
              <a:gd name="connsiteX16" fmla="*/ 3779520 w 4648200"/>
              <a:gd name="connsiteY16" fmla="*/ 2108200 h 2451100"/>
              <a:gd name="connsiteX17" fmla="*/ 3688080 w 4648200"/>
              <a:gd name="connsiteY17" fmla="*/ 2047240 h 2451100"/>
              <a:gd name="connsiteX18" fmla="*/ 3558540 w 4648200"/>
              <a:gd name="connsiteY18" fmla="*/ 2062480 h 2451100"/>
              <a:gd name="connsiteX19" fmla="*/ 3474720 w 4648200"/>
              <a:gd name="connsiteY19" fmla="*/ 2108200 h 2451100"/>
              <a:gd name="connsiteX20" fmla="*/ 3352800 w 4648200"/>
              <a:gd name="connsiteY20" fmla="*/ 2024380 h 2451100"/>
              <a:gd name="connsiteX21" fmla="*/ 3177540 w 4648200"/>
              <a:gd name="connsiteY21" fmla="*/ 2024380 h 2451100"/>
              <a:gd name="connsiteX22" fmla="*/ 3048000 w 4648200"/>
              <a:gd name="connsiteY22" fmla="*/ 2100580 h 2451100"/>
              <a:gd name="connsiteX23" fmla="*/ 2918460 w 4648200"/>
              <a:gd name="connsiteY23" fmla="*/ 2214880 h 2451100"/>
              <a:gd name="connsiteX24" fmla="*/ 2887980 w 4648200"/>
              <a:gd name="connsiteY24" fmla="*/ 2291080 h 2451100"/>
              <a:gd name="connsiteX25" fmla="*/ 2689860 w 4648200"/>
              <a:gd name="connsiteY25" fmla="*/ 2344420 h 2451100"/>
              <a:gd name="connsiteX26" fmla="*/ 2545080 w 4648200"/>
              <a:gd name="connsiteY26" fmla="*/ 2390140 h 2451100"/>
              <a:gd name="connsiteX27" fmla="*/ 2476500 w 4648200"/>
              <a:gd name="connsiteY27" fmla="*/ 2435860 h 2451100"/>
              <a:gd name="connsiteX28" fmla="*/ 2385060 w 4648200"/>
              <a:gd name="connsiteY28" fmla="*/ 2420620 h 2451100"/>
              <a:gd name="connsiteX29" fmla="*/ 2286000 w 4648200"/>
              <a:gd name="connsiteY29" fmla="*/ 2451100 h 2451100"/>
              <a:gd name="connsiteX30" fmla="*/ 2164080 w 4648200"/>
              <a:gd name="connsiteY30" fmla="*/ 2413000 h 2451100"/>
              <a:gd name="connsiteX31" fmla="*/ 2026920 w 4648200"/>
              <a:gd name="connsiteY31" fmla="*/ 2435860 h 2451100"/>
              <a:gd name="connsiteX32" fmla="*/ 1920240 w 4648200"/>
              <a:gd name="connsiteY32" fmla="*/ 2352040 h 2451100"/>
              <a:gd name="connsiteX33" fmla="*/ 1920240 w 4648200"/>
              <a:gd name="connsiteY33" fmla="*/ 2245360 h 2451100"/>
              <a:gd name="connsiteX34" fmla="*/ 1760220 w 4648200"/>
              <a:gd name="connsiteY34" fmla="*/ 2237740 h 2451100"/>
              <a:gd name="connsiteX35" fmla="*/ 1699260 w 4648200"/>
              <a:gd name="connsiteY35" fmla="*/ 2169160 h 2451100"/>
              <a:gd name="connsiteX36" fmla="*/ 1623060 w 4648200"/>
              <a:gd name="connsiteY36" fmla="*/ 2123440 h 2451100"/>
              <a:gd name="connsiteX37" fmla="*/ 1508760 w 4648200"/>
              <a:gd name="connsiteY37" fmla="*/ 2115820 h 2451100"/>
              <a:gd name="connsiteX38" fmla="*/ 1402080 w 4648200"/>
              <a:gd name="connsiteY38" fmla="*/ 2070100 h 2451100"/>
              <a:gd name="connsiteX39" fmla="*/ 1234440 w 4648200"/>
              <a:gd name="connsiteY39" fmla="*/ 2085340 h 2451100"/>
              <a:gd name="connsiteX40" fmla="*/ 1104900 w 4648200"/>
              <a:gd name="connsiteY40" fmla="*/ 2115820 h 2451100"/>
              <a:gd name="connsiteX41" fmla="*/ 1021080 w 4648200"/>
              <a:gd name="connsiteY41" fmla="*/ 2161540 h 2451100"/>
              <a:gd name="connsiteX42" fmla="*/ 914400 w 4648200"/>
              <a:gd name="connsiteY42" fmla="*/ 2161540 h 2451100"/>
              <a:gd name="connsiteX43" fmla="*/ 845820 w 4648200"/>
              <a:gd name="connsiteY43" fmla="*/ 2108200 h 2451100"/>
              <a:gd name="connsiteX44" fmla="*/ 784860 w 4648200"/>
              <a:gd name="connsiteY44" fmla="*/ 2092960 h 2451100"/>
              <a:gd name="connsiteX45" fmla="*/ 716280 w 4648200"/>
              <a:gd name="connsiteY45" fmla="*/ 2039620 h 2451100"/>
              <a:gd name="connsiteX46" fmla="*/ 685800 w 4648200"/>
              <a:gd name="connsiteY46" fmla="*/ 1917700 h 2451100"/>
              <a:gd name="connsiteX47" fmla="*/ 678180 w 4648200"/>
              <a:gd name="connsiteY47" fmla="*/ 1803400 h 2451100"/>
              <a:gd name="connsiteX48" fmla="*/ 617220 w 4648200"/>
              <a:gd name="connsiteY48" fmla="*/ 1757680 h 2451100"/>
              <a:gd name="connsiteX49" fmla="*/ 525780 w 4648200"/>
              <a:gd name="connsiteY49" fmla="*/ 1711960 h 2451100"/>
              <a:gd name="connsiteX50" fmla="*/ 464820 w 4648200"/>
              <a:gd name="connsiteY50" fmla="*/ 1711960 h 2451100"/>
              <a:gd name="connsiteX51" fmla="*/ 335280 w 4648200"/>
              <a:gd name="connsiteY51" fmla="*/ 1635760 h 2451100"/>
              <a:gd name="connsiteX52" fmla="*/ 213360 w 4648200"/>
              <a:gd name="connsiteY52" fmla="*/ 1628140 h 2451100"/>
              <a:gd name="connsiteX53" fmla="*/ 167640 w 4648200"/>
              <a:gd name="connsiteY53" fmla="*/ 1567180 h 2451100"/>
              <a:gd name="connsiteX54" fmla="*/ 76200 w 4648200"/>
              <a:gd name="connsiteY54" fmla="*/ 1536700 h 2451100"/>
              <a:gd name="connsiteX55" fmla="*/ 0 w 4648200"/>
              <a:gd name="connsiteY55" fmla="*/ 1460500 h 2451100"/>
              <a:gd name="connsiteX0" fmla="*/ 0 w 4648200"/>
              <a:gd name="connsiteY0" fmla="*/ 1460500 h 2451100"/>
              <a:gd name="connsiteX1" fmla="*/ 0 w 4648200"/>
              <a:gd name="connsiteY1" fmla="*/ 186055 h 2451100"/>
              <a:gd name="connsiteX2" fmla="*/ 1917700 w 4648200"/>
              <a:gd name="connsiteY2" fmla="*/ 0 h 2451100"/>
              <a:gd name="connsiteX3" fmla="*/ 4477702 w 4648200"/>
              <a:gd name="connsiteY3" fmla="*/ 338456 h 2451100"/>
              <a:gd name="connsiteX4" fmla="*/ 4472940 w 4648200"/>
              <a:gd name="connsiteY4" fmla="*/ 1323340 h 2451100"/>
              <a:gd name="connsiteX5" fmla="*/ 4472940 w 4648200"/>
              <a:gd name="connsiteY5" fmla="*/ 1414780 h 2451100"/>
              <a:gd name="connsiteX6" fmla="*/ 4556760 w 4648200"/>
              <a:gd name="connsiteY6" fmla="*/ 1475740 h 2451100"/>
              <a:gd name="connsiteX7" fmla="*/ 4625340 w 4648200"/>
              <a:gd name="connsiteY7" fmla="*/ 1490980 h 2451100"/>
              <a:gd name="connsiteX8" fmla="*/ 4648200 w 4648200"/>
              <a:gd name="connsiteY8" fmla="*/ 1544320 h 2451100"/>
              <a:gd name="connsiteX9" fmla="*/ 4480560 w 4648200"/>
              <a:gd name="connsiteY9" fmla="*/ 1780540 h 2451100"/>
              <a:gd name="connsiteX10" fmla="*/ 4343400 w 4648200"/>
              <a:gd name="connsiteY10" fmla="*/ 2085340 h 2451100"/>
              <a:gd name="connsiteX11" fmla="*/ 4236720 w 4648200"/>
              <a:gd name="connsiteY11" fmla="*/ 2222500 h 2451100"/>
              <a:gd name="connsiteX12" fmla="*/ 4137660 w 4648200"/>
              <a:gd name="connsiteY12" fmla="*/ 2306320 h 2451100"/>
              <a:gd name="connsiteX13" fmla="*/ 4000500 w 4648200"/>
              <a:gd name="connsiteY13" fmla="*/ 2321560 h 2451100"/>
              <a:gd name="connsiteX14" fmla="*/ 3825240 w 4648200"/>
              <a:gd name="connsiteY14" fmla="*/ 2237740 h 2451100"/>
              <a:gd name="connsiteX15" fmla="*/ 3756660 w 4648200"/>
              <a:gd name="connsiteY15" fmla="*/ 2222500 h 2451100"/>
              <a:gd name="connsiteX16" fmla="*/ 3779520 w 4648200"/>
              <a:gd name="connsiteY16" fmla="*/ 2108200 h 2451100"/>
              <a:gd name="connsiteX17" fmla="*/ 3688080 w 4648200"/>
              <a:gd name="connsiteY17" fmla="*/ 2047240 h 2451100"/>
              <a:gd name="connsiteX18" fmla="*/ 3558540 w 4648200"/>
              <a:gd name="connsiteY18" fmla="*/ 2062480 h 2451100"/>
              <a:gd name="connsiteX19" fmla="*/ 3474720 w 4648200"/>
              <a:gd name="connsiteY19" fmla="*/ 2108200 h 2451100"/>
              <a:gd name="connsiteX20" fmla="*/ 3352800 w 4648200"/>
              <a:gd name="connsiteY20" fmla="*/ 2024380 h 2451100"/>
              <a:gd name="connsiteX21" fmla="*/ 3177540 w 4648200"/>
              <a:gd name="connsiteY21" fmla="*/ 2024380 h 2451100"/>
              <a:gd name="connsiteX22" fmla="*/ 3048000 w 4648200"/>
              <a:gd name="connsiteY22" fmla="*/ 2100580 h 2451100"/>
              <a:gd name="connsiteX23" fmla="*/ 2918460 w 4648200"/>
              <a:gd name="connsiteY23" fmla="*/ 2214880 h 2451100"/>
              <a:gd name="connsiteX24" fmla="*/ 2887980 w 4648200"/>
              <a:gd name="connsiteY24" fmla="*/ 2291080 h 2451100"/>
              <a:gd name="connsiteX25" fmla="*/ 2689860 w 4648200"/>
              <a:gd name="connsiteY25" fmla="*/ 2344420 h 2451100"/>
              <a:gd name="connsiteX26" fmla="*/ 2545080 w 4648200"/>
              <a:gd name="connsiteY26" fmla="*/ 2390140 h 2451100"/>
              <a:gd name="connsiteX27" fmla="*/ 2476500 w 4648200"/>
              <a:gd name="connsiteY27" fmla="*/ 2435860 h 2451100"/>
              <a:gd name="connsiteX28" fmla="*/ 2385060 w 4648200"/>
              <a:gd name="connsiteY28" fmla="*/ 2420620 h 2451100"/>
              <a:gd name="connsiteX29" fmla="*/ 2286000 w 4648200"/>
              <a:gd name="connsiteY29" fmla="*/ 2451100 h 2451100"/>
              <a:gd name="connsiteX30" fmla="*/ 2164080 w 4648200"/>
              <a:gd name="connsiteY30" fmla="*/ 2413000 h 2451100"/>
              <a:gd name="connsiteX31" fmla="*/ 2026920 w 4648200"/>
              <a:gd name="connsiteY31" fmla="*/ 2435860 h 2451100"/>
              <a:gd name="connsiteX32" fmla="*/ 1920240 w 4648200"/>
              <a:gd name="connsiteY32" fmla="*/ 2352040 h 2451100"/>
              <a:gd name="connsiteX33" fmla="*/ 1920240 w 4648200"/>
              <a:gd name="connsiteY33" fmla="*/ 2245360 h 2451100"/>
              <a:gd name="connsiteX34" fmla="*/ 1760220 w 4648200"/>
              <a:gd name="connsiteY34" fmla="*/ 2237740 h 2451100"/>
              <a:gd name="connsiteX35" fmla="*/ 1699260 w 4648200"/>
              <a:gd name="connsiteY35" fmla="*/ 2169160 h 2451100"/>
              <a:gd name="connsiteX36" fmla="*/ 1623060 w 4648200"/>
              <a:gd name="connsiteY36" fmla="*/ 2123440 h 2451100"/>
              <a:gd name="connsiteX37" fmla="*/ 1508760 w 4648200"/>
              <a:gd name="connsiteY37" fmla="*/ 2115820 h 2451100"/>
              <a:gd name="connsiteX38" fmla="*/ 1402080 w 4648200"/>
              <a:gd name="connsiteY38" fmla="*/ 2070100 h 2451100"/>
              <a:gd name="connsiteX39" fmla="*/ 1234440 w 4648200"/>
              <a:gd name="connsiteY39" fmla="*/ 2085340 h 2451100"/>
              <a:gd name="connsiteX40" fmla="*/ 1104900 w 4648200"/>
              <a:gd name="connsiteY40" fmla="*/ 2115820 h 2451100"/>
              <a:gd name="connsiteX41" fmla="*/ 1021080 w 4648200"/>
              <a:gd name="connsiteY41" fmla="*/ 2161540 h 2451100"/>
              <a:gd name="connsiteX42" fmla="*/ 914400 w 4648200"/>
              <a:gd name="connsiteY42" fmla="*/ 2161540 h 2451100"/>
              <a:gd name="connsiteX43" fmla="*/ 845820 w 4648200"/>
              <a:gd name="connsiteY43" fmla="*/ 2108200 h 2451100"/>
              <a:gd name="connsiteX44" fmla="*/ 784860 w 4648200"/>
              <a:gd name="connsiteY44" fmla="*/ 2092960 h 2451100"/>
              <a:gd name="connsiteX45" fmla="*/ 716280 w 4648200"/>
              <a:gd name="connsiteY45" fmla="*/ 2039620 h 2451100"/>
              <a:gd name="connsiteX46" fmla="*/ 685800 w 4648200"/>
              <a:gd name="connsiteY46" fmla="*/ 1917700 h 2451100"/>
              <a:gd name="connsiteX47" fmla="*/ 678180 w 4648200"/>
              <a:gd name="connsiteY47" fmla="*/ 1803400 h 2451100"/>
              <a:gd name="connsiteX48" fmla="*/ 617220 w 4648200"/>
              <a:gd name="connsiteY48" fmla="*/ 1757680 h 2451100"/>
              <a:gd name="connsiteX49" fmla="*/ 525780 w 4648200"/>
              <a:gd name="connsiteY49" fmla="*/ 1711960 h 2451100"/>
              <a:gd name="connsiteX50" fmla="*/ 464820 w 4648200"/>
              <a:gd name="connsiteY50" fmla="*/ 1711960 h 2451100"/>
              <a:gd name="connsiteX51" fmla="*/ 335280 w 4648200"/>
              <a:gd name="connsiteY51" fmla="*/ 1635760 h 2451100"/>
              <a:gd name="connsiteX52" fmla="*/ 213360 w 4648200"/>
              <a:gd name="connsiteY52" fmla="*/ 1628140 h 2451100"/>
              <a:gd name="connsiteX53" fmla="*/ 167640 w 4648200"/>
              <a:gd name="connsiteY53" fmla="*/ 1567180 h 2451100"/>
              <a:gd name="connsiteX54" fmla="*/ 76200 w 4648200"/>
              <a:gd name="connsiteY54" fmla="*/ 1536700 h 2451100"/>
              <a:gd name="connsiteX55" fmla="*/ 0 w 4648200"/>
              <a:gd name="connsiteY55" fmla="*/ 1460500 h 2451100"/>
              <a:gd name="connsiteX0" fmla="*/ 0 w 4648200"/>
              <a:gd name="connsiteY0" fmla="*/ 1460500 h 2451100"/>
              <a:gd name="connsiteX1" fmla="*/ 0 w 4648200"/>
              <a:gd name="connsiteY1" fmla="*/ 186055 h 2451100"/>
              <a:gd name="connsiteX2" fmla="*/ 1917700 w 4648200"/>
              <a:gd name="connsiteY2" fmla="*/ 0 h 2451100"/>
              <a:gd name="connsiteX3" fmla="*/ 4477702 w 4648200"/>
              <a:gd name="connsiteY3" fmla="*/ 338456 h 2451100"/>
              <a:gd name="connsiteX4" fmla="*/ 4472940 w 4648200"/>
              <a:gd name="connsiteY4" fmla="*/ 1323340 h 2451100"/>
              <a:gd name="connsiteX5" fmla="*/ 4472940 w 4648200"/>
              <a:gd name="connsiteY5" fmla="*/ 1414780 h 2451100"/>
              <a:gd name="connsiteX6" fmla="*/ 4556760 w 4648200"/>
              <a:gd name="connsiteY6" fmla="*/ 1475740 h 2451100"/>
              <a:gd name="connsiteX7" fmla="*/ 4625340 w 4648200"/>
              <a:gd name="connsiteY7" fmla="*/ 1490980 h 2451100"/>
              <a:gd name="connsiteX8" fmla="*/ 4648200 w 4648200"/>
              <a:gd name="connsiteY8" fmla="*/ 1544320 h 2451100"/>
              <a:gd name="connsiteX9" fmla="*/ 4480560 w 4648200"/>
              <a:gd name="connsiteY9" fmla="*/ 1780540 h 2451100"/>
              <a:gd name="connsiteX10" fmla="*/ 4343400 w 4648200"/>
              <a:gd name="connsiteY10" fmla="*/ 2085340 h 2451100"/>
              <a:gd name="connsiteX11" fmla="*/ 4236720 w 4648200"/>
              <a:gd name="connsiteY11" fmla="*/ 2222500 h 2451100"/>
              <a:gd name="connsiteX12" fmla="*/ 4137660 w 4648200"/>
              <a:gd name="connsiteY12" fmla="*/ 2306320 h 2451100"/>
              <a:gd name="connsiteX13" fmla="*/ 4000500 w 4648200"/>
              <a:gd name="connsiteY13" fmla="*/ 2321560 h 2451100"/>
              <a:gd name="connsiteX14" fmla="*/ 3825240 w 4648200"/>
              <a:gd name="connsiteY14" fmla="*/ 2237740 h 2451100"/>
              <a:gd name="connsiteX15" fmla="*/ 3756660 w 4648200"/>
              <a:gd name="connsiteY15" fmla="*/ 2222500 h 2451100"/>
              <a:gd name="connsiteX16" fmla="*/ 3779520 w 4648200"/>
              <a:gd name="connsiteY16" fmla="*/ 2108200 h 2451100"/>
              <a:gd name="connsiteX17" fmla="*/ 3688080 w 4648200"/>
              <a:gd name="connsiteY17" fmla="*/ 2047240 h 2451100"/>
              <a:gd name="connsiteX18" fmla="*/ 3558540 w 4648200"/>
              <a:gd name="connsiteY18" fmla="*/ 2062480 h 2451100"/>
              <a:gd name="connsiteX19" fmla="*/ 3474720 w 4648200"/>
              <a:gd name="connsiteY19" fmla="*/ 2108200 h 2451100"/>
              <a:gd name="connsiteX20" fmla="*/ 3352800 w 4648200"/>
              <a:gd name="connsiteY20" fmla="*/ 2024380 h 2451100"/>
              <a:gd name="connsiteX21" fmla="*/ 3177540 w 4648200"/>
              <a:gd name="connsiteY21" fmla="*/ 2024380 h 2451100"/>
              <a:gd name="connsiteX22" fmla="*/ 3048000 w 4648200"/>
              <a:gd name="connsiteY22" fmla="*/ 2100580 h 2451100"/>
              <a:gd name="connsiteX23" fmla="*/ 2918460 w 4648200"/>
              <a:gd name="connsiteY23" fmla="*/ 2214880 h 2451100"/>
              <a:gd name="connsiteX24" fmla="*/ 2887980 w 4648200"/>
              <a:gd name="connsiteY24" fmla="*/ 2291080 h 2451100"/>
              <a:gd name="connsiteX25" fmla="*/ 2689860 w 4648200"/>
              <a:gd name="connsiteY25" fmla="*/ 2344420 h 2451100"/>
              <a:gd name="connsiteX26" fmla="*/ 2545080 w 4648200"/>
              <a:gd name="connsiteY26" fmla="*/ 2390140 h 2451100"/>
              <a:gd name="connsiteX27" fmla="*/ 2476500 w 4648200"/>
              <a:gd name="connsiteY27" fmla="*/ 2435860 h 2451100"/>
              <a:gd name="connsiteX28" fmla="*/ 2385060 w 4648200"/>
              <a:gd name="connsiteY28" fmla="*/ 2420620 h 2451100"/>
              <a:gd name="connsiteX29" fmla="*/ 2286000 w 4648200"/>
              <a:gd name="connsiteY29" fmla="*/ 2451100 h 2451100"/>
              <a:gd name="connsiteX30" fmla="*/ 2164080 w 4648200"/>
              <a:gd name="connsiteY30" fmla="*/ 2413000 h 2451100"/>
              <a:gd name="connsiteX31" fmla="*/ 2026920 w 4648200"/>
              <a:gd name="connsiteY31" fmla="*/ 2435860 h 2451100"/>
              <a:gd name="connsiteX32" fmla="*/ 1920240 w 4648200"/>
              <a:gd name="connsiteY32" fmla="*/ 2352040 h 2451100"/>
              <a:gd name="connsiteX33" fmla="*/ 1920240 w 4648200"/>
              <a:gd name="connsiteY33" fmla="*/ 2245360 h 2451100"/>
              <a:gd name="connsiteX34" fmla="*/ 1760220 w 4648200"/>
              <a:gd name="connsiteY34" fmla="*/ 2237740 h 2451100"/>
              <a:gd name="connsiteX35" fmla="*/ 1699260 w 4648200"/>
              <a:gd name="connsiteY35" fmla="*/ 2169160 h 2451100"/>
              <a:gd name="connsiteX36" fmla="*/ 1623060 w 4648200"/>
              <a:gd name="connsiteY36" fmla="*/ 2123440 h 2451100"/>
              <a:gd name="connsiteX37" fmla="*/ 1508760 w 4648200"/>
              <a:gd name="connsiteY37" fmla="*/ 2115820 h 2451100"/>
              <a:gd name="connsiteX38" fmla="*/ 1402080 w 4648200"/>
              <a:gd name="connsiteY38" fmla="*/ 2070100 h 2451100"/>
              <a:gd name="connsiteX39" fmla="*/ 1234440 w 4648200"/>
              <a:gd name="connsiteY39" fmla="*/ 2085340 h 2451100"/>
              <a:gd name="connsiteX40" fmla="*/ 1104900 w 4648200"/>
              <a:gd name="connsiteY40" fmla="*/ 2115820 h 2451100"/>
              <a:gd name="connsiteX41" fmla="*/ 1021080 w 4648200"/>
              <a:gd name="connsiteY41" fmla="*/ 2161540 h 2451100"/>
              <a:gd name="connsiteX42" fmla="*/ 914400 w 4648200"/>
              <a:gd name="connsiteY42" fmla="*/ 2161540 h 2451100"/>
              <a:gd name="connsiteX43" fmla="*/ 845820 w 4648200"/>
              <a:gd name="connsiteY43" fmla="*/ 2108200 h 2451100"/>
              <a:gd name="connsiteX44" fmla="*/ 784860 w 4648200"/>
              <a:gd name="connsiteY44" fmla="*/ 2092960 h 2451100"/>
              <a:gd name="connsiteX45" fmla="*/ 716280 w 4648200"/>
              <a:gd name="connsiteY45" fmla="*/ 2039620 h 2451100"/>
              <a:gd name="connsiteX46" fmla="*/ 685800 w 4648200"/>
              <a:gd name="connsiteY46" fmla="*/ 1917700 h 2451100"/>
              <a:gd name="connsiteX47" fmla="*/ 678180 w 4648200"/>
              <a:gd name="connsiteY47" fmla="*/ 1803400 h 2451100"/>
              <a:gd name="connsiteX48" fmla="*/ 617220 w 4648200"/>
              <a:gd name="connsiteY48" fmla="*/ 1757680 h 2451100"/>
              <a:gd name="connsiteX49" fmla="*/ 525780 w 4648200"/>
              <a:gd name="connsiteY49" fmla="*/ 1711960 h 2451100"/>
              <a:gd name="connsiteX50" fmla="*/ 464820 w 4648200"/>
              <a:gd name="connsiteY50" fmla="*/ 1711960 h 2451100"/>
              <a:gd name="connsiteX51" fmla="*/ 335280 w 4648200"/>
              <a:gd name="connsiteY51" fmla="*/ 1635760 h 2451100"/>
              <a:gd name="connsiteX52" fmla="*/ 213360 w 4648200"/>
              <a:gd name="connsiteY52" fmla="*/ 1628140 h 2451100"/>
              <a:gd name="connsiteX53" fmla="*/ 167640 w 4648200"/>
              <a:gd name="connsiteY53" fmla="*/ 1567180 h 2451100"/>
              <a:gd name="connsiteX54" fmla="*/ 76200 w 4648200"/>
              <a:gd name="connsiteY54" fmla="*/ 1536700 h 2451100"/>
              <a:gd name="connsiteX55" fmla="*/ 0 w 4648200"/>
              <a:gd name="connsiteY55" fmla="*/ 1460500 h 2451100"/>
              <a:gd name="connsiteX0" fmla="*/ 0 w 4648200"/>
              <a:gd name="connsiteY0" fmla="*/ 1460500 h 2451100"/>
              <a:gd name="connsiteX1" fmla="*/ 0 w 4648200"/>
              <a:gd name="connsiteY1" fmla="*/ 186055 h 2451100"/>
              <a:gd name="connsiteX2" fmla="*/ 1917700 w 4648200"/>
              <a:gd name="connsiteY2" fmla="*/ 0 h 2451100"/>
              <a:gd name="connsiteX3" fmla="*/ 4477702 w 4648200"/>
              <a:gd name="connsiteY3" fmla="*/ 338456 h 2451100"/>
              <a:gd name="connsiteX4" fmla="*/ 4472940 w 4648200"/>
              <a:gd name="connsiteY4" fmla="*/ 1323340 h 2451100"/>
              <a:gd name="connsiteX5" fmla="*/ 4472940 w 4648200"/>
              <a:gd name="connsiteY5" fmla="*/ 1414780 h 2451100"/>
              <a:gd name="connsiteX6" fmla="*/ 4556760 w 4648200"/>
              <a:gd name="connsiteY6" fmla="*/ 1475740 h 2451100"/>
              <a:gd name="connsiteX7" fmla="*/ 4625340 w 4648200"/>
              <a:gd name="connsiteY7" fmla="*/ 1490980 h 2451100"/>
              <a:gd name="connsiteX8" fmla="*/ 4648200 w 4648200"/>
              <a:gd name="connsiteY8" fmla="*/ 1544320 h 2451100"/>
              <a:gd name="connsiteX9" fmla="*/ 4480560 w 4648200"/>
              <a:gd name="connsiteY9" fmla="*/ 1780540 h 2451100"/>
              <a:gd name="connsiteX10" fmla="*/ 4343400 w 4648200"/>
              <a:gd name="connsiteY10" fmla="*/ 2085340 h 2451100"/>
              <a:gd name="connsiteX11" fmla="*/ 4236720 w 4648200"/>
              <a:gd name="connsiteY11" fmla="*/ 2222500 h 2451100"/>
              <a:gd name="connsiteX12" fmla="*/ 4137660 w 4648200"/>
              <a:gd name="connsiteY12" fmla="*/ 2306320 h 2451100"/>
              <a:gd name="connsiteX13" fmla="*/ 4000500 w 4648200"/>
              <a:gd name="connsiteY13" fmla="*/ 2321560 h 2451100"/>
              <a:gd name="connsiteX14" fmla="*/ 3825240 w 4648200"/>
              <a:gd name="connsiteY14" fmla="*/ 2237740 h 2451100"/>
              <a:gd name="connsiteX15" fmla="*/ 3756660 w 4648200"/>
              <a:gd name="connsiteY15" fmla="*/ 2222500 h 2451100"/>
              <a:gd name="connsiteX16" fmla="*/ 3779520 w 4648200"/>
              <a:gd name="connsiteY16" fmla="*/ 2108200 h 2451100"/>
              <a:gd name="connsiteX17" fmla="*/ 3688080 w 4648200"/>
              <a:gd name="connsiteY17" fmla="*/ 2047240 h 2451100"/>
              <a:gd name="connsiteX18" fmla="*/ 3558540 w 4648200"/>
              <a:gd name="connsiteY18" fmla="*/ 2062480 h 2451100"/>
              <a:gd name="connsiteX19" fmla="*/ 3474720 w 4648200"/>
              <a:gd name="connsiteY19" fmla="*/ 2108200 h 2451100"/>
              <a:gd name="connsiteX20" fmla="*/ 3352800 w 4648200"/>
              <a:gd name="connsiteY20" fmla="*/ 2024380 h 2451100"/>
              <a:gd name="connsiteX21" fmla="*/ 3177540 w 4648200"/>
              <a:gd name="connsiteY21" fmla="*/ 2024380 h 2451100"/>
              <a:gd name="connsiteX22" fmla="*/ 3048000 w 4648200"/>
              <a:gd name="connsiteY22" fmla="*/ 2100580 h 2451100"/>
              <a:gd name="connsiteX23" fmla="*/ 2918460 w 4648200"/>
              <a:gd name="connsiteY23" fmla="*/ 2214880 h 2451100"/>
              <a:gd name="connsiteX24" fmla="*/ 2887980 w 4648200"/>
              <a:gd name="connsiteY24" fmla="*/ 2291080 h 2451100"/>
              <a:gd name="connsiteX25" fmla="*/ 2689860 w 4648200"/>
              <a:gd name="connsiteY25" fmla="*/ 2344420 h 2451100"/>
              <a:gd name="connsiteX26" fmla="*/ 2545080 w 4648200"/>
              <a:gd name="connsiteY26" fmla="*/ 2390140 h 2451100"/>
              <a:gd name="connsiteX27" fmla="*/ 2476500 w 4648200"/>
              <a:gd name="connsiteY27" fmla="*/ 2435860 h 2451100"/>
              <a:gd name="connsiteX28" fmla="*/ 2385060 w 4648200"/>
              <a:gd name="connsiteY28" fmla="*/ 2420620 h 2451100"/>
              <a:gd name="connsiteX29" fmla="*/ 2286000 w 4648200"/>
              <a:gd name="connsiteY29" fmla="*/ 2451100 h 2451100"/>
              <a:gd name="connsiteX30" fmla="*/ 2164080 w 4648200"/>
              <a:gd name="connsiteY30" fmla="*/ 2413000 h 2451100"/>
              <a:gd name="connsiteX31" fmla="*/ 2026920 w 4648200"/>
              <a:gd name="connsiteY31" fmla="*/ 2435860 h 2451100"/>
              <a:gd name="connsiteX32" fmla="*/ 1920240 w 4648200"/>
              <a:gd name="connsiteY32" fmla="*/ 2352040 h 2451100"/>
              <a:gd name="connsiteX33" fmla="*/ 1920240 w 4648200"/>
              <a:gd name="connsiteY33" fmla="*/ 2245360 h 2451100"/>
              <a:gd name="connsiteX34" fmla="*/ 1760220 w 4648200"/>
              <a:gd name="connsiteY34" fmla="*/ 2237740 h 2451100"/>
              <a:gd name="connsiteX35" fmla="*/ 1699260 w 4648200"/>
              <a:gd name="connsiteY35" fmla="*/ 2169160 h 2451100"/>
              <a:gd name="connsiteX36" fmla="*/ 1623060 w 4648200"/>
              <a:gd name="connsiteY36" fmla="*/ 2123440 h 2451100"/>
              <a:gd name="connsiteX37" fmla="*/ 1508760 w 4648200"/>
              <a:gd name="connsiteY37" fmla="*/ 2115820 h 2451100"/>
              <a:gd name="connsiteX38" fmla="*/ 1402080 w 4648200"/>
              <a:gd name="connsiteY38" fmla="*/ 2070100 h 2451100"/>
              <a:gd name="connsiteX39" fmla="*/ 1234440 w 4648200"/>
              <a:gd name="connsiteY39" fmla="*/ 2085340 h 2451100"/>
              <a:gd name="connsiteX40" fmla="*/ 1104900 w 4648200"/>
              <a:gd name="connsiteY40" fmla="*/ 2115820 h 2451100"/>
              <a:gd name="connsiteX41" fmla="*/ 1021080 w 4648200"/>
              <a:gd name="connsiteY41" fmla="*/ 2161540 h 2451100"/>
              <a:gd name="connsiteX42" fmla="*/ 914400 w 4648200"/>
              <a:gd name="connsiteY42" fmla="*/ 2161540 h 2451100"/>
              <a:gd name="connsiteX43" fmla="*/ 845820 w 4648200"/>
              <a:gd name="connsiteY43" fmla="*/ 2108200 h 2451100"/>
              <a:gd name="connsiteX44" fmla="*/ 784860 w 4648200"/>
              <a:gd name="connsiteY44" fmla="*/ 2092960 h 2451100"/>
              <a:gd name="connsiteX45" fmla="*/ 716280 w 4648200"/>
              <a:gd name="connsiteY45" fmla="*/ 2039620 h 2451100"/>
              <a:gd name="connsiteX46" fmla="*/ 685800 w 4648200"/>
              <a:gd name="connsiteY46" fmla="*/ 1917700 h 2451100"/>
              <a:gd name="connsiteX47" fmla="*/ 678180 w 4648200"/>
              <a:gd name="connsiteY47" fmla="*/ 1803400 h 2451100"/>
              <a:gd name="connsiteX48" fmla="*/ 617220 w 4648200"/>
              <a:gd name="connsiteY48" fmla="*/ 1757680 h 2451100"/>
              <a:gd name="connsiteX49" fmla="*/ 525780 w 4648200"/>
              <a:gd name="connsiteY49" fmla="*/ 1711960 h 2451100"/>
              <a:gd name="connsiteX50" fmla="*/ 464820 w 4648200"/>
              <a:gd name="connsiteY50" fmla="*/ 1711960 h 2451100"/>
              <a:gd name="connsiteX51" fmla="*/ 335280 w 4648200"/>
              <a:gd name="connsiteY51" fmla="*/ 1635760 h 2451100"/>
              <a:gd name="connsiteX52" fmla="*/ 213360 w 4648200"/>
              <a:gd name="connsiteY52" fmla="*/ 1628140 h 2451100"/>
              <a:gd name="connsiteX53" fmla="*/ 167640 w 4648200"/>
              <a:gd name="connsiteY53" fmla="*/ 1567180 h 2451100"/>
              <a:gd name="connsiteX54" fmla="*/ 76200 w 4648200"/>
              <a:gd name="connsiteY54" fmla="*/ 1536700 h 2451100"/>
              <a:gd name="connsiteX55" fmla="*/ 0 w 4648200"/>
              <a:gd name="connsiteY55" fmla="*/ 1460500 h 2451100"/>
              <a:gd name="connsiteX0" fmla="*/ 0 w 4648200"/>
              <a:gd name="connsiteY0" fmla="*/ 1460500 h 2451100"/>
              <a:gd name="connsiteX1" fmla="*/ 0 w 4648200"/>
              <a:gd name="connsiteY1" fmla="*/ 186055 h 2451100"/>
              <a:gd name="connsiteX2" fmla="*/ 1917700 w 4648200"/>
              <a:gd name="connsiteY2" fmla="*/ 0 h 2451100"/>
              <a:gd name="connsiteX3" fmla="*/ 4477702 w 4648200"/>
              <a:gd name="connsiteY3" fmla="*/ 338456 h 2451100"/>
              <a:gd name="connsiteX4" fmla="*/ 4472940 w 4648200"/>
              <a:gd name="connsiteY4" fmla="*/ 1323340 h 2451100"/>
              <a:gd name="connsiteX5" fmla="*/ 4472940 w 4648200"/>
              <a:gd name="connsiteY5" fmla="*/ 1414780 h 2451100"/>
              <a:gd name="connsiteX6" fmla="*/ 4556760 w 4648200"/>
              <a:gd name="connsiteY6" fmla="*/ 1475740 h 2451100"/>
              <a:gd name="connsiteX7" fmla="*/ 4625340 w 4648200"/>
              <a:gd name="connsiteY7" fmla="*/ 1490980 h 2451100"/>
              <a:gd name="connsiteX8" fmla="*/ 4648200 w 4648200"/>
              <a:gd name="connsiteY8" fmla="*/ 1544320 h 2451100"/>
              <a:gd name="connsiteX9" fmla="*/ 4480560 w 4648200"/>
              <a:gd name="connsiteY9" fmla="*/ 1780540 h 2451100"/>
              <a:gd name="connsiteX10" fmla="*/ 4343400 w 4648200"/>
              <a:gd name="connsiteY10" fmla="*/ 2085340 h 2451100"/>
              <a:gd name="connsiteX11" fmla="*/ 4236720 w 4648200"/>
              <a:gd name="connsiteY11" fmla="*/ 2222500 h 2451100"/>
              <a:gd name="connsiteX12" fmla="*/ 4137660 w 4648200"/>
              <a:gd name="connsiteY12" fmla="*/ 2306320 h 2451100"/>
              <a:gd name="connsiteX13" fmla="*/ 4000500 w 4648200"/>
              <a:gd name="connsiteY13" fmla="*/ 2321560 h 2451100"/>
              <a:gd name="connsiteX14" fmla="*/ 3825240 w 4648200"/>
              <a:gd name="connsiteY14" fmla="*/ 2237740 h 2451100"/>
              <a:gd name="connsiteX15" fmla="*/ 3756660 w 4648200"/>
              <a:gd name="connsiteY15" fmla="*/ 2222500 h 2451100"/>
              <a:gd name="connsiteX16" fmla="*/ 3779520 w 4648200"/>
              <a:gd name="connsiteY16" fmla="*/ 2108200 h 2451100"/>
              <a:gd name="connsiteX17" fmla="*/ 3688080 w 4648200"/>
              <a:gd name="connsiteY17" fmla="*/ 2047240 h 2451100"/>
              <a:gd name="connsiteX18" fmla="*/ 3558540 w 4648200"/>
              <a:gd name="connsiteY18" fmla="*/ 2062480 h 2451100"/>
              <a:gd name="connsiteX19" fmla="*/ 3474720 w 4648200"/>
              <a:gd name="connsiteY19" fmla="*/ 2108200 h 2451100"/>
              <a:gd name="connsiteX20" fmla="*/ 3352800 w 4648200"/>
              <a:gd name="connsiteY20" fmla="*/ 2024380 h 2451100"/>
              <a:gd name="connsiteX21" fmla="*/ 3177540 w 4648200"/>
              <a:gd name="connsiteY21" fmla="*/ 2024380 h 2451100"/>
              <a:gd name="connsiteX22" fmla="*/ 3048000 w 4648200"/>
              <a:gd name="connsiteY22" fmla="*/ 2100580 h 2451100"/>
              <a:gd name="connsiteX23" fmla="*/ 2918460 w 4648200"/>
              <a:gd name="connsiteY23" fmla="*/ 2214880 h 2451100"/>
              <a:gd name="connsiteX24" fmla="*/ 2887980 w 4648200"/>
              <a:gd name="connsiteY24" fmla="*/ 2291080 h 2451100"/>
              <a:gd name="connsiteX25" fmla="*/ 2689860 w 4648200"/>
              <a:gd name="connsiteY25" fmla="*/ 2344420 h 2451100"/>
              <a:gd name="connsiteX26" fmla="*/ 2545080 w 4648200"/>
              <a:gd name="connsiteY26" fmla="*/ 2390140 h 2451100"/>
              <a:gd name="connsiteX27" fmla="*/ 2476500 w 4648200"/>
              <a:gd name="connsiteY27" fmla="*/ 2435860 h 2451100"/>
              <a:gd name="connsiteX28" fmla="*/ 2385060 w 4648200"/>
              <a:gd name="connsiteY28" fmla="*/ 2420620 h 2451100"/>
              <a:gd name="connsiteX29" fmla="*/ 2286000 w 4648200"/>
              <a:gd name="connsiteY29" fmla="*/ 2451100 h 2451100"/>
              <a:gd name="connsiteX30" fmla="*/ 2164080 w 4648200"/>
              <a:gd name="connsiteY30" fmla="*/ 2413000 h 2451100"/>
              <a:gd name="connsiteX31" fmla="*/ 2026920 w 4648200"/>
              <a:gd name="connsiteY31" fmla="*/ 2435860 h 2451100"/>
              <a:gd name="connsiteX32" fmla="*/ 1920240 w 4648200"/>
              <a:gd name="connsiteY32" fmla="*/ 2352040 h 2451100"/>
              <a:gd name="connsiteX33" fmla="*/ 1920240 w 4648200"/>
              <a:gd name="connsiteY33" fmla="*/ 2245360 h 2451100"/>
              <a:gd name="connsiteX34" fmla="*/ 1760220 w 4648200"/>
              <a:gd name="connsiteY34" fmla="*/ 2237740 h 2451100"/>
              <a:gd name="connsiteX35" fmla="*/ 1699260 w 4648200"/>
              <a:gd name="connsiteY35" fmla="*/ 2169160 h 2451100"/>
              <a:gd name="connsiteX36" fmla="*/ 1623060 w 4648200"/>
              <a:gd name="connsiteY36" fmla="*/ 2123440 h 2451100"/>
              <a:gd name="connsiteX37" fmla="*/ 1508760 w 4648200"/>
              <a:gd name="connsiteY37" fmla="*/ 2115820 h 2451100"/>
              <a:gd name="connsiteX38" fmla="*/ 1402080 w 4648200"/>
              <a:gd name="connsiteY38" fmla="*/ 2070100 h 2451100"/>
              <a:gd name="connsiteX39" fmla="*/ 1234440 w 4648200"/>
              <a:gd name="connsiteY39" fmla="*/ 2085340 h 2451100"/>
              <a:gd name="connsiteX40" fmla="*/ 1104900 w 4648200"/>
              <a:gd name="connsiteY40" fmla="*/ 2115820 h 2451100"/>
              <a:gd name="connsiteX41" fmla="*/ 1021080 w 4648200"/>
              <a:gd name="connsiteY41" fmla="*/ 2161540 h 2451100"/>
              <a:gd name="connsiteX42" fmla="*/ 914400 w 4648200"/>
              <a:gd name="connsiteY42" fmla="*/ 2161540 h 2451100"/>
              <a:gd name="connsiteX43" fmla="*/ 845820 w 4648200"/>
              <a:gd name="connsiteY43" fmla="*/ 2108200 h 2451100"/>
              <a:gd name="connsiteX44" fmla="*/ 784860 w 4648200"/>
              <a:gd name="connsiteY44" fmla="*/ 2092960 h 2451100"/>
              <a:gd name="connsiteX45" fmla="*/ 716280 w 4648200"/>
              <a:gd name="connsiteY45" fmla="*/ 2039620 h 2451100"/>
              <a:gd name="connsiteX46" fmla="*/ 685800 w 4648200"/>
              <a:gd name="connsiteY46" fmla="*/ 1917700 h 2451100"/>
              <a:gd name="connsiteX47" fmla="*/ 678180 w 4648200"/>
              <a:gd name="connsiteY47" fmla="*/ 1803400 h 2451100"/>
              <a:gd name="connsiteX48" fmla="*/ 617220 w 4648200"/>
              <a:gd name="connsiteY48" fmla="*/ 1757680 h 2451100"/>
              <a:gd name="connsiteX49" fmla="*/ 525780 w 4648200"/>
              <a:gd name="connsiteY49" fmla="*/ 1711960 h 2451100"/>
              <a:gd name="connsiteX50" fmla="*/ 464820 w 4648200"/>
              <a:gd name="connsiteY50" fmla="*/ 1711960 h 2451100"/>
              <a:gd name="connsiteX51" fmla="*/ 335280 w 4648200"/>
              <a:gd name="connsiteY51" fmla="*/ 1635760 h 2451100"/>
              <a:gd name="connsiteX52" fmla="*/ 213360 w 4648200"/>
              <a:gd name="connsiteY52" fmla="*/ 1628140 h 2451100"/>
              <a:gd name="connsiteX53" fmla="*/ 167640 w 4648200"/>
              <a:gd name="connsiteY53" fmla="*/ 1567180 h 2451100"/>
              <a:gd name="connsiteX54" fmla="*/ 76200 w 4648200"/>
              <a:gd name="connsiteY54" fmla="*/ 1536700 h 2451100"/>
              <a:gd name="connsiteX55" fmla="*/ 0 w 4648200"/>
              <a:gd name="connsiteY55" fmla="*/ 1460500 h 2451100"/>
              <a:gd name="connsiteX0" fmla="*/ 0 w 4648200"/>
              <a:gd name="connsiteY0" fmla="*/ 1460500 h 2451100"/>
              <a:gd name="connsiteX1" fmla="*/ 0 w 4648200"/>
              <a:gd name="connsiteY1" fmla="*/ 186055 h 2451100"/>
              <a:gd name="connsiteX2" fmla="*/ 1917700 w 4648200"/>
              <a:gd name="connsiteY2" fmla="*/ 0 h 2451100"/>
              <a:gd name="connsiteX3" fmla="*/ 3192780 w 4648200"/>
              <a:gd name="connsiteY3" fmla="*/ 185955 h 2451100"/>
              <a:gd name="connsiteX4" fmla="*/ 4477702 w 4648200"/>
              <a:gd name="connsiteY4" fmla="*/ 338456 h 2451100"/>
              <a:gd name="connsiteX5" fmla="*/ 4472940 w 4648200"/>
              <a:gd name="connsiteY5" fmla="*/ 1323340 h 2451100"/>
              <a:gd name="connsiteX6" fmla="*/ 4472940 w 4648200"/>
              <a:gd name="connsiteY6" fmla="*/ 1414780 h 2451100"/>
              <a:gd name="connsiteX7" fmla="*/ 4556760 w 4648200"/>
              <a:gd name="connsiteY7" fmla="*/ 1475740 h 2451100"/>
              <a:gd name="connsiteX8" fmla="*/ 4625340 w 4648200"/>
              <a:gd name="connsiteY8" fmla="*/ 1490980 h 2451100"/>
              <a:gd name="connsiteX9" fmla="*/ 4648200 w 4648200"/>
              <a:gd name="connsiteY9" fmla="*/ 1544320 h 2451100"/>
              <a:gd name="connsiteX10" fmla="*/ 4480560 w 4648200"/>
              <a:gd name="connsiteY10" fmla="*/ 1780540 h 2451100"/>
              <a:gd name="connsiteX11" fmla="*/ 4343400 w 4648200"/>
              <a:gd name="connsiteY11" fmla="*/ 2085340 h 2451100"/>
              <a:gd name="connsiteX12" fmla="*/ 4236720 w 4648200"/>
              <a:gd name="connsiteY12" fmla="*/ 2222500 h 2451100"/>
              <a:gd name="connsiteX13" fmla="*/ 4137660 w 4648200"/>
              <a:gd name="connsiteY13" fmla="*/ 2306320 h 2451100"/>
              <a:gd name="connsiteX14" fmla="*/ 4000500 w 4648200"/>
              <a:gd name="connsiteY14" fmla="*/ 2321560 h 2451100"/>
              <a:gd name="connsiteX15" fmla="*/ 3825240 w 4648200"/>
              <a:gd name="connsiteY15" fmla="*/ 2237740 h 2451100"/>
              <a:gd name="connsiteX16" fmla="*/ 3756660 w 4648200"/>
              <a:gd name="connsiteY16" fmla="*/ 2222500 h 2451100"/>
              <a:gd name="connsiteX17" fmla="*/ 3779520 w 4648200"/>
              <a:gd name="connsiteY17" fmla="*/ 2108200 h 2451100"/>
              <a:gd name="connsiteX18" fmla="*/ 3688080 w 4648200"/>
              <a:gd name="connsiteY18" fmla="*/ 2047240 h 2451100"/>
              <a:gd name="connsiteX19" fmla="*/ 3558540 w 4648200"/>
              <a:gd name="connsiteY19" fmla="*/ 2062480 h 2451100"/>
              <a:gd name="connsiteX20" fmla="*/ 3474720 w 4648200"/>
              <a:gd name="connsiteY20" fmla="*/ 2108200 h 2451100"/>
              <a:gd name="connsiteX21" fmla="*/ 3352800 w 4648200"/>
              <a:gd name="connsiteY21" fmla="*/ 2024380 h 2451100"/>
              <a:gd name="connsiteX22" fmla="*/ 3177540 w 4648200"/>
              <a:gd name="connsiteY22" fmla="*/ 2024380 h 2451100"/>
              <a:gd name="connsiteX23" fmla="*/ 3048000 w 4648200"/>
              <a:gd name="connsiteY23" fmla="*/ 2100580 h 2451100"/>
              <a:gd name="connsiteX24" fmla="*/ 2918460 w 4648200"/>
              <a:gd name="connsiteY24" fmla="*/ 2214880 h 2451100"/>
              <a:gd name="connsiteX25" fmla="*/ 2887980 w 4648200"/>
              <a:gd name="connsiteY25" fmla="*/ 2291080 h 2451100"/>
              <a:gd name="connsiteX26" fmla="*/ 2689860 w 4648200"/>
              <a:gd name="connsiteY26" fmla="*/ 2344420 h 2451100"/>
              <a:gd name="connsiteX27" fmla="*/ 2545080 w 4648200"/>
              <a:gd name="connsiteY27" fmla="*/ 2390140 h 2451100"/>
              <a:gd name="connsiteX28" fmla="*/ 2476500 w 4648200"/>
              <a:gd name="connsiteY28" fmla="*/ 2435860 h 2451100"/>
              <a:gd name="connsiteX29" fmla="*/ 2385060 w 4648200"/>
              <a:gd name="connsiteY29" fmla="*/ 2420620 h 2451100"/>
              <a:gd name="connsiteX30" fmla="*/ 2286000 w 4648200"/>
              <a:gd name="connsiteY30" fmla="*/ 2451100 h 2451100"/>
              <a:gd name="connsiteX31" fmla="*/ 2164080 w 4648200"/>
              <a:gd name="connsiteY31" fmla="*/ 2413000 h 2451100"/>
              <a:gd name="connsiteX32" fmla="*/ 2026920 w 4648200"/>
              <a:gd name="connsiteY32" fmla="*/ 2435860 h 2451100"/>
              <a:gd name="connsiteX33" fmla="*/ 1920240 w 4648200"/>
              <a:gd name="connsiteY33" fmla="*/ 2352040 h 2451100"/>
              <a:gd name="connsiteX34" fmla="*/ 1920240 w 4648200"/>
              <a:gd name="connsiteY34" fmla="*/ 2245360 h 2451100"/>
              <a:gd name="connsiteX35" fmla="*/ 1760220 w 4648200"/>
              <a:gd name="connsiteY35" fmla="*/ 2237740 h 2451100"/>
              <a:gd name="connsiteX36" fmla="*/ 1699260 w 4648200"/>
              <a:gd name="connsiteY36" fmla="*/ 2169160 h 2451100"/>
              <a:gd name="connsiteX37" fmla="*/ 1623060 w 4648200"/>
              <a:gd name="connsiteY37" fmla="*/ 2123440 h 2451100"/>
              <a:gd name="connsiteX38" fmla="*/ 1508760 w 4648200"/>
              <a:gd name="connsiteY38" fmla="*/ 2115820 h 2451100"/>
              <a:gd name="connsiteX39" fmla="*/ 1402080 w 4648200"/>
              <a:gd name="connsiteY39" fmla="*/ 2070100 h 2451100"/>
              <a:gd name="connsiteX40" fmla="*/ 1234440 w 4648200"/>
              <a:gd name="connsiteY40" fmla="*/ 2085340 h 2451100"/>
              <a:gd name="connsiteX41" fmla="*/ 1104900 w 4648200"/>
              <a:gd name="connsiteY41" fmla="*/ 2115820 h 2451100"/>
              <a:gd name="connsiteX42" fmla="*/ 1021080 w 4648200"/>
              <a:gd name="connsiteY42" fmla="*/ 2161540 h 2451100"/>
              <a:gd name="connsiteX43" fmla="*/ 914400 w 4648200"/>
              <a:gd name="connsiteY43" fmla="*/ 2161540 h 2451100"/>
              <a:gd name="connsiteX44" fmla="*/ 845820 w 4648200"/>
              <a:gd name="connsiteY44" fmla="*/ 2108200 h 2451100"/>
              <a:gd name="connsiteX45" fmla="*/ 784860 w 4648200"/>
              <a:gd name="connsiteY45" fmla="*/ 2092960 h 2451100"/>
              <a:gd name="connsiteX46" fmla="*/ 716280 w 4648200"/>
              <a:gd name="connsiteY46" fmla="*/ 2039620 h 2451100"/>
              <a:gd name="connsiteX47" fmla="*/ 685800 w 4648200"/>
              <a:gd name="connsiteY47" fmla="*/ 1917700 h 2451100"/>
              <a:gd name="connsiteX48" fmla="*/ 678180 w 4648200"/>
              <a:gd name="connsiteY48" fmla="*/ 1803400 h 2451100"/>
              <a:gd name="connsiteX49" fmla="*/ 617220 w 4648200"/>
              <a:gd name="connsiteY49" fmla="*/ 1757680 h 2451100"/>
              <a:gd name="connsiteX50" fmla="*/ 525780 w 4648200"/>
              <a:gd name="connsiteY50" fmla="*/ 1711960 h 2451100"/>
              <a:gd name="connsiteX51" fmla="*/ 464820 w 4648200"/>
              <a:gd name="connsiteY51" fmla="*/ 1711960 h 2451100"/>
              <a:gd name="connsiteX52" fmla="*/ 335280 w 4648200"/>
              <a:gd name="connsiteY52" fmla="*/ 1635760 h 2451100"/>
              <a:gd name="connsiteX53" fmla="*/ 213360 w 4648200"/>
              <a:gd name="connsiteY53" fmla="*/ 1628140 h 2451100"/>
              <a:gd name="connsiteX54" fmla="*/ 167640 w 4648200"/>
              <a:gd name="connsiteY54" fmla="*/ 1567180 h 2451100"/>
              <a:gd name="connsiteX55" fmla="*/ 76200 w 4648200"/>
              <a:gd name="connsiteY55" fmla="*/ 1536700 h 2451100"/>
              <a:gd name="connsiteX56" fmla="*/ 0 w 4648200"/>
              <a:gd name="connsiteY56" fmla="*/ 1460500 h 2451100"/>
              <a:gd name="connsiteX0" fmla="*/ 0 w 4648200"/>
              <a:gd name="connsiteY0" fmla="*/ 1460500 h 2451100"/>
              <a:gd name="connsiteX1" fmla="*/ 0 w 4648200"/>
              <a:gd name="connsiteY1" fmla="*/ 186055 h 2451100"/>
              <a:gd name="connsiteX2" fmla="*/ 1917700 w 4648200"/>
              <a:gd name="connsiteY2" fmla="*/ 0 h 2451100"/>
              <a:gd name="connsiteX3" fmla="*/ 3202406 w 4648200"/>
              <a:gd name="connsiteY3" fmla="*/ 80077 h 2451100"/>
              <a:gd name="connsiteX4" fmla="*/ 4477702 w 4648200"/>
              <a:gd name="connsiteY4" fmla="*/ 338456 h 2451100"/>
              <a:gd name="connsiteX5" fmla="*/ 4472940 w 4648200"/>
              <a:gd name="connsiteY5" fmla="*/ 1323340 h 2451100"/>
              <a:gd name="connsiteX6" fmla="*/ 4472940 w 4648200"/>
              <a:gd name="connsiteY6" fmla="*/ 1414780 h 2451100"/>
              <a:gd name="connsiteX7" fmla="*/ 4556760 w 4648200"/>
              <a:gd name="connsiteY7" fmla="*/ 1475740 h 2451100"/>
              <a:gd name="connsiteX8" fmla="*/ 4625340 w 4648200"/>
              <a:gd name="connsiteY8" fmla="*/ 1490980 h 2451100"/>
              <a:gd name="connsiteX9" fmla="*/ 4648200 w 4648200"/>
              <a:gd name="connsiteY9" fmla="*/ 1544320 h 2451100"/>
              <a:gd name="connsiteX10" fmla="*/ 4480560 w 4648200"/>
              <a:gd name="connsiteY10" fmla="*/ 1780540 h 2451100"/>
              <a:gd name="connsiteX11" fmla="*/ 4343400 w 4648200"/>
              <a:gd name="connsiteY11" fmla="*/ 2085340 h 2451100"/>
              <a:gd name="connsiteX12" fmla="*/ 4236720 w 4648200"/>
              <a:gd name="connsiteY12" fmla="*/ 2222500 h 2451100"/>
              <a:gd name="connsiteX13" fmla="*/ 4137660 w 4648200"/>
              <a:gd name="connsiteY13" fmla="*/ 2306320 h 2451100"/>
              <a:gd name="connsiteX14" fmla="*/ 4000500 w 4648200"/>
              <a:gd name="connsiteY14" fmla="*/ 2321560 h 2451100"/>
              <a:gd name="connsiteX15" fmla="*/ 3825240 w 4648200"/>
              <a:gd name="connsiteY15" fmla="*/ 2237740 h 2451100"/>
              <a:gd name="connsiteX16" fmla="*/ 3756660 w 4648200"/>
              <a:gd name="connsiteY16" fmla="*/ 2222500 h 2451100"/>
              <a:gd name="connsiteX17" fmla="*/ 3779520 w 4648200"/>
              <a:gd name="connsiteY17" fmla="*/ 2108200 h 2451100"/>
              <a:gd name="connsiteX18" fmla="*/ 3688080 w 4648200"/>
              <a:gd name="connsiteY18" fmla="*/ 2047240 h 2451100"/>
              <a:gd name="connsiteX19" fmla="*/ 3558540 w 4648200"/>
              <a:gd name="connsiteY19" fmla="*/ 2062480 h 2451100"/>
              <a:gd name="connsiteX20" fmla="*/ 3474720 w 4648200"/>
              <a:gd name="connsiteY20" fmla="*/ 2108200 h 2451100"/>
              <a:gd name="connsiteX21" fmla="*/ 3352800 w 4648200"/>
              <a:gd name="connsiteY21" fmla="*/ 2024380 h 2451100"/>
              <a:gd name="connsiteX22" fmla="*/ 3177540 w 4648200"/>
              <a:gd name="connsiteY22" fmla="*/ 2024380 h 2451100"/>
              <a:gd name="connsiteX23" fmla="*/ 3048000 w 4648200"/>
              <a:gd name="connsiteY23" fmla="*/ 2100580 h 2451100"/>
              <a:gd name="connsiteX24" fmla="*/ 2918460 w 4648200"/>
              <a:gd name="connsiteY24" fmla="*/ 2214880 h 2451100"/>
              <a:gd name="connsiteX25" fmla="*/ 2887980 w 4648200"/>
              <a:gd name="connsiteY25" fmla="*/ 2291080 h 2451100"/>
              <a:gd name="connsiteX26" fmla="*/ 2689860 w 4648200"/>
              <a:gd name="connsiteY26" fmla="*/ 2344420 h 2451100"/>
              <a:gd name="connsiteX27" fmla="*/ 2545080 w 4648200"/>
              <a:gd name="connsiteY27" fmla="*/ 2390140 h 2451100"/>
              <a:gd name="connsiteX28" fmla="*/ 2476500 w 4648200"/>
              <a:gd name="connsiteY28" fmla="*/ 2435860 h 2451100"/>
              <a:gd name="connsiteX29" fmla="*/ 2385060 w 4648200"/>
              <a:gd name="connsiteY29" fmla="*/ 2420620 h 2451100"/>
              <a:gd name="connsiteX30" fmla="*/ 2286000 w 4648200"/>
              <a:gd name="connsiteY30" fmla="*/ 2451100 h 2451100"/>
              <a:gd name="connsiteX31" fmla="*/ 2164080 w 4648200"/>
              <a:gd name="connsiteY31" fmla="*/ 2413000 h 2451100"/>
              <a:gd name="connsiteX32" fmla="*/ 2026920 w 4648200"/>
              <a:gd name="connsiteY32" fmla="*/ 2435860 h 2451100"/>
              <a:gd name="connsiteX33" fmla="*/ 1920240 w 4648200"/>
              <a:gd name="connsiteY33" fmla="*/ 2352040 h 2451100"/>
              <a:gd name="connsiteX34" fmla="*/ 1920240 w 4648200"/>
              <a:gd name="connsiteY34" fmla="*/ 2245360 h 2451100"/>
              <a:gd name="connsiteX35" fmla="*/ 1760220 w 4648200"/>
              <a:gd name="connsiteY35" fmla="*/ 2237740 h 2451100"/>
              <a:gd name="connsiteX36" fmla="*/ 1699260 w 4648200"/>
              <a:gd name="connsiteY36" fmla="*/ 2169160 h 2451100"/>
              <a:gd name="connsiteX37" fmla="*/ 1623060 w 4648200"/>
              <a:gd name="connsiteY37" fmla="*/ 2123440 h 2451100"/>
              <a:gd name="connsiteX38" fmla="*/ 1508760 w 4648200"/>
              <a:gd name="connsiteY38" fmla="*/ 2115820 h 2451100"/>
              <a:gd name="connsiteX39" fmla="*/ 1402080 w 4648200"/>
              <a:gd name="connsiteY39" fmla="*/ 2070100 h 2451100"/>
              <a:gd name="connsiteX40" fmla="*/ 1234440 w 4648200"/>
              <a:gd name="connsiteY40" fmla="*/ 2085340 h 2451100"/>
              <a:gd name="connsiteX41" fmla="*/ 1104900 w 4648200"/>
              <a:gd name="connsiteY41" fmla="*/ 2115820 h 2451100"/>
              <a:gd name="connsiteX42" fmla="*/ 1021080 w 4648200"/>
              <a:gd name="connsiteY42" fmla="*/ 2161540 h 2451100"/>
              <a:gd name="connsiteX43" fmla="*/ 914400 w 4648200"/>
              <a:gd name="connsiteY43" fmla="*/ 2161540 h 2451100"/>
              <a:gd name="connsiteX44" fmla="*/ 845820 w 4648200"/>
              <a:gd name="connsiteY44" fmla="*/ 2108200 h 2451100"/>
              <a:gd name="connsiteX45" fmla="*/ 784860 w 4648200"/>
              <a:gd name="connsiteY45" fmla="*/ 2092960 h 2451100"/>
              <a:gd name="connsiteX46" fmla="*/ 716280 w 4648200"/>
              <a:gd name="connsiteY46" fmla="*/ 2039620 h 2451100"/>
              <a:gd name="connsiteX47" fmla="*/ 685800 w 4648200"/>
              <a:gd name="connsiteY47" fmla="*/ 1917700 h 2451100"/>
              <a:gd name="connsiteX48" fmla="*/ 678180 w 4648200"/>
              <a:gd name="connsiteY48" fmla="*/ 1803400 h 2451100"/>
              <a:gd name="connsiteX49" fmla="*/ 617220 w 4648200"/>
              <a:gd name="connsiteY49" fmla="*/ 1757680 h 2451100"/>
              <a:gd name="connsiteX50" fmla="*/ 525780 w 4648200"/>
              <a:gd name="connsiteY50" fmla="*/ 1711960 h 2451100"/>
              <a:gd name="connsiteX51" fmla="*/ 464820 w 4648200"/>
              <a:gd name="connsiteY51" fmla="*/ 1711960 h 2451100"/>
              <a:gd name="connsiteX52" fmla="*/ 335280 w 4648200"/>
              <a:gd name="connsiteY52" fmla="*/ 1635760 h 2451100"/>
              <a:gd name="connsiteX53" fmla="*/ 213360 w 4648200"/>
              <a:gd name="connsiteY53" fmla="*/ 1628140 h 2451100"/>
              <a:gd name="connsiteX54" fmla="*/ 167640 w 4648200"/>
              <a:gd name="connsiteY54" fmla="*/ 1567180 h 2451100"/>
              <a:gd name="connsiteX55" fmla="*/ 76200 w 4648200"/>
              <a:gd name="connsiteY55" fmla="*/ 1536700 h 2451100"/>
              <a:gd name="connsiteX56" fmla="*/ 0 w 4648200"/>
              <a:gd name="connsiteY56" fmla="*/ 1460500 h 2451100"/>
              <a:gd name="connsiteX0" fmla="*/ 0 w 4648200"/>
              <a:gd name="connsiteY0" fmla="*/ 1479750 h 2470350"/>
              <a:gd name="connsiteX1" fmla="*/ 0 w 4648200"/>
              <a:gd name="connsiteY1" fmla="*/ 205305 h 2470350"/>
              <a:gd name="connsiteX2" fmla="*/ 1292058 w 4648200"/>
              <a:gd name="connsiteY2" fmla="*/ 0 h 2470350"/>
              <a:gd name="connsiteX3" fmla="*/ 3202406 w 4648200"/>
              <a:gd name="connsiteY3" fmla="*/ 99327 h 2470350"/>
              <a:gd name="connsiteX4" fmla="*/ 4477702 w 4648200"/>
              <a:gd name="connsiteY4" fmla="*/ 357706 h 2470350"/>
              <a:gd name="connsiteX5" fmla="*/ 4472940 w 4648200"/>
              <a:gd name="connsiteY5" fmla="*/ 1342590 h 2470350"/>
              <a:gd name="connsiteX6" fmla="*/ 4472940 w 4648200"/>
              <a:gd name="connsiteY6" fmla="*/ 1434030 h 2470350"/>
              <a:gd name="connsiteX7" fmla="*/ 4556760 w 4648200"/>
              <a:gd name="connsiteY7" fmla="*/ 1494990 h 2470350"/>
              <a:gd name="connsiteX8" fmla="*/ 4625340 w 4648200"/>
              <a:gd name="connsiteY8" fmla="*/ 1510230 h 2470350"/>
              <a:gd name="connsiteX9" fmla="*/ 4648200 w 4648200"/>
              <a:gd name="connsiteY9" fmla="*/ 1563570 h 2470350"/>
              <a:gd name="connsiteX10" fmla="*/ 4480560 w 4648200"/>
              <a:gd name="connsiteY10" fmla="*/ 1799790 h 2470350"/>
              <a:gd name="connsiteX11" fmla="*/ 4343400 w 4648200"/>
              <a:gd name="connsiteY11" fmla="*/ 2104590 h 2470350"/>
              <a:gd name="connsiteX12" fmla="*/ 4236720 w 4648200"/>
              <a:gd name="connsiteY12" fmla="*/ 2241750 h 2470350"/>
              <a:gd name="connsiteX13" fmla="*/ 4137660 w 4648200"/>
              <a:gd name="connsiteY13" fmla="*/ 2325570 h 2470350"/>
              <a:gd name="connsiteX14" fmla="*/ 4000500 w 4648200"/>
              <a:gd name="connsiteY14" fmla="*/ 2340810 h 2470350"/>
              <a:gd name="connsiteX15" fmla="*/ 3825240 w 4648200"/>
              <a:gd name="connsiteY15" fmla="*/ 2256990 h 2470350"/>
              <a:gd name="connsiteX16" fmla="*/ 3756660 w 4648200"/>
              <a:gd name="connsiteY16" fmla="*/ 2241750 h 2470350"/>
              <a:gd name="connsiteX17" fmla="*/ 3779520 w 4648200"/>
              <a:gd name="connsiteY17" fmla="*/ 2127450 h 2470350"/>
              <a:gd name="connsiteX18" fmla="*/ 3688080 w 4648200"/>
              <a:gd name="connsiteY18" fmla="*/ 2066490 h 2470350"/>
              <a:gd name="connsiteX19" fmla="*/ 3558540 w 4648200"/>
              <a:gd name="connsiteY19" fmla="*/ 2081730 h 2470350"/>
              <a:gd name="connsiteX20" fmla="*/ 3474720 w 4648200"/>
              <a:gd name="connsiteY20" fmla="*/ 2127450 h 2470350"/>
              <a:gd name="connsiteX21" fmla="*/ 3352800 w 4648200"/>
              <a:gd name="connsiteY21" fmla="*/ 2043630 h 2470350"/>
              <a:gd name="connsiteX22" fmla="*/ 3177540 w 4648200"/>
              <a:gd name="connsiteY22" fmla="*/ 2043630 h 2470350"/>
              <a:gd name="connsiteX23" fmla="*/ 3048000 w 4648200"/>
              <a:gd name="connsiteY23" fmla="*/ 2119830 h 2470350"/>
              <a:gd name="connsiteX24" fmla="*/ 2918460 w 4648200"/>
              <a:gd name="connsiteY24" fmla="*/ 2234130 h 2470350"/>
              <a:gd name="connsiteX25" fmla="*/ 2887980 w 4648200"/>
              <a:gd name="connsiteY25" fmla="*/ 2310330 h 2470350"/>
              <a:gd name="connsiteX26" fmla="*/ 2689860 w 4648200"/>
              <a:gd name="connsiteY26" fmla="*/ 2363670 h 2470350"/>
              <a:gd name="connsiteX27" fmla="*/ 2545080 w 4648200"/>
              <a:gd name="connsiteY27" fmla="*/ 2409390 h 2470350"/>
              <a:gd name="connsiteX28" fmla="*/ 2476500 w 4648200"/>
              <a:gd name="connsiteY28" fmla="*/ 2455110 h 2470350"/>
              <a:gd name="connsiteX29" fmla="*/ 2385060 w 4648200"/>
              <a:gd name="connsiteY29" fmla="*/ 2439870 h 2470350"/>
              <a:gd name="connsiteX30" fmla="*/ 2286000 w 4648200"/>
              <a:gd name="connsiteY30" fmla="*/ 2470350 h 2470350"/>
              <a:gd name="connsiteX31" fmla="*/ 2164080 w 4648200"/>
              <a:gd name="connsiteY31" fmla="*/ 2432250 h 2470350"/>
              <a:gd name="connsiteX32" fmla="*/ 2026920 w 4648200"/>
              <a:gd name="connsiteY32" fmla="*/ 2455110 h 2470350"/>
              <a:gd name="connsiteX33" fmla="*/ 1920240 w 4648200"/>
              <a:gd name="connsiteY33" fmla="*/ 2371290 h 2470350"/>
              <a:gd name="connsiteX34" fmla="*/ 1920240 w 4648200"/>
              <a:gd name="connsiteY34" fmla="*/ 2264610 h 2470350"/>
              <a:gd name="connsiteX35" fmla="*/ 1760220 w 4648200"/>
              <a:gd name="connsiteY35" fmla="*/ 2256990 h 2470350"/>
              <a:gd name="connsiteX36" fmla="*/ 1699260 w 4648200"/>
              <a:gd name="connsiteY36" fmla="*/ 2188410 h 2470350"/>
              <a:gd name="connsiteX37" fmla="*/ 1623060 w 4648200"/>
              <a:gd name="connsiteY37" fmla="*/ 2142690 h 2470350"/>
              <a:gd name="connsiteX38" fmla="*/ 1508760 w 4648200"/>
              <a:gd name="connsiteY38" fmla="*/ 2135070 h 2470350"/>
              <a:gd name="connsiteX39" fmla="*/ 1402080 w 4648200"/>
              <a:gd name="connsiteY39" fmla="*/ 2089350 h 2470350"/>
              <a:gd name="connsiteX40" fmla="*/ 1234440 w 4648200"/>
              <a:gd name="connsiteY40" fmla="*/ 2104590 h 2470350"/>
              <a:gd name="connsiteX41" fmla="*/ 1104900 w 4648200"/>
              <a:gd name="connsiteY41" fmla="*/ 2135070 h 2470350"/>
              <a:gd name="connsiteX42" fmla="*/ 1021080 w 4648200"/>
              <a:gd name="connsiteY42" fmla="*/ 2180790 h 2470350"/>
              <a:gd name="connsiteX43" fmla="*/ 914400 w 4648200"/>
              <a:gd name="connsiteY43" fmla="*/ 2180790 h 2470350"/>
              <a:gd name="connsiteX44" fmla="*/ 845820 w 4648200"/>
              <a:gd name="connsiteY44" fmla="*/ 2127450 h 2470350"/>
              <a:gd name="connsiteX45" fmla="*/ 784860 w 4648200"/>
              <a:gd name="connsiteY45" fmla="*/ 2112210 h 2470350"/>
              <a:gd name="connsiteX46" fmla="*/ 716280 w 4648200"/>
              <a:gd name="connsiteY46" fmla="*/ 2058870 h 2470350"/>
              <a:gd name="connsiteX47" fmla="*/ 685800 w 4648200"/>
              <a:gd name="connsiteY47" fmla="*/ 1936950 h 2470350"/>
              <a:gd name="connsiteX48" fmla="*/ 678180 w 4648200"/>
              <a:gd name="connsiteY48" fmla="*/ 1822650 h 2470350"/>
              <a:gd name="connsiteX49" fmla="*/ 617220 w 4648200"/>
              <a:gd name="connsiteY49" fmla="*/ 1776930 h 2470350"/>
              <a:gd name="connsiteX50" fmla="*/ 525780 w 4648200"/>
              <a:gd name="connsiteY50" fmla="*/ 1731210 h 2470350"/>
              <a:gd name="connsiteX51" fmla="*/ 464820 w 4648200"/>
              <a:gd name="connsiteY51" fmla="*/ 1731210 h 2470350"/>
              <a:gd name="connsiteX52" fmla="*/ 335280 w 4648200"/>
              <a:gd name="connsiteY52" fmla="*/ 1655010 h 2470350"/>
              <a:gd name="connsiteX53" fmla="*/ 213360 w 4648200"/>
              <a:gd name="connsiteY53" fmla="*/ 1647390 h 2470350"/>
              <a:gd name="connsiteX54" fmla="*/ 167640 w 4648200"/>
              <a:gd name="connsiteY54" fmla="*/ 1586430 h 2470350"/>
              <a:gd name="connsiteX55" fmla="*/ 76200 w 4648200"/>
              <a:gd name="connsiteY55" fmla="*/ 1555950 h 2470350"/>
              <a:gd name="connsiteX56" fmla="*/ 0 w 4648200"/>
              <a:gd name="connsiteY56" fmla="*/ 1479750 h 2470350"/>
              <a:gd name="connsiteX0" fmla="*/ 0 w 4648200"/>
              <a:gd name="connsiteY0" fmla="*/ 1479750 h 2470350"/>
              <a:gd name="connsiteX1" fmla="*/ 0 w 4648200"/>
              <a:gd name="connsiteY1" fmla="*/ 205305 h 2470350"/>
              <a:gd name="connsiteX2" fmla="*/ 1292058 w 4648200"/>
              <a:gd name="connsiteY2" fmla="*/ 0 h 2470350"/>
              <a:gd name="connsiteX3" fmla="*/ 3154279 w 4648200"/>
              <a:gd name="connsiteY3" fmla="*/ 137828 h 2470350"/>
              <a:gd name="connsiteX4" fmla="*/ 4477702 w 4648200"/>
              <a:gd name="connsiteY4" fmla="*/ 357706 h 2470350"/>
              <a:gd name="connsiteX5" fmla="*/ 4472940 w 4648200"/>
              <a:gd name="connsiteY5" fmla="*/ 1342590 h 2470350"/>
              <a:gd name="connsiteX6" fmla="*/ 4472940 w 4648200"/>
              <a:gd name="connsiteY6" fmla="*/ 1434030 h 2470350"/>
              <a:gd name="connsiteX7" fmla="*/ 4556760 w 4648200"/>
              <a:gd name="connsiteY7" fmla="*/ 1494990 h 2470350"/>
              <a:gd name="connsiteX8" fmla="*/ 4625340 w 4648200"/>
              <a:gd name="connsiteY8" fmla="*/ 1510230 h 2470350"/>
              <a:gd name="connsiteX9" fmla="*/ 4648200 w 4648200"/>
              <a:gd name="connsiteY9" fmla="*/ 1563570 h 2470350"/>
              <a:gd name="connsiteX10" fmla="*/ 4480560 w 4648200"/>
              <a:gd name="connsiteY10" fmla="*/ 1799790 h 2470350"/>
              <a:gd name="connsiteX11" fmla="*/ 4343400 w 4648200"/>
              <a:gd name="connsiteY11" fmla="*/ 2104590 h 2470350"/>
              <a:gd name="connsiteX12" fmla="*/ 4236720 w 4648200"/>
              <a:gd name="connsiteY12" fmla="*/ 2241750 h 2470350"/>
              <a:gd name="connsiteX13" fmla="*/ 4137660 w 4648200"/>
              <a:gd name="connsiteY13" fmla="*/ 2325570 h 2470350"/>
              <a:gd name="connsiteX14" fmla="*/ 4000500 w 4648200"/>
              <a:gd name="connsiteY14" fmla="*/ 2340810 h 2470350"/>
              <a:gd name="connsiteX15" fmla="*/ 3825240 w 4648200"/>
              <a:gd name="connsiteY15" fmla="*/ 2256990 h 2470350"/>
              <a:gd name="connsiteX16" fmla="*/ 3756660 w 4648200"/>
              <a:gd name="connsiteY16" fmla="*/ 2241750 h 2470350"/>
              <a:gd name="connsiteX17" fmla="*/ 3779520 w 4648200"/>
              <a:gd name="connsiteY17" fmla="*/ 2127450 h 2470350"/>
              <a:gd name="connsiteX18" fmla="*/ 3688080 w 4648200"/>
              <a:gd name="connsiteY18" fmla="*/ 2066490 h 2470350"/>
              <a:gd name="connsiteX19" fmla="*/ 3558540 w 4648200"/>
              <a:gd name="connsiteY19" fmla="*/ 2081730 h 2470350"/>
              <a:gd name="connsiteX20" fmla="*/ 3474720 w 4648200"/>
              <a:gd name="connsiteY20" fmla="*/ 2127450 h 2470350"/>
              <a:gd name="connsiteX21" fmla="*/ 3352800 w 4648200"/>
              <a:gd name="connsiteY21" fmla="*/ 2043630 h 2470350"/>
              <a:gd name="connsiteX22" fmla="*/ 3177540 w 4648200"/>
              <a:gd name="connsiteY22" fmla="*/ 2043630 h 2470350"/>
              <a:gd name="connsiteX23" fmla="*/ 3048000 w 4648200"/>
              <a:gd name="connsiteY23" fmla="*/ 2119830 h 2470350"/>
              <a:gd name="connsiteX24" fmla="*/ 2918460 w 4648200"/>
              <a:gd name="connsiteY24" fmla="*/ 2234130 h 2470350"/>
              <a:gd name="connsiteX25" fmla="*/ 2887980 w 4648200"/>
              <a:gd name="connsiteY25" fmla="*/ 2310330 h 2470350"/>
              <a:gd name="connsiteX26" fmla="*/ 2689860 w 4648200"/>
              <a:gd name="connsiteY26" fmla="*/ 2363670 h 2470350"/>
              <a:gd name="connsiteX27" fmla="*/ 2545080 w 4648200"/>
              <a:gd name="connsiteY27" fmla="*/ 2409390 h 2470350"/>
              <a:gd name="connsiteX28" fmla="*/ 2476500 w 4648200"/>
              <a:gd name="connsiteY28" fmla="*/ 2455110 h 2470350"/>
              <a:gd name="connsiteX29" fmla="*/ 2385060 w 4648200"/>
              <a:gd name="connsiteY29" fmla="*/ 2439870 h 2470350"/>
              <a:gd name="connsiteX30" fmla="*/ 2286000 w 4648200"/>
              <a:gd name="connsiteY30" fmla="*/ 2470350 h 2470350"/>
              <a:gd name="connsiteX31" fmla="*/ 2164080 w 4648200"/>
              <a:gd name="connsiteY31" fmla="*/ 2432250 h 2470350"/>
              <a:gd name="connsiteX32" fmla="*/ 2026920 w 4648200"/>
              <a:gd name="connsiteY32" fmla="*/ 2455110 h 2470350"/>
              <a:gd name="connsiteX33" fmla="*/ 1920240 w 4648200"/>
              <a:gd name="connsiteY33" fmla="*/ 2371290 h 2470350"/>
              <a:gd name="connsiteX34" fmla="*/ 1920240 w 4648200"/>
              <a:gd name="connsiteY34" fmla="*/ 2264610 h 2470350"/>
              <a:gd name="connsiteX35" fmla="*/ 1760220 w 4648200"/>
              <a:gd name="connsiteY35" fmla="*/ 2256990 h 2470350"/>
              <a:gd name="connsiteX36" fmla="*/ 1699260 w 4648200"/>
              <a:gd name="connsiteY36" fmla="*/ 2188410 h 2470350"/>
              <a:gd name="connsiteX37" fmla="*/ 1623060 w 4648200"/>
              <a:gd name="connsiteY37" fmla="*/ 2142690 h 2470350"/>
              <a:gd name="connsiteX38" fmla="*/ 1508760 w 4648200"/>
              <a:gd name="connsiteY38" fmla="*/ 2135070 h 2470350"/>
              <a:gd name="connsiteX39" fmla="*/ 1402080 w 4648200"/>
              <a:gd name="connsiteY39" fmla="*/ 2089350 h 2470350"/>
              <a:gd name="connsiteX40" fmla="*/ 1234440 w 4648200"/>
              <a:gd name="connsiteY40" fmla="*/ 2104590 h 2470350"/>
              <a:gd name="connsiteX41" fmla="*/ 1104900 w 4648200"/>
              <a:gd name="connsiteY41" fmla="*/ 2135070 h 2470350"/>
              <a:gd name="connsiteX42" fmla="*/ 1021080 w 4648200"/>
              <a:gd name="connsiteY42" fmla="*/ 2180790 h 2470350"/>
              <a:gd name="connsiteX43" fmla="*/ 914400 w 4648200"/>
              <a:gd name="connsiteY43" fmla="*/ 2180790 h 2470350"/>
              <a:gd name="connsiteX44" fmla="*/ 845820 w 4648200"/>
              <a:gd name="connsiteY44" fmla="*/ 2127450 h 2470350"/>
              <a:gd name="connsiteX45" fmla="*/ 784860 w 4648200"/>
              <a:gd name="connsiteY45" fmla="*/ 2112210 h 2470350"/>
              <a:gd name="connsiteX46" fmla="*/ 716280 w 4648200"/>
              <a:gd name="connsiteY46" fmla="*/ 2058870 h 2470350"/>
              <a:gd name="connsiteX47" fmla="*/ 685800 w 4648200"/>
              <a:gd name="connsiteY47" fmla="*/ 1936950 h 2470350"/>
              <a:gd name="connsiteX48" fmla="*/ 678180 w 4648200"/>
              <a:gd name="connsiteY48" fmla="*/ 1822650 h 2470350"/>
              <a:gd name="connsiteX49" fmla="*/ 617220 w 4648200"/>
              <a:gd name="connsiteY49" fmla="*/ 1776930 h 2470350"/>
              <a:gd name="connsiteX50" fmla="*/ 525780 w 4648200"/>
              <a:gd name="connsiteY50" fmla="*/ 1731210 h 2470350"/>
              <a:gd name="connsiteX51" fmla="*/ 464820 w 4648200"/>
              <a:gd name="connsiteY51" fmla="*/ 1731210 h 2470350"/>
              <a:gd name="connsiteX52" fmla="*/ 335280 w 4648200"/>
              <a:gd name="connsiteY52" fmla="*/ 1655010 h 2470350"/>
              <a:gd name="connsiteX53" fmla="*/ 213360 w 4648200"/>
              <a:gd name="connsiteY53" fmla="*/ 1647390 h 2470350"/>
              <a:gd name="connsiteX54" fmla="*/ 167640 w 4648200"/>
              <a:gd name="connsiteY54" fmla="*/ 1586430 h 2470350"/>
              <a:gd name="connsiteX55" fmla="*/ 76200 w 4648200"/>
              <a:gd name="connsiteY55" fmla="*/ 1555950 h 2470350"/>
              <a:gd name="connsiteX56" fmla="*/ 0 w 4648200"/>
              <a:gd name="connsiteY56" fmla="*/ 1479750 h 2470350"/>
              <a:gd name="connsiteX0" fmla="*/ 0 w 4648200"/>
              <a:gd name="connsiteY0" fmla="*/ 1374458 h 2365058"/>
              <a:gd name="connsiteX1" fmla="*/ 0 w 4648200"/>
              <a:gd name="connsiteY1" fmla="*/ 100013 h 2365058"/>
              <a:gd name="connsiteX2" fmla="*/ 1215056 w 4648200"/>
              <a:gd name="connsiteY2" fmla="*/ 10212 h 2365058"/>
              <a:gd name="connsiteX3" fmla="*/ 3154279 w 4648200"/>
              <a:gd name="connsiteY3" fmla="*/ 32536 h 2365058"/>
              <a:gd name="connsiteX4" fmla="*/ 4477702 w 4648200"/>
              <a:gd name="connsiteY4" fmla="*/ 252414 h 2365058"/>
              <a:gd name="connsiteX5" fmla="*/ 4472940 w 4648200"/>
              <a:gd name="connsiteY5" fmla="*/ 1237298 h 2365058"/>
              <a:gd name="connsiteX6" fmla="*/ 4472940 w 4648200"/>
              <a:gd name="connsiteY6" fmla="*/ 1328738 h 2365058"/>
              <a:gd name="connsiteX7" fmla="*/ 4556760 w 4648200"/>
              <a:gd name="connsiteY7" fmla="*/ 1389698 h 2365058"/>
              <a:gd name="connsiteX8" fmla="*/ 4625340 w 4648200"/>
              <a:gd name="connsiteY8" fmla="*/ 1404938 h 2365058"/>
              <a:gd name="connsiteX9" fmla="*/ 4648200 w 4648200"/>
              <a:gd name="connsiteY9" fmla="*/ 1458278 h 2365058"/>
              <a:gd name="connsiteX10" fmla="*/ 4480560 w 4648200"/>
              <a:gd name="connsiteY10" fmla="*/ 1694498 h 2365058"/>
              <a:gd name="connsiteX11" fmla="*/ 4343400 w 4648200"/>
              <a:gd name="connsiteY11" fmla="*/ 1999298 h 2365058"/>
              <a:gd name="connsiteX12" fmla="*/ 4236720 w 4648200"/>
              <a:gd name="connsiteY12" fmla="*/ 2136458 h 2365058"/>
              <a:gd name="connsiteX13" fmla="*/ 4137660 w 4648200"/>
              <a:gd name="connsiteY13" fmla="*/ 2220278 h 2365058"/>
              <a:gd name="connsiteX14" fmla="*/ 4000500 w 4648200"/>
              <a:gd name="connsiteY14" fmla="*/ 2235518 h 2365058"/>
              <a:gd name="connsiteX15" fmla="*/ 3825240 w 4648200"/>
              <a:gd name="connsiteY15" fmla="*/ 2151698 h 2365058"/>
              <a:gd name="connsiteX16" fmla="*/ 3756660 w 4648200"/>
              <a:gd name="connsiteY16" fmla="*/ 2136458 h 2365058"/>
              <a:gd name="connsiteX17" fmla="*/ 3779520 w 4648200"/>
              <a:gd name="connsiteY17" fmla="*/ 2022158 h 2365058"/>
              <a:gd name="connsiteX18" fmla="*/ 3688080 w 4648200"/>
              <a:gd name="connsiteY18" fmla="*/ 1961198 h 2365058"/>
              <a:gd name="connsiteX19" fmla="*/ 3558540 w 4648200"/>
              <a:gd name="connsiteY19" fmla="*/ 1976438 h 2365058"/>
              <a:gd name="connsiteX20" fmla="*/ 3474720 w 4648200"/>
              <a:gd name="connsiteY20" fmla="*/ 2022158 h 2365058"/>
              <a:gd name="connsiteX21" fmla="*/ 3352800 w 4648200"/>
              <a:gd name="connsiteY21" fmla="*/ 1938338 h 2365058"/>
              <a:gd name="connsiteX22" fmla="*/ 3177540 w 4648200"/>
              <a:gd name="connsiteY22" fmla="*/ 1938338 h 2365058"/>
              <a:gd name="connsiteX23" fmla="*/ 3048000 w 4648200"/>
              <a:gd name="connsiteY23" fmla="*/ 2014538 h 2365058"/>
              <a:gd name="connsiteX24" fmla="*/ 2918460 w 4648200"/>
              <a:gd name="connsiteY24" fmla="*/ 2128838 h 2365058"/>
              <a:gd name="connsiteX25" fmla="*/ 2887980 w 4648200"/>
              <a:gd name="connsiteY25" fmla="*/ 2205038 h 2365058"/>
              <a:gd name="connsiteX26" fmla="*/ 2689860 w 4648200"/>
              <a:gd name="connsiteY26" fmla="*/ 2258378 h 2365058"/>
              <a:gd name="connsiteX27" fmla="*/ 2545080 w 4648200"/>
              <a:gd name="connsiteY27" fmla="*/ 2304098 h 2365058"/>
              <a:gd name="connsiteX28" fmla="*/ 2476500 w 4648200"/>
              <a:gd name="connsiteY28" fmla="*/ 2349818 h 2365058"/>
              <a:gd name="connsiteX29" fmla="*/ 2385060 w 4648200"/>
              <a:gd name="connsiteY29" fmla="*/ 2334578 h 2365058"/>
              <a:gd name="connsiteX30" fmla="*/ 2286000 w 4648200"/>
              <a:gd name="connsiteY30" fmla="*/ 2365058 h 2365058"/>
              <a:gd name="connsiteX31" fmla="*/ 2164080 w 4648200"/>
              <a:gd name="connsiteY31" fmla="*/ 2326958 h 2365058"/>
              <a:gd name="connsiteX32" fmla="*/ 2026920 w 4648200"/>
              <a:gd name="connsiteY32" fmla="*/ 2349818 h 2365058"/>
              <a:gd name="connsiteX33" fmla="*/ 1920240 w 4648200"/>
              <a:gd name="connsiteY33" fmla="*/ 2265998 h 2365058"/>
              <a:gd name="connsiteX34" fmla="*/ 1920240 w 4648200"/>
              <a:gd name="connsiteY34" fmla="*/ 2159318 h 2365058"/>
              <a:gd name="connsiteX35" fmla="*/ 1760220 w 4648200"/>
              <a:gd name="connsiteY35" fmla="*/ 2151698 h 2365058"/>
              <a:gd name="connsiteX36" fmla="*/ 1699260 w 4648200"/>
              <a:gd name="connsiteY36" fmla="*/ 2083118 h 2365058"/>
              <a:gd name="connsiteX37" fmla="*/ 1623060 w 4648200"/>
              <a:gd name="connsiteY37" fmla="*/ 2037398 h 2365058"/>
              <a:gd name="connsiteX38" fmla="*/ 1508760 w 4648200"/>
              <a:gd name="connsiteY38" fmla="*/ 2029778 h 2365058"/>
              <a:gd name="connsiteX39" fmla="*/ 1402080 w 4648200"/>
              <a:gd name="connsiteY39" fmla="*/ 1984058 h 2365058"/>
              <a:gd name="connsiteX40" fmla="*/ 1234440 w 4648200"/>
              <a:gd name="connsiteY40" fmla="*/ 1999298 h 2365058"/>
              <a:gd name="connsiteX41" fmla="*/ 1104900 w 4648200"/>
              <a:gd name="connsiteY41" fmla="*/ 2029778 h 2365058"/>
              <a:gd name="connsiteX42" fmla="*/ 1021080 w 4648200"/>
              <a:gd name="connsiteY42" fmla="*/ 2075498 h 2365058"/>
              <a:gd name="connsiteX43" fmla="*/ 914400 w 4648200"/>
              <a:gd name="connsiteY43" fmla="*/ 2075498 h 2365058"/>
              <a:gd name="connsiteX44" fmla="*/ 845820 w 4648200"/>
              <a:gd name="connsiteY44" fmla="*/ 2022158 h 2365058"/>
              <a:gd name="connsiteX45" fmla="*/ 784860 w 4648200"/>
              <a:gd name="connsiteY45" fmla="*/ 2006918 h 2365058"/>
              <a:gd name="connsiteX46" fmla="*/ 716280 w 4648200"/>
              <a:gd name="connsiteY46" fmla="*/ 1953578 h 2365058"/>
              <a:gd name="connsiteX47" fmla="*/ 685800 w 4648200"/>
              <a:gd name="connsiteY47" fmla="*/ 1831658 h 2365058"/>
              <a:gd name="connsiteX48" fmla="*/ 678180 w 4648200"/>
              <a:gd name="connsiteY48" fmla="*/ 1717358 h 2365058"/>
              <a:gd name="connsiteX49" fmla="*/ 617220 w 4648200"/>
              <a:gd name="connsiteY49" fmla="*/ 1671638 h 2365058"/>
              <a:gd name="connsiteX50" fmla="*/ 525780 w 4648200"/>
              <a:gd name="connsiteY50" fmla="*/ 1625918 h 2365058"/>
              <a:gd name="connsiteX51" fmla="*/ 464820 w 4648200"/>
              <a:gd name="connsiteY51" fmla="*/ 1625918 h 2365058"/>
              <a:gd name="connsiteX52" fmla="*/ 335280 w 4648200"/>
              <a:gd name="connsiteY52" fmla="*/ 1549718 h 2365058"/>
              <a:gd name="connsiteX53" fmla="*/ 213360 w 4648200"/>
              <a:gd name="connsiteY53" fmla="*/ 1542098 h 2365058"/>
              <a:gd name="connsiteX54" fmla="*/ 167640 w 4648200"/>
              <a:gd name="connsiteY54" fmla="*/ 1481138 h 2365058"/>
              <a:gd name="connsiteX55" fmla="*/ 76200 w 4648200"/>
              <a:gd name="connsiteY55" fmla="*/ 1450658 h 2365058"/>
              <a:gd name="connsiteX56" fmla="*/ 0 w 4648200"/>
              <a:gd name="connsiteY56" fmla="*/ 1374458 h 2365058"/>
              <a:gd name="connsiteX0" fmla="*/ 0 w 4648200"/>
              <a:gd name="connsiteY0" fmla="*/ 1380398 h 2370998"/>
              <a:gd name="connsiteX1" fmla="*/ 0 w 4648200"/>
              <a:gd name="connsiteY1" fmla="*/ 105953 h 2370998"/>
              <a:gd name="connsiteX2" fmla="*/ 1215056 w 4648200"/>
              <a:gd name="connsiteY2" fmla="*/ 16152 h 2370998"/>
              <a:gd name="connsiteX3" fmla="*/ 3067651 w 4648200"/>
              <a:gd name="connsiteY3" fmla="*/ 28851 h 2370998"/>
              <a:gd name="connsiteX4" fmla="*/ 4477702 w 4648200"/>
              <a:gd name="connsiteY4" fmla="*/ 258354 h 2370998"/>
              <a:gd name="connsiteX5" fmla="*/ 4472940 w 4648200"/>
              <a:gd name="connsiteY5" fmla="*/ 1243238 h 2370998"/>
              <a:gd name="connsiteX6" fmla="*/ 4472940 w 4648200"/>
              <a:gd name="connsiteY6" fmla="*/ 1334678 h 2370998"/>
              <a:gd name="connsiteX7" fmla="*/ 4556760 w 4648200"/>
              <a:gd name="connsiteY7" fmla="*/ 1395638 h 2370998"/>
              <a:gd name="connsiteX8" fmla="*/ 4625340 w 4648200"/>
              <a:gd name="connsiteY8" fmla="*/ 1410878 h 2370998"/>
              <a:gd name="connsiteX9" fmla="*/ 4648200 w 4648200"/>
              <a:gd name="connsiteY9" fmla="*/ 1464218 h 2370998"/>
              <a:gd name="connsiteX10" fmla="*/ 4480560 w 4648200"/>
              <a:gd name="connsiteY10" fmla="*/ 1700438 h 2370998"/>
              <a:gd name="connsiteX11" fmla="*/ 4343400 w 4648200"/>
              <a:gd name="connsiteY11" fmla="*/ 2005238 h 2370998"/>
              <a:gd name="connsiteX12" fmla="*/ 4236720 w 4648200"/>
              <a:gd name="connsiteY12" fmla="*/ 2142398 h 2370998"/>
              <a:gd name="connsiteX13" fmla="*/ 4137660 w 4648200"/>
              <a:gd name="connsiteY13" fmla="*/ 2226218 h 2370998"/>
              <a:gd name="connsiteX14" fmla="*/ 4000500 w 4648200"/>
              <a:gd name="connsiteY14" fmla="*/ 2241458 h 2370998"/>
              <a:gd name="connsiteX15" fmla="*/ 3825240 w 4648200"/>
              <a:gd name="connsiteY15" fmla="*/ 2157638 h 2370998"/>
              <a:gd name="connsiteX16" fmla="*/ 3756660 w 4648200"/>
              <a:gd name="connsiteY16" fmla="*/ 2142398 h 2370998"/>
              <a:gd name="connsiteX17" fmla="*/ 3779520 w 4648200"/>
              <a:gd name="connsiteY17" fmla="*/ 2028098 h 2370998"/>
              <a:gd name="connsiteX18" fmla="*/ 3688080 w 4648200"/>
              <a:gd name="connsiteY18" fmla="*/ 1967138 h 2370998"/>
              <a:gd name="connsiteX19" fmla="*/ 3558540 w 4648200"/>
              <a:gd name="connsiteY19" fmla="*/ 1982378 h 2370998"/>
              <a:gd name="connsiteX20" fmla="*/ 3474720 w 4648200"/>
              <a:gd name="connsiteY20" fmla="*/ 2028098 h 2370998"/>
              <a:gd name="connsiteX21" fmla="*/ 3352800 w 4648200"/>
              <a:gd name="connsiteY21" fmla="*/ 1944278 h 2370998"/>
              <a:gd name="connsiteX22" fmla="*/ 3177540 w 4648200"/>
              <a:gd name="connsiteY22" fmla="*/ 1944278 h 2370998"/>
              <a:gd name="connsiteX23" fmla="*/ 3048000 w 4648200"/>
              <a:gd name="connsiteY23" fmla="*/ 2020478 h 2370998"/>
              <a:gd name="connsiteX24" fmla="*/ 2918460 w 4648200"/>
              <a:gd name="connsiteY24" fmla="*/ 2134778 h 2370998"/>
              <a:gd name="connsiteX25" fmla="*/ 2887980 w 4648200"/>
              <a:gd name="connsiteY25" fmla="*/ 2210978 h 2370998"/>
              <a:gd name="connsiteX26" fmla="*/ 2689860 w 4648200"/>
              <a:gd name="connsiteY26" fmla="*/ 2264318 h 2370998"/>
              <a:gd name="connsiteX27" fmla="*/ 2545080 w 4648200"/>
              <a:gd name="connsiteY27" fmla="*/ 2310038 h 2370998"/>
              <a:gd name="connsiteX28" fmla="*/ 2476500 w 4648200"/>
              <a:gd name="connsiteY28" fmla="*/ 2355758 h 2370998"/>
              <a:gd name="connsiteX29" fmla="*/ 2385060 w 4648200"/>
              <a:gd name="connsiteY29" fmla="*/ 2340518 h 2370998"/>
              <a:gd name="connsiteX30" fmla="*/ 2286000 w 4648200"/>
              <a:gd name="connsiteY30" fmla="*/ 2370998 h 2370998"/>
              <a:gd name="connsiteX31" fmla="*/ 2164080 w 4648200"/>
              <a:gd name="connsiteY31" fmla="*/ 2332898 h 2370998"/>
              <a:gd name="connsiteX32" fmla="*/ 2026920 w 4648200"/>
              <a:gd name="connsiteY32" fmla="*/ 2355758 h 2370998"/>
              <a:gd name="connsiteX33" fmla="*/ 1920240 w 4648200"/>
              <a:gd name="connsiteY33" fmla="*/ 2271938 h 2370998"/>
              <a:gd name="connsiteX34" fmla="*/ 1920240 w 4648200"/>
              <a:gd name="connsiteY34" fmla="*/ 2165258 h 2370998"/>
              <a:gd name="connsiteX35" fmla="*/ 1760220 w 4648200"/>
              <a:gd name="connsiteY35" fmla="*/ 2157638 h 2370998"/>
              <a:gd name="connsiteX36" fmla="*/ 1699260 w 4648200"/>
              <a:gd name="connsiteY36" fmla="*/ 2089058 h 2370998"/>
              <a:gd name="connsiteX37" fmla="*/ 1623060 w 4648200"/>
              <a:gd name="connsiteY37" fmla="*/ 2043338 h 2370998"/>
              <a:gd name="connsiteX38" fmla="*/ 1508760 w 4648200"/>
              <a:gd name="connsiteY38" fmla="*/ 2035718 h 2370998"/>
              <a:gd name="connsiteX39" fmla="*/ 1402080 w 4648200"/>
              <a:gd name="connsiteY39" fmla="*/ 1989998 h 2370998"/>
              <a:gd name="connsiteX40" fmla="*/ 1234440 w 4648200"/>
              <a:gd name="connsiteY40" fmla="*/ 2005238 h 2370998"/>
              <a:gd name="connsiteX41" fmla="*/ 1104900 w 4648200"/>
              <a:gd name="connsiteY41" fmla="*/ 2035718 h 2370998"/>
              <a:gd name="connsiteX42" fmla="*/ 1021080 w 4648200"/>
              <a:gd name="connsiteY42" fmla="*/ 2081438 h 2370998"/>
              <a:gd name="connsiteX43" fmla="*/ 914400 w 4648200"/>
              <a:gd name="connsiteY43" fmla="*/ 2081438 h 2370998"/>
              <a:gd name="connsiteX44" fmla="*/ 845820 w 4648200"/>
              <a:gd name="connsiteY44" fmla="*/ 2028098 h 2370998"/>
              <a:gd name="connsiteX45" fmla="*/ 784860 w 4648200"/>
              <a:gd name="connsiteY45" fmla="*/ 2012858 h 2370998"/>
              <a:gd name="connsiteX46" fmla="*/ 716280 w 4648200"/>
              <a:gd name="connsiteY46" fmla="*/ 1959518 h 2370998"/>
              <a:gd name="connsiteX47" fmla="*/ 685800 w 4648200"/>
              <a:gd name="connsiteY47" fmla="*/ 1837598 h 2370998"/>
              <a:gd name="connsiteX48" fmla="*/ 678180 w 4648200"/>
              <a:gd name="connsiteY48" fmla="*/ 1723298 h 2370998"/>
              <a:gd name="connsiteX49" fmla="*/ 617220 w 4648200"/>
              <a:gd name="connsiteY49" fmla="*/ 1677578 h 2370998"/>
              <a:gd name="connsiteX50" fmla="*/ 525780 w 4648200"/>
              <a:gd name="connsiteY50" fmla="*/ 1631858 h 2370998"/>
              <a:gd name="connsiteX51" fmla="*/ 464820 w 4648200"/>
              <a:gd name="connsiteY51" fmla="*/ 1631858 h 2370998"/>
              <a:gd name="connsiteX52" fmla="*/ 335280 w 4648200"/>
              <a:gd name="connsiteY52" fmla="*/ 1555658 h 2370998"/>
              <a:gd name="connsiteX53" fmla="*/ 213360 w 4648200"/>
              <a:gd name="connsiteY53" fmla="*/ 1548038 h 2370998"/>
              <a:gd name="connsiteX54" fmla="*/ 167640 w 4648200"/>
              <a:gd name="connsiteY54" fmla="*/ 1487078 h 2370998"/>
              <a:gd name="connsiteX55" fmla="*/ 76200 w 4648200"/>
              <a:gd name="connsiteY55" fmla="*/ 1456598 h 2370998"/>
              <a:gd name="connsiteX56" fmla="*/ 0 w 4648200"/>
              <a:gd name="connsiteY56" fmla="*/ 1380398 h 2370998"/>
              <a:gd name="connsiteX0" fmla="*/ 0 w 4648200"/>
              <a:gd name="connsiteY0" fmla="*/ 1380398 h 2370998"/>
              <a:gd name="connsiteX1" fmla="*/ 0 w 4648200"/>
              <a:gd name="connsiteY1" fmla="*/ 105953 h 2370998"/>
              <a:gd name="connsiteX2" fmla="*/ 1215056 w 4648200"/>
              <a:gd name="connsiteY2" fmla="*/ 16152 h 2370998"/>
              <a:gd name="connsiteX3" fmla="*/ 3067651 w 4648200"/>
              <a:gd name="connsiteY3" fmla="*/ 28851 h 2370998"/>
              <a:gd name="connsiteX4" fmla="*/ 4477702 w 4648200"/>
              <a:gd name="connsiteY4" fmla="*/ 393107 h 2370998"/>
              <a:gd name="connsiteX5" fmla="*/ 4472940 w 4648200"/>
              <a:gd name="connsiteY5" fmla="*/ 1243238 h 2370998"/>
              <a:gd name="connsiteX6" fmla="*/ 4472940 w 4648200"/>
              <a:gd name="connsiteY6" fmla="*/ 1334678 h 2370998"/>
              <a:gd name="connsiteX7" fmla="*/ 4556760 w 4648200"/>
              <a:gd name="connsiteY7" fmla="*/ 1395638 h 2370998"/>
              <a:gd name="connsiteX8" fmla="*/ 4625340 w 4648200"/>
              <a:gd name="connsiteY8" fmla="*/ 1410878 h 2370998"/>
              <a:gd name="connsiteX9" fmla="*/ 4648200 w 4648200"/>
              <a:gd name="connsiteY9" fmla="*/ 1464218 h 2370998"/>
              <a:gd name="connsiteX10" fmla="*/ 4480560 w 4648200"/>
              <a:gd name="connsiteY10" fmla="*/ 1700438 h 2370998"/>
              <a:gd name="connsiteX11" fmla="*/ 4343400 w 4648200"/>
              <a:gd name="connsiteY11" fmla="*/ 2005238 h 2370998"/>
              <a:gd name="connsiteX12" fmla="*/ 4236720 w 4648200"/>
              <a:gd name="connsiteY12" fmla="*/ 2142398 h 2370998"/>
              <a:gd name="connsiteX13" fmla="*/ 4137660 w 4648200"/>
              <a:gd name="connsiteY13" fmla="*/ 2226218 h 2370998"/>
              <a:gd name="connsiteX14" fmla="*/ 4000500 w 4648200"/>
              <a:gd name="connsiteY14" fmla="*/ 2241458 h 2370998"/>
              <a:gd name="connsiteX15" fmla="*/ 3825240 w 4648200"/>
              <a:gd name="connsiteY15" fmla="*/ 2157638 h 2370998"/>
              <a:gd name="connsiteX16" fmla="*/ 3756660 w 4648200"/>
              <a:gd name="connsiteY16" fmla="*/ 2142398 h 2370998"/>
              <a:gd name="connsiteX17" fmla="*/ 3779520 w 4648200"/>
              <a:gd name="connsiteY17" fmla="*/ 2028098 h 2370998"/>
              <a:gd name="connsiteX18" fmla="*/ 3688080 w 4648200"/>
              <a:gd name="connsiteY18" fmla="*/ 1967138 h 2370998"/>
              <a:gd name="connsiteX19" fmla="*/ 3558540 w 4648200"/>
              <a:gd name="connsiteY19" fmla="*/ 1982378 h 2370998"/>
              <a:gd name="connsiteX20" fmla="*/ 3474720 w 4648200"/>
              <a:gd name="connsiteY20" fmla="*/ 2028098 h 2370998"/>
              <a:gd name="connsiteX21" fmla="*/ 3352800 w 4648200"/>
              <a:gd name="connsiteY21" fmla="*/ 1944278 h 2370998"/>
              <a:gd name="connsiteX22" fmla="*/ 3177540 w 4648200"/>
              <a:gd name="connsiteY22" fmla="*/ 1944278 h 2370998"/>
              <a:gd name="connsiteX23" fmla="*/ 3048000 w 4648200"/>
              <a:gd name="connsiteY23" fmla="*/ 2020478 h 2370998"/>
              <a:gd name="connsiteX24" fmla="*/ 2918460 w 4648200"/>
              <a:gd name="connsiteY24" fmla="*/ 2134778 h 2370998"/>
              <a:gd name="connsiteX25" fmla="*/ 2887980 w 4648200"/>
              <a:gd name="connsiteY25" fmla="*/ 2210978 h 2370998"/>
              <a:gd name="connsiteX26" fmla="*/ 2689860 w 4648200"/>
              <a:gd name="connsiteY26" fmla="*/ 2264318 h 2370998"/>
              <a:gd name="connsiteX27" fmla="*/ 2545080 w 4648200"/>
              <a:gd name="connsiteY27" fmla="*/ 2310038 h 2370998"/>
              <a:gd name="connsiteX28" fmla="*/ 2476500 w 4648200"/>
              <a:gd name="connsiteY28" fmla="*/ 2355758 h 2370998"/>
              <a:gd name="connsiteX29" fmla="*/ 2385060 w 4648200"/>
              <a:gd name="connsiteY29" fmla="*/ 2340518 h 2370998"/>
              <a:gd name="connsiteX30" fmla="*/ 2286000 w 4648200"/>
              <a:gd name="connsiteY30" fmla="*/ 2370998 h 2370998"/>
              <a:gd name="connsiteX31" fmla="*/ 2164080 w 4648200"/>
              <a:gd name="connsiteY31" fmla="*/ 2332898 h 2370998"/>
              <a:gd name="connsiteX32" fmla="*/ 2026920 w 4648200"/>
              <a:gd name="connsiteY32" fmla="*/ 2355758 h 2370998"/>
              <a:gd name="connsiteX33" fmla="*/ 1920240 w 4648200"/>
              <a:gd name="connsiteY33" fmla="*/ 2271938 h 2370998"/>
              <a:gd name="connsiteX34" fmla="*/ 1920240 w 4648200"/>
              <a:gd name="connsiteY34" fmla="*/ 2165258 h 2370998"/>
              <a:gd name="connsiteX35" fmla="*/ 1760220 w 4648200"/>
              <a:gd name="connsiteY35" fmla="*/ 2157638 h 2370998"/>
              <a:gd name="connsiteX36" fmla="*/ 1699260 w 4648200"/>
              <a:gd name="connsiteY36" fmla="*/ 2089058 h 2370998"/>
              <a:gd name="connsiteX37" fmla="*/ 1623060 w 4648200"/>
              <a:gd name="connsiteY37" fmla="*/ 2043338 h 2370998"/>
              <a:gd name="connsiteX38" fmla="*/ 1508760 w 4648200"/>
              <a:gd name="connsiteY38" fmla="*/ 2035718 h 2370998"/>
              <a:gd name="connsiteX39" fmla="*/ 1402080 w 4648200"/>
              <a:gd name="connsiteY39" fmla="*/ 1989998 h 2370998"/>
              <a:gd name="connsiteX40" fmla="*/ 1234440 w 4648200"/>
              <a:gd name="connsiteY40" fmla="*/ 2005238 h 2370998"/>
              <a:gd name="connsiteX41" fmla="*/ 1104900 w 4648200"/>
              <a:gd name="connsiteY41" fmla="*/ 2035718 h 2370998"/>
              <a:gd name="connsiteX42" fmla="*/ 1021080 w 4648200"/>
              <a:gd name="connsiteY42" fmla="*/ 2081438 h 2370998"/>
              <a:gd name="connsiteX43" fmla="*/ 914400 w 4648200"/>
              <a:gd name="connsiteY43" fmla="*/ 2081438 h 2370998"/>
              <a:gd name="connsiteX44" fmla="*/ 845820 w 4648200"/>
              <a:gd name="connsiteY44" fmla="*/ 2028098 h 2370998"/>
              <a:gd name="connsiteX45" fmla="*/ 784860 w 4648200"/>
              <a:gd name="connsiteY45" fmla="*/ 2012858 h 2370998"/>
              <a:gd name="connsiteX46" fmla="*/ 716280 w 4648200"/>
              <a:gd name="connsiteY46" fmla="*/ 1959518 h 2370998"/>
              <a:gd name="connsiteX47" fmla="*/ 685800 w 4648200"/>
              <a:gd name="connsiteY47" fmla="*/ 1837598 h 2370998"/>
              <a:gd name="connsiteX48" fmla="*/ 678180 w 4648200"/>
              <a:gd name="connsiteY48" fmla="*/ 1723298 h 2370998"/>
              <a:gd name="connsiteX49" fmla="*/ 617220 w 4648200"/>
              <a:gd name="connsiteY49" fmla="*/ 1677578 h 2370998"/>
              <a:gd name="connsiteX50" fmla="*/ 525780 w 4648200"/>
              <a:gd name="connsiteY50" fmla="*/ 1631858 h 2370998"/>
              <a:gd name="connsiteX51" fmla="*/ 464820 w 4648200"/>
              <a:gd name="connsiteY51" fmla="*/ 1631858 h 2370998"/>
              <a:gd name="connsiteX52" fmla="*/ 335280 w 4648200"/>
              <a:gd name="connsiteY52" fmla="*/ 1555658 h 2370998"/>
              <a:gd name="connsiteX53" fmla="*/ 213360 w 4648200"/>
              <a:gd name="connsiteY53" fmla="*/ 1548038 h 2370998"/>
              <a:gd name="connsiteX54" fmla="*/ 167640 w 4648200"/>
              <a:gd name="connsiteY54" fmla="*/ 1487078 h 2370998"/>
              <a:gd name="connsiteX55" fmla="*/ 76200 w 4648200"/>
              <a:gd name="connsiteY55" fmla="*/ 1456598 h 2370998"/>
              <a:gd name="connsiteX56" fmla="*/ 0 w 4648200"/>
              <a:gd name="connsiteY56" fmla="*/ 1380398 h 2370998"/>
              <a:gd name="connsiteX0" fmla="*/ 0 w 4648200"/>
              <a:gd name="connsiteY0" fmla="*/ 1380398 h 2370998"/>
              <a:gd name="connsiteX1" fmla="*/ 0 w 4648200"/>
              <a:gd name="connsiteY1" fmla="*/ 144053 h 2370998"/>
              <a:gd name="connsiteX2" fmla="*/ 1215056 w 4648200"/>
              <a:gd name="connsiteY2" fmla="*/ 16152 h 2370998"/>
              <a:gd name="connsiteX3" fmla="*/ 3067651 w 4648200"/>
              <a:gd name="connsiteY3" fmla="*/ 28851 h 2370998"/>
              <a:gd name="connsiteX4" fmla="*/ 4477702 w 4648200"/>
              <a:gd name="connsiteY4" fmla="*/ 393107 h 2370998"/>
              <a:gd name="connsiteX5" fmla="*/ 4472940 w 4648200"/>
              <a:gd name="connsiteY5" fmla="*/ 1243238 h 2370998"/>
              <a:gd name="connsiteX6" fmla="*/ 4472940 w 4648200"/>
              <a:gd name="connsiteY6" fmla="*/ 1334678 h 2370998"/>
              <a:gd name="connsiteX7" fmla="*/ 4556760 w 4648200"/>
              <a:gd name="connsiteY7" fmla="*/ 1395638 h 2370998"/>
              <a:gd name="connsiteX8" fmla="*/ 4625340 w 4648200"/>
              <a:gd name="connsiteY8" fmla="*/ 1410878 h 2370998"/>
              <a:gd name="connsiteX9" fmla="*/ 4648200 w 4648200"/>
              <a:gd name="connsiteY9" fmla="*/ 1464218 h 2370998"/>
              <a:gd name="connsiteX10" fmla="*/ 4480560 w 4648200"/>
              <a:gd name="connsiteY10" fmla="*/ 1700438 h 2370998"/>
              <a:gd name="connsiteX11" fmla="*/ 4343400 w 4648200"/>
              <a:gd name="connsiteY11" fmla="*/ 2005238 h 2370998"/>
              <a:gd name="connsiteX12" fmla="*/ 4236720 w 4648200"/>
              <a:gd name="connsiteY12" fmla="*/ 2142398 h 2370998"/>
              <a:gd name="connsiteX13" fmla="*/ 4137660 w 4648200"/>
              <a:gd name="connsiteY13" fmla="*/ 2226218 h 2370998"/>
              <a:gd name="connsiteX14" fmla="*/ 4000500 w 4648200"/>
              <a:gd name="connsiteY14" fmla="*/ 2241458 h 2370998"/>
              <a:gd name="connsiteX15" fmla="*/ 3825240 w 4648200"/>
              <a:gd name="connsiteY15" fmla="*/ 2157638 h 2370998"/>
              <a:gd name="connsiteX16" fmla="*/ 3756660 w 4648200"/>
              <a:gd name="connsiteY16" fmla="*/ 2142398 h 2370998"/>
              <a:gd name="connsiteX17" fmla="*/ 3779520 w 4648200"/>
              <a:gd name="connsiteY17" fmla="*/ 2028098 h 2370998"/>
              <a:gd name="connsiteX18" fmla="*/ 3688080 w 4648200"/>
              <a:gd name="connsiteY18" fmla="*/ 1967138 h 2370998"/>
              <a:gd name="connsiteX19" fmla="*/ 3558540 w 4648200"/>
              <a:gd name="connsiteY19" fmla="*/ 1982378 h 2370998"/>
              <a:gd name="connsiteX20" fmla="*/ 3474720 w 4648200"/>
              <a:gd name="connsiteY20" fmla="*/ 2028098 h 2370998"/>
              <a:gd name="connsiteX21" fmla="*/ 3352800 w 4648200"/>
              <a:gd name="connsiteY21" fmla="*/ 1944278 h 2370998"/>
              <a:gd name="connsiteX22" fmla="*/ 3177540 w 4648200"/>
              <a:gd name="connsiteY22" fmla="*/ 1944278 h 2370998"/>
              <a:gd name="connsiteX23" fmla="*/ 3048000 w 4648200"/>
              <a:gd name="connsiteY23" fmla="*/ 2020478 h 2370998"/>
              <a:gd name="connsiteX24" fmla="*/ 2918460 w 4648200"/>
              <a:gd name="connsiteY24" fmla="*/ 2134778 h 2370998"/>
              <a:gd name="connsiteX25" fmla="*/ 2887980 w 4648200"/>
              <a:gd name="connsiteY25" fmla="*/ 2210978 h 2370998"/>
              <a:gd name="connsiteX26" fmla="*/ 2689860 w 4648200"/>
              <a:gd name="connsiteY26" fmla="*/ 2264318 h 2370998"/>
              <a:gd name="connsiteX27" fmla="*/ 2545080 w 4648200"/>
              <a:gd name="connsiteY27" fmla="*/ 2310038 h 2370998"/>
              <a:gd name="connsiteX28" fmla="*/ 2476500 w 4648200"/>
              <a:gd name="connsiteY28" fmla="*/ 2355758 h 2370998"/>
              <a:gd name="connsiteX29" fmla="*/ 2385060 w 4648200"/>
              <a:gd name="connsiteY29" fmla="*/ 2340518 h 2370998"/>
              <a:gd name="connsiteX30" fmla="*/ 2286000 w 4648200"/>
              <a:gd name="connsiteY30" fmla="*/ 2370998 h 2370998"/>
              <a:gd name="connsiteX31" fmla="*/ 2164080 w 4648200"/>
              <a:gd name="connsiteY31" fmla="*/ 2332898 h 2370998"/>
              <a:gd name="connsiteX32" fmla="*/ 2026920 w 4648200"/>
              <a:gd name="connsiteY32" fmla="*/ 2355758 h 2370998"/>
              <a:gd name="connsiteX33" fmla="*/ 1920240 w 4648200"/>
              <a:gd name="connsiteY33" fmla="*/ 2271938 h 2370998"/>
              <a:gd name="connsiteX34" fmla="*/ 1920240 w 4648200"/>
              <a:gd name="connsiteY34" fmla="*/ 2165258 h 2370998"/>
              <a:gd name="connsiteX35" fmla="*/ 1760220 w 4648200"/>
              <a:gd name="connsiteY35" fmla="*/ 2157638 h 2370998"/>
              <a:gd name="connsiteX36" fmla="*/ 1699260 w 4648200"/>
              <a:gd name="connsiteY36" fmla="*/ 2089058 h 2370998"/>
              <a:gd name="connsiteX37" fmla="*/ 1623060 w 4648200"/>
              <a:gd name="connsiteY37" fmla="*/ 2043338 h 2370998"/>
              <a:gd name="connsiteX38" fmla="*/ 1508760 w 4648200"/>
              <a:gd name="connsiteY38" fmla="*/ 2035718 h 2370998"/>
              <a:gd name="connsiteX39" fmla="*/ 1402080 w 4648200"/>
              <a:gd name="connsiteY39" fmla="*/ 1989998 h 2370998"/>
              <a:gd name="connsiteX40" fmla="*/ 1234440 w 4648200"/>
              <a:gd name="connsiteY40" fmla="*/ 2005238 h 2370998"/>
              <a:gd name="connsiteX41" fmla="*/ 1104900 w 4648200"/>
              <a:gd name="connsiteY41" fmla="*/ 2035718 h 2370998"/>
              <a:gd name="connsiteX42" fmla="*/ 1021080 w 4648200"/>
              <a:gd name="connsiteY42" fmla="*/ 2081438 h 2370998"/>
              <a:gd name="connsiteX43" fmla="*/ 914400 w 4648200"/>
              <a:gd name="connsiteY43" fmla="*/ 2081438 h 2370998"/>
              <a:gd name="connsiteX44" fmla="*/ 845820 w 4648200"/>
              <a:gd name="connsiteY44" fmla="*/ 2028098 h 2370998"/>
              <a:gd name="connsiteX45" fmla="*/ 784860 w 4648200"/>
              <a:gd name="connsiteY45" fmla="*/ 2012858 h 2370998"/>
              <a:gd name="connsiteX46" fmla="*/ 716280 w 4648200"/>
              <a:gd name="connsiteY46" fmla="*/ 1959518 h 2370998"/>
              <a:gd name="connsiteX47" fmla="*/ 685800 w 4648200"/>
              <a:gd name="connsiteY47" fmla="*/ 1837598 h 2370998"/>
              <a:gd name="connsiteX48" fmla="*/ 678180 w 4648200"/>
              <a:gd name="connsiteY48" fmla="*/ 1723298 h 2370998"/>
              <a:gd name="connsiteX49" fmla="*/ 617220 w 4648200"/>
              <a:gd name="connsiteY49" fmla="*/ 1677578 h 2370998"/>
              <a:gd name="connsiteX50" fmla="*/ 525780 w 4648200"/>
              <a:gd name="connsiteY50" fmla="*/ 1631858 h 2370998"/>
              <a:gd name="connsiteX51" fmla="*/ 464820 w 4648200"/>
              <a:gd name="connsiteY51" fmla="*/ 1631858 h 2370998"/>
              <a:gd name="connsiteX52" fmla="*/ 335280 w 4648200"/>
              <a:gd name="connsiteY52" fmla="*/ 1555658 h 2370998"/>
              <a:gd name="connsiteX53" fmla="*/ 213360 w 4648200"/>
              <a:gd name="connsiteY53" fmla="*/ 1548038 h 2370998"/>
              <a:gd name="connsiteX54" fmla="*/ 167640 w 4648200"/>
              <a:gd name="connsiteY54" fmla="*/ 1487078 h 2370998"/>
              <a:gd name="connsiteX55" fmla="*/ 76200 w 4648200"/>
              <a:gd name="connsiteY55" fmla="*/ 1456598 h 2370998"/>
              <a:gd name="connsiteX56" fmla="*/ 0 w 4648200"/>
              <a:gd name="connsiteY56" fmla="*/ 1380398 h 2370998"/>
              <a:gd name="connsiteX0" fmla="*/ 0 w 4648200"/>
              <a:gd name="connsiteY0" fmla="*/ 1380398 h 2370998"/>
              <a:gd name="connsiteX1" fmla="*/ 0 w 4648200"/>
              <a:gd name="connsiteY1" fmla="*/ 144053 h 2370998"/>
              <a:gd name="connsiteX2" fmla="*/ 1215056 w 4648200"/>
              <a:gd name="connsiteY2" fmla="*/ 16152 h 2370998"/>
              <a:gd name="connsiteX3" fmla="*/ 3067651 w 4648200"/>
              <a:gd name="connsiteY3" fmla="*/ 28851 h 2370998"/>
              <a:gd name="connsiteX4" fmla="*/ 4477702 w 4648200"/>
              <a:gd name="connsiteY4" fmla="*/ 393107 h 2370998"/>
              <a:gd name="connsiteX5" fmla="*/ 4472940 w 4648200"/>
              <a:gd name="connsiteY5" fmla="*/ 1243238 h 2370998"/>
              <a:gd name="connsiteX6" fmla="*/ 4472940 w 4648200"/>
              <a:gd name="connsiteY6" fmla="*/ 1334678 h 2370998"/>
              <a:gd name="connsiteX7" fmla="*/ 4556760 w 4648200"/>
              <a:gd name="connsiteY7" fmla="*/ 1395638 h 2370998"/>
              <a:gd name="connsiteX8" fmla="*/ 4625340 w 4648200"/>
              <a:gd name="connsiteY8" fmla="*/ 1410878 h 2370998"/>
              <a:gd name="connsiteX9" fmla="*/ 4648200 w 4648200"/>
              <a:gd name="connsiteY9" fmla="*/ 1464218 h 2370998"/>
              <a:gd name="connsiteX10" fmla="*/ 4480560 w 4648200"/>
              <a:gd name="connsiteY10" fmla="*/ 1700438 h 2370998"/>
              <a:gd name="connsiteX11" fmla="*/ 4343400 w 4648200"/>
              <a:gd name="connsiteY11" fmla="*/ 2005238 h 2370998"/>
              <a:gd name="connsiteX12" fmla="*/ 4236720 w 4648200"/>
              <a:gd name="connsiteY12" fmla="*/ 2142398 h 2370998"/>
              <a:gd name="connsiteX13" fmla="*/ 4137660 w 4648200"/>
              <a:gd name="connsiteY13" fmla="*/ 2226218 h 2370998"/>
              <a:gd name="connsiteX14" fmla="*/ 4000500 w 4648200"/>
              <a:gd name="connsiteY14" fmla="*/ 2241458 h 2370998"/>
              <a:gd name="connsiteX15" fmla="*/ 3825240 w 4648200"/>
              <a:gd name="connsiteY15" fmla="*/ 2157638 h 2370998"/>
              <a:gd name="connsiteX16" fmla="*/ 3756660 w 4648200"/>
              <a:gd name="connsiteY16" fmla="*/ 2142398 h 2370998"/>
              <a:gd name="connsiteX17" fmla="*/ 3779520 w 4648200"/>
              <a:gd name="connsiteY17" fmla="*/ 2028098 h 2370998"/>
              <a:gd name="connsiteX18" fmla="*/ 3688080 w 4648200"/>
              <a:gd name="connsiteY18" fmla="*/ 1967138 h 2370998"/>
              <a:gd name="connsiteX19" fmla="*/ 3558540 w 4648200"/>
              <a:gd name="connsiteY19" fmla="*/ 1982378 h 2370998"/>
              <a:gd name="connsiteX20" fmla="*/ 3474720 w 4648200"/>
              <a:gd name="connsiteY20" fmla="*/ 2028098 h 2370998"/>
              <a:gd name="connsiteX21" fmla="*/ 3352800 w 4648200"/>
              <a:gd name="connsiteY21" fmla="*/ 1944278 h 2370998"/>
              <a:gd name="connsiteX22" fmla="*/ 3177540 w 4648200"/>
              <a:gd name="connsiteY22" fmla="*/ 1944278 h 2370998"/>
              <a:gd name="connsiteX23" fmla="*/ 3048000 w 4648200"/>
              <a:gd name="connsiteY23" fmla="*/ 2020478 h 2370998"/>
              <a:gd name="connsiteX24" fmla="*/ 2918460 w 4648200"/>
              <a:gd name="connsiteY24" fmla="*/ 2134778 h 2370998"/>
              <a:gd name="connsiteX25" fmla="*/ 2887980 w 4648200"/>
              <a:gd name="connsiteY25" fmla="*/ 2210978 h 2370998"/>
              <a:gd name="connsiteX26" fmla="*/ 2689860 w 4648200"/>
              <a:gd name="connsiteY26" fmla="*/ 2264318 h 2370998"/>
              <a:gd name="connsiteX27" fmla="*/ 2545080 w 4648200"/>
              <a:gd name="connsiteY27" fmla="*/ 2310038 h 2370998"/>
              <a:gd name="connsiteX28" fmla="*/ 2476500 w 4648200"/>
              <a:gd name="connsiteY28" fmla="*/ 2355758 h 2370998"/>
              <a:gd name="connsiteX29" fmla="*/ 2385060 w 4648200"/>
              <a:gd name="connsiteY29" fmla="*/ 2340518 h 2370998"/>
              <a:gd name="connsiteX30" fmla="*/ 2286000 w 4648200"/>
              <a:gd name="connsiteY30" fmla="*/ 2370998 h 2370998"/>
              <a:gd name="connsiteX31" fmla="*/ 2164080 w 4648200"/>
              <a:gd name="connsiteY31" fmla="*/ 2332898 h 2370998"/>
              <a:gd name="connsiteX32" fmla="*/ 2026920 w 4648200"/>
              <a:gd name="connsiteY32" fmla="*/ 2355758 h 2370998"/>
              <a:gd name="connsiteX33" fmla="*/ 1920240 w 4648200"/>
              <a:gd name="connsiteY33" fmla="*/ 2271938 h 2370998"/>
              <a:gd name="connsiteX34" fmla="*/ 1920240 w 4648200"/>
              <a:gd name="connsiteY34" fmla="*/ 2165258 h 2370998"/>
              <a:gd name="connsiteX35" fmla="*/ 1760220 w 4648200"/>
              <a:gd name="connsiteY35" fmla="*/ 2157638 h 2370998"/>
              <a:gd name="connsiteX36" fmla="*/ 1699260 w 4648200"/>
              <a:gd name="connsiteY36" fmla="*/ 2089058 h 2370998"/>
              <a:gd name="connsiteX37" fmla="*/ 1623060 w 4648200"/>
              <a:gd name="connsiteY37" fmla="*/ 2043338 h 2370998"/>
              <a:gd name="connsiteX38" fmla="*/ 1508760 w 4648200"/>
              <a:gd name="connsiteY38" fmla="*/ 2035718 h 2370998"/>
              <a:gd name="connsiteX39" fmla="*/ 1402080 w 4648200"/>
              <a:gd name="connsiteY39" fmla="*/ 1989998 h 2370998"/>
              <a:gd name="connsiteX40" fmla="*/ 1234440 w 4648200"/>
              <a:gd name="connsiteY40" fmla="*/ 2005238 h 2370998"/>
              <a:gd name="connsiteX41" fmla="*/ 1104900 w 4648200"/>
              <a:gd name="connsiteY41" fmla="*/ 2035718 h 2370998"/>
              <a:gd name="connsiteX42" fmla="*/ 1021080 w 4648200"/>
              <a:gd name="connsiteY42" fmla="*/ 2081438 h 2370998"/>
              <a:gd name="connsiteX43" fmla="*/ 914400 w 4648200"/>
              <a:gd name="connsiteY43" fmla="*/ 2081438 h 2370998"/>
              <a:gd name="connsiteX44" fmla="*/ 845820 w 4648200"/>
              <a:gd name="connsiteY44" fmla="*/ 2028098 h 2370998"/>
              <a:gd name="connsiteX45" fmla="*/ 784860 w 4648200"/>
              <a:gd name="connsiteY45" fmla="*/ 2012858 h 2370998"/>
              <a:gd name="connsiteX46" fmla="*/ 716280 w 4648200"/>
              <a:gd name="connsiteY46" fmla="*/ 1959518 h 2370998"/>
              <a:gd name="connsiteX47" fmla="*/ 685800 w 4648200"/>
              <a:gd name="connsiteY47" fmla="*/ 1837598 h 2370998"/>
              <a:gd name="connsiteX48" fmla="*/ 678180 w 4648200"/>
              <a:gd name="connsiteY48" fmla="*/ 1723298 h 2370998"/>
              <a:gd name="connsiteX49" fmla="*/ 617220 w 4648200"/>
              <a:gd name="connsiteY49" fmla="*/ 1677578 h 2370998"/>
              <a:gd name="connsiteX50" fmla="*/ 525780 w 4648200"/>
              <a:gd name="connsiteY50" fmla="*/ 1631858 h 2370998"/>
              <a:gd name="connsiteX51" fmla="*/ 464820 w 4648200"/>
              <a:gd name="connsiteY51" fmla="*/ 1631858 h 2370998"/>
              <a:gd name="connsiteX52" fmla="*/ 335280 w 4648200"/>
              <a:gd name="connsiteY52" fmla="*/ 1555658 h 2370998"/>
              <a:gd name="connsiteX53" fmla="*/ 213360 w 4648200"/>
              <a:gd name="connsiteY53" fmla="*/ 1548038 h 2370998"/>
              <a:gd name="connsiteX54" fmla="*/ 167640 w 4648200"/>
              <a:gd name="connsiteY54" fmla="*/ 1487078 h 2370998"/>
              <a:gd name="connsiteX55" fmla="*/ 76200 w 4648200"/>
              <a:gd name="connsiteY55" fmla="*/ 1456598 h 2370998"/>
              <a:gd name="connsiteX56" fmla="*/ 0 w 4648200"/>
              <a:gd name="connsiteY56" fmla="*/ 1380398 h 23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48200" h="2370998">
                <a:moveTo>
                  <a:pt x="0" y="1380398"/>
                </a:moveTo>
                <a:lnTo>
                  <a:pt x="0" y="144053"/>
                </a:lnTo>
                <a:cubicBezTo>
                  <a:pt x="350837" y="102778"/>
                  <a:pt x="557672" y="79652"/>
                  <a:pt x="1215056" y="16152"/>
                </a:cubicBezTo>
                <a:cubicBezTo>
                  <a:pt x="1747186" y="16135"/>
                  <a:pt x="2640984" y="-27558"/>
                  <a:pt x="3067651" y="28851"/>
                </a:cubicBezTo>
                <a:cubicBezTo>
                  <a:pt x="3494318" y="85260"/>
                  <a:pt x="4264342" y="203543"/>
                  <a:pt x="4477702" y="393107"/>
                </a:cubicBezTo>
                <a:cubicBezTo>
                  <a:pt x="4476115" y="721402"/>
                  <a:pt x="4474527" y="914943"/>
                  <a:pt x="4472940" y="1243238"/>
                </a:cubicBezTo>
                <a:lnTo>
                  <a:pt x="4472940" y="1334678"/>
                </a:lnTo>
                <a:lnTo>
                  <a:pt x="4556760" y="1395638"/>
                </a:lnTo>
                <a:lnTo>
                  <a:pt x="4625340" y="1410878"/>
                </a:lnTo>
                <a:lnTo>
                  <a:pt x="4648200" y="1464218"/>
                </a:lnTo>
                <a:lnTo>
                  <a:pt x="4480560" y="1700438"/>
                </a:lnTo>
                <a:lnTo>
                  <a:pt x="4343400" y="2005238"/>
                </a:lnTo>
                <a:lnTo>
                  <a:pt x="4236720" y="2142398"/>
                </a:lnTo>
                <a:lnTo>
                  <a:pt x="4137660" y="2226218"/>
                </a:lnTo>
                <a:lnTo>
                  <a:pt x="4000500" y="2241458"/>
                </a:lnTo>
                <a:lnTo>
                  <a:pt x="3825240" y="2157638"/>
                </a:lnTo>
                <a:lnTo>
                  <a:pt x="3756660" y="2142398"/>
                </a:lnTo>
                <a:lnTo>
                  <a:pt x="3779520" y="2028098"/>
                </a:lnTo>
                <a:lnTo>
                  <a:pt x="3688080" y="1967138"/>
                </a:lnTo>
                <a:lnTo>
                  <a:pt x="3558540" y="1982378"/>
                </a:lnTo>
                <a:lnTo>
                  <a:pt x="3474720" y="2028098"/>
                </a:lnTo>
                <a:lnTo>
                  <a:pt x="3352800" y="1944278"/>
                </a:lnTo>
                <a:lnTo>
                  <a:pt x="3177540" y="1944278"/>
                </a:lnTo>
                <a:lnTo>
                  <a:pt x="3048000" y="2020478"/>
                </a:lnTo>
                <a:lnTo>
                  <a:pt x="2918460" y="2134778"/>
                </a:lnTo>
                <a:lnTo>
                  <a:pt x="2887980" y="2210978"/>
                </a:lnTo>
                <a:lnTo>
                  <a:pt x="2689860" y="2264318"/>
                </a:lnTo>
                <a:lnTo>
                  <a:pt x="2545080" y="2310038"/>
                </a:lnTo>
                <a:lnTo>
                  <a:pt x="2476500" y="2355758"/>
                </a:lnTo>
                <a:lnTo>
                  <a:pt x="2385060" y="2340518"/>
                </a:lnTo>
                <a:lnTo>
                  <a:pt x="2286000" y="2370998"/>
                </a:lnTo>
                <a:lnTo>
                  <a:pt x="2164080" y="2332898"/>
                </a:lnTo>
                <a:lnTo>
                  <a:pt x="2026920" y="2355758"/>
                </a:lnTo>
                <a:lnTo>
                  <a:pt x="1920240" y="2271938"/>
                </a:lnTo>
                <a:lnTo>
                  <a:pt x="1920240" y="2165258"/>
                </a:lnTo>
                <a:lnTo>
                  <a:pt x="1760220" y="2157638"/>
                </a:lnTo>
                <a:lnTo>
                  <a:pt x="1699260" y="2089058"/>
                </a:lnTo>
                <a:lnTo>
                  <a:pt x="1623060" y="2043338"/>
                </a:lnTo>
                <a:lnTo>
                  <a:pt x="1508760" y="2035718"/>
                </a:lnTo>
                <a:lnTo>
                  <a:pt x="1402080" y="1989998"/>
                </a:lnTo>
                <a:lnTo>
                  <a:pt x="1234440" y="2005238"/>
                </a:lnTo>
                <a:lnTo>
                  <a:pt x="1104900" y="2035718"/>
                </a:lnTo>
                <a:lnTo>
                  <a:pt x="1021080" y="2081438"/>
                </a:lnTo>
                <a:lnTo>
                  <a:pt x="914400" y="2081438"/>
                </a:lnTo>
                <a:lnTo>
                  <a:pt x="845820" y="2028098"/>
                </a:lnTo>
                <a:lnTo>
                  <a:pt x="784860" y="2012858"/>
                </a:lnTo>
                <a:lnTo>
                  <a:pt x="716280" y="1959518"/>
                </a:lnTo>
                <a:lnTo>
                  <a:pt x="685800" y="1837598"/>
                </a:lnTo>
                <a:lnTo>
                  <a:pt x="678180" y="1723298"/>
                </a:lnTo>
                <a:lnTo>
                  <a:pt x="617220" y="1677578"/>
                </a:lnTo>
                <a:lnTo>
                  <a:pt x="525780" y="1631858"/>
                </a:lnTo>
                <a:lnTo>
                  <a:pt x="464820" y="1631858"/>
                </a:lnTo>
                <a:lnTo>
                  <a:pt x="335280" y="1555658"/>
                </a:lnTo>
                <a:lnTo>
                  <a:pt x="213360" y="1548038"/>
                </a:lnTo>
                <a:lnTo>
                  <a:pt x="167640" y="1487078"/>
                </a:lnTo>
                <a:lnTo>
                  <a:pt x="76200" y="1456598"/>
                </a:lnTo>
                <a:lnTo>
                  <a:pt x="0" y="1380398"/>
                </a:lnTo>
                <a:close/>
              </a:path>
            </a:pathLst>
          </a:custGeom>
          <a:solidFill>
            <a:srgbClr val="92D050">
              <a:alpha val="20000"/>
            </a:srgbClr>
          </a:solid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Freeform: Shape 5">
            <a:extLst>
              <a:ext uri="{FF2B5EF4-FFF2-40B4-BE49-F238E27FC236}">
                <a16:creationId xmlns:a16="http://schemas.microsoft.com/office/drawing/2014/main" id="{4DFB5033-2BA7-5C55-B91E-B3A9348388D7}"/>
              </a:ext>
            </a:extLst>
          </p:cNvPr>
          <p:cNvSpPr/>
          <p:nvPr/>
        </p:nvSpPr>
        <p:spPr>
          <a:xfrm>
            <a:off x="8611879" y="1004149"/>
            <a:ext cx="2787650" cy="4361394"/>
          </a:xfrm>
          <a:custGeom>
            <a:avLst/>
            <a:gdLst>
              <a:gd name="connsiteX0" fmla="*/ 31750 w 2787650"/>
              <a:gd name="connsiteY0" fmla="*/ 2552700 h 3930650"/>
              <a:gd name="connsiteX1" fmla="*/ 1098550 w 2787650"/>
              <a:gd name="connsiteY1" fmla="*/ 3886200 h 3930650"/>
              <a:gd name="connsiteX2" fmla="*/ 1193800 w 2787650"/>
              <a:gd name="connsiteY2" fmla="*/ 3860800 h 3930650"/>
              <a:gd name="connsiteX3" fmla="*/ 1250950 w 2787650"/>
              <a:gd name="connsiteY3" fmla="*/ 3867150 h 3930650"/>
              <a:gd name="connsiteX4" fmla="*/ 1320800 w 2787650"/>
              <a:gd name="connsiteY4" fmla="*/ 3841750 h 3930650"/>
              <a:gd name="connsiteX5" fmla="*/ 1504950 w 2787650"/>
              <a:gd name="connsiteY5" fmla="*/ 3930650 h 3930650"/>
              <a:gd name="connsiteX6" fmla="*/ 1987550 w 2787650"/>
              <a:gd name="connsiteY6" fmla="*/ 3854450 h 3930650"/>
              <a:gd name="connsiteX7" fmla="*/ 2362200 w 2787650"/>
              <a:gd name="connsiteY7" fmla="*/ 3454400 h 3930650"/>
              <a:gd name="connsiteX8" fmla="*/ 2717800 w 2787650"/>
              <a:gd name="connsiteY8" fmla="*/ 2698750 h 3930650"/>
              <a:gd name="connsiteX9" fmla="*/ 2787650 w 2787650"/>
              <a:gd name="connsiteY9" fmla="*/ 1631950 h 3930650"/>
              <a:gd name="connsiteX10" fmla="*/ 2603500 w 2787650"/>
              <a:gd name="connsiteY10" fmla="*/ 1289050 h 3930650"/>
              <a:gd name="connsiteX11" fmla="*/ 2501900 w 2787650"/>
              <a:gd name="connsiteY11" fmla="*/ 1130300 h 3930650"/>
              <a:gd name="connsiteX12" fmla="*/ 2413000 w 2787650"/>
              <a:gd name="connsiteY12" fmla="*/ 806450 h 3930650"/>
              <a:gd name="connsiteX13" fmla="*/ 2349500 w 2787650"/>
              <a:gd name="connsiteY13" fmla="*/ 565150 h 3930650"/>
              <a:gd name="connsiteX14" fmla="*/ 2266950 w 2787650"/>
              <a:gd name="connsiteY14" fmla="*/ 361950 h 3930650"/>
              <a:gd name="connsiteX15" fmla="*/ 2120900 w 2787650"/>
              <a:gd name="connsiteY15" fmla="*/ 158750 h 3930650"/>
              <a:gd name="connsiteX16" fmla="*/ 2076450 w 2787650"/>
              <a:gd name="connsiteY16" fmla="*/ 107950 h 3930650"/>
              <a:gd name="connsiteX17" fmla="*/ 1974850 w 2787650"/>
              <a:gd name="connsiteY17" fmla="*/ 88900 h 3930650"/>
              <a:gd name="connsiteX18" fmla="*/ 1790700 w 2787650"/>
              <a:gd name="connsiteY18" fmla="*/ 19050 h 3930650"/>
              <a:gd name="connsiteX19" fmla="*/ 1536700 w 2787650"/>
              <a:gd name="connsiteY19" fmla="*/ 0 h 3930650"/>
              <a:gd name="connsiteX20" fmla="*/ 1301750 w 2787650"/>
              <a:gd name="connsiteY20" fmla="*/ 25400 h 3930650"/>
              <a:gd name="connsiteX21" fmla="*/ 1041400 w 2787650"/>
              <a:gd name="connsiteY21" fmla="*/ 114300 h 3930650"/>
              <a:gd name="connsiteX22" fmla="*/ 977900 w 2787650"/>
              <a:gd name="connsiteY22" fmla="*/ 184150 h 3930650"/>
              <a:gd name="connsiteX23" fmla="*/ 977900 w 2787650"/>
              <a:gd name="connsiteY23" fmla="*/ 184150 h 3930650"/>
              <a:gd name="connsiteX24" fmla="*/ 1079500 w 2787650"/>
              <a:gd name="connsiteY24" fmla="*/ 247650 h 3930650"/>
              <a:gd name="connsiteX25" fmla="*/ 1111250 w 2787650"/>
              <a:gd name="connsiteY25" fmla="*/ 336550 h 3930650"/>
              <a:gd name="connsiteX26" fmla="*/ 1092200 w 2787650"/>
              <a:gd name="connsiteY26" fmla="*/ 419100 h 3930650"/>
              <a:gd name="connsiteX27" fmla="*/ 990600 w 2787650"/>
              <a:gd name="connsiteY27" fmla="*/ 615950 h 3930650"/>
              <a:gd name="connsiteX28" fmla="*/ 850900 w 2787650"/>
              <a:gd name="connsiteY28" fmla="*/ 850900 h 3930650"/>
              <a:gd name="connsiteX29" fmla="*/ 787400 w 2787650"/>
              <a:gd name="connsiteY29" fmla="*/ 1041400 h 3930650"/>
              <a:gd name="connsiteX30" fmla="*/ 590550 w 2787650"/>
              <a:gd name="connsiteY30" fmla="*/ 1231900 h 3930650"/>
              <a:gd name="connsiteX31" fmla="*/ 400050 w 2787650"/>
              <a:gd name="connsiteY31" fmla="*/ 1276350 h 3930650"/>
              <a:gd name="connsiteX32" fmla="*/ 266700 w 2787650"/>
              <a:gd name="connsiteY32" fmla="*/ 1225550 h 3930650"/>
              <a:gd name="connsiteX33" fmla="*/ 146050 w 2787650"/>
              <a:gd name="connsiteY33" fmla="*/ 1168400 h 3930650"/>
              <a:gd name="connsiteX34" fmla="*/ 88900 w 2787650"/>
              <a:gd name="connsiteY34" fmla="*/ 1168400 h 3930650"/>
              <a:gd name="connsiteX35" fmla="*/ 63500 w 2787650"/>
              <a:gd name="connsiteY35" fmla="*/ 1320800 h 3930650"/>
              <a:gd name="connsiteX36" fmla="*/ 12700 w 2787650"/>
              <a:gd name="connsiteY36" fmla="*/ 1447800 h 3930650"/>
              <a:gd name="connsiteX37" fmla="*/ 44450 w 2787650"/>
              <a:gd name="connsiteY37" fmla="*/ 1524000 h 3930650"/>
              <a:gd name="connsiteX38" fmla="*/ 0 w 2787650"/>
              <a:gd name="connsiteY38" fmla="*/ 1587500 h 3930650"/>
              <a:gd name="connsiteX39" fmla="*/ 63500 w 2787650"/>
              <a:gd name="connsiteY39" fmla="*/ 1612900 h 3930650"/>
              <a:gd name="connsiteX40" fmla="*/ 158750 w 2787650"/>
              <a:gd name="connsiteY40" fmla="*/ 1574800 h 3930650"/>
              <a:gd name="connsiteX41" fmla="*/ 266700 w 2787650"/>
              <a:gd name="connsiteY41" fmla="*/ 1574800 h 3930650"/>
              <a:gd name="connsiteX42" fmla="*/ 330200 w 2787650"/>
              <a:gd name="connsiteY42" fmla="*/ 1593850 h 3930650"/>
              <a:gd name="connsiteX43" fmla="*/ 381000 w 2787650"/>
              <a:gd name="connsiteY43" fmla="*/ 1498600 h 3930650"/>
              <a:gd name="connsiteX44" fmla="*/ 546100 w 2787650"/>
              <a:gd name="connsiteY44" fmla="*/ 1479550 h 3930650"/>
              <a:gd name="connsiteX45" fmla="*/ 615950 w 2787650"/>
              <a:gd name="connsiteY45" fmla="*/ 1473200 h 3930650"/>
              <a:gd name="connsiteX46" fmla="*/ 679450 w 2787650"/>
              <a:gd name="connsiteY46" fmla="*/ 1543050 h 3930650"/>
              <a:gd name="connsiteX47" fmla="*/ 774700 w 2787650"/>
              <a:gd name="connsiteY47" fmla="*/ 1555750 h 3930650"/>
              <a:gd name="connsiteX48" fmla="*/ 838200 w 2787650"/>
              <a:gd name="connsiteY48" fmla="*/ 1619250 h 3930650"/>
              <a:gd name="connsiteX49" fmla="*/ 958850 w 2787650"/>
              <a:gd name="connsiteY49" fmla="*/ 1720850 h 3930650"/>
              <a:gd name="connsiteX50" fmla="*/ 1022350 w 2787650"/>
              <a:gd name="connsiteY50" fmla="*/ 1828800 h 3930650"/>
              <a:gd name="connsiteX51" fmla="*/ 1035050 w 2787650"/>
              <a:gd name="connsiteY51" fmla="*/ 1917700 h 3930650"/>
              <a:gd name="connsiteX52" fmla="*/ 996950 w 2787650"/>
              <a:gd name="connsiteY52" fmla="*/ 1981200 h 3930650"/>
              <a:gd name="connsiteX53" fmla="*/ 844550 w 2787650"/>
              <a:gd name="connsiteY53" fmla="*/ 2000250 h 3930650"/>
              <a:gd name="connsiteX54" fmla="*/ 742950 w 2787650"/>
              <a:gd name="connsiteY54" fmla="*/ 1993900 h 3930650"/>
              <a:gd name="connsiteX55" fmla="*/ 622300 w 2787650"/>
              <a:gd name="connsiteY55" fmla="*/ 2019300 h 3930650"/>
              <a:gd name="connsiteX56" fmla="*/ 527050 w 2787650"/>
              <a:gd name="connsiteY56" fmla="*/ 2120900 h 3930650"/>
              <a:gd name="connsiteX57" fmla="*/ 476250 w 2787650"/>
              <a:gd name="connsiteY57" fmla="*/ 2120900 h 3930650"/>
              <a:gd name="connsiteX58" fmla="*/ 438150 w 2787650"/>
              <a:gd name="connsiteY58" fmla="*/ 2171700 h 3930650"/>
              <a:gd name="connsiteX59" fmla="*/ 311150 w 2787650"/>
              <a:gd name="connsiteY59" fmla="*/ 2184400 h 3930650"/>
              <a:gd name="connsiteX60" fmla="*/ 247650 w 2787650"/>
              <a:gd name="connsiteY60" fmla="*/ 2273300 h 3930650"/>
              <a:gd name="connsiteX61" fmla="*/ 234950 w 2787650"/>
              <a:gd name="connsiteY61" fmla="*/ 2393950 h 3930650"/>
              <a:gd name="connsiteX62" fmla="*/ 177800 w 2787650"/>
              <a:gd name="connsiteY62" fmla="*/ 2463800 h 3930650"/>
              <a:gd name="connsiteX63" fmla="*/ 31750 w 2787650"/>
              <a:gd name="connsiteY63" fmla="*/ 2552700 h 393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87650" h="3930650">
                <a:moveTo>
                  <a:pt x="31750" y="2552700"/>
                </a:moveTo>
                <a:lnTo>
                  <a:pt x="1098550" y="3886200"/>
                </a:lnTo>
                <a:lnTo>
                  <a:pt x="1193800" y="3860800"/>
                </a:lnTo>
                <a:lnTo>
                  <a:pt x="1250950" y="3867150"/>
                </a:lnTo>
                <a:lnTo>
                  <a:pt x="1320800" y="3841750"/>
                </a:lnTo>
                <a:lnTo>
                  <a:pt x="1504950" y="3930650"/>
                </a:lnTo>
                <a:lnTo>
                  <a:pt x="1987550" y="3854450"/>
                </a:lnTo>
                <a:lnTo>
                  <a:pt x="2362200" y="3454400"/>
                </a:lnTo>
                <a:lnTo>
                  <a:pt x="2717800" y="2698750"/>
                </a:lnTo>
                <a:lnTo>
                  <a:pt x="2787650" y="1631950"/>
                </a:lnTo>
                <a:lnTo>
                  <a:pt x="2603500" y="1289050"/>
                </a:lnTo>
                <a:lnTo>
                  <a:pt x="2501900" y="1130300"/>
                </a:lnTo>
                <a:lnTo>
                  <a:pt x="2413000" y="806450"/>
                </a:lnTo>
                <a:lnTo>
                  <a:pt x="2349500" y="565150"/>
                </a:lnTo>
                <a:lnTo>
                  <a:pt x="2266950" y="361950"/>
                </a:lnTo>
                <a:lnTo>
                  <a:pt x="2120900" y="158750"/>
                </a:lnTo>
                <a:lnTo>
                  <a:pt x="2076450" y="107950"/>
                </a:lnTo>
                <a:lnTo>
                  <a:pt x="1974850" y="88900"/>
                </a:lnTo>
                <a:lnTo>
                  <a:pt x="1790700" y="19050"/>
                </a:lnTo>
                <a:lnTo>
                  <a:pt x="1536700" y="0"/>
                </a:lnTo>
                <a:lnTo>
                  <a:pt x="1301750" y="25400"/>
                </a:lnTo>
                <a:lnTo>
                  <a:pt x="1041400" y="114300"/>
                </a:lnTo>
                <a:lnTo>
                  <a:pt x="977900" y="184150"/>
                </a:lnTo>
                <a:lnTo>
                  <a:pt x="977900" y="184150"/>
                </a:lnTo>
                <a:lnTo>
                  <a:pt x="1079500" y="247650"/>
                </a:lnTo>
                <a:lnTo>
                  <a:pt x="1111250" y="336550"/>
                </a:lnTo>
                <a:lnTo>
                  <a:pt x="1092200" y="419100"/>
                </a:lnTo>
                <a:lnTo>
                  <a:pt x="990600" y="615950"/>
                </a:lnTo>
                <a:lnTo>
                  <a:pt x="850900" y="850900"/>
                </a:lnTo>
                <a:lnTo>
                  <a:pt x="787400" y="1041400"/>
                </a:lnTo>
                <a:lnTo>
                  <a:pt x="590550" y="1231900"/>
                </a:lnTo>
                <a:lnTo>
                  <a:pt x="400050" y="1276350"/>
                </a:lnTo>
                <a:lnTo>
                  <a:pt x="266700" y="1225550"/>
                </a:lnTo>
                <a:lnTo>
                  <a:pt x="146050" y="1168400"/>
                </a:lnTo>
                <a:lnTo>
                  <a:pt x="88900" y="1168400"/>
                </a:lnTo>
                <a:lnTo>
                  <a:pt x="63500" y="1320800"/>
                </a:lnTo>
                <a:lnTo>
                  <a:pt x="12700" y="1447800"/>
                </a:lnTo>
                <a:lnTo>
                  <a:pt x="44450" y="1524000"/>
                </a:lnTo>
                <a:lnTo>
                  <a:pt x="0" y="1587500"/>
                </a:lnTo>
                <a:lnTo>
                  <a:pt x="63500" y="1612900"/>
                </a:lnTo>
                <a:lnTo>
                  <a:pt x="158750" y="1574800"/>
                </a:lnTo>
                <a:lnTo>
                  <a:pt x="266700" y="1574800"/>
                </a:lnTo>
                <a:lnTo>
                  <a:pt x="330200" y="1593850"/>
                </a:lnTo>
                <a:lnTo>
                  <a:pt x="381000" y="1498600"/>
                </a:lnTo>
                <a:lnTo>
                  <a:pt x="546100" y="1479550"/>
                </a:lnTo>
                <a:lnTo>
                  <a:pt x="615950" y="1473200"/>
                </a:lnTo>
                <a:lnTo>
                  <a:pt x="679450" y="1543050"/>
                </a:lnTo>
                <a:lnTo>
                  <a:pt x="774700" y="1555750"/>
                </a:lnTo>
                <a:lnTo>
                  <a:pt x="838200" y="1619250"/>
                </a:lnTo>
                <a:lnTo>
                  <a:pt x="958850" y="1720850"/>
                </a:lnTo>
                <a:lnTo>
                  <a:pt x="1022350" y="1828800"/>
                </a:lnTo>
                <a:lnTo>
                  <a:pt x="1035050" y="1917700"/>
                </a:lnTo>
                <a:lnTo>
                  <a:pt x="996950" y="1981200"/>
                </a:lnTo>
                <a:lnTo>
                  <a:pt x="844550" y="2000250"/>
                </a:lnTo>
                <a:lnTo>
                  <a:pt x="742950" y="1993900"/>
                </a:lnTo>
                <a:lnTo>
                  <a:pt x="622300" y="2019300"/>
                </a:lnTo>
                <a:lnTo>
                  <a:pt x="527050" y="2120900"/>
                </a:lnTo>
                <a:lnTo>
                  <a:pt x="476250" y="2120900"/>
                </a:lnTo>
                <a:lnTo>
                  <a:pt x="438150" y="2171700"/>
                </a:lnTo>
                <a:lnTo>
                  <a:pt x="311150" y="2184400"/>
                </a:lnTo>
                <a:lnTo>
                  <a:pt x="247650" y="2273300"/>
                </a:lnTo>
                <a:lnTo>
                  <a:pt x="234950" y="2393950"/>
                </a:lnTo>
                <a:lnTo>
                  <a:pt x="177800" y="2463800"/>
                </a:lnTo>
                <a:lnTo>
                  <a:pt x="31750" y="2552700"/>
                </a:lnTo>
                <a:close/>
              </a:path>
            </a:pathLst>
          </a:custGeom>
          <a:solidFill>
            <a:srgbClr val="C00000">
              <a:alpha val="20000"/>
            </a:srgbClr>
          </a:solid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Freeform: Shape 7">
            <a:extLst>
              <a:ext uri="{FF2B5EF4-FFF2-40B4-BE49-F238E27FC236}">
                <a16:creationId xmlns:a16="http://schemas.microsoft.com/office/drawing/2014/main" id="{A62CFBED-0012-DC13-CB56-1E999BA5F563}"/>
              </a:ext>
            </a:extLst>
          </p:cNvPr>
          <p:cNvSpPr/>
          <p:nvPr/>
        </p:nvSpPr>
        <p:spPr>
          <a:xfrm>
            <a:off x="7077203" y="3876500"/>
            <a:ext cx="2583303" cy="2209101"/>
          </a:xfrm>
          <a:custGeom>
            <a:avLst/>
            <a:gdLst>
              <a:gd name="connsiteX0" fmla="*/ 0 w 2857500"/>
              <a:gd name="connsiteY0" fmla="*/ 2514600 h 2514600"/>
              <a:gd name="connsiteX1" fmla="*/ 0 w 2857500"/>
              <a:gd name="connsiteY1" fmla="*/ 1155700 h 2514600"/>
              <a:gd name="connsiteX2" fmla="*/ 107950 w 2857500"/>
              <a:gd name="connsiteY2" fmla="*/ 1143000 h 2514600"/>
              <a:gd name="connsiteX3" fmla="*/ 298450 w 2857500"/>
              <a:gd name="connsiteY3" fmla="*/ 1130300 h 2514600"/>
              <a:gd name="connsiteX4" fmla="*/ 438150 w 2857500"/>
              <a:gd name="connsiteY4" fmla="*/ 1111250 h 2514600"/>
              <a:gd name="connsiteX5" fmla="*/ 533400 w 2857500"/>
              <a:gd name="connsiteY5" fmla="*/ 1066800 h 2514600"/>
              <a:gd name="connsiteX6" fmla="*/ 685800 w 2857500"/>
              <a:gd name="connsiteY6" fmla="*/ 1003300 h 2514600"/>
              <a:gd name="connsiteX7" fmla="*/ 742950 w 2857500"/>
              <a:gd name="connsiteY7" fmla="*/ 952500 h 2514600"/>
              <a:gd name="connsiteX8" fmla="*/ 812800 w 2857500"/>
              <a:gd name="connsiteY8" fmla="*/ 812800 h 2514600"/>
              <a:gd name="connsiteX9" fmla="*/ 927100 w 2857500"/>
              <a:gd name="connsiteY9" fmla="*/ 730250 h 2514600"/>
              <a:gd name="connsiteX10" fmla="*/ 1041400 w 2857500"/>
              <a:gd name="connsiteY10" fmla="*/ 673100 h 2514600"/>
              <a:gd name="connsiteX11" fmla="*/ 1079500 w 2857500"/>
              <a:gd name="connsiteY11" fmla="*/ 628650 h 2514600"/>
              <a:gd name="connsiteX12" fmla="*/ 1085850 w 2857500"/>
              <a:gd name="connsiteY12" fmla="*/ 558800 h 2514600"/>
              <a:gd name="connsiteX13" fmla="*/ 1066800 w 2857500"/>
              <a:gd name="connsiteY13" fmla="*/ 488950 h 2514600"/>
              <a:gd name="connsiteX14" fmla="*/ 984250 w 2857500"/>
              <a:gd name="connsiteY14" fmla="*/ 438150 h 2514600"/>
              <a:gd name="connsiteX15" fmla="*/ 952500 w 2857500"/>
              <a:gd name="connsiteY15" fmla="*/ 368300 h 2514600"/>
              <a:gd name="connsiteX16" fmla="*/ 971550 w 2857500"/>
              <a:gd name="connsiteY16" fmla="*/ 234950 h 2514600"/>
              <a:gd name="connsiteX17" fmla="*/ 1028700 w 2857500"/>
              <a:gd name="connsiteY17" fmla="*/ 177800 h 2514600"/>
              <a:gd name="connsiteX18" fmla="*/ 1104900 w 2857500"/>
              <a:gd name="connsiteY18" fmla="*/ 209550 h 2514600"/>
              <a:gd name="connsiteX19" fmla="*/ 1181100 w 2857500"/>
              <a:gd name="connsiteY19" fmla="*/ 247650 h 2514600"/>
              <a:gd name="connsiteX20" fmla="*/ 1409700 w 2857500"/>
              <a:gd name="connsiteY20" fmla="*/ 266700 h 2514600"/>
              <a:gd name="connsiteX21" fmla="*/ 1492250 w 2857500"/>
              <a:gd name="connsiteY21" fmla="*/ 209550 h 2514600"/>
              <a:gd name="connsiteX22" fmla="*/ 1568450 w 2857500"/>
              <a:gd name="connsiteY22" fmla="*/ 133350 h 2514600"/>
              <a:gd name="connsiteX23" fmla="*/ 1619250 w 2857500"/>
              <a:gd name="connsiteY23" fmla="*/ 82550 h 2514600"/>
              <a:gd name="connsiteX24" fmla="*/ 1631950 w 2857500"/>
              <a:gd name="connsiteY24" fmla="*/ 0 h 2514600"/>
              <a:gd name="connsiteX25" fmla="*/ 1752600 w 2857500"/>
              <a:gd name="connsiteY25" fmla="*/ 6350 h 2514600"/>
              <a:gd name="connsiteX26" fmla="*/ 2857500 w 2857500"/>
              <a:gd name="connsiteY26" fmla="*/ 1416050 h 2514600"/>
              <a:gd name="connsiteX27" fmla="*/ 2711450 w 2857500"/>
              <a:gd name="connsiteY27" fmla="*/ 1574800 h 2514600"/>
              <a:gd name="connsiteX28" fmla="*/ 2501900 w 2857500"/>
              <a:gd name="connsiteY28" fmla="*/ 1670050 h 2514600"/>
              <a:gd name="connsiteX29" fmla="*/ 2457450 w 2857500"/>
              <a:gd name="connsiteY29" fmla="*/ 1816100 h 2514600"/>
              <a:gd name="connsiteX30" fmla="*/ 2336800 w 2857500"/>
              <a:gd name="connsiteY30" fmla="*/ 1860550 h 2514600"/>
              <a:gd name="connsiteX31" fmla="*/ 2209800 w 2857500"/>
              <a:gd name="connsiteY31" fmla="*/ 1809750 h 2514600"/>
              <a:gd name="connsiteX32" fmla="*/ 2076450 w 2857500"/>
              <a:gd name="connsiteY32" fmla="*/ 1924050 h 2514600"/>
              <a:gd name="connsiteX33" fmla="*/ 1720850 w 2857500"/>
              <a:gd name="connsiteY33" fmla="*/ 2203450 h 2514600"/>
              <a:gd name="connsiteX34" fmla="*/ 812800 w 2857500"/>
              <a:gd name="connsiteY34" fmla="*/ 2171700 h 2514600"/>
              <a:gd name="connsiteX35" fmla="*/ 0 w 2857500"/>
              <a:gd name="connsiteY35"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7500" h="2514600">
                <a:moveTo>
                  <a:pt x="0" y="2514600"/>
                </a:moveTo>
                <a:lnTo>
                  <a:pt x="0" y="1155700"/>
                </a:lnTo>
                <a:lnTo>
                  <a:pt x="107950" y="1143000"/>
                </a:lnTo>
                <a:lnTo>
                  <a:pt x="298450" y="1130300"/>
                </a:lnTo>
                <a:lnTo>
                  <a:pt x="438150" y="1111250"/>
                </a:lnTo>
                <a:lnTo>
                  <a:pt x="533400" y="1066800"/>
                </a:lnTo>
                <a:lnTo>
                  <a:pt x="685800" y="1003300"/>
                </a:lnTo>
                <a:lnTo>
                  <a:pt x="742950" y="952500"/>
                </a:lnTo>
                <a:lnTo>
                  <a:pt x="812800" y="812800"/>
                </a:lnTo>
                <a:lnTo>
                  <a:pt x="927100" y="730250"/>
                </a:lnTo>
                <a:lnTo>
                  <a:pt x="1041400" y="673100"/>
                </a:lnTo>
                <a:lnTo>
                  <a:pt x="1079500" y="628650"/>
                </a:lnTo>
                <a:lnTo>
                  <a:pt x="1085850" y="558800"/>
                </a:lnTo>
                <a:lnTo>
                  <a:pt x="1066800" y="488950"/>
                </a:lnTo>
                <a:lnTo>
                  <a:pt x="984250" y="438150"/>
                </a:lnTo>
                <a:lnTo>
                  <a:pt x="952500" y="368300"/>
                </a:lnTo>
                <a:lnTo>
                  <a:pt x="971550" y="234950"/>
                </a:lnTo>
                <a:lnTo>
                  <a:pt x="1028700" y="177800"/>
                </a:lnTo>
                <a:lnTo>
                  <a:pt x="1104900" y="209550"/>
                </a:lnTo>
                <a:lnTo>
                  <a:pt x="1181100" y="247650"/>
                </a:lnTo>
                <a:lnTo>
                  <a:pt x="1409700" y="266700"/>
                </a:lnTo>
                <a:lnTo>
                  <a:pt x="1492250" y="209550"/>
                </a:lnTo>
                <a:lnTo>
                  <a:pt x="1568450" y="133350"/>
                </a:lnTo>
                <a:lnTo>
                  <a:pt x="1619250" y="82550"/>
                </a:lnTo>
                <a:lnTo>
                  <a:pt x="1631950" y="0"/>
                </a:lnTo>
                <a:lnTo>
                  <a:pt x="1752600" y="6350"/>
                </a:lnTo>
                <a:lnTo>
                  <a:pt x="2857500" y="1416050"/>
                </a:lnTo>
                <a:lnTo>
                  <a:pt x="2711450" y="1574800"/>
                </a:lnTo>
                <a:lnTo>
                  <a:pt x="2501900" y="1670050"/>
                </a:lnTo>
                <a:lnTo>
                  <a:pt x="2457450" y="1816100"/>
                </a:lnTo>
                <a:lnTo>
                  <a:pt x="2336800" y="1860550"/>
                </a:lnTo>
                <a:lnTo>
                  <a:pt x="2209800" y="1809750"/>
                </a:lnTo>
                <a:lnTo>
                  <a:pt x="2076450" y="1924050"/>
                </a:lnTo>
                <a:lnTo>
                  <a:pt x="1720850" y="2203450"/>
                </a:lnTo>
                <a:lnTo>
                  <a:pt x="812800" y="2171700"/>
                </a:lnTo>
                <a:lnTo>
                  <a:pt x="0" y="2514600"/>
                </a:lnTo>
                <a:close/>
              </a:path>
            </a:pathLst>
          </a:custGeom>
          <a:solidFill>
            <a:srgbClr val="FFFF00">
              <a:alpha val="20000"/>
            </a:srgbClr>
          </a:solid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Rectangle 12">
            <a:extLst>
              <a:ext uri="{FF2B5EF4-FFF2-40B4-BE49-F238E27FC236}">
                <a16:creationId xmlns:a16="http://schemas.microsoft.com/office/drawing/2014/main" id="{E9D849BF-862A-0AFE-89E7-CFB6870A85E4}"/>
              </a:ext>
            </a:extLst>
          </p:cNvPr>
          <p:cNvSpPr/>
          <p:nvPr/>
        </p:nvSpPr>
        <p:spPr>
          <a:xfrm>
            <a:off x="2497958" y="588651"/>
            <a:ext cx="1511050" cy="830997"/>
          </a:xfrm>
          <a:prstGeom prst="rect">
            <a:avLst/>
          </a:prstGeom>
        </p:spPr>
        <p:txBody>
          <a:bodyPr wrap="square">
            <a:spAutoFit/>
          </a:bodyPr>
          <a:lstStyle/>
          <a:p>
            <a:pPr algn="ctr"/>
            <a:r>
              <a:rPr lang="mn-MN" sz="2400" b="1" dirty="0">
                <a:solidFill>
                  <a:srgbClr val="002060"/>
                </a:solidFill>
                <a:latin typeface="Montserrat" pitchFamily="2" charset="0"/>
              </a:rPr>
              <a:t>1.2 сая хүн ам</a:t>
            </a:r>
            <a:endParaRPr lang="en-US" sz="2400" b="1" dirty="0">
              <a:solidFill>
                <a:srgbClr val="002060"/>
              </a:solidFill>
              <a:latin typeface="Montserrat" pitchFamily="2" charset="0"/>
            </a:endParaRPr>
          </a:p>
        </p:txBody>
      </p:sp>
      <p:sp>
        <p:nvSpPr>
          <p:cNvPr id="14" name="Rectangle 13">
            <a:extLst>
              <a:ext uri="{FF2B5EF4-FFF2-40B4-BE49-F238E27FC236}">
                <a16:creationId xmlns:a16="http://schemas.microsoft.com/office/drawing/2014/main" id="{2684500D-13DC-CE57-D45B-59876683EB8A}"/>
              </a:ext>
            </a:extLst>
          </p:cNvPr>
          <p:cNvSpPr/>
          <p:nvPr/>
        </p:nvSpPr>
        <p:spPr>
          <a:xfrm>
            <a:off x="6614780" y="938953"/>
            <a:ext cx="1511050" cy="830997"/>
          </a:xfrm>
          <a:prstGeom prst="rect">
            <a:avLst/>
          </a:prstGeom>
        </p:spPr>
        <p:txBody>
          <a:bodyPr wrap="square">
            <a:spAutoFit/>
          </a:bodyPr>
          <a:lstStyle/>
          <a:p>
            <a:pPr algn="ctr"/>
            <a:r>
              <a:rPr lang="mn-MN" sz="2400" b="1" dirty="0">
                <a:solidFill>
                  <a:srgbClr val="002060"/>
                </a:solidFill>
                <a:latin typeface="Montserrat" pitchFamily="2" charset="0"/>
              </a:rPr>
              <a:t>3.1 сая хүн ам</a:t>
            </a:r>
            <a:endParaRPr lang="en-US" sz="2400" b="1" dirty="0">
              <a:solidFill>
                <a:srgbClr val="002060"/>
              </a:solidFill>
              <a:latin typeface="Montserrat" pitchFamily="2" charset="0"/>
            </a:endParaRPr>
          </a:p>
        </p:txBody>
      </p:sp>
      <p:sp>
        <p:nvSpPr>
          <p:cNvPr id="15" name="Rectangle 14">
            <a:extLst>
              <a:ext uri="{FF2B5EF4-FFF2-40B4-BE49-F238E27FC236}">
                <a16:creationId xmlns:a16="http://schemas.microsoft.com/office/drawing/2014/main" id="{8A4C3E52-4070-C5A4-8DC7-BE7F84CFB541}"/>
              </a:ext>
            </a:extLst>
          </p:cNvPr>
          <p:cNvSpPr/>
          <p:nvPr/>
        </p:nvSpPr>
        <p:spPr>
          <a:xfrm>
            <a:off x="9888479" y="3060669"/>
            <a:ext cx="1511050" cy="830997"/>
          </a:xfrm>
          <a:prstGeom prst="rect">
            <a:avLst/>
          </a:prstGeom>
        </p:spPr>
        <p:txBody>
          <a:bodyPr wrap="square">
            <a:spAutoFit/>
          </a:bodyPr>
          <a:lstStyle/>
          <a:p>
            <a:pPr algn="ctr"/>
            <a:r>
              <a:rPr lang="mn-MN" sz="2400" b="1" dirty="0">
                <a:solidFill>
                  <a:srgbClr val="002060"/>
                </a:solidFill>
                <a:latin typeface="Montserrat" pitchFamily="2" charset="0"/>
              </a:rPr>
              <a:t>43 сая хүн ам</a:t>
            </a:r>
            <a:endParaRPr lang="en-US" sz="2400" b="1" dirty="0">
              <a:solidFill>
                <a:srgbClr val="002060"/>
              </a:solidFill>
              <a:latin typeface="Montserrat" pitchFamily="2" charset="0"/>
            </a:endParaRPr>
          </a:p>
        </p:txBody>
      </p:sp>
      <p:sp>
        <p:nvSpPr>
          <p:cNvPr id="16" name="Rectangle 15">
            <a:extLst>
              <a:ext uri="{FF2B5EF4-FFF2-40B4-BE49-F238E27FC236}">
                <a16:creationId xmlns:a16="http://schemas.microsoft.com/office/drawing/2014/main" id="{6D739EDE-8133-23CE-A785-BA10F8B04134}"/>
              </a:ext>
            </a:extLst>
          </p:cNvPr>
          <p:cNvSpPr/>
          <p:nvPr/>
        </p:nvSpPr>
        <p:spPr>
          <a:xfrm>
            <a:off x="7660765" y="5067882"/>
            <a:ext cx="1511050" cy="830997"/>
          </a:xfrm>
          <a:prstGeom prst="rect">
            <a:avLst/>
          </a:prstGeom>
        </p:spPr>
        <p:txBody>
          <a:bodyPr wrap="square">
            <a:spAutoFit/>
          </a:bodyPr>
          <a:lstStyle/>
          <a:p>
            <a:pPr algn="ctr"/>
            <a:r>
              <a:rPr lang="mn-MN" sz="2400" b="1" dirty="0">
                <a:solidFill>
                  <a:srgbClr val="002060"/>
                </a:solidFill>
                <a:latin typeface="Montserrat" pitchFamily="2" charset="0"/>
              </a:rPr>
              <a:t>64 сая хүн ам</a:t>
            </a:r>
            <a:endParaRPr lang="en-US" sz="2400" b="1" dirty="0">
              <a:solidFill>
                <a:srgbClr val="002060"/>
              </a:solidFill>
              <a:latin typeface="Montserrat" pitchFamily="2" charset="0"/>
            </a:endParaRPr>
          </a:p>
        </p:txBody>
      </p:sp>
      <p:sp>
        <p:nvSpPr>
          <p:cNvPr id="20" name="Rectangle 19">
            <a:extLst>
              <a:ext uri="{FF2B5EF4-FFF2-40B4-BE49-F238E27FC236}">
                <a16:creationId xmlns:a16="http://schemas.microsoft.com/office/drawing/2014/main" id="{F2780A6C-C0CA-B7BB-BE47-9FCB450BFE29}"/>
              </a:ext>
            </a:extLst>
          </p:cNvPr>
          <p:cNvSpPr/>
          <p:nvPr/>
        </p:nvSpPr>
        <p:spPr>
          <a:xfrm>
            <a:off x="4405723" y="5306204"/>
            <a:ext cx="1511050" cy="830997"/>
          </a:xfrm>
          <a:prstGeom prst="rect">
            <a:avLst/>
          </a:prstGeom>
        </p:spPr>
        <p:txBody>
          <a:bodyPr wrap="square">
            <a:spAutoFit/>
          </a:bodyPr>
          <a:lstStyle/>
          <a:p>
            <a:pPr algn="ctr"/>
            <a:r>
              <a:rPr lang="mn-MN" sz="2400" b="1" dirty="0">
                <a:solidFill>
                  <a:srgbClr val="002060"/>
                </a:solidFill>
                <a:latin typeface="Montserrat" pitchFamily="2" charset="0"/>
              </a:rPr>
              <a:t>14 сая хүн ам</a:t>
            </a:r>
            <a:endParaRPr lang="en-US" sz="2400" b="1" dirty="0">
              <a:solidFill>
                <a:srgbClr val="002060"/>
              </a:solidFill>
              <a:latin typeface="Montserrat" pitchFamily="2" charset="0"/>
            </a:endParaRPr>
          </a:p>
        </p:txBody>
      </p:sp>
      <p:sp>
        <p:nvSpPr>
          <p:cNvPr id="21" name="Title 1">
            <a:extLst>
              <a:ext uri="{FF2B5EF4-FFF2-40B4-BE49-F238E27FC236}">
                <a16:creationId xmlns:a16="http://schemas.microsoft.com/office/drawing/2014/main" id="{B1894E74-ECD3-9455-8156-A18D8A8C80E3}"/>
              </a:ext>
            </a:extLst>
          </p:cNvPr>
          <p:cNvSpPr>
            <a:spLocks noGrp="1"/>
          </p:cNvSpPr>
          <p:nvPr>
            <p:ph type="title"/>
          </p:nvPr>
        </p:nvSpPr>
        <p:spPr>
          <a:xfrm>
            <a:off x="2925194" y="-18104"/>
            <a:ext cx="10515600" cy="700364"/>
          </a:xfrm>
        </p:spPr>
        <p:txBody>
          <a:bodyPr>
            <a:normAutofit/>
          </a:bodyPr>
          <a:lstStyle/>
          <a:p>
            <a:pPr algn="ctr"/>
            <a:r>
              <a:rPr lang="mn-MN" sz="3600" dirty="0">
                <a:solidFill>
                  <a:srgbClr val="002060"/>
                </a:solidFill>
                <a:latin typeface="Times New Roman" panose="02020603050405020304" pitchFamily="18" charset="0"/>
                <a:cs typeface="Times New Roman" panose="02020603050405020304" pitchFamily="18" charset="0"/>
              </a:rPr>
              <a:t>Жуулчдын урсгалын өнөөгийн байдал</a:t>
            </a:r>
            <a:endParaRPr lang="en-US" sz="3600" dirty="0">
              <a:solidFill>
                <a:srgbClr val="002060"/>
              </a:solidFill>
              <a:latin typeface="Times New Roman" panose="02020603050405020304" pitchFamily="18" charset="0"/>
              <a:cs typeface="Times New Roman" panose="02020603050405020304" pitchFamily="18" charset="0"/>
            </a:endParaRPr>
          </a:p>
        </p:txBody>
      </p:sp>
      <p:grpSp>
        <p:nvGrpSpPr>
          <p:cNvPr id="2" name="Google Shape;1262;p28">
            <a:extLst>
              <a:ext uri="{FF2B5EF4-FFF2-40B4-BE49-F238E27FC236}">
                <a16:creationId xmlns:a16="http://schemas.microsoft.com/office/drawing/2014/main" id="{A7446C38-40AC-450E-B692-9CB4580D07A5}"/>
              </a:ext>
            </a:extLst>
          </p:cNvPr>
          <p:cNvGrpSpPr/>
          <p:nvPr/>
        </p:nvGrpSpPr>
        <p:grpSpPr>
          <a:xfrm>
            <a:off x="404049" y="3443753"/>
            <a:ext cx="5509204" cy="3369741"/>
            <a:chOff x="947745" y="1089999"/>
            <a:chExt cx="6743212" cy="4079096"/>
          </a:xfrm>
        </p:grpSpPr>
        <p:pic>
          <p:nvPicPr>
            <p:cNvPr id="7" name="Google Shape;1263;p28" title="Chart">
              <a:extLst>
                <a:ext uri="{FF2B5EF4-FFF2-40B4-BE49-F238E27FC236}">
                  <a16:creationId xmlns:a16="http://schemas.microsoft.com/office/drawing/2014/main" id="{ABCF72CF-55EF-8DD3-31E3-DC64483FE27B}"/>
                </a:ext>
              </a:extLst>
            </p:cNvPr>
            <p:cNvPicPr preferRelativeResize="0"/>
            <p:nvPr/>
          </p:nvPicPr>
          <p:blipFill rotWithShape="1">
            <a:blip r:embed="rId3">
              <a:alphaModFix/>
            </a:blip>
            <a:srcRect t="10659" b="-8"/>
            <a:stretch/>
          </p:blipFill>
          <p:spPr>
            <a:xfrm>
              <a:off x="947745" y="1089999"/>
              <a:ext cx="6743199" cy="2885349"/>
            </a:xfrm>
            <a:prstGeom prst="rect">
              <a:avLst/>
            </a:prstGeom>
            <a:noFill/>
            <a:ln>
              <a:solidFill>
                <a:srgbClr val="FF0000"/>
              </a:solidFill>
            </a:ln>
          </p:spPr>
        </p:pic>
        <p:sp>
          <p:nvSpPr>
            <p:cNvPr id="9" name="Google Shape;1264;p28">
              <a:extLst>
                <a:ext uri="{FF2B5EF4-FFF2-40B4-BE49-F238E27FC236}">
                  <a16:creationId xmlns:a16="http://schemas.microsoft.com/office/drawing/2014/main" id="{0D483738-6E01-F146-1F4E-BC42B831E296}"/>
                </a:ext>
              </a:extLst>
            </p:cNvPr>
            <p:cNvSpPr/>
            <p:nvPr/>
          </p:nvSpPr>
          <p:spPr>
            <a:xfrm>
              <a:off x="1814970" y="3871400"/>
              <a:ext cx="2199000" cy="496500"/>
            </a:xfrm>
            <a:prstGeom prst="rect">
              <a:avLst/>
            </a:prstGeom>
            <a:solidFill>
              <a:srgbClr val="23196E"/>
            </a:solidFill>
            <a:ln>
              <a:solidFill>
                <a:srgbClr val="FF0000"/>
              </a:solid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600" b="1" dirty="0">
                  <a:solidFill>
                    <a:schemeClr val="bg1"/>
                  </a:solidFill>
                  <a:latin typeface="Times New Roman" panose="02020603050405020304" pitchFamily="18" charset="0"/>
                  <a:ea typeface="Roboto"/>
                  <a:cs typeface="Times New Roman" panose="02020603050405020304" pitchFamily="18" charset="0"/>
                  <a:sym typeface="Roboto"/>
                </a:rPr>
                <a:t>20%</a:t>
              </a:r>
              <a:endParaRPr sz="1200" b="1"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10" name="Google Shape;1265;p28">
              <a:extLst>
                <a:ext uri="{FF2B5EF4-FFF2-40B4-BE49-F238E27FC236}">
                  <a16:creationId xmlns:a16="http://schemas.microsoft.com/office/drawing/2014/main" id="{3B099D37-ACB1-0167-7539-57A087B1B73F}"/>
                </a:ext>
              </a:extLst>
            </p:cNvPr>
            <p:cNvSpPr/>
            <p:nvPr/>
          </p:nvSpPr>
          <p:spPr>
            <a:xfrm>
              <a:off x="4216000" y="3871400"/>
              <a:ext cx="1741200" cy="496500"/>
            </a:xfrm>
            <a:prstGeom prst="rect">
              <a:avLst/>
            </a:prstGeom>
            <a:solidFill>
              <a:srgbClr val="23196E"/>
            </a:solidFill>
            <a:ln>
              <a:solidFill>
                <a:srgbClr val="FF0000"/>
              </a:solid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300" b="1" dirty="0">
                  <a:solidFill>
                    <a:schemeClr val="bg1"/>
                  </a:solidFill>
                  <a:latin typeface="Times New Roman" panose="02020603050405020304" pitchFamily="18" charset="0"/>
                  <a:ea typeface="Roboto"/>
                  <a:cs typeface="Times New Roman" panose="02020603050405020304" pitchFamily="18" charset="0"/>
                  <a:sym typeface="Roboto"/>
                </a:rPr>
                <a:t>55%</a:t>
              </a:r>
              <a:endParaRPr sz="900" b="1"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11" name="Google Shape;1266;p28">
              <a:extLst>
                <a:ext uri="{FF2B5EF4-FFF2-40B4-BE49-F238E27FC236}">
                  <a16:creationId xmlns:a16="http://schemas.microsoft.com/office/drawing/2014/main" id="{5251A413-18C5-000F-2A0C-92F9E4F993F0}"/>
                </a:ext>
              </a:extLst>
            </p:cNvPr>
            <p:cNvSpPr/>
            <p:nvPr/>
          </p:nvSpPr>
          <p:spPr>
            <a:xfrm>
              <a:off x="6098253" y="3871414"/>
              <a:ext cx="1419900" cy="496500"/>
            </a:xfrm>
            <a:prstGeom prst="rect">
              <a:avLst/>
            </a:prstGeom>
            <a:solidFill>
              <a:srgbClr val="23196E"/>
            </a:solidFill>
            <a:ln>
              <a:solidFill>
                <a:srgbClr val="FF0000"/>
              </a:solid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300" b="1" dirty="0">
                  <a:solidFill>
                    <a:schemeClr val="bg1"/>
                  </a:solidFill>
                  <a:latin typeface="Times New Roman" panose="02020603050405020304" pitchFamily="18" charset="0"/>
                  <a:ea typeface="Roboto"/>
                  <a:cs typeface="Times New Roman" panose="02020603050405020304" pitchFamily="18" charset="0"/>
                  <a:sym typeface="Roboto"/>
                </a:rPr>
                <a:t>25%</a:t>
              </a:r>
              <a:endParaRPr sz="900" b="1"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12" name="Google Shape;1267;p28">
              <a:extLst>
                <a:ext uri="{FF2B5EF4-FFF2-40B4-BE49-F238E27FC236}">
                  <a16:creationId xmlns:a16="http://schemas.microsoft.com/office/drawing/2014/main" id="{0020A156-19AF-F74F-DF04-B69CD505D747}"/>
                </a:ext>
              </a:extLst>
            </p:cNvPr>
            <p:cNvSpPr txBox="1"/>
            <p:nvPr/>
          </p:nvSpPr>
          <p:spPr>
            <a:xfrm>
              <a:off x="3398799" y="4386695"/>
              <a:ext cx="2294100" cy="782400"/>
            </a:xfrm>
            <a:prstGeom prst="rect">
              <a:avLst/>
            </a:prstGeom>
            <a:noFill/>
            <a:ln>
              <a:solidFill>
                <a:srgbClr val="FF0000"/>
              </a:solidFill>
            </a:ln>
          </p:spPr>
          <p:txBody>
            <a:bodyPr spcFirstLastPara="1" wrap="square" lIns="121900" tIns="121900" rIns="121900" bIns="121900" anchor="t" anchorCtr="0">
              <a:spAutoFit/>
            </a:bodyPr>
            <a:lstStyle/>
            <a:p>
              <a:pPr marL="0" lvl="0" indent="0" algn="r" rtl="0">
                <a:lnSpc>
                  <a:spcPct val="100000"/>
                </a:lnSpc>
                <a:spcBef>
                  <a:spcPts val="0"/>
                </a:spcBef>
                <a:spcAft>
                  <a:spcPts val="0"/>
                </a:spcAft>
                <a:buNone/>
              </a:pPr>
              <a:r>
                <a:rPr lang="en-US" sz="1300" b="1">
                  <a:solidFill>
                    <a:srgbClr val="002060"/>
                  </a:solidFill>
                  <a:latin typeface="Times New Roman" panose="02020603050405020304" pitchFamily="18" charset="0"/>
                  <a:ea typeface="Nunito Sans"/>
                  <a:cs typeface="Times New Roman" panose="02020603050405020304" pitchFamily="18" charset="0"/>
                  <a:sym typeface="Nunito Sans"/>
                </a:rPr>
                <a:t> Оргил үед Агаар</a:t>
              </a:r>
              <a:endParaRPr sz="1300" b="1">
                <a:solidFill>
                  <a:srgbClr val="002060"/>
                </a:solidFill>
                <a:latin typeface="Times New Roman" panose="02020603050405020304" pitchFamily="18" charset="0"/>
                <a:ea typeface="Nunito Sans"/>
                <a:cs typeface="Times New Roman" panose="02020603050405020304" pitchFamily="18" charset="0"/>
                <a:sym typeface="Nunito Sans"/>
              </a:endParaRPr>
            </a:p>
            <a:p>
              <a:pPr marL="0" lvl="0" indent="0" algn="r" rtl="0">
                <a:lnSpc>
                  <a:spcPct val="100000"/>
                </a:lnSpc>
                <a:spcBef>
                  <a:spcPts val="0"/>
                </a:spcBef>
                <a:spcAft>
                  <a:spcPts val="0"/>
                </a:spcAft>
                <a:buNone/>
              </a:pPr>
              <a:r>
                <a:rPr lang="en-US" sz="1300" b="1">
                  <a:solidFill>
                    <a:srgbClr val="002060"/>
                  </a:solidFill>
                  <a:latin typeface="Times New Roman" panose="02020603050405020304" pitchFamily="18" charset="0"/>
                  <a:ea typeface="Nunito Sans"/>
                  <a:cs typeface="Times New Roman" panose="02020603050405020304" pitchFamily="18" charset="0"/>
                  <a:sym typeface="Nunito Sans"/>
                </a:rPr>
                <a:t>Газар</a:t>
              </a:r>
              <a:endParaRPr sz="1300" b="1">
                <a:solidFill>
                  <a:srgbClr val="002060"/>
                </a:solidFill>
                <a:latin typeface="Times New Roman" panose="02020603050405020304" pitchFamily="18" charset="0"/>
                <a:ea typeface="Nunito Sans"/>
                <a:cs typeface="Times New Roman" panose="02020603050405020304" pitchFamily="18" charset="0"/>
                <a:sym typeface="Nunito Sans"/>
              </a:endParaRPr>
            </a:p>
          </p:txBody>
        </p:sp>
        <p:sp>
          <p:nvSpPr>
            <p:cNvPr id="17" name="Google Shape;1268;p28">
              <a:extLst>
                <a:ext uri="{FF2B5EF4-FFF2-40B4-BE49-F238E27FC236}">
                  <a16:creationId xmlns:a16="http://schemas.microsoft.com/office/drawing/2014/main" id="{BF9FEA53-6F31-810D-D616-D431B6E30D07}"/>
                </a:ext>
              </a:extLst>
            </p:cNvPr>
            <p:cNvSpPr txBox="1"/>
            <p:nvPr/>
          </p:nvSpPr>
          <p:spPr>
            <a:xfrm>
              <a:off x="5589158" y="4405277"/>
              <a:ext cx="2101800" cy="745200"/>
            </a:xfrm>
            <a:prstGeom prst="rect">
              <a:avLst/>
            </a:prstGeom>
            <a:noFill/>
            <a:ln>
              <a:solidFill>
                <a:srgbClr val="FF0000"/>
              </a:solid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en-US" sz="1200" b="1">
                  <a:solidFill>
                    <a:srgbClr val="002060"/>
                  </a:solidFill>
                  <a:latin typeface="Times New Roman" panose="02020603050405020304" pitchFamily="18" charset="0"/>
                  <a:ea typeface="Nunito Sans"/>
                  <a:cs typeface="Times New Roman" panose="02020603050405020304" pitchFamily="18" charset="0"/>
                  <a:sym typeface="Nunito Sans"/>
                </a:rPr>
                <a:t>Өдөрт 1700 - 2000</a:t>
              </a:r>
              <a:endParaRPr sz="1200" b="1">
                <a:solidFill>
                  <a:srgbClr val="002060"/>
                </a:solidFill>
                <a:latin typeface="Times New Roman" panose="02020603050405020304" pitchFamily="18" charset="0"/>
                <a:ea typeface="Nunito Sans"/>
                <a:cs typeface="Times New Roman" panose="02020603050405020304" pitchFamily="18" charset="0"/>
                <a:sym typeface="Nunito Sans"/>
              </a:endParaRPr>
            </a:p>
            <a:p>
              <a:pPr marL="0" lvl="0" indent="0" algn="l" rtl="0">
                <a:lnSpc>
                  <a:spcPct val="100000"/>
                </a:lnSpc>
                <a:spcBef>
                  <a:spcPts val="0"/>
                </a:spcBef>
                <a:spcAft>
                  <a:spcPts val="0"/>
                </a:spcAft>
                <a:buNone/>
              </a:pPr>
              <a:r>
                <a:rPr lang="en-US" sz="1200" b="1">
                  <a:solidFill>
                    <a:srgbClr val="002060"/>
                  </a:solidFill>
                  <a:latin typeface="Times New Roman" panose="02020603050405020304" pitchFamily="18" charset="0"/>
                  <a:ea typeface="Nunito Sans"/>
                  <a:cs typeface="Times New Roman" panose="02020603050405020304" pitchFamily="18" charset="0"/>
                  <a:sym typeface="Nunito Sans"/>
                </a:rPr>
                <a:t>Өдөрт 2450 - 2900</a:t>
              </a:r>
              <a:endParaRPr sz="1200" b="1">
                <a:solidFill>
                  <a:srgbClr val="002060"/>
                </a:solidFill>
                <a:latin typeface="Times New Roman" panose="02020603050405020304" pitchFamily="18" charset="0"/>
                <a:ea typeface="Nunito Sans"/>
                <a:cs typeface="Times New Roman" panose="02020603050405020304" pitchFamily="18" charset="0"/>
                <a:sym typeface="Nunito Sans"/>
              </a:endParaRPr>
            </a:p>
          </p:txBody>
        </p:sp>
      </p:grpSp>
    </p:spTree>
    <p:extLst>
      <p:ext uri="{BB962C8B-B14F-4D97-AF65-F5344CB8AC3E}">
        <p14:creationId xmlns:p14="http://schemas.microsoft.com/office/powerpoint/2010/main" val="142499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13" grpId="0"/>
      <p:bldP spid="14" grpId="0"/>
      <p:bldP spid="15" grpId="0"/>
      <p:bldP spid="1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B3960A-7C2A-76FA-1D8E-29D6424188DF}"/>
              </a:ext>
            </a:extLst>
          </p:cNvPr>
          <p:cNvSpPr>
            <a:spLocks noGrp="1"/>
          </p:cNvSpPr>
          <p:nvPr>
            <p:ph idx="1"/>
          </p:nvPr>
        </p:nvSpPr>
        <p:spPr>
          <a:xfrm>
            <a:off x="568461" y="3536917"/>
            <a:ext cx="8826825" cy="3149859"/>
          </a:xfrm>
        </p:spPr>
        <p:txBody>
          <a:bodyPr>
            <a:noAutofit/>
          </a:bodyPr>
          <a:lstStyle/>
          <a:p>
            <a:pPr marL="0" indent="0" algn="ctr">
              <a:buNone/>
            </a:pPr>
            <a:br>
              <a:rPr lang="mn-MN" sz="4800" dirty="0">
                <a:solidFill>
                  <a:schemeClr val="bg1"/>
                </a:solidFill>
                <a:latin typeface="Times New Roman" panose="02020603050405020304" pitchFamily="18" charset="0"/>
                <a:cs typeface="Times New Roman" panose="02020603050405020304" pitchFamily="18" charset="0"/>
              </a:rPr>
            </a:br>
            <a:r>
              <a:rPr lang="mn-MN" sz="4800" dirty="0">
                <a:solidFill>
                  <a:schemeClr val="bg1"/>
                </a:solidFill>
                <a:latin typeface="Times New Roman" panose="02020603050405020304" pitchFamily="18" charset="0"/>
                <a:cs typeface="Times New Roman" panose="02020603050405020304" pitchFamily="18" charset="0"/>
              </a:rPr>
              <a:t>Цаашид хэрэгжүүлэх бодлого, арга хэмжээ</a:t>
            </a:r>
            <a:endParaRPr lang="en-US" sz="4800" dirty="0">
              <a:solidFill>
                <a:srgbClr val="FFFF00"/>
              </a:solidFill>
              <a:latin typeface="Times New Roman" panose="02020603050405020304" pitchFamily="18" charset="0"/>
              <a:cs typeface="Times New Roman" panose="02020603050405020304" pitchFamily="18" charset="0"/>
            </a:endParaRPr>
          </a:p>
        </p:txBody>
      </p:sp>
      <p:pic>
        <p:nvPicPr>
          <p:cNvPr id="2" name="Google Shape;119;p19">
            <a:extLst>
              <a:ext uri="{FF2B5EF4-FFF2-40B4-BE49-F238E27FC236}">
                <a16:creationId xmlns:a16="http://schemas.microsoft.com/office/drawing/2014/main" id="{169ED449-E3EA-3697-520A-4BC1680F8E88}"/>
              </a:ext>
            </a:extLst>
          </p:cNvPr>
          <p:cNvPicPr preferRelativeResize="0"/>
          <p:nvPr/>
        </p:nvPicPr>
        <p:blipFill rotWithShape="1">
          <a:blip r:embed="rId2">
            <a:alphaModFix/>
          </a:blip>
          <a:srcRect/>
          <a:stretch/>
        </p:blipFill>
        <p:spPr>
          <a:xfrm>
            <a:off x="150798" y="171224"/>
            <a:ext cx="1116527" cy="1002309"/>
          </a:xfrm>
          <a:prstGeom prst="rect">
            <a:avLst/>
          </a:prstGeom>
          <a:noFill/>
          <a:ln>
            <a:noFill/>
          </a:ln>
        </p:spPr>
      </p:pic>
      <p:sp>
        <p:nvSpPr>
          <p:cNvPr id="3" name="Google Shape;120;p19">
            <a:extLst>
              <a:ext uri="{FF2B5EF4-FFF2-40B4-BE49-F238E27FC236}">
                <a16:creationId xmlns:a16="http://schemas.microsoft.com/office/drawing/2014/main" id="{D3C8C301-1617-3C01-299D-94E72E138686}"/>
              </a:ext>
            </a:extLst>
          </p:cNvPr>
          <p:cNvSpPr txBox="1"/>
          <p:nvPr/>
        </p:nvSpPr>
        <p:spPr>
          <a:xfrm>
            <a:off x="1267324" y="527243"/>
            <a:ext cx="272715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СОЁЛ, СПОРТ, </a:t>
            </a:r>
            <a:endParaRPr sz="1200" b="1"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АЯЛАЛ ЖУУЛЧЛАЛ, </a:t>
            </a:r>
            <a:endParaRPr sz="1200" b="1"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000"/>
              <a:buFont typeface="Arial"/>
              <a:buNone/>
            </a:pPr>
            <a:r>
              <a:rPr lang="es" sz="1200" b="1" dirty="0">
                <a:solidFill>
                  <a:schemeClr val="bg1"/>
                </a:solidFill>
                <a:latin typeface="Arial" panose="020B0604020202020204" pitchFamily="34" charset="0"/>
                <a:cs typeface="Arial" panose="020B0604020202020204" pitchFamily="34" charset="0"/>
              </a:rPr>
              <a:t>ЗАЛУУЧУУДЫН ЯАМ</a:t>
            </a:r>
            <a:endParaRPr sz="1200" b="1" i="0" u="none" strike="noStrike" cap="none" dirty="0">
              <a:solidFill>
                <a:schemeClr val="bg1"/>
              </a:solidFill>
              <a:latin typeface="Arial" panose="020B0604020202020204" pitchFamily="34" charset="0"/>
              <a:ea typeface="Arial"/>
              <a:cs typeface="Arial" panose="020B0604020202020204" pitchFamily="34" charset="0"/>
              <a:sym typeface="Arial"/>
            </a:endParaRPr>
          </a:p>
        </p:txBody>
      </p:sp>
      <p:pic>
        <p:nvPicPr>
          <p:cNvPr id="5" name="Picture 4" descr="A picture containing building, window&#10;&#10;Description automatically generated">
            <a:extLst>
              <a:ext uri="{FF2B5EF4-FFF2-40B4-BE49-F238E27FC236}">
                <a16:creationId xmlns:a16="http://schemas.microsoft.com/office/drawing/2014/main" id="{C422BA50-2368-1257-7460-46D4745E75A5}"/>
              </a:ext>
            </a:extLst>
          </p:cNvPr>
          <p:cNvPicPr>
            <a:picLocks noChangeAspect="1"/>
          </p:cNvPicPr>
          <p:nvPr/>
        </p:nvPicPr>
        <p:blipFill rotWithShape="1">
          <a:blip r:embed="rId3"/>
          <a:srcRect l="32249" b="17519"/>
          <a:stretch/>
        </p:blipFill>
        <p:spPr>
          <a:xfrm>
            <a:off x="6611070" y="-767751"/>
            <a:ext cx="6564342" cy="5656521"/>
          </a:xfrm>
          <a:prstGeom prst="rect">
            <a:avLst/>
          </a:prstGeom>
        </p:spPr>
      </p:pic>
    </p:spTree>
    <p:extLst>
      <p:ext uri="{BB962C8B-B14F-4D97-AF65-F5344CB8AC3E}">
        <p14:creationId xmlns:p14="http://schemas.microsoft.com/office/powerpoint/2010/main" val="243112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7BDDF06-365C-A05F-745F-7996340FD61D}"/>
              </a:ext>
            </a:extLst>
          </p:cNvPr>
          <p:cNvSpPr txBox="1">
            <a:spLocks/>
          </p:cNvSpPr>
          <p:nvPr/>
        </p:nvSpPr>
        <p:spPr>
          <a:xfrm>
            <a:off x="6220327" y="1233698"/>
            <a:ext cx="2312087" cy="375283"/>
          </a:xfrm>
          <a:prstGeom prst="rect">
            <a:avLst/>
          </a:prstGeom>
        </p:spPr>
        <p:txBody>
          <a:bodyPr vert="horz" wrap="square" lIns="0" tIns="36374"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82"/>
              </a:spcBef>
            </a:pPr>
            <a:r>
              <a:rPr lang="mn-MN" sz="1100" b="1" dirty="0">
                <a:solidFill>
                  <a:srgbClr val="002060"/>
                </a:solidFill>
                <a:latin typeface="Montserrat" panose="00000500000000000000" pitchFamily="2" charset="0"/>
              </a:rPr>
              <a:t>Боомтудын хөгжилд нөлөөлөх</a:t>
            </a:r>
            <a:endParaRPr lang="kk-KZ" sz="1100" b="1" dirty="0">
              <a:solidFill>
                <a:srgbClr val="002060"/>
              </a:solidFill>
              <a:latin typeface="Montserrat" panose="00000500000000000000" pitchFamily="2" charset="0"/>
            </a:endParaRPr>
          </a:p>
        </p:txBody>
      </p:sp>
      <p:sp>
        <p:nvSpPr>
          <p:cNvPr id="10" name="object 5">
            <a:extLst>
              <a:ext uri="{FF2B5EF4-FFF2-40B4-BE49-F238E27FC236}">
                <a16:creationId xmlns:a16="http://schemas.microsoft.com/office/drawing/2014/main" id="{89EBE522-B9CF-0171-2485-3066ABC06ED4}"/>
              </a:ext>
            </a:extLst>
          </p:cNvPr>
          <p:cNvSpPr txBox="1">
            <a:spLocks/>
          </p:cNvSpPr>
          <p:nvPr/>
        </p:nvSpPr>
        <p:spPr>
          <a:xfrm>
            <a:off x="9097861" y="1313577"/>
            <a:ext cx="2725689" cy="206006"/>
          </a:xfrm>
          <a:prstGeom prst="rect">
            <a:avLst/>
          </a:prstGeom>
        </p:spPr>
        <p:txBody>
          <a:bodyPr vert="horz" wrap="square" lIns="0" tIns="36374"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82"/>
              </a:spcBef>
            </a:pPr>
            <a:r>
              <a:rPr lang="mn-MN" sz="1100" b="1" dirty="0">
                <a:solidFill>
                  <a:srgbClr val="002060"/>
                </a:solidFill>
                <a:latin typeface="Montserrat" panose="00000500000000000000" pitchFamily="2" charset="0"/>
              </a:rPr>
              <a:t>Орон нутгийн хөгжилд нөлөөлөх</a:t>
            </a:r>
            <a:endParaRPr lang="kk-KZ" sz="1100" b="1" dirty="0">
              <a:solidFill>
                <a:srgbClr val="002060"/>
              </a:solidFill>
              <a:latin typeface="Montserrat" panose="00000500000000000000" pitchFamily="2" charset="0"/>
            </a:endParaRPr>
          </a:p>
        </p:txBody>
      </p:sp>
      <p:sp>
        <p:nvSpPr>
          <p:cNvPr id="11" name="object 5">
            <a:extLst>
              <a:ext uri="{FF2B5EF4-FFF2-40B4-BE49-F238E27FC236}">
                <a16:creationId xmlns:a16="http://schemas.microsoft.com/office/drawing/2014/main" id="{65FFB49E-41B3-03C3-1A06-6E2141403192}"/>
              </a:ext>
            </a:extLst>
          </p:cNvPr>
          <p:cNvSpPr txBox="1">
            <a:spLocks/>
          </p:cNvSpPr>
          <p:nvPr/>
        </p:nvSpPr>
        <p:spPr>
          <a:xfrm>
            <a:off x="297253" y="1313577"/>
            <a:ext cx="2687966" cy="206006"/>
          </a:xfrm>
          <a:prstGeom prst="rect">
            <a:avLst/>
          </a:prstGeom>
        </p:spPr>
        <p:txBody>
          <a:bodyPr vert="horz" wrap="square" lIns="0" tIns="36374"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82"/>
              </a:spcBef>
            </a:pPr>
            <a:r>
              <a:rPr lang="mn-MN" sz="1100" b="1" dirty="0">
                <a:solidFill>
                  <a:srgbClr val="002060"/>
                </a:solidFill>
                <a:latin typeface="Montserrat" panose="00000500000000000000" pitchFamily="2" charset="0"/>
              </a:rPr>
              <a:t>Засгийн газрын зорилтыг хангах</a:t>
            </a:r>
            <a:endParaRPr lang="kk-KZ" sz="1100" b="1" dirty="0">
              <a:solidFill>
                <a:srgbClr val="002060"/>
              </a:solidFill>
              <a:latin typeface="Montserrat" panose="00000500000000000000" pitchFamily="2" charset="0"/>
            </a:endParaRPr>
          </a:p>
        </p:txBody>
      </p:sp>
      <p:cxnSp>
        <p:nvCxnSpPr>
          <p:cNvPr id="30" name="Straight Connector 29">
            <a:extLst>
              <a:ext uri="{FF2B5EF4-FFF2-40B4-BE49-F238E27FC236}">
                <a16:creationId xmlns:a16="http://schemas.microsoft.com/office/drawing/2014/main" id="{261CEC4A-8E24-EBE3-4A2D-E15D36BDA9B1}"/>
              </a:ext>
            </a:extLst>
          </p:cNvPr>
          <p:cNvCxnSpPr>
            <a:cxnSpLocks/>
          </p:cNvCxnSpPr>
          <p:nvPr/>
        </p:nvCxnSpPr>
        <p:spPr>
          <a:xfrm>
            <a:off x="3128211" y="1492063"/>
            <a:ext cx="0" cy="432076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159D1D-3D18-1551-8635-846735801999}"/>
              </a:ext>
            </a:extLst>
          </p:cNvPr>
          <p:cNvCxnSpPr>
            <a:cxnSpLocks/>
          </p:cNvCxnSpPr>
          <p:nvPr/>
        </p:nvCxnSpPr>
        <p:spPr>
          <a:xfrm>
            <a:off x="5971674" y="1492063"/>
            <a:ext cx="0" cy="432076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C37F438-3BFE-4A65-2187-9E8993301349}"/>
              </a:ext>
            </a:extLst>
          </p:cNvPr>
          <p:cNvCxnSpPr>
            <a:cxnSpLocks/>
          </p:cNvCxnSpPr>
          <p:nvPr/>
        </p:nvCxnSpPr>
        <p:spPr>
          <a:xfrm>
            <a:off x="8815137" y="1492063"/>
            <a:ext cx="0" cy="432076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6B0D14-0412-6573-9B50-DCEB9E6BD8D8}"/>
              </a:ext>
            </a:extLst>
          </p:cNvPr>
          <p:cNvCxnSpPr>
            <a:cxnSpLocks/>
          </p:cNvCxnSpPr>
          <p:nvPr/>
        </p:nvCxnSpPr>
        <p:spPr>
          <a:xfrm>
            <a:off x="556241" y="1805468"/>
            <a:ext cx="10839664"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object 18">
            <a:extLst>
              <a:ext uri="{FF2B5EF4-FFF2-40B4-BE49-F238E27FC236}">
                <a16:creationId xmlns:a16="http://schemas.microsoft.com/office/drawing/2014/main" id="{33736E47-3AA8-2414-3B68-E7D173F197BA}"/>
              </a:ext>
            </a:extLst>
          </p:cNvPr>
          <p:cNvSpPr/>
          <p:nvPr/>
        </p:nvSpPr>
        <p:spPr>
          <a:xfrm>
            <a:off x="1712" y="6677370"/>
            <a:ext cx="12190288" cy="187513"/>
          </a:xfrm>
          <a:custGeom>
            <a:avLst/>
            <a:gdLst/>
            <a:ahLst/>
            <a:cxnLst/>
            <a:rect l="l" t="t" r="r" b="b"/>
            <a:pathLst>
              <a:path w="20104100" h="309245">
                <a:moveTo>
                  <a:pt x="20104099" y="0"/>
                </a:moveTo>
                <a:lnTo>
                  <a:pt x="0" y="0"/>
                </a:lnTo>
                <a:lnTo>
                  <a:pt x="0" y="308891"/>
                </a:lnTo>
                <a:lnTo>
                  <a:pt x="20104099" y="308891"/>
                </a:lnTo>
                <a:lnTo>
                  <a:pt x="20104099" y="0"/>
                </a:lnTo>
                <a:close/>
              </a:path>
            </a:pathLst>
          </a:custGeom>
          <a:solidFill>
            <a:srgbClr val="002060"/>
          </a:solidFill>
        </p:spPr>
        <p:txBody>
          <a:bodyPr wrap="square" lIns="0" tIns="0" rIns="0" bIns="0" rtlCol="0"/>
          <a:lstStyle/>
          <a:p>
            <a:endParaRPr sz="1092" dirty="0">
              <a:latin typeface="Montserrat" panose="00000500000000000000" pitchFamily="2" charset="0"/>
            </a:endParaRPr>
          </a:p>
        </p:txBody>
      </p:sp>
      <p:sp>
        <p:nvSpPr>
          <p:cNvPr id="20" name="Rectangle 19"/>
          <p:cNvSpPr/>
          <p:nvPr/>
        </p:nvSpPr>
        <p:spPr>
          <a:xfrm>
            <a:off x="3450725" y="1778259"/>
            <a:ext cx="2389387" cy="769441"/>
          </a:xfrm>
          <a:prstGeom prst="rect">
            <a:avLst/>
          </a:prstGeom>
        </p:spPr>
        <p:txBody>
          <a:bodyPr wrap="square">
            <a:spAutoFit/>
          </a:bodyPr>
          <a:lstStyle/>
          <a:p>
            <a:endParaRPr lang="mn-MN" sz="1100" dirty="0">
              <a:latin typeface="Montserrat" panose="00000500000000000000" pitchFamily="2" charset="0"/>
              <a:ea typeface="+mj-ea"/>
              <a:cs typeface="+mj-cs"/>
            </a:endParaRPr>
          </a:p>
          <a:p>
            <a:endParaRPr lang="mn-MN" sz="1100" dirty="0">
              <a:latin typeface="Montserrat" panose="00000500000000000000" pitchFamily="2" charset="0"/>
              <a:ea typeface="+mj-ea"/>
              <a:cs typeface="+mj-cs"/>
            </a:endParaRPr>
          </a:p>
          <a:p>
            <a:endParaRPr lang="mn-MN" sz="1100" dirty="0">
              <a:latin typeface="Montserrat" panose="00000500000000000000" pitchFamily="2" charset="0"/>
              <a:ea typeface="+mj-ea"/>
              <a:cs typeface="+mj-cs"/>
            </a:endParaRPr>
          </a:p>
          <a:p>
            <a:endParaRPr lang="mn-MN" sz="1100" dirty="0">
              <a:latin typeface="Montserrat" panose="00000500000000000000" pitchFamily="2" charset="0"/>
              <a:ea typeface="+mj-ea"/>
              <a:cs typeface="+mj-cs"/>
            </a:endParaRPr>
          </a:p>
        </p:txBody>
      </p:sp>
      <p:sp>
        <p:nvSpPr>
          <p:cNvPr id="27" name="object 5">
            <a:extLst>
              <a:ext uri="{FF2B5EF4-FFF2-40B4-BE49-F238E27FC236}">
                <a16:creationId xmlns:a16="http://schemas.microsoft.com/office/drawing/2014/main" id="{39E09E4A-E6A6-B197-E7B1-6B144DF6FD80}"/>
              </a:ext>
            </a:extLst>
          </p:cNvPr>
          <p:cNvSpPr txBox="1">
            <a:spLocks/>
          </p:cNvSpPr>
          <p:nvPr/>
        </p:nvSpPr>
        <p:spPr>
          <a:xfrm>
            <a:off x="3200433" y="1221421"/>
            <a:ext cx="2560738" cy="375283"/>
          </a:xfrm>
          <a:prstGeom prst="rect">
            <a:avLst/>
          </a:prstGeom>
        </p:spPr>
        <p:txBody>
          <a:bodyPr vert="horz" wrap="square" lIns="0" tIns="36374"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82"/>
              </a:spcBef>
            </a:pPr>
            <a:r>
              <a:rPr lang="mn-MN" sz="1100" b="1" dirty="0">
                <a:solidFill>
                  <a:srgbClr val="002060"/>
                </a:solidFill>
                <a:latin typeface="Montserrat" panose="00000500000000000000" pitchFamily="2" charset="0"/>
              </a:rPr>
              <a:t>Жуулчдын урсгалыг татах боломж</a:t>
            </a:r>
            <a:endParaRPr lang="kk-KZ" sz="1100" b="1" dirty="0">
              <a:solidFill>
                <a:srgbClr val="002060"/>
              </a:solidFill>
              <a:latin typeface="Montserrat" panose="00000500000000000000" pitchFamily="2" charset="0"/>
            </a:endParaRPr>
          </a:p>
        </p:txBody>
      </p:sp>
      <p:pic>
        <p:nvPicPr>
          <p:cNvPr id="8" name="Picture 7">
            <a:extLst>
              <a:ext uri="{FF2B5EF4-FFF2-40B4-BE49-F238E27FC236}">
                <a16:creationId xmlns:a16="http://schemas.microsoft.com/office/drawing/2014/main" id="{8CC7D714-A86C-8CC3-A5E8-59ED0F9A8B8F}"/>
              </a:ext>
            </a:extLst>
          </p:cNvPr>
          <p:cNvPicPr>
            <a:picLocks noChangeAspect="1"/>
          </p:cNvPicPr>
          <p:nvPr/>
        </p:nvPicPr>
        <p:blipFill>
          <a:blip r:embed="rId2"/>
          <a:stretch>
            <a:fillRect/>
          </a:stretch>
        </p:blipFill>
        <p:spPr>
          <a:xfrm>
            <a:off x="0" y="-226704"/>
            <a:ext cx="1499874" cy="1499874"/>
          </a:xfrm>
          <a:prstGeom prst="rect">
            <a:avLst/>
          </a:prstGeom>
        </p:spPr>
      </p:pic>
      <p:sp>
        <p:nvSpPr>
          <p:cNvPr id="13" name="TextBox 12">
            <a:extLst>
              <a:ext uri="{FF2B5EF4-FFF2-40B4-BE49-F238E27FC236}">
                <a16:creationId xmlns:a16="http://schemas.microsoft.com/office/drawing/2014/main" id="{4F655EF0-BB50-EAB7-0BCA-F28089283587}"/>
              </a:ext>
            </a:extLst>
          </p:cNvPr>
          <p:cNvSpPr txBox="1"/>
          <p:nvPr/>
        </p:nvSpPr>
        <p:spPr>
          <a:xfrm>
            <a:off x="3309660" y="2371408"/>
            <a:ext cx="2579197" cy="3538405"/>
          </a:xfrm>
          <a:prstGeom prst="rect">
            <a:avLst/>
          </a:prstGeom>
          <a:noFill/>
        </p:spPr>
        <p:txBody>
          <a:bodyPr wrap="square">
            <a:spAutoFit/>
          </a:bodyPr>
          <a:lstStyle/>
          <a:p>
            <a:pPr lvl="0" algn="just">
              <a:lnSpc>
                <a:spcPct val="107000"/>
              </a:lnSpc>
              <a:spcAft>
                <a:spcPts val="800"/>
              </a:spcAft>
            </a:pPr>
            <a:r>
              <a:rPr lang="mn-MN"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Монгол Улсын Боршоо, Цагааннуурын боомтын хилийн цаадах бүсэд 1,2 сая, Ханх, Алтанбулаг боомтын бүсэд 3,1 сая, Хавирга, Баянхошуу боомтын бүсэд 43 сая, Замын-Үүд, Ханги, Гашуунсухайт боомтын бүсэд 64 сая, Булган, Бургастайн боомтын бүсэд 14 сая жуулчид аялаж байгаа нь хил орчимд жуулчдын урсгалыг татах бүрэн боломж бий болох</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AB0E97E-CCBF-E53C-4AF7-9710323DD3B9}"/>
              </a:ext>
            </a:extLst>
          </p:cNvPr>
          <p:cNvSpPr txBox="1"/>
          <p:nvPr/>
        </p:nvSpPr>
        <p:spPr>
          <a:xfrm>
            <a:off x="6131359" y="2389064"/>
            <a:ext cx="2500908" cy="2616357"/>
          </a:xfrm>
          <a:prstGeom prst="rect">
            <a:avLst/>
          </a:prstGeom>
          <a:noFill/>
        </p:spPr>
        <p:txBody>
          <a:bodyPr wrap="square">
            <a:spAutoFit/>
          </a:bodyPr>
          <a:lstStyle/>
          <a:p>
            <a:pPr lvl="0" algn="just">
              <a:lnSpc>
                <a:spcPct val="107000"/>
              </a:lnSpc>
              <a:spcAft>
                <a:spcPts val="800"/>
              </a:spcAft>
            </a:pPr>
            <a:r>
              <a:rPr lang="mn-MN" sz="1400" kern="100" dirty="0">
                <a:effectLst/>
                <a:latin typeface="Arial" panose="020B0604020202020204" pitchFamily="34" charset="0"/>
                <a:ea typeface="Calibri" panose="020F0502020204030204" pitchFamily="34" charset="0"/>
                <a:cs typeface="Times New Roman" panose="02020603050405020304" pitchFamily="18" charset="0"/>
              </a:rPr>
              <a:t>Хил орчмын болон хил дамнасан аялал жуулчлалыг дэмжин хөгжүүлж гадаад орноос Монгол Улсад аялах жуулчид зөвхөн агаарын тээврийн боомтоор бус авто замын боомтуудаар нэвтрэх боломж бүрдэж боомтуудын хөгжилд хувь нэмрээ оруулна.</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08F2830C-5B5F-94E2-6CA6-23954884B50E}"/>
              </a:ext>
            </a:extLst>
          </p:cNvPr>
          <p:cNvSpPr txBox="1"/>
          <p:nvPr/>
        </p:nvSpPr>
        <p:spPr>
          <a:xfrm>
            <a:off x="9302319" y="2371408"/>
            <a:ext cx="2316772" cy="2462213"/>
          </a:xfrm>
          <a:prstGeom prst="rect">
            <a:avLst/>
          </a:prstGeom>
          <a:noFill/>
        </p:spPr>
        <p:txBody>
          <a:bodyPr wrap="square">
            <a:spAutoFit/>
          </a:bodyPr>
          <a:lstStyle/>
          <a:p>
            <a:pPr algn="just"/>
            <a:r>
              <a:rPr lang="mn-MN" sz="1400" dirty="0">
                <a:effectLst/>
                <a:latin typeface="Arial" panose="020B0604020202020204" pitchFamily="34" charset="0"/>
                <a:ea typeface="Calibri" panose="020F0502020204030204" pitchFamily="34" charset="0"/>
              </a:rPr>
              <a:t>Хил орчмын аялал жуулчлал хөгжсөнөөр Чөлөөт бүс олон улсын боомтуудаар нэвтрэх зорчигч урсгал нэмэгдэж,  тухай бүс нутаг, аймгуудын хөгжил, орон нутгийн эдийн засагт мэдэгдэхүйц өгөөжийг үлдээх боломжтой болох юм. </a:t>
            </a:r>
            <a:endParaRPr lang="en-US" sz="1400" dirty="0"/>
          </a:p>
        </p:txBody>
      </p:sp>
      <p:sp>
        <p:nvSpPr>
          <p:cNvPr id="29" name="TextBox 28">
            <a:extLst>
              <a:ext uri="{FF2B5EF4-FFF2-40B4-BE49-F238E27FC236}">
                <a16:creationId xmlns:a16="http://schemas.microsoft.com/office/drawing/2014/main" id="{631186E8-027E-A497-6013-0A0969A22655}"/>
              </a:ext>
            </a:extLst>
          </p:cNvPr>
          <p:cNvSpPr txBox="1"/>
          <p:nvPr/>
        </p:nvSpPr>
        <p:spPr>
          <a:xfrm>
            <a:off x="466198" y="2371408"/>
            <a:ext cx="2470722" cy="2385781"/>
          </a:xfrm>
          <a:prstGeom prst="rect">
            <a:avLst/>
          </a:prstGeom>
          <a:noFill/>
        </p:spPr>
        <p:txBody>
          <a:bodyPr wrap="square">
            <a:spAutoFit/>
          </a:bodyPr>
          <a:lstStyle/>
          <a:p>
            <a:pPr lvl="0" algn="just">
              <a:lnSpc>
                <a:spcPct val="107000"/>
              </a:lnSpc>
              <a:spcAft>
                <a:spcPts val="800"/>
              </a:spcAft>
            </a:pPr>
            <a:r>
              <a:rPr lang="mn-MN"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Монгол Улсын Засгийн газрын үйл ажиллагааны хөтөлбөрийн </a:t>
            </a:r>
            <a:r>
              <a:rPr lang="mn-MN" sz="14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mn-MN"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Хил орчмын аялал жуулчлалыг дэмжин жуулчдын тоог нэмэгдүүлнэ” гэсэн зорилтын хэрэгжилтийг хангаж  хил орчмын жуулчдын тоог 30 хувь хүртэл нэмэгдүүлэх</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Google Shape;944;p27">
            <a:extLst>
              <a:ext uri="{FF2B5EF4-FFF2-40B4-BE49-F238E27FC236}">
                <a16:creationId xmlns:a16="http://schemas.microsoft.com/office/drawing/2014/main" id="{2DA678AE-28AE-627F-02B7-E2955D3A7F3C}"/>
              </a:ext>
            </a:extLst>
          </p:cNvPr>
          <p:cNvSpPr txBox="1"/>
          <p:nvPr/>
        </p:nvSpPr>
        <p:spPr>
          <a:xfrm>
            <a:off x="4003631" y="337579"/>
            <a:ext cx="452878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mn-MN" sz="1600" b="1" dirty="0">
                <a:solidFill>
                  <a:srgbClr val="002060"/>
                </a:solidFill>
                <a:latin typeface="Arial"/>
                <a:ea typeface="Arial"/>
                <a:cs typeface="Arial"/>
                <a:sym typeface="Arial"/>
              </a:rPr>
              <a:t>ХҮЛЭЭГДЭЖ БУЙ ҮР ДҮН</a:t>
            </a:r>
            <a:endParaRPr dirty="0"/>
          </a:p>
        </p:txBody>
      </p:sp>
    </p:spTree>
    <p:extLst>
      <p:ext uri="{BB962C8B-B14F-4D97-AF65-F5344CB8AC3E}">
        <p14:creationId xmlns:p14="http://schemas.microsoft.com/office/powerpoint/2010/main" val="2838166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9"/>
          <p:cNvPicPr preferRelativeResize="0"/>
          <p:nvPr/>
        </p:nvPicPr>
        <p:blipFill rotWithShape="1">
          <a:blip r:embed="rId3">
            <a:alphaModFix/>
          </a:blip>
          <a:srcRect/>
          <a:stretch/>
        </p:blipFill>
        <p:spPr>
          <a:xfrm>
            <a:off x="670475" y="1008025"/>
            <a:ext cx="10952102" cy="4964616"/>
          </a:xfrm>
          <a:prstGeom prst="rect">
            <a:avLst/>
          </a:prstGeom>
          <a:noFill/>
          <a:ln>
            <a:noFill/>
          </a:ln>
        </p:spPr>
      </p:pic>
      <p:sp>
        <p:nvSpPr>
          <p:cNvPr id="299" name="Google Shape;299;p39"/>
          <p:cNvSpPr/>
          <p:nvPr/>
        </p:nvSpPr>
        <p:spPr>
          <a:xfrm>
            <a:off x="3522577" y="1828565"/>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0" name="Google Shape;300;p39"/>
          <p:cNvSpPr/>
          <p:nvPr/>
        </p:nvSpPr>
        <p:spPr>
          <a:xfrm>
            <a:off x="6673142" y="2793882"/>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1" name="Google Shape;301;p39"/>
          <p:cNvSpPr/>
          <p:nvPr/>
        </p:nvSpPr>
        <p:spPr>
          <a:xfrm>
            <a:off x="6570096" y="1979042"/>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2" name="Google Shape;302;p39"/>
          <p:cNvSpPr/>
          <p:nvPr/>
        </p:nvSpPr>
        <p:spPr>
          <a:xfrm>
            <a:off x="7708397" y="4152697"/>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3" name="Google Shape;303;p39"/>
          <p:cNvSpPr/>
          <p:nvPr/>
        </p:nvSpPr>
        <p:spPr>
          <a:xfrm>
            <a:off x="2044209" y="1572400"/>
            <a:ext cx="1422900" cy="551700"/>
          </a:xfrm>
          <a:prstGeom prst="roundRect">
            <a:avLst>
              <a:gd name="adj" fmla="val 16667"/>
            </a:avLst>
          </a:prstGeom>
          <a:solidFill>
            <a:srgbClr val="D2283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200" b="1">
                <a:solidFill>
                  <a:schemeClr val="lt1"/>
                </a:solidFill>
                <a:latin typeface="Montserrat"/>
                <a:ea typeface="Montserrat"/>
                <a:cs typeface="Montserrat"/>
                <a:sym typeface="Montserrat"/>
              </a:rPr>
              <a:t>БОРШОО</a:t>
            </a:r>
            <a:endParaRPr sz="12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MN" sz="1200">
                <a:solidFill>
                  <a:schemeClr val="lt1"/>
                </a:solidFill>
                <a:latin typeface="Montserrat"/>
                <a:ea typeface="Montserrat"/>
                <a:cs typeface="Montserrat"/>
                <a:sym typeface="Montserrat"/>
              </a:rPr>
              <a:t>20.12%</a:t>
            </a:r>
            <a:endParaRPr sz="1200">
              <a:solidFill>
                <a:schemeClr val="lt1"/>
              </a:solidFill>
              <a:latin typeface="Montserrat"/>
              <a:ea typeface="Montserrat"/>
              <a:cs typeface="Montserrat"/>
              <a:sym typeface="Montserrat"/>
            </a:endParaRPr>
          </a:p>
        </p:txBody>
      </p:sp>
      <p:sp>
        <p:nvSpPr>
          <p:cNvPr id="304" name="Google Shape;304;p39"/>
          <p:cNvSpPr/>
          <p:nvPr/>
        </p:nvSpPr>
        <p:spPr>
          <a:xfrm>
            <a:off x="6850304" y="1647967"/>
            <a:ext cx="1665000" cy="551700"/>
          </a:xfrm>
          <a:prstGeom prst="roundRect">
            <a:avLst>
              <a:gd name="adj" fmla="val 16667"/>
            </a:avLst>
          </a:prstGeom>
          <a:solidFill>
            <a:srgbClr val="FFB93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200" b="1">
                <a:latin typeface="Montserrat"/>
                <a:ea typeface="Montserrat"/>
                <a:cs typeface="Montserrat"/>
                <a:sym typeface="Montserrat"/>
              </a:rPr>
              <a:t>АЛТАНБУЛАГ</a:t>
            </a:r>
            <a:endParaRPr sz="1200" b="1">
              <a:latin typeface="Montserrat"/>
              <a:ea typeface="Montserrat"/>
              <a:cs typeface="Montserrat"/>
              <a:sym typeface="Montserrat"/>
            </a:endParaRPr>
          </a:p>
          <a:p>
            <a:pPr marL="0" lvl="0" indent="0" algn="ctr" rtl="0">
              <a:spcBef>
                <a:spcPts val="0"/>
              </a:spcBef>
              <a:spcAft>
                <a:spcPts val="0"/>
              </a:spcAft>
              <a:buNone/>
            </a:pPr>
            <a:r>
              <a:rPr lang="en-MN" sz="1200">
                <a:latin typeface="Montserrat"/>
                <a:ea typeface="Montserrat"/>
                <a:cs typeface="Montserrat"/>
                <a:sym typeface="Montserrat"/>
              </a:rPr>
              <a:t>23.31%</a:t>
            </a:r>
            <a:endParaRPr sz="1200">
              <a:latin typeface="Montserrat"/>
              <a:ea typeface="Montserrat"/>
              <a:cs typeface="Montserrat"/>
              <a:sym typeface="Montserrat"/>
            </a:endParaRPr>
          </a:p>
        </p:txBody>
      </p:sp>
      <p:sp>
        <p:nvSpPr>
          <p:cNvPr id="305" name="Google Shape;305;p39"/>
          <p:cNvSpPr/>
          <p:nvPr/>
        </p:nvSpPr>
        <p:spPr>
          <a:xfrm>
            <a:off x="5549392" y="3142566"/>
            <a:ext cx="1607700" cy="551700"/>
          </a:xfrm>
          <a:prstGeom prst="roundRect">
            <a:avLst>
              <a:gd name="adj" fmla="val 16667"/>
            </a:avLst>
          </a:prstGeom>
          <a:solidFill>
            <a:srgbClr val="FFB93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300" b="1">
                <a:latin typeface="Montserrat"/>
                <a:ea typeface="Montserrat"/>
                <a:cs typeface="Montserrat"/>
                <a:sym typeface="Montserrat"/>
              </a:rPr>
              <a:t>ЧИНГИС ХААН</a:t>
            </a:r>
            <a:endParaRPr sz="1300" b="1">
              <a:latin typeface="Montserrat"/>
              <a:ea typeface="Montserrat"/>
              <a:cs typeface="Montserrat"/>
              <a:sym typeface="Montserrat"/>
            </a:endParaRPr>
          </a:p>
          <a:p>
            <a:pPr marL="0" lvl="0" indent="0" algn="ctr" rtl="0">
              <a:spcBef>
                <a:spcPts val="0"/>
              </a:spcBef>
              <a:spcAft>
                <a:spcPts val="0"/>
              </a:spcAft>
              <a:buNone/>
            </a:pPr>
            <a:r>
              <a:rPr lang="en-MN" sz="1300">
                <a:latin typeface="Montserrat"/>
                <a:ea typeface="Montserrat"/>
                <a:cs typeface="Montserrat"/>
                <a:sym typeface="Montserrat"/>
              </a:rPr>
              <a:t>32.76%</a:t>
            </a:r>
            <a:endParaRPr sz="1300">
              <a:latin typeface="Montserrat"/>
              <a:ea typeface="Montserrat"/>
              <a:cs typeface="Montserrat"/>
              <a:sym typeface="Montserrat"/>
            </a:endParaRPr>
          </a:p>
        </p:txBody>
      </p:sp>
      <p:sp>
        <p:nvSpPr>
          <p:cNvPr id="306" name="Google Shape;306;p39"/>
          <p:cNvSpPr/>
          <p:nvPr/>
        </p:nvSpPr>
        <p:spPr>
          <a:xfrm>
            <a:off x="6239143" y="4415510"/>
            <a:ext cx="1422900" cy="551700"/>
          </a:xfrm>
          <a:prstGeom prst="roundRect">
            <a:avLst>
              <a:gd name="adj" fmla="val 16667"/>
            </a:avLst>
          </a:prstGeom>
          <a:solidFill>
            <a:srgbClr val="FFB93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200" b="1">
                <a:latin typeface="Montserrat"/>
                <a:ea typeface="Montserrat"/>
                <a:cs typeface="Montserrat"/>
                <a:sym typeface="Montserrat"/>
              </a:rPr>
              <a:t>ЗАМЫН ҮҮД</a:t>
            </a:r>
            <a:endParaRPr sz="1200" b="1">
              <a:latin typeface="Montserrat"/>
              <a:ea typeface="Montserrat"/>
              <a:cs typeface="Montserrat"/>
              <a:sym typeface="Montserrat"/>
            </a:endParaRPr>
          </a:p>
          <a:p>
            <a:pPr marL="0" lvl="0" indent="0" algn="ctr" rtl="0">
              <a:spcBef>
                <a:spcPts val="0"/>
              </a:spcBef>
              <a:spcAft>
                <a:spcPts val="0"/>
              </a:spcAft>
              <a:buNone/>
            </a:pPr>
            <a:r>
              <a:rPr lang="en-MN" sz="1200">
                <a:latin typeface="Montserrat"/>
                <a:ea typeface="Montserrat"/>
                <a:cs typeface="Montserrat"/>
                <a:sym typeface="Montserrat"/>
              </a:rPr>
              <a:t>12.42%</a:t>
            </a:r>
            <a:endParaRPr sz="1200">
              <a:latin typeface="Montserrat"/>
              <a:ea typeface="Montserrat"/>
              <a:cs typeface="Montserrat"/>
              <a:sym typeface="Montserrat"/>
            </a:endParaRPr>
          </a:p>
        </p:txBody>
      </p:sp>
      <p:sp>
        <p:nvSpPr>
          <p:cNvPr id="307" name="Google Shape;307;p39"/>
          <p:cNvSpPr/>
          <p:nvPr/>
        </p:nvSpPr>
        <p:spPr>
          <a:xfrm>
            <a:off x="2879471" y="2176129"/>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8" name="Google Shape;308;p39"/>
          <p:cNvSpPr/>
          <p:nvPr/>
        </p:nvSpPr>
        <p:spPr>
          <a:xfrm>
            <a:off x="1260325" y="2304718"/>
            <a:ext cx="1422900" cy="551700"/>
          </a:xfrm>
          <a:prstGeom prst="roundRect">
            <a:avLst>
              <a:gd name="adj" fmla="val 16667"/>
            </a:avLst>
          </a:prstGeom>
          <a:solidFill>
            <a:srgbClr val="D2283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100" b="1">
                <a:solidFill>
                  <a:schemeClr val="lt1"/>
                </a:solidFill>
                <a:latin typeface="Montserrat"/>
                <a:ea typeface="Montserrat"/>
                <a:cs typeface="Montserrat"/>
                <a:sym typeface="Montserrat"/>
              </a:rPr>
              <a:t>ЦАГААННУУР</a:t>
            </a:r>
            <a:endParaRPr sz="11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MN" sz="1100">
                <a:solidFill>
                  <a:schemeClr val="lt1"/>
                </a:solidFill>
                <a:latin typeface="Montserrat"/>
                <a:ea typeface="Montserrat"/>
                <a:cs typeface="Montserrat"/>
                <a:sym typeface="Montserrat"/>
              </a:rPr>
              <a:t>5.51%</a:t>
            </a:r>
            <a:endParaRPr sz="1100">
              <a:solidFill>
                <a:schemeClr val="lt1"/>
              </a:solidFill>
              <a:latin typeface="Montserrat"/>
              <a:ea typeface="Montserrat"/>
              <a:cs typeface="Montserrat"/>
              <a:sym typeface="Montserrat"/>
            </a:endParaRPr>
          </a:p>
        </p:txBody>
      </p:sp>
      <p:sp>
        <p:nvSpPr>
          <p:cNvPr id="309" name="Google Shape;309;p39"/>
          <p:cNvSpPr/>
          <p:nvPr/>
        </p:nvSpPr>
        <p:spPr>
          <a:xfrm>
            <a:off x="670475" y="6147400"/>
            <a:ext cx="2795400" cy="551700"/>
          </a:xfrm>
          <a:prstGeom prst="roundRect">
            <a:avLst>
              <a:gd name="adj" fmla="val 16667"/>
            </a:avLst>
          </a:prstGeom>
          <a:solidFill>
            <a:srgbClr val="D228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MN" sz="1300" b="1">
                <a:solidFill>
                  <a:schemeClr val="lt1"/>
                </a:solidFill>
                <a:latin typeface="Montserrat"/>
                <a:ea typeface="Montserrat"/>
                <a:cs typeface="Montserrat"/>
                <a:sym typeface="Montserrat"/>
              </a:rPr>
              <a:t>Даваа-Баасан, Бямба</a:t>
            </a:r>
            <a:endParaRPr sz="1300" b="1">
              <a:solidFill>
                <a:schemeClr val="lt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MN" sz="1200">
                <a:solidFill>
                  <a:schemeClr val="lt1"/>
                </a:solidFill>
                <a:latin typeface="Montserrat"/>
                <a:ea typeface="Montserrat"/>
                <a:cs typeface="Montserrat"/>
                <a:sym typeface="Montserrat"/>
              </a:rPr>
              <a:t>09:00-18:00 ажилладаг</a:t>
            </a:r>
            <a:endParaRPr sz="1300">
              <a:solidFill>
                <a:schemeClr val="lt1"/>
              </a:solidFill>
              <a:latin typeface="Montserrat"/>
              <a:ea typeface="Montserrat"/>
              <a:cs typeface="Montserrat"/>
              <a:sym typeface="Montserrat"/>
            </a:endParaRPr>
          </a:p>
        </p:txBody>
      </p:sp>
      <p:sp>
        <p:nvSpPr>
          <p:cNvPr id="310" name="Google Shape;310;p39"/>
          <p:cNvSpPr txBox="1"/>
          <p:nvPr/>
        </p:nvSpPr>
        <p:spPr>
          <a:xfrm>
            <a:off x="3546900" y="6077875"/>
            <a:ext cx="8075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MN" sz="1700" b="1">
                <a:solidFill>
                  <a:schemeClr val="dk1"/>
                </a:solidFill>
                <a:latin typeface="Montserrat"/>
                <a:ea typeface="Montserrat"/>
                <a:cs typeface="Montserrat"/>
                <a:sym typeface="Montserrat"/>
              </a:rPr>
              <a:t>БОРШОО, ЦАГААННУУР, ХАНХ, ХАВИРГА, БУЛГАН, БАЯНХОШУУ БООМТЫГ 7 ХОНОГ, 24 ЦАГААР АЖИЛЛУУЛАХ</a:t>
            </a:r>
            <a:endParaRPr sz="1700">
              <a:solidFill>
                <a:schemeClr val="dk1"/>
              </a:solidFill>
            </a:endParaRPr>
          </a:p>
        </p:txBody>
      </p:sp>
      <p:sp>
        <p:nvSpPr>
          <p:cNvPr id="311" name="Google Shape;311;p39"/>
          <p:cNvSpPr txBox="1">
            <a:spLocks noGrp="1"/>
          </p:cNvSpPr>
          <p:nvPr>
            <p:ph type="title" idx="4294967295"/>
          </p:nvPr>
        </p:nvSpPr>
        <p:spPr>
          <a:xfrm>
            <a:off x="544300" y="141850"/>
            <a:ext cx="10969800" cy="7641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900"/>
              <a:buNone/>
            </a:pPr>
            <a:r>
              <a:rPr lang="en-MN" sz="2700" b="1">
                <a:solidFill>
                  <a:srgbClr val="002060"/>
                </a:solidFill>
                <a:latin typeface="Montserrat"/>
                <a:ea typeface="Montserrat"/>
                <a:cs typeface="Montserrat"/>
                <a:sym typeface="Montserrat"/>
              </a:rPr>
              <a:t>БООМТУУДЫН АЖИЛЛАХ ЦАГИЙГ УРТАСГАХ</a:t>
            </a:r>
            <a:endParaRPr sz="2700" b="1">
              <a:solidFill>
                <a:srgbClr val="002060"/>
              </a:solidFill>
              <a:latin typeface="Montserrat"/>
              <a:ea typeface="Montserrat"/>
              <a:cs typeface="Montserrat"/>
              <a:sym typeface="Montserrat"/>
            </a:endParaRPr>
          </a:p>
        </p:txBody>
      </p:sp>
      <p:sp>
        <p:nvSpPr>
          <p:cNvPr id="312" name="Google Shape;312;p39"/>
          <p:cNvSpPr/>
          <p:nvPr/>
        </p:nvSpPr>
        <p:spPr>
          <a:xfrm>
            <a:off x="5342702" y="1533490"/>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3" name="Google Shape;313;p39"/>
          <p:cNvSpPr/>
          <p:nvPr/>
        </p:nvSpPr>
        <p:spPr>
          <a:xfrm>
            <a:off x="4634284" y="943875"/>
            <a:ext cx="1422900" cy="551700"/>
          </a:xfrm>
          <a:prstGeom prst="roundRect">
            <a:avLst>
              <a:gd name="adj" fmla="val 16667"/>
            </a:avLst>
          </a:prstGeom>
          <a:solidFill>
            <a:srgbClr val="D2283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200" b="1">
                <a:solidFill>
                  <a:schemeClr val="lt1"/>
                </a:solidFill>
                <a:latin typeface="Montserrat"/>
                <a:ea typeface="Montserrat"/>
                <a:cs typeface="Montserrat"/>
                <a:sym typeface="Montserrat"/>
              </a:rPr>
              <a:t>ХАНХ</a:t>
            </a:r>
            <a:endParaRPr sz="12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MN" sz="1200">
                <a:solidFill>
                  <a:schemeClr val="lt1"/>
                </a:solidFill>
                <a:latin typeface="Montserrat"/>
                <a:ea typeface="Montserrat"/>
                <a:cs typeface="Montserrat"/>
                <a:sym typeface="Montserrat"/>
              </a:rPr>
              <a:t>1.53%</a:t>
            </a:r>
            <a:endParaRPr sz="1200">
              <a:solidFill>
                <a:schemeClr val="lt1"/>
              </a:solidFill>
              <a:latin typeface="Montserrat"/>
              <a:ea typeface="Montserrat"/>
              <a:cs typeface="Montserrat"/>
              <a:sym typeface="Montserrat"/>
            </a:endParaRPr>
          </a:p>
        </p:txBody>
      </p:sp>
      <p:sp>
        <p:nvSpPr>
          <p:cNvPr id="314" name="Google Shape;314;p39"/>
          <p:cNvSpPr/>
          <p:nvPr/>
        </p:nvSpPr>
        <p:spPr>
          <a:xfrm>
            <a:off x="9050472" y="2717672"/>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5" name="Google Shape;315;p39"/>
          <p:cNvSpPr/>
          <p:nvPr/>
        </p:nvSpPr>
        <p:spPr>
          <a:xfrm>
            <a:off x="9061493" y="1958710"/>
            <a:ext cx="1422900" cy="551700"/>
          </a:xfrm>
          <a:prstGeom prst="roundRect">
            <a:avLst>
              <a:gd name="adj" fmla="val 16667"/>
            </a:avLst>
          </a:prstGeom>
          <a:solidFill>
            <a:srgbClr val="D2283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200" b="1">
                <a:solidFill>
                  <a:schemeClr val="lt1"/>
                </a:solidFill>
                <a:latin typeface="Montserrat"/>
                <a:ea typeface="Montserrat"/>
                <a:cs typeface="Montserrat"/>
                <a:sym typeface="Montserrat"/>
              </a:rPr>
              <a:t>ХАВИРГА</a:t>
            </a:r>
            <a:endParaRPr sz="12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MN" sz="1200">
                <a:solidFill>
                  <a:schemeClr val="lt1"/>
                </a:solidFill>
                <a:latin typeface="Montserrat"/>
                <a:ea typeface="Montserrat"/>
                <a:cs typeface="Montserrat"/>
                <a:sym typeface="Montserrat"/>
              </a:rPr>
              <a:t>0.69%</a:t>
            </a:r>
            <a:endParaRPr sz="1200">
              <a:solidFill>
                <a:schemeClr val="lt1"/>
              </a:solidFill>
              <a:latin typeface="Montserrat"/>
              <a:ea typeface="Montserrat"/>
              <a:cs typeface="Montserrat"/>
              <a:sym typeface="Montserrat"/>
            </a:endParaRPr>
          </a:p>
        </p:txBody>
      </p:sp>
      <p:sp>
        <p:nvSpPr>
          <p:cNvPr id="316" name="Google Shape;316;p39"/>
          <p:cNvSpPr/>
          <p:nvPr/>
        </p:nvSpPr>
        <p:spPr>
          <a:xfrm>
            <a:off x="8479118" y="3142585"/>
            <a:ext cx="1422900" cy="551700"/>
          </a:xfrm>
          <a:prstGeom prst="roundRect">
            <a:avLst>
              <a:gd name="adj" fmla="val 16667"/>
            </a:avLst>
          </a:prstGeom>
          <a:solidFill>
            <a:srgbClr val="D2283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200" b="1">
                <a:solidFill>
                  <a:schemeClr val="lt1"/>
                </a:solidFill>
                <a:latin typeface="Montserrat"/>
                <a:ea typeface="Montserrat"/>
                <a:cs typeface="Montserrat"/>
                <a:sym typeface="Montserrat"/>
              </a:rPr>
              <a:t>БАЯНХОШУУ</a:t>
            </a:r>
            <a:endParaRPr sz="12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MN" sz="1200">
                <a:solidFill>
                  <a:schemeClr val="lt1"/>
                </a:solidFill>
                <a:latin typeface="Montserrat"/>
                <a:ea typeface="Montserrat"/>
                <a:cs typeface="Montserrat"/>
                <a:sym typeface="Montserrat"/>
              </a:rPr>
              <a:t>0.21%</a:t>
            </a:r>
            <a:endParaRPr sz="1200">
              <a:solidFill>
                <a:schemeClr val="lt1"/>
              </a:solidFill>
              <a:latin typeface="Montserrat"/>
              <a:ea typeface="Montserrat"/>
              <a:cs typeface="Montserrat"/>
              <a:sym typeface="Montserrat"/>
            </a:endParaRPr>
          </a:p>
        </p:txBody>
      </p:sp>
      <p:sp>
        <p:nvSpPr>
          <p:cNvPr id="317" name="Google Shape;317;p39"/>
          <p:cNvSpPr/>
          <p:nvPr/>
        </p:nvSpPr>
        <p:spPr>
          <a:xfrm>
            <a:off x="8631522" y="2594022"/>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8" name="Google Shape;318;p39"/>
          <p:cNvSpPr/>
          <p:nvPr/>
        </p:nvSpPr>
        <p:spPr>
          <a:xfrm>
            <a:off x="1736775" y="3257568"/>
            <a:ext cx="1422900" cy="551700"/>
          </a:xfrm>
          <a:prstGeom prst="roundRect">
            <a:avLst>
              <a:gd name="adj" fmla="val 16667"/>
            </a:avLst>
          </a:prstGeom>
          <a:solidFill>
            <a:srgbClr val="D2283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MN" sz="1100" b="1">
                <a:solidFill>
                  <a:schemeClr val="lt1"/>
                </a:solidFill>
                <a:latin typeface="Montserrat"/>
                <a:ea typeface="Montserrat"/>
                <a:cs typeface="Montserrat"/>
                <a:sym typeface="Montserrat"/>
              </a:rPr>
              <a:t>БУЛГАН</a:t>
            </a:r>
            <a:endParaRPr sz="11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MN" sz="1100">
                <a:solidFill>
                  <a:schemeClr val="lt1"/>
                </a:solidFill>
                <a:latin typeface="Montserrat"/>
                <a:ea typeface="Montserrat"/>
                <a:cs typeface="Montserrat"/>
                <a:sym typeface="Montserrat"/>
              </a:rPr>
              <a:t>0.36%</a:t>
            </a:r>
            <a:endParaRPr sz="1100">
              <a:solidFill>
                <a:schemeClr val="lt1"/>
              </a:solidFill>
              <a:latin typeface="Montserrat"/>
              <a:ea typeface="Montserrat"/>
              <a:cs typeface="Montserrat"/>
              <a:sym typeface="Montserrat"/>
            </a:endParaRPr>
          </a:p>
        </p:txBody>
      </p:sp>
      <p:sp>
        <p:nvSpPr>
          <p:cNvPr id="319" name="Google Shape;319;p39"/>
          <p:cNvSpPr/>
          <p:nvPr/>
        </p:nvSpPr>
        <p:spPr>
          <a:xfrm>
            <a:off x="3198996" y="3353691"/>
            <a:ext cx="280200" cy="273300"/>
          </a:xfrm>
          <a:prstGeom prst="ellipse">
            <a:avLst/>
          </a:prstGeom>
          <a:solidFill>
            <a:srgbClr val="006937"/>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3383203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95CC1C-B121-BA60-D834-ACC453595C17}"/>
              </a:ext>
            </a:extLst>
          </p:cNvPr>
          <p:cNvSpPr txBox="1"/>
          <p:nvPr/>
        </p:nvSpPr>
        <p:spPr>
          <a:xfrm>
            <a:off x="494195" y="1381953"/>
            <a:ext cx="11412415" cy="5046831"/>
          </a:xfrm>
          <a:prstGeom prst="rect">
            <a:avLst/>
          </a:prstGeom>
          <a:noFill/>
        </p:spPr>
        <p:txBody>
          <a:bodyPr wrap="square">
            <a:spAutoFit/>
          </a:bodyPr>
          <a:lstStyle/>
          <a:p>
            <a:pPr indent="457200" algn="just">
              <a:lnSpc>
                <a:spcPct val="150000"/>
              </a:lnSpc>
              <a:spcAft>
                <a:spcPts val="800"/>
              </a:spcAft>
            </a:pPr>
            <a:r>
              <a:rPr lang="mn-MN" sz="1800" dirty="0">
                <a:effectLst/>
                <a:latin typeface="Arial" panose="020B0604020202020204" pitchFamily="34" charset="0"/>
                <a:ea typeface="Calibri" panose="020F0502020204030204" pitchFamily="34" charset="0"/>
                <a:cs typeface="Times New Roman" panose="02020603050405020304" pitchFamily="18" charset="0"/>
              </a:rPr>
              <a:t>Хил орчмын аялал жуулчлалыг хөгжүүлэхтэй холбоотойгоор дараах</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mn-MN" sz="1800" dirty="0">
                <a:effectLst/>
                <a:latin typeface="Arial" panose="020B0604020202020204" pitchFamily="34" charset="0"/>
                <a:ea typeface="Calibri" panose="020F0502020204030204" pitchFamily="34" charset="0"/>
                <a:cs typeface="Times New Roman" panose="02020603050405020304" pitchFamily="18" charset="0"/>
              </a:rPr>
              <a:t>санал танилцуулж байна</a:t>
            </a:r>
            <a:r>
              <a:rPr lang="mn-MN"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mn-MN" sz="1800" dirty="0">
                <a:effectLst/>
                <a:latin typeface="Arial" panose="020B0604020202020204" pitchFamily="34" charset="0"/>
                <a:ea typeface="Calibri" panose="020F0502020204030204" pitchFamily="34" charset="0"/>
                <a:cs typeface="Times New Roman" panose="02020603050405020304" pitchFamily="18" charset="0"/>
              </a:rPr>
              <a:t>Тухайлбал:</a:t>
            </a:r>
            <a:endParaRPr lang="en-MN"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mn-MN" sz="1800" kern="100" dirty="0">
                <a:effectLst/>
                <a:latin typeface="Arial" panose="020B0604020202020204" pitchFamily="34" charset="0"/>
                <a:ea typeface="Times New Roman" panose="02020603050405020304" pitchFamily="18" charset="0"/>
                <a:cs typeface="Times New Roman" panose="02020603050405020304" pitchFamily="18" charset="0"/>
              </a:rPr>
              <a:t>“Цайны зам”-ын аялал жуулчлалын маршрутыг хэлэлцэн батлах, "Цайны зам"-ын бүтээн байгуулалт, аялал жуулчлалын чиглэлийн хамтарсан үйл ажиллагааны төлөвлөгөө батлан хэрэгжүүлэх</a:t>
            </a:r>
          </a:p>
          <a:p>
            <a:pPr marL="342900" lvl="0" indent="-342900" algn="just">
              <a:lnSpc>
                <a:spcPct val="150000"/>
              </a:lnSpc>
              <a:buFont typeface="+mj-lt"/>
              <a:buAutoNum type="arabicPeriod"/>
            </a:pPr>
            <a:r>
              <a:rPr lang="mn-MN" sz="1800" kern="100" dirty="0">
                <a:effectLst/>
                <a:latin typeface="Arial" panose="020B0604020202020204" pitchFamily="34" charset="0"/>
                <a:ea typeface="Times New Roman" panose="02020603050405020304" pitchFamily="18" charset="0"/>
                <a:cs typeface="Times New Roman" panose="02020603050405020304" pitchFamily="18" charset="0"/>
              </a:rPr>
              <a:t>ОХУ-тай хиллэх хилийн боомтуудын өргөтгөлийн ажлыг эрчимжүүлж, харилцан жуулчдын урсгалыг богино хугацаанд, хүндрэл багатай нэвтрэх боломжийг бүрдүүлэх, боомтын цагийн хуваарийг шинэчлэх</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rabicPeriod"/>
            </a:pPr>
            <a:r>
              <a:rPr lang="mn-MN" sz="1800" kern="100" dirty="0">
                <a:effectLst/>
                <a:latin typeface="Arial" panose="020B0604020202020204" pitchFamily="34" charset="0"/>
                <a:ea typeface="Times New Roman" panose="02020603050405020304" pitchFamily="18" charset="0"/>
                <a:cs typeface="Times New Roman" panose="02020603050405020304" pitchFamily="18" charset="0"/>
              </a:rPr>
              <a:t>Хил орчмын аялал жуулчлалын үйл ажиллагааг харилцан дэмжиж, хил дамнасан аялал жуулчлалын аялал, автомашинтай аялагчдын урсгалыг нэмэгдүүлэх</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rabicPeriod"/>
            </a:pPr>
            <a:r>
              <a:rPr lang="mn-MN" sz="1800" kern="100" dirty="0">
                <a:effectLst/>
                <a:latin typeface="Arial" panose="020B0604020202020204" pitchFamily="34" charset="0"/>
                <a:ea typeface="Times New Roman" panose="02020603050405020304" pitchFamily="18" charset="0"/>
                <a:cs typeface="Times New Roman" panose="02020603050405020304" pitchFamily="18" charset="0"/>
              </a:rPr>
              <a:t>Байгаль, түүх, соёлын өвд түшиглэсэн хил орчмын бүс нутгуудыг дэмжин, хамтарсан төсөл, хөтөлбөрүүдийг хэрэгжүүлэх, цогцолбор байгуулах</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algn="just">
              <a:lnSpc>
                <a:spcPct val="107000"/>
              </a:lnSpc>
              <a:spcAft>
                <a:spcPts val="800"/>
              </a:spcAft>
            </a:pPr>
            <a:r>
              <a:rPr lang="mn-MN" sz="1800" dirty="0">
                <a:effectLst/>
                <a:latin typeface="Arial" panose="020B0604020202020204" pitchFamily="34" charset="0"/>
                <a:ea typeface="Calibri" panose="020F0502020204030204" pitchFamily="34" charset="0"/>
                <a:cs typeface="Times New Roman" panose="02020603050405020304" pitchFamily="18" charset="0"/>
              </a:rPr>
              <a:t> </a:t>
            </a:r>
            <a:endParaRPr lang="en-MN"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940;p27">
            <a:extLst>
              <a:ext uri="{FF2B5EF4-FFF2-40B4-BE49-F238E27FC236}">
                <a16:creationId xmlns:a16="http://schemas.microsoft.com/office/drawing/2014/main" id="{845C53CA-ADAA-2C59-460E-2E0613B0D209}"/>
              </a:ext>
            </a:extLst>
          </p:cNvPr>
          <p:cNvSpPr/>
          <p:nvPr/>
        </p:nvSpPr>
        <p:spPr>
          <a:xfrm rot="10800000" flipH="1">
            <a:off x="539544" y="46548"/>
            <a:ext cx="11477382" cy="366376"/>
          </a:xfrm>
          <a:custGeom>
            <a:avLst/>
            <a:gdLst/>
            <a:ahLst/>
            <a:cxnLst/>
            <a:rect l="l" t="t" r="r" b="b"/>
            <a:pathLst>
              <a:path w="7192108" h="120000" extrusionOk="0">
                <a:moveTo>
                  <a:pt x="0" y="0"/>
                </a:moveTo>
                <a:lnTo>
                  <a:pt x="7192108"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944;p27">
            <a:extLst>
              <a:ext uri="{FF2B5EF4-FFF2-40B4-BE49-F238E27FC236}">
                <a16:creationId xmlns:a16="http://schemas.microsoft.com/office/drawing/2014/main" id="{3466C6CC-E9EE-441B-A9DF-301DC7C26B5B}"/>
              </a:ext>
            </a:extLst>
          </p:cNvPr>
          <p:cNvSpPr txBox="1"/>
          <p:nvPr/>
        </p:nvSpPr>
        <p:spPr>
          <a:xfrm>
            <a:off x="3936012" y="728162"/>
            <a:ext cx="452878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002060"/>
                </a:solidFill>
                <a:latin typeface="Arial"/>
                <a:ea typeface="Arial"/>
                <a:cs typeface="Arial"/>
                <a:sym typeface="Arial"/>
              </a:rPr>
              <a:t>ЦААШИД ХЭРЭГЖҮҮЛЭХ АРГА ХЭМЖЭЭ</a:t>
            </a:r>
            <a:endParaRPr dirty="0"/>
          </a:p>
        </p:txBody>
      </p:sp>
    </p:spTree>
    <p:extLst>
      <p:ext uri="{BB962C8B-B14F-4D97-AF65-F5344CB8AC3E}">
        <p14:creationId xmlns:p14="http://schemas.microsoft.com/office/powerpoint/2010/main" val="143802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4F9895C-6E33-0B7E-0BFA-D306725867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val="0"/>
              </a:ext>
            </a:extLst>
          </a:blip>
          <a:stretch>
            <a:fillRect/>
          </a:stretch>
        </p:blipFill>
        <p:spPr>
          <a:xfrm>
            <a:off x="0" y="-21868"/>
            <a:ext cx="12167132" cy="5481374"/>
          </a:xfrm>
          <a:prstGeom prst="rect">
            <a:avLst/>
          </a:prstGeom>
          <a:effectLst>
            <a:outerShdw blurRad="50800" dist="50800" dir="5400000" sx="1000" sy="1000" algn="ctr" rotWithShape="0">
              <a:srgbClr val="000000"/>
            </a:outerShdw>
          </a:effectLst>
        </p:spPr>
      </p:pic>
      <p:sp>
        <p:nvSpPr>
          <p:cNvPr id="2" name="TextBox 27">
            <a:extLst>
              <a:ext uri="{FF2B5EF4-FFF2-40B4-BE49-F238E27FC236}">
                <a16:creationId xmlns:a16="http://schemas.microsoft.com/office/drawing/2014/main" id="{4371DEC6-55B1-32A2-26C0-B209706F6795}"/>
              </a:ext>
            </a:extLst>
          </p:cNvPr>
          <p:cNvSpPr txBox="1"/>
          <p:nvPr/>
        </p:nvSpPr>
        <p:spPr>
          <a:xfrm>
            <a:off x="389965" y="5820735"/>
            <a:ext cx="11497235" cy="460895"/>
          </a:xfrm>
          <a:prstGeom prst="rect">
            <a:avLst/>
          </a:prstGeom>
          <a:noFill/>
          <a:effectLst>
            <a:outerShdw blurRad="50800" dist="38100" dir="5400000" algn="t" rotWithShape="0">
              <a:prstClr val="black">
                <a:alpha val="40000"/>
              </a:prstClr>
            </a:outerShdw>
          </a:effec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7000"/>
              </a:lnSpc>
              <a:spcAft>
                <a:spcPts val="800"/>
              </a:spcAft>
            </a:pPr>
            <a:r>
              <a:rPr lang="mn-MN"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АНХААРАЛ ХАНДУУЛСАНД БАЯРЛАЛАА</a:t>
            </a:r>
            <a:endParaRPr lang="en-M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46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bfaf75ae5c_0_104"/>
          <p:cNvSpPr txBox="1">
            <a:spLocks noGrp="1"/>
          </p:cNvSpPr>
          <p:nvPr>
            <p:ph type="sldNum" idx="12"/>
          </p:nvPr>
        </p:nvSpPr>
        <p:spPr>
          <a:xfrm>
            <a:off x="11626151" y="6566446"/>
            <a:ext cx="265800" cy="155400"/>
          </a:xfrm>
          <a:prstGeom prst="rect">
            <a:avLst/>
          </a:prstGeom>
        </p:spPr>
        <p:txBody>
          <a:bodyPr spcFirstLastPara="1" vert="horz" wrap="square" lIns="0" tIns="0" rIns="0" bIns="0" rtlCol="0" anchor="t" anchorCtr="0">
            <a:noAutofit/>
          </a:bodyPr>
          <a:lstStyle/>
          <a:p>
            <a:pPr algn="l">
              <a:buClr>
                <a:srgbClr val="000000"/>
              </a:buClr>
              <a:buSzPts val="1900"/>
            </a:pPr>
            <a:fld id="{00000000-1234-1234-1234-123412341234}" type="slidenum">
              <a:rPr lang="en-US"/>
              <a:pPr algn="l">
                <a:buClr>
                  <a:srgbClr val="000000"/>
                </a:buClr>
                <a:buSzPts val="1900"/>
              </a:pPr>
              <a:t>3</a:t>
            </a:fld>
            <a:r>
              <a:rPr lang="en-US"/>
              <a:t> </a:t>
            </a:r>
            <a:endParaRPr/>
          </a:p>
        </p:txBody>
      </p:sp>
      <p:sp>
        <p:nvSpPr>
          <p:cNvPr id="76" name="Google Shape;76;gbfaf75ae5c_0_104"/>
          <p:cNvSpPr/>
          <p:nvPr/>
        </p:nvSpPr>
        <p:spPr>
          <a:xfrm flipV="1">
            <a:off x="0" y="5479689"/>
            <a:ext cx="12192000" cy="1378309"/>
          </a:xfrm>
          <a:prstGeom prst="rect">
            <a:avLst/>
          </a:prstGeom>
          <a:solidFill>
            <a:srgbClr val="FFCC00"/>
          </a:solidFill>
          <a:ln>
            <a:noFill/>
          </a:ln>
        </p:spPr>
        <p:txBody>
          <a:bodyPr spcFirstLastPara="1" wrap="square" lIns="114017" tIns="114017" rIns="114017" bIns="114017" anchor="ctr" anchorCtr="0">
            <a:noAutofit/>
          </a:bodyPr>
          <a:lstStyle/>
          <a:p>
            <a:endParaRPr sz="1200"/>
          </a:p>
        </p:txBody>
      </p:sp>
      <p:pic>
        <p:nvPicPr>
          <p:cNvPr id="7" name="Picture 6">
            <a:extLst>
              <a:ext uri="{FF2B5EF4-FFF2-40B4-BE49-F238E27FC236}">
                <a16:creationId xmlns:a16="http://schemas.microsoft.com/office/drawing/2014/main" id="{A26EDE19-075E-8F77-2433-C4180B03BD34}"/>
              </a:ext>
            </a:extLst>
          </p:cNvPr>
          <p:cNvPicPr>
            <a:picLocks noChangeAspect="1"/>
          </p:cNvPicPr>
          <p:nvPr/>
        </p:nvPicPr>
        <p:blipFill rotWithShape="1">
          <a:blip r:embed="rId3"/>
          <a:srcRect l="2461" t="20001" r="7665" b="22515"/>
          <a:stretch/>
        </p:blipFill>
        <p:spPr>
          <a:xfrm>
            <a:off x="407505" y="136154"/>
            <a:ext cx="11494072" cy="6585692"/>
          </a:xfrm>
          <a:prstGeom prst="rect">
            <a:avLst/>
          </a:prstGeom>
        </p:spPr>
      </p:pic>
    </p:spTree>
    <p:extLst>
      <p:ext uri="{BB962C8B-B14F-4D97-AF65-F5344CB8AC3E}">
        <p14:creationId xmlns:p14="http://schemas.microsoft.com/office/powerpoint/2010/main" val="368514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bfaf75ae5c_0_104"/>
          <p:cNvSpPr txBox="1">
            <a:spLocks noGrp="1"/>
          </p:cNvSpPr>
          <p:nvPr>
            <p:ph type="sldNum" idx="12"/>
          </p:nvPr>
        </p:nvSpPr>
        <p:spPr>
          <a:xfrm>
            <a:off x="11626151" y="6566446"/>
            <a:ext cx="265800" cy="155400"/>
          </a:xfrm>
          <a:prstGeom prst="rect">
            <a:avLst/>
          </a:prstGeom>
        </p:spPr>
        <p:txBody>
          <a:bodyPr spcFirstLastPara="1" vert="horz" wrap="square" lIns="0" tIns="0" rIns="0" bIns="0" rtlCol="0" anchor="t" anchorCtr="0">
            <a:noAutofit/>
          </a:bodyPr>
          <a:lstStyle/>
          <a:p>
            <a:pPr algn="l">
              <a:buClr>
                <a:srgbClr val="000000"/>
              </a:buClr>
              <a:buSzPts val="1900"/>
            </a:pPr>
            <a:fld id="{00000000-1234-1234-1234-123412341234}" type="slidenum">
              <a:rPr lang="en-US"/>
              <a:pPr algn="l">
                <a:buClr>
                  <a:srgbClr val="000000"/>
                </a:buClr>
                <a:buSzPts val="1900"/>
              </a:pPr>
              <a:t>4</a:t>
            </a:fld>
            <a:r>
              <a:rPr lang="en-US"/>
              <a:t> </a:t>
            </a:r>
            <a:endParaRPr/>
          </a:p>
        </p:txBody>
      </p:sp>
      <p:sp>
        <p:nvSpPr>
          <p:cNvPr id="76" name="Google Shape;76;gbfaf75ae5c_0_104"/>
          <p:cNvSpPr/>
          <p:nvPr/>
        </p:nvSpPr>
        <p:spPr>
          <a:xfrm flipV="1">
            <a:off x="0" y="5479689"/>
            <a:ext cx="12192000" cy="1378309"/>
          </a:xfrm>
          <a:prstGeom prst="rect">
            <a:avLst/>
          </a:prstGeom>
          <a:solidFill>
            <a:srgbClr val="FFCC00"/>
          </a:solidFill>
          <a:ln>
            <a:noFill/>
          </a:ln>
        </p:spPr>
        <p:txBody>
          <a:bodyPr spcFirstLastPara="1" wrap="square" lIns="114017" tIns="114017" rIns="114017" bIns="114017" anchor="ctr" anchorCtr="0">
            <a:noAutofit/>
          </a:bodyPr>
          <a:lstStyle/>
          <a:p>
            <a:endParaRPr sz="1200"/>
          </a:p>
        </p:txBody>
      </p:sp>
      <p:pic>
        <p:nvPicPr>
          <p:cNvPr id="5" name="Picture 4">
            <a:extLst>
              <a:ext uri="{FF2B5EF4-FFF2-40B4-BE49-F238E27FC236}">
                <a16:creationId xmlns:a16="http://schemas.microsoft.com/office/drawing/2014/main" id="{2F1B6220-9BE3-01DC-5B84-18458D44FFE6}"/>
              </a:ext>
            </a:extLst>
          </p:cNvPr>
          <p:cNvPicPr>
            <a:picLocks noChangeAspect="1"/>
          </p:cNvPicPr>
          <p:nvPr/>
        </p:nvPicPr>
        <p:blipFill rotWithShape="1">
          <a:blip r:embed="rId3"/>
          <a:srcRect l="2759" t="20000" r="8090" b="13207"/>
          <a:stretch/>
        </p:blipFill>
        <p:spPr>
          <a:xfrm>
            <a:off x="97136" y="924894"/>
            <a:ext cx="11895827" cy="5796952"/>
          </a:xfrm>
          <a:prstGeom prst="rect">
            <a:avLst/>
          </a:prstGeom>
        </p:spPr>
      </p:pic>
      <p:pic>
        <p:nvPicPr>
          <p:cNvPr id="2" name="Picture 1">
            <a:extLst>
              <a:ext uri="{FF2B5EF4-FFF2-40B4-BE49-F238E27FC236}">
                <a16:creationId xmlns:a16="http://schemas.microsoft.com/office/drawing/2014/main" id="{94DFD79C-C06E-9F22-C7B8-10035D44C9E1}"/>
              </a:ext>
            </a:extLst>
          </p:cNvPr>
          <p:cNvPicPr>
            <a:picLocks noChangeAspect="1"/>
          </p:cNvPicPr>
          <p:nvPr/>
        </p:nvPicPr>
        <p:blipFill>
          <a:blip r:embed="rId4"/>
          <a:stretch>
            <a:fillRect/>
          </a:stretch>
        </p:blipFill>
        <p:spPr>
          <a:xfrm>
            <a:off x="168563" y="181393"/>
            <a:ext cx="2313380" cy="608419"/>
          </a:xfrm>
          <a:prstGeom prst="rect">
            <a:avLst/>
          </a:prstGeom>
          <a:ln>
            <a:noFill/>
          </a:ln>
          <a:effectLst>
            <a:glow>
              <a:schemeClr val="bg1">
                <a:alpha val="40000"/>
              </a:schemeClr>
            </a:glow>
            <a:outerShdw blurRad="76200" algn="tl" rotWithShape="0">
              <a:schemeClr val="bg1"/>
            </a:outerShdw>
            <a:reflection stA="0" endPos="65000" dist="50800" dir="5400000" sy="-100000" algn="bl" rotWithShape="0"/>
          </a:effectLst>
        </p:spPr>
      </p:pic>
      <p:pic>
        <p:nvPicPr>
          <p:cNvPr id="6" name="Google Shape;79;p2">
            <a:extLst>
              <a:ext uri="{FF2B5EF4-FFF2-40B4-BE49-F238E27FC236}">
                <a16:creationId xmlns:a16="http://schemas.microsoft.com/office/drawing/2014/main" id="{627D61CD-6A21-6D7B-0BB7-2903691DDA80}"/>
              </a:ext>
            </a:extLst>
          </p:cNvPr>
          <p:cNvPicPr preferRelativeResize="0"/>
          <p:nvPr/>
        </p:nvPicPr>
        <p:blipFill rotWithShape="1">
          <a:blip r:embed="rId5">
            <a:alphaModFix/>
          </a:blip>
          <a:srcRect/>
          <a:stretch/>
        </p:blipFill>
        <p:spPr>
          <a:xfrm>
            <a:off x="10014494" y="238400"/>
            <a:ext cx="1978469" cy="556067"/>
          </a:xfrm>
          <a:prstGeom prst="rect">
            <a:avLst/>
          </a:prstGeom>
          <a:noFill/>
          <a:ln>
            <a:noFill/>
          </a:ln>
        </p:spPr>
      </p:pic>
      <p:cxnSp>
        <p:nvCxnSpPr>
          <p:cNvPr id="7" name="Google Shape;156;p27">
            <a:extLst>
              <a:ext uri="{FF2B5EF4-FFF2-40B4-BE49-F238E27FC236}">
                <a16:creationId xmlns:a16="http://schemas.microsoft.com/office/drawing/2014/main" id="{CEDBC3FB-8685-1F91-6620-E4FD8BBFC458}"/>
              </a:ext>
            </a:extLst>
          </p:cNvPr>
          <p:cNvCxnSpPr/>
          <p:nvPr/>
        </p:nvCxnSpPr>
        <p:spPr>
          <a:xfrm>
            <a:off x="326845" y="838200"/>
            <a:ext cx="11538300" cy="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206124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638;p11"/>
          <p:cNvSpPr/>
          <p:nvPr/>
        </p:nvSpPr>
        <p:spPr>
          <a:xfrm flipV="1">
            <a:off x="11650980" y="694355"/>
            <a:ext cx="530846" cy="4571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Open Sans"/>
            </a:endParaRPr>
          </a:p>
        </p:txBody>
      </p:sp>
      <p:sp>
        <p:nvSpPr>
          <p:cNvPr id="25" name="Google Shape;641;p11"/>
          <p:cNvSpPr/>
          <p:nvPr/>
        </p:nvSpPr>
        <p:spPr>
          <a:xfrm>
            <a:off x="-17145" y="694377"/>
            <a:ext cx="837798" cy="4571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dirty="0">
              <a:solidFill>
                <a:srgbClr val="002060"/>
              </a:solidFill>
              <a:latin typeface="Roboto Condensed" panose="02000000000000000000" pitchFamily="2" charset="0"/>
              <a:ea typeface="Roboto Condensed" panose="02000000000000000000" pitchFamily="2" charset="0"/>
              <a:cs typeface="Roboto Condensed" panose="02000000000000000000" pitchFamily="2" charset="0"/>
              <a:sym typeface="Open Sans"/>
            </a:endParaRPr>
          </a:p>
        </p:txBody>
      </p:sp>
      <p:pic>
        <p:nvPicPr>
          <p:cNvPr id="3566" name="Picture 3565"/>
          <p:cNvPicPr>
            <a:picLocks noChangeAspect="1"/>
          </p:cNvPicPr>
          <p:nvPr/>
        </p:nvPicPr>
        <p:blipFill>
          <a:blip r:embed="rId3"/>
          <a:stretch>
            <a:fillRect/>
          </a:stretch>
        </p:blipFill>
        <p:spPr>
          <a:xfrm>
            <a:off x="0" y="668972"/>
            <a:ext cx="12168476" cy="6188747"/>
          </a:xfrm>
          <a:prstGeom prst="rect">
            <a:avLst/>
          </a:prstGeom>
          <a:solidFill>
            <a:srgbClr val="002060"/>
          </a:solidFill>
        </p:spPr>
      </p:pic>
      <p:sp>
        <p:nvSpPr>
          <p:cNvPr id="3567" name="TextBox 3566"/>
          <p:cNvSpPr txBox="1"/>
          <p:nvPr/>
        </p:nvSpPr>
        <p:spPr>
          <a:xfrm>
            <a:off x="6002393" y="6643322"/>
            <a:ext cx="6067063" cy="214678"/>
          </a:xfrm>
          <a:prstGeom prst="rect">
            <a:avLst/>
          </a:prstGeom>
          <a:noFill/>
        </p:spPr>
        <p:txBody>
          <a:bodyPr wrap="square">
            <a:spAutoFit/>
          </a:bodyPr>
          <a:lstStyle/>
          <a:p>
            <a:pPr algn="r"/>
            <a:r>
              <a:rPr lang="en-US" sz="800" i="1" dirty="0">
                <a:solidFill>
                  <a:srgbClr val="002060"/>
                </a:solidFill>
                <a:latin typeface="Montserrat" pitchFamily="2" charset="0"/>
                <a:ea typeface="Roboto Condensed" panose="02000000000000000000" pitchFamily="2" charset="0"/>
                <a:cs typeface="Roboto Condensed" panose="02000000000000000000" pitchFamily="2" charset="0"/>
              </a:rPr>
              <a:t>Эх сурвалж: Эдийн засаг, хөгжлийн яам, Бүсчилсэн хөгжлийн үзэл баримтлалын төсөл </a:t>
            </a:r>
            <a:endParaRPr lang="en-US" sz="800" dirty="0">
              <a:solidFill>
                <a:srgbClr val="002060"/>
              </a:solidFill>
              <a:latin typeface="Montserrat" pitchFamily="2" charset="0"/>
              <a:ea typeface="Roboto Condensed" panose="02000000000000000000" pitchFamily="2" charset="0"/>
              <a:cs typeface="Roboto Condensed" panose="02000000000000000000" pitchFamily="2" charset="0"/>
            </a:endParaRPr>
          </a:p>
        </p:txBody>
      </p:sp>
      <p:sp>
        <p:nvSpPr>
          <p:cNvPr id="20" name="Rectangle 19"/>
          <p:cNvSpPr/>
          <p:nvPr/>
        </p:nvSpPr>
        <p:spPr>
          <a:xfrm>
            <a:off x="8974455" y="1674461"/>
            <a:ext cx="817569" cy="32385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2060"/>
                </a:solidFill>
              </a:rPr>
              <a:t>Кластер 1</a:t>
            </a:r>
          </a:p>
        </p:txBody>
      </p:sp>
      <p:sp>
        <p:nvSpPr>
          <p:cNvPr id="21" name="Rectangle 20"/>
          <p:cNvSpPr/>
          <p:nvPr/>
        </p:nvSpPr>
        <p:spPr>
          <a:xfrm>
            <a:off x="8991060" y="2646280"/>
            <a:ext cx="817569" cy="32385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2060"/>
                </a:solidFill>
              </a:rPr>
              <a:t>Кластер 2</a:t>
            </a:r>
          </a:p>
        </p:txBody>
      </p:sp>
      <p:sp>
        <p:nvSpPr>
          <p:cNvPr id="23" name="Rectangle 22"/>
          <p:cNvSpPr/>
          <p:nvPr/>
        </p:nvSpPr>
        <p:spPr>
          <a:xfrm>
            <a:off x="9002471" y="3408055"/>
            <a:ext cx="817569" cy="32385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2060"/>
                </a:solidFill>
              </a:rPr>
              <a:t>Кластер 3</a:t>
            </a:r>
          </a:p>
        </p:txBody>
      </p:sp>
      <p:sp>
        <p:nvSpPr>
          <p:cNvPr id="26" name="Rectangle 25"/>
          <p:cNvSpPr/>
          <p:nvPr/>
        </p:nvSpPr>
        <p:spPr>
          <a:xfrm>
            <a:off x="8991767" y="4465286"/>
            <a:ext cx="817569" cy="32385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2060"/>
                </a:solidFill>
              </a:rPr>
              <a:t>Кластер 4</a:t>
            </a:r>
          </a:p>
        </p:txBody>
      </p:sp>
      <p:sp>
        <p:nvSpPr>
          <p:cNvPr id="27" name="Rectangle 26"/>
          <p:cNvSpPr/>
          <p:nvPr/>
        </p:nvSpPr>
        <p:spPr>
          <a:xfrm>
            <a:off x="8991707" y="5767247"/>
            <a:ext cx="817569" cy="32385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2060"/>
                </a:solidFill>
              </a:rPr>
              <a:t>Кластер 5</a:t>
            </a:r>
          </a:p>
        </p:txBody>
      </p:sp>
      <p:sp>
        <p:nvSpPr>
          <p:cNvPr id="3" name="TextBox 27">
            <a:extLst>
              <a:ext uri="{FF2B5EF4-FFF2-40B4-BE49-F238E27FC236}">
                <a16:creationId xmlns:a16="http://schemas.microsoft.com/office/drawing/2014/main" id="{33F7D81A-F90D-3E4F-737C-5F011C8C734F}"/>
              </a:ext>
            </a:extLst>
          </p:cNvPr>
          <p:cNvSpPr txBox="1"/>
          <p:nvPr/>
        </p:nvSpPr>
        <p:spPr>
          <a:xfrm>
            <a:off x="1446810" y="21003"/>
            <a:ext cx="9298380" cy="460895"/>
          </a:xfrm>
          <a:prstGeom prst="rect">
            <a:avLst/>
          </a:prstGeom>
          <a:noFill/>
          <a:effectLst>
            <a:outerShdw blurRad="50800" dist="38100" dir="5400000" algn="t" rotWithShape="0">
              <a:prstClr val="black">
                <a:alpha val="40000"/>
              </a:prstClr>
            </a:outerShdw>
          </a:effec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7000"/>
              </a:lnSpc>
              <a:spcAft>
                <a:spcPts val="800"/>
              </a:spcAft>
            </a:pPr>
            <a:r>
              <a:rPr lang="mn-M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Монгол Улсын бүс нутгийн интеграци эдийн засгийн кластер</a:t>
            </a:r>
            <a:endParaRPr lang="en-M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790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116" y="0"/>
            <a:ext cx="9691884" cy="6858000"/>
          </a:xfrm>
          <a:prstGeom prst="rect">
            <a:avLst/>
          </a:prstGeom>
        </p:spPr>
      </p:pic>
      <p:sp>
        <p:nvSpPr>
          <p:cNvPr id="5" name="Rectangle 4"/>
          <p:cNvSpPr/>
          <p:nvPr/>
        </p:nvSpPr>
        <p:spPr>
          <a:xfrm>
            <a:off x="-61362" y="2375320"/>
            <a:ext cx="2543630" cy="32316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400" b="1" i="0" u="none" strike="noStrike" kern="1200" cap="none" spc="0" normalizeH="0" baseline="0" noProof="0" dirty="0">
                <a:ln>
                  <a:noFill/>
                </a:ln>
                <a:solidFill>
                  <a:prstClr val="black"/>
                </a:solidFill>
                <a:effectLst/>
                <a:uLnTx/>
                <a:uFillTx/>
                <a:latin typeface="Calibri"/>
                <a:ea typeface="+mn-ea"/>
                <a:cs typeface="+mn-cs"/>
              </a:rPr>
              <a:t>Дэд бүтцийн босоо болон хэвтээ тэнхлэг, дэд тэнхлэг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400" b="1" i="0" u="none" strike="noStrike" kern="1200" cap="none" spc="0" normalizeH="0" baseline="0" noProof="0" dirty="0">
                <a:ln>
                  <a:noFill/>
                </a:ln>
                <a:solidFill>
                  <a:prstClr val="black"/>
                </a:solidFill>
                <a:effectLst/>
                <a:uLnTx/>
                <a:uFillTx/>
                <a:latin typeface="Calibri"/>
                <a:ea typeface="+mn-ea"/>
                <a:cs typeface="+mn-cs"/>
              </a:rPr>
              <a:t>Хөрш орнуудын ЗЗНДНэгж, гол хотууд</a:t>
            </a:r>
          </a:p>
        </p:txBody>
      </p:sp>
      <p:sp>
        <p:nvSpPr>
          <p:cNvPr id="6" name="Oval 5"/>
          <p:cNvSpPr/>
          <p:nvPr/>
        </p:nvSpPr>
        <p:spPr>
          <a:xfrm>
            <a:off x="4787287" y="1776335"/>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5032446" y="2481512"/>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5806479" y="1703527"/>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6762954" y="3210486"/>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7506457" y="1661531"/>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8503382" y="2995988"/>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9051696" y="1661531"/>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9047105" y="2592901"/>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ight Arrow 17"/>
          <p:cNvSpPr/>
          <p:nvPr/>
        </p:nvSpPr>
        <p:spPr>
          <a:xfrm rot="8757674">
            <a:off x="4451413" y="2755699"/>
            <a:ext cx="597704" cy="240729"/>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 name="Group 20"/>
          <p:cNvGrpSpPr/>
          <p:nvPr/>
        </p:nvGrpSpPr>
        <p:grpSpPr>
          <a:xfrm>
            <a:off x="2696967" y="2606258"/>
            <a:ext cx="1851760" cy="1330742"/>
            <a:chOff x="2696967" y="2606258"/>
            <a:chExt cx="1851760" cy="1330742"/>
          </a:xfrm>
        </p:grpSpPr>
        <p:sp>
          <p:nvSpPr>
            <p:cNvPr id="19" name="Oval 18"/>
            <p:cNvSpPr/>
            <p:nvPr/>
          </p:nvSpPr>
          <p:spPr>
            <a:xfrm>
              <a:off x="2696967" y="2606258"/>
              <a:ext cx="1851760" cy="1330742"/>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794515" y="2794575"/>
              <a:ext cx="171181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prstClr val="black"/>
                  </a:solidFill>
                  <a:effectLst/>
                  <a:uLnTx/>
                  <a:uFillTx/>
                  <a:latin typeface="Calibri"/>
                  <a:ea typeface="+mn-ea"/>
                  <a:cs typeface="+mn-cs"/>
                </a:rPr>
                <a:t>Хятадын Шинжиан, цаашлаад </a:t>
              </a:r>
              <a:r>
                <a:rPr kumimoji="0" lang="en-US" sz="1200" b="1" i="0" u="none" strike="noStrike" kern="1200" cap="none" spc="0" normalizeH="0" baseline="0" noProof="0" dirty="0">
                  <a:ln>
                    <a:noFill/>
                  </a:ln>
                  <a:solidFill>
                    <a:prstClr val="black"/>
                  </a:solidFill>
                  <a:effectLst/>
                  <a:uLnTx/>
                  <a:uFillTx/>
                  <a:latin typeface="Calibri"/>
                  <a:ea typeface="+mn-ea"/>
                  <a:cs typeface="+mn-cs"/>
                </a:rPr>
                <a:t>CAREC-</a:t>
              </a:r>
              <a:r>
                <a:rPr kumimoji="0" lang="mn-MN" sz="1200" b="1" i="0" u="none" strike="noStrike" kern="1200" cap="none" spc="0" normalizeH="0" baseline="0" noProof="0" dirty="0">
                  <a:ln>
                    <a:noFill/>
                  </a:ln>
                  <a:solidFill>
                    <a:prstClr val="black"/>
                  </a:solidFill>
                  <a:effectLst/>
                  <a:uLnTx/>
                  <a:uFillTx/>
                  <a:latin typeface="Calibri"/>
                  <a:ea typeface="+mn-ea"/>
                  <a:cs typeface="+mn-cs"/>
                </a:rPr>
                <a:t>ийн эдийн засгийн интеграцид нэгдэх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2" name="Group 21"/>
          <p:cNvGrpSpPr/>
          <p:nvPr/>
        </p:nvGrpSpPr>
        <p:grpSpPr>
          <a:xfrm>
            <a:off x="5341788" y="4210810"/>
            <a:ext cx="1851760" cy="915997"/>
            <a:chOff x="2696967" y="2855394"/>
            <a:chExt cx="1851760" cy="915997"/>
          </a:xfrm>
        </p:grpSpPr>
        <p:sp>
          <p:nvSpPr>
            <p:cNvPr id="23" name="Oval 22"/>
            <p:cNvSpPr/>
            <p:nvPr/>
          </p:nvSpPr>
          <p:spPr>
            <a:xfrm>
              <a:off x="2696967" y="2855394"/>
              <a:ext cx="1851760" cy="915997"/>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2788334" y="2975367"/>
              <a:ext cx="171181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200" b="1" i="1" u="none" strike="noStrike" kern="1200" cap="none" spc="0" normalizeH="0" baseline="0" noProof="0" dirty="0">
                  <a:ln>
                    <a:noFill/>
                  </a:ln>
                  <a:solidFill>
                    <a:prstClr val="black"/>
                  </a:solidFill>
                  <a:effectLst/>
                  <a:uLnTx/>
                  <a:uFillTx/>
                  <a:latin typeface="Calibri"/>
                  <a:ea typeface="+mn-ea"/>
                  <a:cs typeface="+mn-cs"/>
                </a:rPr>
                <a:t>Эх газар: </a:t>
              </a:r>
              <a:r>
                <a:rPr kumimoji="0" lang="mn-MN" sz="1200" b="1" i="0" u="none" strike="noStrike" kern="1200" cap="none" spc="0" normalizeH="0" baseline="0" noProof="0" dirty="0">
                  <a:ln>
                    <a:noFill/>
                  </a:ln>
                  <a:solidFill>
                    <a:prstClr val="black"/>
                  </a:solidFill>
                  <a:effectLst/>
                  <a:uLnTx/>
                  <a:uFillTx/>
                  <a:latin typeface="Calibri"/>
                  <a:ea typeface="+mn-ea"/>
                  <a:cs typeface="+mn-cs"/>
                </a:rPr>
                <a:t>Хятадын дундад газартай холбогдох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5" name="Right Arrow 24"/>
          <p:cNvSpPr/>
          <p:nvPr/>
        </p:nvSpPr>
        <p:spPr>
          <a:xfrm rot="6618548">
            <a:off x="6405215" y="3764681"/>
            <a:ext cx="647066" cy="253481"/>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ight Arrow 25"/>
          <p:cNvSpPr/>
          <p:nvPr/>
        </p:nvSpPr>
        <p:spPr>
          <a:xfrm rot="5562769">
            <a:off x="8452837" y="3482758"/>
            <a:ext cx="581546" cy="303135"/>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7735317" y="3945889"/>
            <a:ext cx="1851760" cy="1330742"/>
            <a:chOff x="2696967" y="2606258"/>
            <a:chExt cx="1851760" cy="1330742"/>
          </a:xfrm>
        </p:grpSpPr>
        <p:sp>
          <p:nvSpPr>
            <p:cNvPr id="28" name="Oval 27"/>
            <p:cNvSpPr/>
            <p:nvPr/>
          </p:nvSpPr>
          <p:spPr>
            <a:xfrm>
              <a:off x="2696967" y="2606258"/>
              <a:ext cx="1851760" cy="1330742"/>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2770450" y="2825077"/>
              <a:ext cx="171181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200" b="1" i="1" u="none" strike="noStrike" kern="1200" cap="none" spc="0" normalizeH="0" baseline="0" noProof="0" dirty="0">
                  <a:ln>
                    <a:noFill/>
                  </a:ln>
                  <a:solidFill>
                    <a:prstClr val="black"/>
                  </a:solidFill>
                  <a:effectLst/>
                  <a:uLnTx/>
                  <a:uFillTx/>
                  <a:latin typeface="Calibri"/>
                  <a:ea typeface="+mn-ea"/>
                  <a:cs typeface="+mn-cs"/>
                </a:rPr>
                <a:t>Эх газар, далайн боомт: </a:t>
              </a:r>
              <a:r>
                <a:rPr kumimoji="0" lang="mn-MN" sz="1200" b="1" i="0" u="none" strike="noStrike" kern="1200" cap="none" spc="0" normalizeH="0" baseline="0" noProof="0" dirty="0">
                  <a:ln>
                    <a:noFill/>
                  </a:ln>
                  <a:solidFill>
                    <a:prstClr val="black"/>
                  </a:solidFill>
                  <a:effectLst/>
                  <a:uLnTx/>
                  <a:uFillTx/>
                  <a:latin typeface="Calibri"/>
                  <a:ea typeface="+mn-ea"/>
                  <a:cs typeface="+mn-cs"/>
                </a:rPr>
                <a:t>Эдийн засгийн Зүүн болон Төвийн бүстэй холбогдох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Right Arrow 29"/>
          <p:cNvSpPr/>
          <p:nvPr/>
        </p:nvSpPr>
        <p:spPr>
          <a:xfrm rot="1566434">
            <a:off x="9456131" y="2853437"/>
            <a:ext cx="581546" cy="303135"/>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1" name="Group 30"/>
          <p:cNvGrpSpPr/>
          <p:nvPr/>
        </p:nvGrpSpPr>
        <p:grpSpPr>
          <a:xfrm>
            <a:off x="9597044" y="3018480"/>
            <a:ext cx="2502097" cy="1436426"/>
            <a:chOff x="2696967" y="2606258"/>
            <a:chExt cx="1851760" cy="1330742"/>
          </a:xfrm>
        </p:grpSpPr>
        <p:sp>
          <p:nvSpPr>
            <p:cNvPr id="32" name="Oval 31"/>
            <p:cNvSpPr/>
            <p:nvPr/>
          </p:nvSpPr>
          <p:spPr>
            <a:xfrm>
              <a:off x="2696967" y="2606258"/>
              <a:ext cx="1851760" cy="1330742"/>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2788847" y="2755400"/>
              <a:ext cx="1711815" cy="9409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200" b="1" i="1" u="none" strike="noStrike" kern="1200" cap="none" spc="0" normalizeH="0" baseline="0" noProof="0" dirty="0">
                  <a:ln>
                    <a:noFill/>
                  </a:ln>
                  <a:solidFill>
                    <a:prstClr val="black"/>
                  </a:solidFill>
                  <a:effectLst/>
                  <a:uLnTx/>
                  <a:uFillTx/>
                  <a:latin typeface="Calibri"/>
                  <a:ea typeface="+mn-ea"/>
                  <a:cs typeface="+mn-cs"/>
                </a:rPr>
                <a:t>Далайн боомт: Зүүнхойд Азийн э</a:t>
              </a:r>
              <a:r>
                <a:rPr kumimoji="0" lang="en-US" sz="1200" b="1" i="1" u="none" strike="noStrike" kern="1200" cap="none" spc="0" normalizeH="0" baseline="0" noProof="0" dirty="0">
                  <a:ln>
                    <a:noFill/>
                  </a:ln>
                  <a:solidFill>
                    <a:prstClr val="black"/>
                  </a:solidFill>
                  <a:effectLst/>
                  <a:uLnTx/>
                  <a:uFillTx/>
                  <a:latin typeface="Calibri"/>
                  <a:ea typeface="+mn-ea"/>
                  <a:cs typeface="+mn-cs"/>
                </a:rPr>
                <a:t>/</a:t>
              </a:r>
              <a:r>
                <a:rPr kumimoji="0" lang="mn-MN" sz="1200" b="1" i="1" u="none" strike="noStrike" kern="1200" cap="none" spc="0" normalizeH="0" baseline="0" noProof="0" dirty="0">
                  <a:ln>
                    <a:noFill/>
                  </a:ln>
                  <a:solidFill>
                    <a:prstClr val="black"/>
                  </a:solidFill>
                  <a:effectLst/>
                  <a:uLnTx/>
                  <a:uFillTx/>
                  <a:latin typeface="Calibri"/>
                  <a:ea typeface="+mn-ea"/>
                  <a:cs typeface="+mn-cs"/>
                </a:rPr>
                <a:t>з интеграци, Хятадын Зүүнхойд бүсээр дамжин </a:t>
              </a:r>
              <a:r>
                <a:rPr kumimoji="0" lang="mn-MN" sz="1200" b="1" i="0" u="none" strike="noStrike" kern="1200" cap="none" spc="0" normalizeH="0" baseline="0" noProof="0" dirty="0">
                  <a:ln>
                    <a:noFill/>
                  </a:ln>
                  <a:solidFill>
                    <a:prstClr val="black"/>
                  </a:solidFill>
                  <a:effectLst/>
                  <a:uLnTx/>
                  <a:uFillTx/>
                  <a:latin typeface="Calibri"/>
                  <a:ea typeface="+mn-ea"/>
                  <a:cs typeface="+mn-cs"/>
                </a:rPr>
                <a:t>далайн боомттой холбогдох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7" name="Group 36"/>
          <p:cNvGrpSpPr/>
          <p:nvPr/>
        </p:nvGrpSpPr>
        <p:grpSpPr>
          <a:xfrm>
            <a:off x="9303822" y="245465"/>
            <a:ext cx="2874389" cy="468620"/>
            <a:chOff x="9303822" y="245465"/>
            <a:chExt cx="2411797" cy="468620"/>
          </a:xfrm>
        </p:grpSpPr>
        <p:sp>
          <p:nvSpPr>
            <p:cNvPr id="34" name="Rounded Rectangle 33"/>
            <p:cNvSpPr/>
            <p:nvPr/>
          </p:nvSpPr>
          <p:spPr>
            <a:xfrm>
              <a:off x="9303822" y="245465"/>
              <a:ext cx="2411797" cy="4686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9483136" y="340441"/>
              <a:ext cx="432000" cy="324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9848949" y="295109"/>
              <a:ext cx="186667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800" b="1" i="0" u="none" strike="noStrike" kern="1200" cap="none" spc="0" normalizeH="0" baseline="0" noProof="0" dirty="0">
                  <a:ln>
                    <a:noFill/>
                  </a:ln>
                  <a:solidFill>
                    <a:prstClr val="black"/>
                  </a:solidFill>
                  <a:effectLst/>
                  <a:uLnTx/>
                  <a:uFillTx/>
                  <a:latin typeface="Calibri"/>
                  <a:ea typeface="+mn-ea"/>
                  <a:cs typeface="+mn-cs"/>
                </a:rPr>
                <a:t>Хөгжлийн гарц</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8" name="Right Arrow 37"/>
          <p:cNvSpPr/>
          <p:nvPr/>
        </p:nvSpPr>
        <p:spPr>
          <a:xfrm rot="14236924">
            <a:off x="4308150" y="1371173"/>
            <a:ext cx="597704" cy="240729"/>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p:cNvGrpSpPr/>
          <p:nvPr/>
        </p:nvGrpSpPr>
        <p:grpSpPr>
          <a:xfrm>
            <a:off x="2149664" y="-54739"/>
            <a:ext cx="2072201" cy="1330742"/>
            <a:chOff x="2617002" y="2606258"/>
            <a:chExt cx="2072201" cy="1330742"/>
          </a:xfrm>
        </p:grpSpPr>
        <p:sp>
          <p:nvSpPr>
            <p:cNvPr id="40" name="Oval 39"/>
            <p:cNvSpPr/>
            <p:nvPr/>
          </p:nvSpPr>
          <p:spPr>
            <a:xfrm>
              <a:off x="2696967" y="2606258"/>
              <a:ext cx="1851760" cy="1330742"/>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2617002" y="2787867"/>
              <a:ext cx="2072201"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100" b="1" i="0" u="none" strike="noStrike" kern="1200" cap="none" spc="0" normalizeH="0" baseline="0" noProof="0" dirty="0">
                  <a:ln>
                    <a:noFill/>
                  </a:ln>
                  <a:solidFill>
                    <a:prstClr val="black"/>
                  </a:solidFill>
                  <a:effectLst/>
                  <a:uLnTx/>
                  <a:uFillTx/>
                  <a:latin typeface="Calibri"/>
                  <a:ea typeface="+mn-ea"/>
                  <a:cs typeface="+mn-cs"/>
                </a:rPr>
                <a:t>ОХУ-ын э/з-ийн Баруун Сибирийн бүс, Алтай улс, Горно-Алтайск хот, Барнаул хотоор дамжин бүсийн төв Новосибирск, Транссибирийн тэнхлэг</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2" name="Group 41"/>
          <p:cNvGrpSpPr/>
          <p:nvPr/>
        </p:nvGrpSpPr>
        <p:grpSpPr>
          <a:xfrm>
            <a:off x="5386069" y="0"/>
            <a:ext cx="1884945" cy="1330742"/>
            <a:chOff x="2696967" y="2606258"/>
            <a:chExt cx="1851760" cy="1330742"/>
          </a:xfrm>
        </p:grpSpPr>
        <p:sp>
          <p:nvSpPr>
            <p:cNvPr id="43" name="Oval 42"/>
            <p:cNvSpPr/>
            <p:nvPr/>
          </p:nvSpPr>
          <p:spPr>
            <a:xfrm>
              <a:off x="2696967" y="2606258"/>
              <a:ext cx="1851760" cy="1330742"/>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2766230" y="2668997"/>
              <a:ext cx="174617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prstClr val="black"/>
                  </a:solidFill>
                  <a:effectLst/>
                  <a:uLnTx/>
                  <a:uFillTx/>
                  <a:latin typeface="Calibri"/>
                  <a:ea typeface="+mn-ea"/>
                  <a:cs typeface="+mn-cs"/>
                </a:rPr>
                <a:t>ОХУ-ын э/з-ийн Зүүн Сибирийн бүс, Тува улс </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mn-MN" sz="1200" b="1" i="0" u="none" strike="noStrike" kern="1200" cap="none" spc="0" normalizeH="0" baseline="0" noProof="0" dirty="0">
                  <a:ln>
                    <a:noFill/>
                  </a:ln>
                  <a:solidFill>
                    <a:prstClr val="black"/>
                  </a:solidFill>
                  <a:effectLst/>
                  <a:uLnTx/>
                  <a:uFillTx/>
                  <a:latin typeface="Calibri"/>
                  <a:ea typeface="+mn-ea"/>
                  <a:cs typeface="+mn-cs"/>
                </a:rPr>
                <a:t>Кызыл хот</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mn-MN" sz="1200" b="1" i="0" u="none" strike="noStrike" kern="1200" cap="none" spc="0" normalizeH="0" baseline="0" noProof="0" dirty="0">
                  <a:ln>
                    <a:noFill/>
                  </a:ln>
                  <a:solidFill>
                    <a:prstClr val="black"/>
                  </a:solidFill>
                  <a:effectLst/>
                  <a:uLnTx/>
                  <a:uFillTx/>
                  <a:latin typeface="Calibri"/>
                  <a:ea typeface="+mn-ea"/>
                  <a:cs typeface="+mn-cs"/>
                </a:rPr>
                <a:t>, Хакас улс </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mn-MN" sz="1200" b="1" i="0" u="none" strike="noStrike" kern="1200" cap="none" spc="0" normalizeH="0" baseline="0" noProof="0" dirty="0">
                  <a:ln>
                    <a:noFill/>
                  </a:ln>
                  <a:solidFill>
                    <a:prstClr val="black"/>
                  </a:solidFill>
                  <a:effectLst/>
                  <a:uLnTx/>
                  <a:uFillTx/>
                  <a:latin typeface="Calibri"/>
                  <a:ea typeface="+mn-ea"/>
                  <a:cs typeface="+mn-cs"/>
                </a:rPr>
                <a:t>Абакан хот</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mn-MN" sz="1200" b="1" i="0" u="none" strike="noStrike" kern="1200" cap="none" spc="0" normalizeH="0" baseline="0" noProof="0" dirty="0">
                  <a:ln>
                    <a:noFill/>
                  </a:ln>
                  <a:solidFill>
                    <a:prstClr val="black"/>
                  </a:solidFill>
                  <a:effectLst/>
                  <a:uLnTx/>
                  <a:uFillTx/>
                  <a:latin typeface="Calibri"/>
                  <a:ea typeface="+mn-ea"/>
                  <a:cs typeface="+mn-cs"/>
                </a:rPr>
                <a:t> дамжин бүсийн төв Красноярск, Транссибирийн тэнхлэг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5" name="Right Arrow 44"/>
          <p:cNvSpPr/>
          <p:nvPr/>
        </p:nvSpPr>
        <p:spPr>
          <a:xfrm rot="15290103">
            <a:off x="5795941" y="1355368"/>
            <a:ext cx="372431" cy="240729"/>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45"/>
          <p:cNvGrpSpPr/>
          <p:nvPr/>
        </p:nvGrpSpPr>
        <p:grpSpPr>
          <a:xfrm>
            <a:off x="7492745" y="-54739"/>
            <a:ext cx="1884945" cy="1330742"/>
            <a:chOff x="2696967" y="2606258"/>
            <a:chExt cx="1851760" cy="1330742"/>
          </a:xfrm>
        </p:grpSpPr>
        <p:sp>
          <p:nvSpPr>
            <p:cNvPr id="47" name="Oval 46"/>
            <p:cNvSpPr/>
            <p:nvPr/>
          </p:nvSpPr>
          <p:spPr>
            <a:xfrm>
              <a:off x="2696967" y="2606258"/>
              <a:ext cx="1851760" cy="1330742"/>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2703694" y="2795507"/>
              <a:ext cx="174617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prstClr val="black"/>
                  </a:solidFill>
                  <a:effectLst/>
                  <a:uLnTx/>
                  <a:uFillTx/>
                  <a:latin typeface="Calibri"/>
                  <a:ea typeface="+mn-ea"/>
                  <a:cs typeface="+mn-cs"/>
                </a:rPr>
                <a:t>ОХУ-ын э/з-ийн Зүүн Сибирийн бүс, Буриад улс </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mn-MN" sz="1200" b="1" i="0" u="none" strike="noStrike" kern="1200" cap="none" spc="0" normalizeH="0" baseline="0" noProof="0" dirty="0">
                  <a:ln>
                    <a:noFill/>
                  </a:ln>
                  <a:solidFill>
                    <a:prstClr val="black"/>
                  </a:solidFill>
                  <a:effectLst/>
                  <a:uLnTx/>
                  <a:uFillTx/>
                  <a:latin typeface="Calibri"/>
                  <a:ea typeface="+mn-ea"/>
                  <a:cs typeface="+mn-cs"/>
                </a:rPr>
                <a:t>Улаан-үүд хот</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mn-MN" sz="1200" b="1" i="0" u="none" strike="noStrike" kern="1200" cap="none" spc="0" normalizeH="0" baseline="0" noProof="0" dirty="0">
                  <a:ln>
                    <a:noFill/>
                  </a:ln>
                  <a:solidFill>
                    <a:prstClr val="black"/>
                  </a:solidFill>
                  <a:effectLst/>
                  <a:uLnTx/>
                  <a:uFillTx/>
                  <a:latin typeface="Calibri"/>
                  <a:ea typeface="+mn-ea"/>
                  <a:cs typeface="+mn-cs"/>
                </a:rPr>
                <a:t>, Иркутск муж дамжин Транссибирийн тэнхлэг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9" name="Right Arrow 48"/>
          <p:cNvSpPr/>
          <p:nvPr/>
        </p:nvSpPr>
        <p:spPr>
          <a:xfrm rot="14065456">
            <a:off x="7065242" y="1212518"/>
            <a:ext cx="597704" cy="240729"/>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ight Arrow 49"/>
          <p:cNvSpPr/>
          <p:nvPr/>
        </p:nvSpPr>
        <p:spPr>
          <a:xfrm>
            <a:off x="9680227" y="383698"/>
            <a:ext cx="597704" cy="240729"/>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50"/>
          <p:cNvGrpSpPr/>
          <p:nvPr/>
        </p:nvGrpSpPr>
        <p:grpSpPr>
          <a:xfrm>
            <a:off x="9727013" y="875071"/>
            <a:ext cx="1939579" cy="915436"/>
            <a:chOff x="2643295" y="2606258"/>
            <a:chExt cx="1905432" cy="1330742"/>
          </a:xfrm>
        </p:grpSpPr>
        <p:sp>
          <p:nvSpPr>
            <p:cNvPr id="52" name="Oval 51"/>
            <p:cNvSpPr/>
            <p:nvPr/>
          </p:nvSpPr>
          <p:spPr>
            <a:xfrm>
              <a:off x="2696967" y="2606258"/>
              <a:ext cx="1851760" cy="1330742"/>
            </a:xfrm>
            <a:prstGeom prst="ellipse">
              <a:avLst/>
            </a:prstGeom>
            <a:solidFill>
              <a:schemeClr val="bg1">
                <a:alpha val="7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2643295" y="2708403"/>
              <a:ext cx="1889052" cy="12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prstClr val="black"/>
                  </a:solidFill>
                  <a:effectLst/>
                  <a:uLnTx/>
                  <a:uFillTx/>
                  <a:latin typeface="Calibri"/>
                  <a:ea typeface="+mn-ea"/>
                  <a:cs typeface="+mn-cs"/>
                </a:rPr>
                <a:t>ОХУ-ийн э/з-ийн Алс дорнод бүс, Транссибирийн тэнхлэг, ЗХА, далайн боомт</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4" name="Right Arrow 53"/>
          <p:cNvSpPr/>
          <p:nvPr/>
        </p:nvSpPr>
        <p:spPr>
          <a:xfrm rot="14397132">
            <a:off x="8810943" y="1257442"/>
            <a:ext cx="501783" cy="307548"/>
          </a:xfrm>
          <a:prstGeom prst="rightArrow">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125730" y="746018"/>
            <a:ext cx="217967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400" b="1" i="0" u="none" strike="noStrike" kern="1200" cap="none" spc="0" normalizeH="0" baseline="0" noProof="0" dirty="0">
                <a:ln>
                  <a:noFill/>
                </a:ln>
                <a:solidFill>
                  <a:srgbClr val="FF0000"/>
                </a:solidFill>
                <a:effectLst/>
                <a:uLnTx/>
                <a:uFillTx/>
                <a:latin typeface="Calibri"/>
                <a:ea typeface="+mn-ea"/>
                <a:cs typeface="+mn-cs"/>
              </a:rPr>
              <a:t>Засаг захиргаа, нутаг дэвсгэрийн нэгжийн хувьд</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687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arn(inVertical)">
                                      <p:cBhvr>
                                        <p:cTn id="53" dur="500"/>
                                        <p:tgtEl>
                                          <p:spTgt spid="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par>
                                <p:cTn id="60" presetID="16" presetClass="entr" presetSubtype="21"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barn(inVertical)">
                                      <p:cBhvr>
                                        <p:cTn id="70" dur="500"/>
                                        <p:tgtEl>
                                          <p:spTgt spid="49"/>
                                        </p:tgtEl>
                                      </p:cBhvr>
                                    </p:animEffect>
                                  </p:childTnLst>
                                </p:cTn>
                              </p:par>
                              <p:par>
                                <p:cTn id="71" presetID="16" presetClass="entr" presetSubtype="21"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arn(inVertical)">
                                      <p:cBhvr>
                                        <p:cTn id="73" dur="500"/>
                                        <p:tgtEl>
                                          <p:spTgt spid="2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barn(inVertical)">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barn(inVertical)">
                                      <p:cBhvr>
                                        <p:cTn id="81" dur="500"/>
                                        <p:tgtEl>
                                          <p:spTgt spid="5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par>
                                <p:cTn id="85" presetID="16" presetClass="entr" presetSubtype="21"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arn(inVertical)">
                                      <p:cBhvr>
                                        <p:cTn id="87" dur="500"/>
                                        <p:tgtEl>
                                          <p:spTgt spid="31"/>
                                        </p:tgtEl>
                                      </p:cBhvr>
                                    </p:animEffect>
                                  </p:childTnLst>
                                </p:cTn>
                              </p:par>
                              <p:par>
                                <p:cTn id="88" presetID="16" presetClass="entr" presetSubtype="21" fill="hold"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barn(inVertical)">
                                      <p:cBhvr>
                                        <p:cTn id="9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8" grpId="0" animBg="1"/>
      <p:bldP spid="25" grpId="0" animBg="1"/>
      <p:bldP spid="26" grpId="0" animBg="1"/>
      <p:bldP spid="30" grpId="0" animBg="1"/>
      <p:bldP spid="38" grpId="0" animBg="1"/>
      <p:bldP spid="45" grpId="0" animBg="1"/>
      <p:bldP spid="49" grpId="0" animBg="1"/>
      <p:bldP spid="50"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982200" y="3949100"/>
            <a:ext cx="207613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Calibri"/>
                <a:ea typeface="+mn-ea"/>
                <a:cs typeface="+mn-cs"/>
              </a:rPr>
              <a:t>Шинэ сэргэлтийн бодлого</a:t>
            </a:r>
            <a:r>
              <a:rPr kumimoji="0" lang="mn-MN" sz="1200" b="0" i="0" u="none" strike="noStrike" kern="1200" cap="none" spc="0" normalizeH="0" baseline="0" noProof="0" dirty="0">
                <a:ln>
                  <a:noFill/>
                </a:ln>
                <a:solidFill>
                  <a:srgbClr val="000000"/>
                </a:solidFill>
                <a:effectLst/>
                <a:uLnTx/>
                <a:uFillTx/>
                <a:latin typeface="Calibri"/>
                <a:ea typeface="+mn-ea"/>
                <a:cs typeface="+mn-cs"/>
              </a:rPr>
              <a:t>, </a:t>
            </a:r>
            <a:r>
              <a:rPr kumimoji="0" lang="mn-MN" sz="1000" b="0" i="1" u="none" strike="noStrike" kern="1200" cap="none" spc="0" normalizeH="0" baseline="0" noProof="0" dirty="0">
                <a:ln>
                  <a:noFill/>
                </a:ln>
                <a:solidFill>
                  <a:srgbClr val="000000"/>
                </a:solidFill>
                <a:effectLst/>
                <a:uLnTx/>
                <a:uFillTx/>
                <a:latin typeface="Calibri"/>
                <a:ea typeface="+mn-ea"/>
                <a:cs typeface="+mn-cs"/>
              </a:rPr>
              <a:t>УИХ-ын 2021 оны 106-р тогтоол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0" i="0" u="none" strike="noStrike" kern="1200" cap="none" spc="0" normalizeH="0" baseline="0" noProof="0" dirty="0">
                <a:ln>
                  <a:noFill/>
                </a:ln>
                <a:solidFill>
                  <a:srgbClr val="000000"/>
                </a:solidFill>
                <a:effectLst/>
                <a:uLnTx/>
                <a:uFillTx/>
                <a:latin typeface="Calibri"/>
                <a:ea typeface="+mn-ea"/>
                <a:cs typeface="+mn-cs"/>
              </a:rPr>
              <a:t>1.4.2. Зарим боомтыг түшиглэн хил орчмын аялал жуулчлалыг хөгжүүлэх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200" b="0" i="0" u="none" strike="noStrike" kern="1200" cap="none" spc="0" normalizeH="0" baseline="0" noProof="0" dirty="0">
                <a:ln>
                  <a:noFill/>
                </a:ln>
                <a:solidFill>
                  <a:srgbClr val="FF0000"/>
                </a:solidFill>
                <a:effectLst/>
                <a:uLnTx/>
                <a:uFillTx/>
                <a:latin typeface="Calibri"/>
                <a:ea typeface="+mn-ea"/>
                <a:cs typeface="+mn-cs"/>
              </a:rPr>
              <a:t>6 боомтыг аялал жуулчлалын боомт болгон хөгжүүлж</a:t>
            </a:r>
            <a:r>
              <a:rPr kumimoji="0" lang="mn-MN" sz="1200" b="0" i="0" u="none" strike="noStrike" kern="1200" cap="none" spc="0" normalizeH="0" baseline="0" noProof="0" dirty="0">
                <a:ln>
                  <a:noFill/>
                </a:ln>
                <a:solidFill>
                  <a:srgbClr val="000000"/>
                </a:solidFill>
                <a:effectLst/>
                <a:uLnTx/>
                <a:uFillTx/>
                <a:latin typeface="Calibri"/>
                <a:ea typeface="+mn-ea"/>
                <a:cs typeface="+mn-cs"/>
              </a:rPr>
              <a:t>, боомтын зэрэглэлийг нэмэгдүүлсэн байна.</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9982201" y="2303879"/>
            <a:ext cx="207613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prstClr val="black"/>
                </a:solidFill>
                <a:effectLst/>
                <a:uLnTx/>
                <a:uFillTx/>
                <a:latin typeface="Calibri"/>
                <a:ea typeface="Times New Roman" panose="02020603050405020304" pitchFamily="18" charset="0"/>
              </a:rPr>
              <a:t>Алсын хараа 2050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3.Үндэсний </a:t>
            </a:r>
            <a:r>
              <a:rPr kumimoji="0" lang="en-US" sz="1200" b="0" i="0" u="none" strike="noStrike" kern="1200" cap="none" spc="0" normalizeH="0" baseline="0" noProof="0" dirty="0" err="1">
                <a:ln>
                  <a:noFill/>
                </a:ln>
                <a:solidFill>
                  <a:prstClr val="black"/>
                </a:solidFill>
                <a:effectLst/>
                <a:uLnTx/>
                <a:uFillTx/>
                <a:latin typeface="Calibri"/>
                <a:ea typeface="Verdana" panose="020B0604030504040204" pitchFamily="34" charset="0"/>
                <a:cs typeface="Times New Roman" panose="02020603050405020304" pitchFamily="18" charset="0"/>
              </a:rPr>
              <a:t>онцлог</a:t>
            </a: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Calibri"/>
                <a:ea typeface="Verdana" panose="020B0604030504040204" pitchFamily="34" charset="0"/>
                <a:cs typeface="Times New Roman" panose="02020603050405020304" pitchFamily="18" charset="0"/>
              </a:rPr>
              <a:t>бүхий</a:t>
            </a: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Calibri"/>
                <a:ea typeface="Verdana" panose="020B0604030504040204" pitchFamily="34" charset="0"/>
                <a:cs typeface="Times New Roman" panose="02020603050405020304" pitchFamily="18" charset="0"/>
              </a:rPr>
              <a:t>аялал</a:t>
            </a: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Calibri"/>
                <a:ea typeface="Verdana" panose="020B0604030504040204" pitchFamily="34" charset="0"/>
                <a:cs typeface="Times New Roman" panose="02020603050405020304" pitchFamily="18" charset="0"/>
              </a:rPr>
              <a:t>жуулчлалыг</a:t>
            </a: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Calibri"/>
                <a:ea typeface="Verdana" panose="020B0604030504040204" pitchFamily="34" charset="0"/>
                <a:cs typeface="Times New Roman" panose="02020603050405020304" pitchFamily="18" charset="0"/>
              </a:rPr>
              <a:t>хөгжүүлж</a:t>
            </a: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олон</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улсын</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аялал</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жуулчлалын</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зах</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зээлд</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өрсөлдөх</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FF0000"/>
                </a:solidFill>
                <a:effectLst/>
                <a:uLnTx/>
                <a:uFillTx/>
                <a:latin typeface="Calibri"/>
                <a:ea typeface="Verdana" panose="020B0604030504040204" pitchFamily="34" charset="0"/>
                <a:cs typeface="Times New Roman" panose="02020603050405020304" pitchFamily="18" charset="0"/>
              </a:rPr>
              <a:t>чадвар</a:t>
            </a:r>
            <a:r>
              <a:rPr kumimoji="0" lang="en-US" sz="1200" b="0"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Calibri"/>
                <a:ea typeface="Verdana" panose="020B0604030504040204" pitchFamily="34" charset="0"/>
                <a:cs typeface="Times New Roman" panose="02020603050405020304" pitchFamily="18" charset="0"/>
              </a:rPr>
              <a:t>дээшилсэн</a:t>
            </a: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Calibri"/>
                <a:ea typeface="Verdana" panose="020B0604030504040204" pitchFamily="34" charset="0"/>
                <a:cs typeface="Times New Roman" panose="02020603050405020304" pitchFamily="18" charset="0"/>
              </a:rPr>
              <a:t>байна</a:t>
            </a:r>
            <a:r>
              <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Calibri"/>
            </a:endParaRPr>
          </a:p>
        </p:txBody>
      </p:sp>
      <p:sp>
        <p:nvSpPr>
          <p:cNvPr id="8" name="Rectangle 7"/>
          <p:cNvSpPr/>
          <p:nvPr/>
        </p:nvSpPr>
        <p:spPr>
          <a:xfrm>
            <a:off x="9982200" y="517536"/>
            <a:ext cx="2076130"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Аялал жуулчлалын кластер бүсчлэл, хот, тээврийн дэд бүтцийн тэнхлэг, боомт, логистик зэрэгт үндэслэн </a:t>
            </a:r>
            <a:r>
              <a:rPr kumimoji="0" lang="mn-MN" sz="1400" b="1" i="0" u="none" strike="noStrike" kern="1200" cap="none" spc="0" normalizeH="0" baseline="0" noProof="0" dirty="0">
                <a:ln>
                  <a:noFill/>
                </a:ln>
                <a:solidFill>
                  <a:srgbClr val="0070C0"/>
                </a:solidFill>
                <a:effectLst/>
                <a:uLnTx/>
                <a:uFillTx/>
                <a:latin typeface="Calibri"/>
                <a:ea typeface="Verdana" panose="020B0604030504040204" pitchFamily="34" charset="0"/>
                <a:cs typeface="Times New Roman" panose="02020603050405020304" pitchFamily="18" charset="0"/>
              </a:rPr>
              <a:t>Хил дамнасан аялал жуулчлалын </a:t>
            </a:r>
            <a:r>
              <a:rPr kumimoji="0" lang="mn-MN" sz="1400" b="1"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9 </a:t>
            </a:r>
            <a:r>
              <a:rPr lang="mn-MN" sz="1400" b="1" dirty="0">
                <a:solidFill>
                  <a:srgbClr val="0070C0"/>
                </a:solidFill>
                <a:latin typeface="Calibri"/>
                <a:ea typeface="Verdana" panose="020B0604030504040204" pitchFamily="34" charset="0"/>
                <a:cs typeface="Times New Roman" panose="02020603050405020304" pitchFamily="18" charset="0"/>
              </a:rPr>
              <a:t>цикл коридор</a:t>
            </a:r>
            <a:r>
              <a:rPr kumimoji="0" lang="mn-MN" sz="1200" b="1"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r>
              <a:rPr kumimoji="0" lang="mn-MN"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санал болгож байна.</a:t>
            </a:r>
            <a:endParaRPr kumimoji="0" lang="en-US"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pic>
        <p:nvPicPr>
          <p:cNvPr id="19" name="Content Placeholder 3">
            <a:extLst>
              <a:ext uri="{FF2B5EF4-FFF2-40B4-BE49-F238E27FC236}">
                <a16:creationId xmlns:a16="http://schemas.microsoft.com/office/drawing/2014/main" id="{A1559B7E-4C71-4253-B132-8B9258009092}"/>
              </a:ext>
            </a:extLst>
          </p:cNvPr>
          <p:cNvPicPr>
            <a:picLocks noChangeAspect="1"/>
          </p:cNvPicPr>
          <p:nvPr/>
        </p:nvPicPr>
        <p:blipFill rotWithShape="1">
          <a:blip r:embed="rId3">
            <a:extLst>
              <a:ext uri="{28A0092B-C50C-407E-A947-70E740481C1C}">
                <a14:useLocalDpi xmlns:a14="http://schemas.microsoft.com/office/drawing/2010/main" val="0"/>
              </a:ext>
            </a:extLst>
          </a:blip>
          <a:srcRect l="3482" t="3846" r="2226" b="5341"/>
          <a:stretch/>
        </p:blipFill>
        <p:spPr>
          <a:xfrm>
            <a:off x="6562" y="136279"/>
            <a:ext cx="9863168" cy="6721721"/>
          </a:xfrm>
          <a:prstGeom prst="rect">
            <a:avLst/>
          </a:prstGeom>
        </p:spPr>
      </p:pic>
      <p:sp>
        <p:nvSpPr>
          <p:cNvPr id="21" name="TextBox 20">
            <a:extLst>
              <a:ext uri="{FF2B5EF4-FFF2-40B4-BE49-F238E27FC236}">
                <a16:creationId xmlns:a16="http://schemas.microsoft.com/office/drawing/2014/main" id="{314C816C-482A-453D-9A02-4BF730DF5ECA}"/>
              </a:ext>
            </a:extLst>
          </p:cNvPr>
          <p:cNvSpPr txBox="1"/>
          <p:nvPr/>
        </p:nvSpPr>
        <p:spPr>
          <a:xfrm>
            <a:off x="1270000" y="332870"/>
            <a:ext cx="6096000" cy="400110"/>
          </a:xfrm>
          <a:prstGeom prst="rect">
            <a:avLst/>
          </a:prstGeom>
          <a:noFill/>
        </p:spPr>
        <p:txBody>
          <a:bodyPr wrap="square">
            <a:spAutoFit/>
          </a:bodyPr>
          <a:lstStyle/>
          <a:p>
            <a:r>
              <a:rPr kumimoji="0" lang="mn-MN" sz="2000" b="1" i="0" u="none" strike="noStrike" kern="1200" cap="none" spc="0" normalizeH="0" baseline="0" noProof="0" dirty="0">
                <a:ln>
                  <a:noFill/>
                </a:ln>
                <a:solidFill>
                  <a:srgbClr val="0070C0"/>
                </a:solidFill>
                <a:effectLst/>
                <a:uLnTx/>
                <a:uFillTx/>
                <a:latin typeface="Calibri"/>
                <a:ea typeface="Verdana" panose="020B0604030504040204" pitchFamily="34" charset="0"/>
                <a:cs typeface="Times New Roman" panose="02020603050405020304" pitchFamily="18" charset="0"/>
              </a:rPr>
              <a:t>Хил дамнасан аялал жуулчлалын </a:t>
            </a:r>
            <a:r>
              <a:rPr kumimoji="0" lang="mn-MN" sz="2000" b="1"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7 </a:t>
            </a:r>
            <a:r>
              <a:rPr lang="mn-MN" sz="2000" b="1" dirty="0">
                <a:solidFill>
                  <a:srgbClr val="0070C0"/>
                </a:solidFill>
                <a:latin typeface="Calibri"/>
                <a:ea typeface="Verdana" panose="020B0604030504040204" pitchFamily="34" charset="0"/>
                <a:cs typeface="Times New Roman" panose="02020603050405020304" pitchFamily="18" charset="0"/>
              </a:rPr>
              <a:t>цикл коридор</a:t>
            </a:r>
            <a:r>
              <a:rPr kumimoji="0" lang="mn-MN" b="1" i="0" u="none" strike="noStrike" kern="1200" cap="none" spc="0" normalizeH="0" baseline="0" noProof="0" dirty="0">
                <a:ln>
                  <a:noFill/>
                </a:ln>
                <a:solidFill>
                  <a:srgbClr val="FF0000"/>
                </a:solidFill>
                <a:effectLst/>
                <a:uLnTx/>
                <a:uFillTx/>
                <a:latin typeface="Calibri"/>
                <a:ea typeface="Verdana" panose="020B0604030504040204" pitchFamily="34" charset="0"/>
                <a:cs typeface="Times New Roman" panose="02020603050405020304" pitchFamily="18" charset="0"/>
              </a:rPr>
              <a:t> </a:t>
            </a:r>
            <a:endParaRPr lang="en-US" sz="2000" dirty="0"/>
          </a:p>
        </p:txBody>
      </p:sp>
      <p:sp>
        <p:nvSpPr>
          <p:cNvPr id="22" name="TextBox 21">
            <a:extLst>
              <a:ext uri="{FF2B5EF4-FFF2-40B4-BE49-F238E27FC236}">
                <a16:creationId xmlns:a16="http://schemas.microsoft.com/office/drawing/2014/main" id="{9DFDCDF3-6396-44B7-8218-0DF525FF32D6}"/>
              </a:ext>
            </a:extLst>
          </p:cNvPr>
          <p:cNvSpPr txBox="1"/>
          <p:nvPr/>
        </p:nvSpPr>
        <p:spPr>
          <a:xfrm>
            <a:off x="9525000" y="6117542"/>
            <a:ext cx="2667000" cy="553998"/>
          </a:xfrm>
          <a:prstGeom prst="rect">
            <a:avLst/>
          </a:prstGeom>
          <a:noFill/>
        </p:spPr>
        <p:txBody>
          <a:bodyPr wrap="square">
            <a:spAutoFit/>
          </a:bodyPr>
          <a:lstStyle/>
          <a:p>
            <a:pPr algn="r"/>
            <a:r>
              <a:rPr kumimoji="0" lang="mn-MN" sz="1000" b="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Боловсруулсан: М.Алтанбагана, Б.Нацагсүрэн, Г.Урантамир. 2023.  ШУА-ийн Газарзүй, геоэкологийн хүрээлэн.</a:t>
            </a:r>
            <a:endParaRPr lang="en-US" sz="1000" i="1" dirty="0"/>
          </a:p>
        </p:txBody>
      </p:sp>
      <p:grpSp>
        <p:nvGrpSpPr>
          <p:cNvPr id="41" name="Group 40">
            <a:extLst>
              <a:ext uri="{FF2B5EF4-FFF2-40B4-BE49-F238E27FC236}">
                <a16:creationId xmlns:a16="http://schemas.microsoft.com/office/drawing/2014/main" id="{D80EC8D8-43F5-4A94-9DAB-07D03C8297E0}"/>
              </a:ext>
            </a:extLst>
          </p:cNvPr>
          <p:cNvGrpSpPr/>
          <p:nvPr/>
        </p:nvGrpSpPr>
        <p:grpSpPr>
          <a:xfrm>
            <a:off x="1911210" y="2721128"/>
            <a:ext cx="411060" cy="402672"/>
            <a:chOff x="9833558" y="2446177"/>
            <a:chExt cx="411060" cy="402672"/>
          </a:xfrm>
        </p:grpSpPr>
        <p:sp>
          <p:nvSpPr>
            <p:cNvPr id="42" name="Oval 41">
              <a:extLst>
                <a:ext uri="{FF2B5EF4-FFF2-40B4-BE49-F238E27FC236}">
                  <a16:creationId xmlns:a16="http://schemas.microsoft.com/office/drawing/2014/main" id="{9CABEF5B-843A-4187-85E4-94B9FC1C16A6}"/>
                </a:ext>
              </a:extLst>
            </p:cNvPr>
            <p:cNvSpPr/>
            <p:nvPr/>
          </p:nvSpPr>
          <p:spPr>
            <a:xfrm>
              <a:off x="9833558" y="2446177"/>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B5F6EF6A-25EE-4119-8675-751CB92980D8}"/>
                </a:ext>
              </a:extLst>
            </p:cNvPr>
            <p:cNvSpPr/>
            <p:nvPr/>
          </p:nvSpPr>
          <p:spPr>
            <a:xfrm>
              <a:off x="9892281" y="2511084"/>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3898AA3F-294D-4228-A845-3DA3D762B1A8}"/>
              </a:ext>
            </a:extLst>
          </p:cNvPr>
          <p:cNvGrpSpPr/>
          <p:nvPr/>
        </p:nvGrpSpPr>
        <p:grpSpPr>
          <a:xfrm>
            <a:off x="2786058" y="991638"/>
            <a:ext cx="411060" cy="402672"/>
            <a:chOff x="10157625" y="3036727"/>
            <a:chExt cx="411060" cy="402672"/>
          </a:xfrm>
        </p:grpSpPr>
        <p:sp>
          <p:nvSpPr>
            <p:cNvPr id="45" name="Oval 44">
              <a:extLst>
                <a:ext uri="{FF2B5EF4-FFF2-40B4-BE49-F238E27FC236}">
                  <a16:creationId xmlns:a16="http://schemas.microsoft.com/office/drawing/2014/main" id="{63FCB6F0-6E13-4C51-9490-668FEE6A78A2}"/>
                </a:ext>
              </a:extLst>
            </p:cNvPr>
            <p:cNvSpPr/>
            <p:nvPr/>
          </p:nvSpPr>
          <p:spPr>
            <a:xfrm>
              <a:off x="10157625" y="3036727"/>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9E1DF3B7-27B7-45E6-A49A-038DEC4D2AA0}"/>
                </a:ext>
              </a:extLst>
            </p:cNvPr>
            <p:cNvSpPr/>
            <p:nvPr/>
          </p:nvSpPr>
          <p:spPr>
            <a:xfrm>
              <a:off x="10216348" y="3101634"/>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246D4A34-ACD0-43A3-8C8B-8709C3C599EB}"/>
              </a:ext>
            </a:extLst>
          </p:cNvPr>
          <p:cNvGrpSpPr/>
          <p:nvPr/>
        </p:nvGrpSpPr>
        <p:grpSpPr>
          <a:xfrm>
            <a:off x="2509811" y="1901207"/>
            <a:ext cx="411060" cy="402672"/>
            <a:chOff x="10613818" y="2258299"/>
            <a:chExt cx="411060" cy="402672"/>
          </a:xfrm>
        </p:grpSpPr>
        <p:sp>
          <p:nvSpPr>
            <p:cNvPr id="48" name="Oval 47">
              <a:extLst>
                <a:ext uri="{FF2B5EF4-FFF2-40B4-BE49-F238E27FC236}">
                  <a16:creationId xmlns:a16="http://schemas.microsoft.com/office/drawing/2014/main" id="{DC3F4C61-0351-42D8-B909-D150358DC4BC}"/>
                </a:ext>
              </a:extLst>
            </p:cNvPr>
            <p:cNvSpPr/>
            <p:nvPr/>
          </p:nvSpPr>
          <p:spPr>
            <a:xfrm>
              <a:off x="10613818" y="2258299"/>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E5AA06FF-18BC-4A54-A741-EF0F8540618C}"/>
                </a:ext>
              </a:extLst>
            </p:cNvPr>
            <p:cNvSpPr/>
            <p:nvPr/>
          </p:nvSpPr>
          <p:spPr>
            <a:xfrm>
              <a:off x="10672541" y="2323206"/>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0" name="Group 49">
            <a:extLst>
              <a:ext uri="{FF2B5EF4-FFF2-40B4-BE49-F238E27FC236}">
                <a16:creationId xmlns:a16="http://schemas.microsoft.com/office/drawing/2014/main" id="{523A74D3-4116-41EE-92AD-464A4808E3C5}"/>
              </a:ext>
            </a:extLst>
          </p:cNvPr>
          <p:cNvGrpSpPr/>
          <p:nvPr/>
        </p:nvGrpSpPr>
        <p:grpSpPr>
          <a:xfrm>
            <a:off x="4634864" y="2318159"/>
            <a:ext cx="411060" cy="402672"/>
            <a:chOff x="10937885" y="2848849"/>
            <a:chExt cx="411060" cy="402672"/>
          </a:xfrm>
        </p:grpSpPr>
        <p:sp>
          <p:nvSpPr>
            <p:cNvPr id="51" name="Oval 50">
              <a:extLst>
                <a:ext uri="{FF2B5EF4-FFF2-40B4-BE49-F238E27FC236}">
                  <a16:creationId xmlns:a16="http://schemas.microsoft.com/office/drawing/2014/main" id="{4E16D898-74FD-41AF-8138-BD4A5D647367}"/>
                </a:ext>
              </a:extLst>
            </p:cNvPr>
            <p:cNvSpPr/>
            <p:nvPr/>
          </p:nvSpPr>
          <p:spPr>
            <a:xfrm>
              <a:off x="10937885" y="2848849"/>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CA37AADF-50D9-4693-861F-D0C76711B0BD}"/>
                </a:ext>
              </a:extLst>
            </p:cNvPr>
            <p:cNvSpPr/>
            <p:nvPr/>
          </p:nvSpPr>
          <p:spPr>
            <a:xfrm>
              <a:off x="10996608" y="2913756"/>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3" name="Oval 52">
            <a:extLst>
              <a:ext uri="{FF2B5EF4-FFF2-40B4-BE49-F238E27FC236}">
                <a16:creationId xmlns:a16="http://schemas.microsoft.com/office/drawing/2014/main" id="{A9312F7F-F823-4E45-911E-F656C538B5D6}"/>
              </a:ext>
            </a:extLst>
          </p:cNvPr>
          <p:cNvSpPr/>
          <p:nvPr/>
        </p:nvSpPr>
        <p:spPr>
          <a:xfrm>
            <a:off x="6775871" y="1957571"/>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208D7AF0-C834-464B-BCFB-1E52CF2AE09B}"/>
              </a:ext>
            </a:extLst>
          </p:cNvPr>
          <p:cNvSpPr/>
          <p:nvPr/>
        </p:nvSpPr>
        <p:spPr>
          <a:xfrm>
            <a:off x="6834594" y="2022478"/>
            <a:ext cx="26962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Oval 54">
            <a:extLst>
              <a:ext uri="{FF2B5EF4-FFF2-40B4-BE49-F238E27FC236}">
                <a16:creationId xmlns:a16="http://schemas.microsoft.com/office/drawing/2014/main" id="{E330D0B9-1E86-411A-A7DC-EEFEA831BB33}"/>
              </a:ext>
            </a:extLst>
          </p:cNvPr>
          <p:cNvSpPr/>
          <p:nvPr/>
        </p:nvSpPr>
        <p:spPr>
          <a:xfrm>
            <a:off x="7512877" y="3485467"/>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75F9145A-5D2E-4C06-8CAA-40ABC8F59B65}"/>
              </a:ext>
            </a:extLst>
          </p:cNvPr>
          <p:cNvSpPr/>
          <p:nvPr/>
        </p:nvSpPr>
        <p:spPr>
          <a:xfrm>
            <a:off x="7571600" y="3550374"/>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Oval 56">
            <a:extLst>
              <a:ext uri="{FF2B5EF4-FFF2-40B4-BE49-F238E27FC236}">
                <a16:creationId xmlns:a16="http://schemas.microsoft.com/office/drawing/2014/main" id="{29F3C766-8449-4BEE-8533-A3866AAAA177}"/>
              </a:ext>
            </a:extLst>
          </p:cNvPr>
          <p:cNvSpPr/>
          <p:nvPr/>
        </p:nvSpPr>
        <p:spPr>
          <a:xfrm>
            <a:off x="7378064" y="2765104"/>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0CD37318-5E7D-43B7-A2AC-0F4DCE4C38F2}"/>
              </a:ext>
            </a:extLst>
          </p:cNvPr>
          <p:cNvSpPr/>
          <p:nvPr/>
        </p:nvSpPr>
        <p:spPr>
          <a:xfrm>
            <a:off x="7436787" y="2830011"/>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Oval 58">
            <a:extLst>
              <a:ext uri="{FF2B5EF4-FFF2-40B4-BE49-F238E27FC236}">
                <a16:creationId xmlns:a16="http://schemas.microsoft.com/office/drawing/2014/main" id="{055FD1B6-D36C-4FAE-9D36-F710D15404A3}"/>
              </a:ext>
            </a:extLst>
          </p:cNvPr>
          <p:cNvSpPr/>
          <p:nvPr/>
        </p:nvSpPr>
        <p:spPr>
          <a:xfrm>
            <a:off x="5767651" y="4186239"/>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0A01569C-F0EA-4ADA-BFF8-86F0AF05BFFC}"/>
              </a:ext>
            </a:extLst>
          </p:cNvPr>
          <p:cNvSpPr/>
          <p:nvPr/>
        </p:nvSpPr>
        <p:spPr>
          <a:xfrm>
            <a:off x="5826374" y="4251146"/>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1" name="Group 60">
            <a:extLst>
              <a:ext uri="{FF2B5EF4-FFF2-40B4-BE49-F238E27FC236}">
                <a16:creationId xmlns:a16="http://schemas.microsoft.com/office/drawing/2014/main" id="{068B6C72-98BA-4DC2-802B-1EFC38CCDED4}"/>
              </a:ext>
            </a:extLst>
          </p:cNvPr>
          <p:cNvGrpSpPr/>
          <p:nvPr/>
        </p:nvGrpSpPr>
        <p:grpSpPr>
          <a:xfrm>
            <a:off x="4622870" y="4895397"/>
            <a:ext cx="411060" cy="402672"/>
            <a:chOff x="10937885" y="2848849"/>
            <a:chExt cx="411060" cy="402672"/>
          </a:xfrm>
        </p:grpSpPr>
        <p:sp>
          <p:nvSpPr>
            <p:cNvPr id="62" name="Oval 61">
              <a:extLst>
                <a:ext uri="{FF2B5EF4-FFF2-40B4-BE49-F238E27FC236}">
                  <a16:creationId xmlns:a16="http://schemas.microsoft.com/office/drawing/2014/main" id="{EC56E790-6611-486D-99A3-BE304A0DF283}"/>
                </a:ext>
              </a:extLst>
            </p:cNvPr>
            <p:cNvSpPr/>
            <p:nvPr/>
          </p:nvSpPr>
          <p:spPr>
            <a:xfrm>
              <a:off x="10937885" y="2848849"/>
              <a:ext cx="411060" cy="4026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2DC76DCB-DE95-492C-9268-BDAF4ADDCE92}"/>
                </a:ext>
              </a:extLst>
            </p:cNvPr>
            <p:cNvSpPr/>
            <p:nvPr/>
          </p:nvSpPr>
          <p:spPr>
            <a:xfrm>
              <a:off x="10996608" y="2913756"/>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5" name="Oval 64">
            <a:extLst>
              <a:ext uri="{FF2B5EF4-FFF2-40B4-BE49-F238E27FC236}">
                <a16:creationId xmlns:a16="http://schemas.microsoft.com/office/drawing/2014/main" id="{0F6CEAC0-6C36-456D-9CB8-447E52F1EBD7}"/>
              </a:ext>
            </a:extLst>
          </p:cNvPr>
          <p:cNvSpPr/>
          <p:nvPr/>
        </p:nvSpPr>
        <p:spPr>
          <a:xfrm>
            <a:off x="4440136" y="5792284"/>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26DB0C3-7613-455F-BD9D-407296CAC351}"/>
              </a:ext>
            </a:extLst>
          </p:cNvPr>
          <p:cNvSpPr/>
          <p:nvPr/>
        </p:nvSpPr>
        <p:spPr>
          <a:xfrm>
            <a:off x="4671102" y="4020260"/>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A594B85-2099-4E80-AA88-AD2F1C5F8F0C}"/>
              </a:ext>
            </a:extLst>
          </p:cNvPr>
          <p:cNvSpPr/>
          <p:nvPr/>
        </p:nvSpPr>
        <p:spPr>
          <a:xfrm>
            <a:off x="1783197" y="3643218"/>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7F6F7F9-B036-4DB6-8CDE-1FF874DCBC22}"/>
              </a:ext>
            </a:extLst>
          </p:cNvPr>
          <p:cNvSpPr/>
          <p:nvPr/>
        </p:nvSpPr>
        <p:spPr>
          <a:xfrm>
            <a:off x="2745774" y="2810776"/>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BC6B154-7643-4117-94FE-67E01F035676}"/>
              </a:ext>
            </a:extLst>
          </p:cNvPr>
          <p:cNvSpPr/>
          <p:nvPr/>
        </p:nvSpPr>
        <p:spPr>
          <a:xfrm>
            <a:off x="911358" y="2544261"/>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85BDC7A-68E0-4466-9A34-4CD5C704805C}"/>
              </a:ext>
            </a:extLst>
          </p:cNvPr>
          <p:cNvSpPr/>
          <p:nvPr/>
        </p:nvSpPr>
        <p:spPr>
          <a:xfrm>
            <a:off x="1775478" y="909294"/>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30CA4A0-F645-49BE-BB17-D0DA57A796BF}"/>
              </a:ext>
            </a:extLst>
          </p:cNvPr>
          <p:cNvSpPr/>
          <p:nvPr/>
        </p:nvSpPr>
        <p:spPr>
          <a:xfrm>
            <a:off x="2242767" y="764016"/>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AB3C13C-F60B-4C97-8FA1-0523600126A1}"/>
              </a:ext>
            </a:extLst>
          </p:cNvPr>
          <p:cNvSpPr/>
          <p:nvPr/>
        </p:nvSpPr>
        <p:spPr>
          <a:xfrm>
            <a:off x="3574755" y="2953651"/>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2BF0C8D-3DF6-4BF1-8807-D9089374FB25}"/>
              </a:ext>
            </a:extLst>
          </p:cNvPr>
          <p:cNvSpPr/>
          <p:nvPr/>
        </p:nvSpPr>
        <p:spPr>
          <a:xfrm>
            <a:off x="3312005" y="1047794"/>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464EDC3-4F63-4E2A-8BD8-BBC533A83578}"/>
              </a:ext>
            </a:extLst>
          </p:cNvPr>
          <p:cNvSpPr/>
          <p:nvPr/>
        </p:nvSpPr>
        <p:spPr>
          <a:xfrm>
            <a:off x="4549362" y="1945498"/>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D383F60-7564-426D-A1FC-01EBD8ED10AF}"/>
              </a:ext>
            </a:extLst>
          </p:cNvPr>
          <p:cNvSpPr/>
          <p:nvPr/>
        </p:nvSpPr>
        <p:spPr>
          <a:xfrm>
            <a:off x="4147505" y="2551990"/>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2491938F-5AA2-4F39-9208-A2058A08DF71}"/>
              </a:ext>
            </a:extLst>
          </p:cNvPr>
          <p:cNvSpPr/>
          <p:nvPr/>
        </p:nvSpPr>
        <p:spPr>
          <a:xfrm>
            <a:off x="4996957" y="2636714"/>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6205728-3202-4DE0-B883-D5C2DFF69240}"/>
              </a:ext>
            </a:extLst>
          </p:cNvPr>
          <p:cNvSpPr/>
          <p:nvPr/>
        </p:nvSpPr>
        <p:spPr>
          <a:xfrm>
            <a:off x="5292286" y="2008954"/>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9CCD97B-41BC-4C19-AE3A-9B35C88AC541}"/>
              </a:ext>
            </a:extLst>
          </p:cNvPr>
          <p:cNvSpPr/>
          <p:nvPr/>
        </p:nvSpPr>
        <p:spPr>
          <a:xfrm>
            <a:off x="6037765" y="1941499"/>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3A96E42-EE62-4DAB-989E-A79E2972D522}"/>
              </a:ext>
            </a:extLst>
          </p:cNvPr>
          <p:cNvSpPr/>
          <p:nvPr/>
        </p:nvSpPr>
        <p:spPr>
          <a:xfrm>
            <a:off x="6282039" y="2883842"/>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D4B7C72-F82F-469B-8AE4-7F79BA0D022F}"/>
              </a:ext>
            </a:extLst>
          </p:cNvPr>
          <p:cNvSpPr/>
          <p:nvPr/>
        </p:nvSpPr>
        <p:spPr>
          <a:xfrm>
            <a:off x="6775871" y="2435081"/>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3BB4530-BF7B-4A4C-8DF5-F1367ACDF416}"/>
              </a:ext>
            </a:extLst>
          </p:cNvPr>
          <p:cNvSpPr/>
          <p:nvPr/>
        </p:nvSpPr>
        <p:spPr>
          <a:xfrm>
            <a:off x="8162936" y="2996376"/>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C2CFC394-FB66-48AF-9968-72BFCE00E97D}"/>
              </a:ext>
            </a:extLst>
          </p:cNvPr>
          <p:cNvSpPr/>
          <p:nvPr/>
        </p:nvSpPr>
        <p:spPr>
          <a:xfrm>
            <a:off x="8283940" y="3550374"/>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AF4651C-40CA-4774-8C24-A6FCF0805EA7}"/>
              </a:ext>
            </a:extLst>
          </p:cNvPr>
          <p:cNvSpPr/>
          <p:nvPr/>
        </p:nvSpPr>
        <p:spPr>
          <a:xfrm>
            <a:off x="6714357" y="4728046"/>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2045CA7B-965F-46DC-8D53-C05F874E5AEA}"/>
              </a:ext>
            </a:extLst>
          </p:cNvPr>
          <p:cNvSpPr/>
          <p:nvPr/>
        </p:nvSpPr>
        <p:spPr>
          <a:xfrm>
            <a:off x="7435933" y="4153889"/>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96373A2-AAB0-44E4-A8CA-920172F98F1D}"/>
              </a:ext>
            </a:extLst>
          </p:cNvPr>
          <p:cNvSpPr/>
          <p:nvPr/>
        </p:nvSpPr>
        <p:spPr>
          <a:xfrm>
            <a:off x="5908891" y="4620402"/>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F4D24251-1CC1-43BE-8C66-E9B21F8745F9}"/>
              </a:ext>
            </a:extLst>
          </p:cNvPr>
          <p:cNvSpPr/>
          <p:nvPr/>
        </p:nvSpPr>
        <p:spPr>
          <a:xfrm>
            <a:off x="5374803" y="3342592"/>
            <a:ext cx="534088" cy="285750"/>
          </a:xfrm>
          <a:prstGeom prst="ellipse">
            <a:avLst/>
          </a:prstGeom>
          <a:noFill/>
          <a:ln w="28575">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76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par>
                                <p:cTn id="11" presetID="14" presetClass="entr" presetSubtype="1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randombar(horizontal)">
                                      <p:cBhvr>
                                        <p:cTn id="13" dur="500"/>
                                        <p:tgtEl>
                                          <p:spTgt spid="47"/>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randombar(horizontal)">
                                      <p:cBhvr>
                                        <p:cTn id="22" dur="500"/>
                                        <p:tgtEl>
                                          <p:spTgt spid="5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randombar(horizontal)">
                                      <p:cBhvr>
                                        <p:cTn id="25" dur="500"/>
                                        <p:tgtEl>
                                          <p:spTgt spid="5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randombar(horizontal)">
                                      <p:cBhvr>
                                        <p:cTn id="28" dur="500"/>
                                        <p:tgtEl>
                                          <p:spTgt spid="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randombar(horizontal)">
                                      <p:cBhvr>
                                        <p:cTn id="31" dur="500"/>
                                        <p:tgtEl>
                                          <p:spTgt spid="5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randombar(horizontal)">
                                      <p:cBhvr>
                                        <p:cTn id="37" dur="500"/>
                                        <p:tgtEl>
                                          <p:spTgt spid="5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randombar(horizontal)">
                                      <p:cBhvr>
                                        <p:cTn id="40" dur="500"/>
                                        <p:tgtEl>
                                          <p:spTgt spid="60"/>
                                        </p:tgtEl>
                                      </p:cBhvr>
                                    </p:animEffect>
                                  </p:childTnLst>
                                </p:cTn>
                              </p:par>
                              <p:par>
                                <p:cTn id="41" presetID="14" presetClass="entr" presetSubtype="1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randombar(horizontal)">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randombar(horizontal)">
                                      <p:cBhvr>
                                        <p:cTn id="48" dur="500"/>
                                        <p:tgtEl>
                                          <p:spTgt spid="6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randombar(horizontal)">
                                      <p:cBhvr>
                                        <p:cTn id="54" dur="500"/>
                                        <p:tgtEl>
                                          <p:spTgt spid="67"/>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randombar(horizontal)">
                                      <p:cBhvr>
                                        <p:cTn id="57" dur="500"/>
                                        <p:tgtEl>
                                          <p:spTgt spid="68"/>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randombar(horizontal)">
                                      <p:cBhvr>
                                        <p:cTn id="60" dur="500"/>
                                        <p:tgtEl>
                                          <p:spTgt spid="6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randombar(horizontal)">
                                      <p:cBhvr>
                                        <p:cTn id="63" dur="500"/>
                                        <p:tgtEl>
                                          <p:spTgt spid="70"/>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randombar(horizontal)">
                                      <p:cBhvr>
                                        <p:cTn id="66" dur="500"/>
                                        <p:tgtEl>
                                          <p:spTgt spid="7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randombar(horizontal)">
                                      <p:cBhvr>
                                        <p:cTn id="69" dur="500"/>
                                        <p:tgtEl>
                                          <p:spTgt spid="72"/>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randombar(horizontal)">
                                      <p:cBhvr>
                                        <p:cTn id="72" dur="500"/>
                                        <p:tgtEl>
                                          <p:spTgt spid="73"/>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randombar(horizontal)">
                                      <p:cBhvr>
                                        <p:cTn id="75" dur="500"/>
                                        <p:tgtEl>
                                          <p:spTgt spid="75"/>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randombar(horizontal)">
                                      <p:cBhvr>
                                        <p:cTn id="78" dur="500"/>
                                        <p:tgtEl>
                                          <p:spTgt spid="76"/>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randombar(horizontal)">
                                      <p:cBhvr>
                                        <p:cTn id="81" dur="500"/>
                                        <p:tgtEl>
                                          <p:spTgt spid="77"/>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randombar(horizontal)">
                                      <p:cBhvr>
                                        <p:cTn id="84" dur="500"/>
                                        <p:tgtEl>
                                          <p:spTgt spid="78"/>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randombar(horizontal)">
                                      <p:cBhvr>
                                        <p:cTn id="87" dur="500"/>
                                        <p:tgtEl>
                                          <p:spTgt spid="79"/>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80"/>
                                        </p:tgtEl>
                                        <p:attrNameLst>
                                          <p:attrName>style.visibility</p:attrName>
                                        </p:attrNameLst>
                                      </p:cBhvr>
                                      <p:to>
                                        <p:strVal val="visible"/>
                                      </p:to>
                                    </p:set>
                                    <p:animEffect transition="in" filter="randombar(horizontal)">
                                      <p:cBhvr>
                                        <p:cTn id="90" dur="500"/>
                                        <p:tgtEl>
                                          <p:spTgt spid="80"/>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81"/>
                                        </p:tgtEl>
                                        <p:attrNameLst>
                                          <p:attrName>style.visibility</p:attrName>
                                        </p:attrNameLst>
                                      </p:cBhvr>
                                      <p:to>
                                        <p:strVal val="visible"/>
                                      </p:to>
                                    </p:set>
                                    <p:animEffect transition="in" filter="randombar(horizontal)">
                                      <p:cBhvr>
                                        <p:cTn id="93" dur="500"/>
                                        <p:tgtEl>
                                          <p:spTgt spid="81"/>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82"/>
                                        </p:tgtEl>
                                        <p:attrNameLst>
                                          <p:attrName>style.visibility</p:attrName>
                                        </p:attrNameLst>
                                      </p:cBhvr>
                                      <p:to>
                                        <p:strVal val="visible"/>
                                      </p:to>
                                    </p:set>
                                    <p:animEffect transition="in" filter="randombar(horizontal)">
                                      <p:cBhvr>
                                        <p:cTn id="96" dur="500"/>
                                        <p:tgtEl>
                                          <p:spTgt spid="82"/>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randombar(horizontal)">
                                      <p:cBhvr>
                                        <p:cTn id="99" dur="500"/>
                                        <p:tgtEl>
                                          <p:spTgt spid="83"/>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84"/>
                                        </p:tgtEl>
                                        <p:attrNameLst>
                                          <p:attrName>style.visibility</p:attrName>
                                        </p:attrNameLst>
                                      </p:cBhvr>
                                      <p:to>
                                        <p:strVal val="visible"/>
                                      </p:to>
                                    </p:set>
                                    <p:animEffect transition="in" filter="randombar(horizontal)">
                                      <p:cBhvr>
                                        <p:cTn id="102" dur="500"/>
                                        <p:tgtEl>
                                          <p:spTgt spid="84"/>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randombar(horizontal)">
                                      <p:cBhvr>
                                        <p:cTn id="105" dur="500"/>
                                        <p:tgtEl>
                                          <p:spTgt spid="85"/>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86"/>
                                        </p:tgtEl>
                                        <p:attrNameLst>
                                          <p:attrName>style.visibility</p:attrName>
                                        </p:attrNameLst>
                                      </p:cBhvr>
                                      <p:to>
                                        <p:strVal val="visible"/>
                                      </p:to>
                                    </p:set>
                                    <p:animEffect transition="in" filter="randombar(horizontal)">
                                      <p:cBhvr>
                                        <p:cTn id="108" dur="500"/>
                                        <p:tgtEl>
                                          <p:spTgt spid="86"/>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randombar(horizontal)">
                                      <p:cBhvr>
                                        <p:cTn id="11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6" grpId="0"/>
      <p:bldP spid="57" grpId="0" animBg="1"/>
      <p:bldP spid="58" grpId="0"/>
      <p:bldP spid="59" grpId="0" animBg="1"/>
      <p:bldP spid="60" grpId="0"/>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6">
            <a:extLst>
              <a:ext uri="{FF2B5EF4-FFF2-40B4-BE49-F238E27FC236}">
                <a16:creationId xmlns:a16="http://schemas.microsoft.com/office/drawing/2014/main" id="{6E3C17E2-BC1F-BCDC-BE55-9E5B4BD9C6C0}"/>
              </a:ext>
            </a:extLst>
          </p:cNvPr>
          <p:cNvPicPr>
            <a:picLocks noGrp="1" noChangeAspect="1"/>
          </p:cNvPicPr>
          <p:nvPr>
            <p:ph idx="1"/>
          </p:nvPr>
        </p:nvPicPr>
        <p:blipFill>
          <a:blip r:embed="rId2"/>
          <a:stretch>
            <a:fillRect/>
          </a:stretch>
        </p:blipFill>
        <p:spPr>
          <a:xfrm>
            <a:off x="5572346" y="9144"/>
            <a:ext cx="2895600" cy="6848856"/>
          </a:xfrm>
          <a:prstGeom prst="rect">
            <a:avLst/>
          </a:prstGeom>
        </p:spPr>
      </p:pic>
      <p:sp>
        <p:nvSpPr>
          <p:cNvPr id="4" name="Picture Placeholder 3">
            <a:extLst>
              <a:ext uri="{FF2B5EF4-FFF2-40B4-BE49-F238E27FC236}">
                <a16:creationId xmlns:a16="http://schemas.microsoft.com/office/drawing/2014/main" id="{EC15AC6E-CA82-30F7-8365-BD10D32B2C7F}"/>
              </a:ext>
            </a:extLst>
          </p:cNvPr>
          <p:cNvSpPr>
            <a:spLocks noGrp="1"/>
          </p:cNvSpPr>
          <p:nvPr>
            <p:ph type="pic" sz="quarter" idx="11"/>
          </p:nvPr>
        </p:nvSpPr>
        <p:spPr/>
      </p:sp>
      <p:sp>
        <p:nvSpPr>
          <p:cNvPr id="5" name="Text Placeholder 4">
            <a:extLst>
              <a:ext uri="{FF2B5EF4-FFF2-40B4-BE49-F238E27FC236}">
                <a16:creationId xmlns:a16="http://schemas.microsoft.com/office/drawing/2014/main" id="{F4F15662-E1AD-5E11-0B46-55F5B722C1CB}"/>
              </a:ext>
            </a:extLst>
          </p:cNvPr>
          <p:cNvSpPr>
            <a:spLocks noGrp="1"/>
          </p:cNvSpPr>
          <p:nvPr>
            <p:ph type="body" sz="quarter" idx="12"/>
          </p:nvPr>
        </p:nvSpPr>
        <p:spPr/>
        <p:txBody>
          <a:bodyPr/>
          <a:lstStyle/>
          <a:p>
            <a:endParaRPr lang="en-US" dirty="0"/>
          </a:p>
        </p:txBody>
      </p:sp>
      <p:pic>
        <p:nvPicPr>
          <p:cNvPr id="3" name="Picture 2">
            <a:extLst>
              <a:ext uri="{FF2B5EF4-FFF2-40B4-BE49-F238E27FC236}">
                <a16:creationId xmlns:a16="http://schemas.microsoft.com/office/drawing/2014/main" id="{D73F5A7B-A88F-48C9-6BD2-0FAB69463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414" y="0"/>
            <a:ext cx="10956586" cy="6040877"/>
          </a:xfrm>
          <a:prstGeom prst="rect">
            <a:avLst/>
          </a:prstGeom>
        </p:spPr>
      </p:pic>
      <p:sp>
        <p:nvSpPr>
          <p:cNvPr id="12" name="Content Placeholder 2">
            <a:extLst>
              <a:ext uri="{FF2B5EF4-FFF2-40B4-BE49-F238E27FC236}">
                <a16:creationId xmlns:a16="http://schemas.microsoft.com/office/drawing/2014/main" id="{E684327B-BC8E-1525-094D-901380EB2F86}"/>
              </a:ext>
            </a:extLst>
          </p:cNvPr>
          <p:cNvSpPr txBox="1">
            <a:spLocks/>
          </p:cNvSpPr>
          <p:nvPr/>
        </p:nvSpPr>
        <p:spPr>
          <a:xfrm>
            <a:off x="213276" y="5232826"/>
            <a:ext cx="5834086" cy="13575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2400"/>
              </a:spcBef>
            </a:pPr>
            <a:r>
              <a:rPr lang="mn-MN" b="1" dirty="0">
                <a:solidFill>
                  <a:srgbClr val="002060"/>
                </a:solidFill>
                <a:latin typeface="Times New Roman" panose="02020603050405020304" pitchFamily="18" charset="0"/>
                <a:cs typeface="Times New Roman" panose="02020603050405020304" pitchFamily="18" charset="0"/>
              </a:rPr>
              <a:t>“Цайны зам” </a:t>
            </a:r>
            <a:r>
              <a:rPr lang="mn-MN" dirty="0">
                <a:solidFill>
                  <a:srgbClr val="002060"/>
                </a:solidFill>
                <a:latin typeface="Times New Roman" panose="02020603050405020304" pitchFamily="18" charset="0"/>
                <a:cs typeface="Times New Roman" panose="02020603050405020304" pitchFamily="18" charset="0"/>
              </a:rPr>
              <a:t>төсөл</a:t>
            </a:r>
          </a:p>
          <a:p>
            <a:pPr algn="just">
              <a:spcBef>
                <a:spcPts val="2400"/>
              </a:spcBef>
            </a:pPr>
            <a:r>
              <a:rPr lang="mn-MN" b="1" dirty="0">
                <a:solidFill>
                  <a:srgbClr val="002060"/>
                </a:solidFill>
                <a:latin typeface="Times New Roman" panose="02020603050405020304" pitchFamily="18" charset="0"/>
                <a:cs typeface="Times New Roman" panose="02020603050405020304" pitchFamily="18" charset="0"/>
              </a:rPr>
              <a:t>“Их түмэн санаачлага” </a:t>
            </a:r>
            <a:r>
              <a:rPr lang="mn-MN" dirty="0">
                <a:solidFill>
                  <a:srgbClr val="002060"/>
                </a:solidFill>
                <a:latin typeface="Times New Roman" panose="02020603050405020304" pitchFamily="18" charset="0"/>
                <a:cs typeface="Times New Roman" panose="02020603050405020304" pitchFamily="18" charset="0"/>
              </a:rPr>
              <a:t>төсөл</a:t>
            </a:r>
          </a:p>
          <a:p>
            <a:endParaRPr lang="en-US" dirty="0">
              <a:solidFill>
                <a:srgbClr val="002060"/>
              </a:solidFill>
            </a:endParaRPr>
          </a:p>
        </p:txBody>
      </p:sp>
    </p:spTree>
    <p:extLst>
      <p:ext uri="{BB962C8B-B14F-4D97-AF65-F5344CB8AC3E}">
        <p14:creationId xmlns:p14="http://schemas.microsoft.com/office/powerpoint/2010/main" val="10444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716E94-FB65-44CE-8501-2362972375DE}"/>
              </a:ext>
            </a:extLst>
          </p:cNvPr>
          <p:cNvSpPr>
            <a:spLocks noGrp="1"/>
          </p:cNvSpPr>
          <p:nvPr>
            <p:ph type="body" sz="quarter" idx="12"/>
          </p:nvPr>
        </p:nvSpPr>
        <p:spPr/>
        <p:txBody>
          <a:bodyPr/>
          <a:lstStyle/>
          <a:p>
            <a:endParaRPr lang="en-US" dirty="0"/>
          </a:p>
        </p:txBody>
      </p:sp>
      <p:pic>
        <p:nvPicPr>
          <p:cNvPr id="7" name="Picture 6">
            <a:extLst>
              <a:ext uri="{FF2B5EF4-FFF2-40B4-BE49-F238E27FC236}">
                <a16:creationId xmlns:a16="http://schemas.microsoft.com/office/drawing/2014/main" id="{F3894B18-E06F-4BDC-8041-D452211D029F}"/>
              </a:ext>
            </a:extLst>
          </p:cNvPr>
          <p:cNvPicPr>
            <a:picLocks noChangeAspect="1"/>
          </p:cNvPicPr>
          <p:nvPr/>
        </p:nvPicPr>
        <p:blipFill rotWithShape="1">
          <a:blip r:embed="rId2"/>
          <a:srcRect l="8556" t="3244" r="6594" b="9233"/>
          <a:stretch/>
        </p:blipFill>
        <p:spPr>
          <a:xfrm>
            <a:off x="330741" y="1391055"/>
            <a:ext cx="3784060" cy="50487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D0B3BF6-396E-40DC-AD38-6B13FE4DB149}"/>
              </a:ext>
            </a:extLst>
          </p:cNvPr>
          <p:cNvPicPr>
            <a:picLocks noChangeAspect="1"/>
          </p:cNvPicPr>
          <p:nvPr/>
        </p:nvPicPr>
        <p:blipFill>
          <a:blip r:embed="rId3"/>
          <a:stretch>
            <a:fillRect/>
          </a:stretch>
        </p:blipFill>
        <p:spPr>
          <a:xfrm>
            <a:off x="8255542" y="1465423"/>
            <a:ext cx="3784061" cy="497433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7A7C681-2C81-4833-891E-6931D2C2B1D4}"/>
              </a:ext>
            </a:extLst>
          </p:cNvPr>
          <p:cNvPicPr>
            <a:picLocks noChangeAspect="1"/>
          </p:cNvPicPr>
          <p:nvPr/>
        </p:nvPicPr>
        <p:blipFill rotWithShape="1">
          <a:blip r:embed="rId4"/>
          <a:srcRect l="8193" t="6830" r="6708" b="9662"/>
          <a:stretch/>
        </p:blipFill>
        <p:spPr>
          <a:xfrm>
            <a:off x="4293142" y="1468584"/>
            <a:ext cx="3784059" cy="4974336"/>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646B25BE-9482-4B34-B033-F57140F2AE81}"/>
              </a:ext>
            </a:extLst>
          </p:cNvPr>
          <p:cNvSpPr>
            <a:spLocks noGrp="1"/>
          </p:cNvSpPr>
          <p:nvPr>
            <p:ph type="body" sz="quarter" idx="10"/>
          </p:nvPr>
        </p:nvSpPr>
        <p:spPr>
          <a:xfrm>
            <a:off x="330741" y="415080"/>
            <a:ext cx="11708862" cy="618142"/>
          </a:xfrm>
          <a:effectLst>
            <a:outerShdw blurRad="50800" dist="38100" dir="5400000" algn="t" rotWithShape="0">
              <a:prstClr val="black">
                <a:alpha val="40000"/>
              </a:prstClr>
            </a:outerShdw>
          </a:effectLst>
        </p:spPr>
        <p:txBody>
          <a:bodyPr>
            <a:noAutofit/>
          </a:bodyPr>
          <a:lstStyle/>
          <a:p>
            <a:pPr algn="ctr"/>
            <a:r>
              <a:rPr lang="mn-MN" sz="3200" b="1" dirty="0">
                <a:latin typeface="Arial" panose="020B0604020202020204" pitchFamily="34" charset="0"/>
                <a:cs typeface="Arial" panose="020B0604020202020204" pitchFamily="34" charset="0"/>
              </a:rPr>
              <a:t>ХИЛ ОРЧМЫН АЯЛАЛ ЖУУЛЧЛАЛЫН МАРШРУТ</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809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2687</Words>
  <Application>Microsoft Office PowerPoint</Application>
  <PresentationFormat>Widescreen</PresentationFormat>
  <Paragraphs>486</Paragraphs>
  <Slides>28</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Calibri Light</vt:lpstr>
      <vt:lpstr>Montserrat</vt:lpstr>
      <vt:lpstr>Open Sans</vt:lpstr>
      <vt:lpstr>Open Sans SemiBold</vt:lpstr>
      <vt:lpstr>Roboto Condensed</vt:lpstr>
      <vt:lpstr>Times New Roman</vt:lpstr>
      <vt:lpstr>Wingdings</vt:lpstr>
      <vt:lpstr>Office Theme</vt:lpstr>
      <vt:lpstr>ХИЛ ОРЧМЫН АЯЛАЛ ЖУУЛЧЛАЛЫН ҮЙЛ АЖИЛЛАГААГ ЗОХИЦУУЛАХ ТУХАЙ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Боомтуудын хөгжил-аялал жуулчлал</vt:lpstr>
      <vt:lpstr>PowerPoint Presentation</vt:lpstr>
      <vt:lpstr>PowerPoint Presentation</vt:lpstr>
      <vt:lpstr>PowerPoint Presentation</vt:lpstr>
      <vt:lpstr>PowerPoint Presentation</vt:lpstr>
      <vt:lpstr>PowerPoint Presentation</vt:lpstr>
      <vt:lpstr>ХИЛ ОРЧМЫН АЯЛАЛ ЖУУЛЧЛАЛ </vt:lpstr>
      <vt:lpstr>ХИЛ ОРЧМЫН АЯЛАЛ ЖУУЛЧЛАЛ ROADMAP</vt:lpstr>
      <vt:lpstr>Аялал жуулчлалын тухай хууль  </vt:lpstr>
      <vt:lpstr>Аялал жуулчлалын хамтын ажиллагааг гүнзгийрүүлэх тухай Монгол Улсын Засгийн газар, Бүгд Найрамдах Хятад Ард Улсын Засгийн газар хоорондын хэлэлцээр</vt:lpstr>
      <vt:lpstr>Хил орчмын нутаг дэвсгэрийн аялал жуулчлалын үйл ажиллагааг зохион байгуулах, аюулгүй байдлыг хангахтай холбогдсон журам </vt:lpstr>
      <vt:lpstr>PowerPoint Presentation</vt:lpstr>
      <vt:lpstr>PowerPoint Presentation</vt:lpstr>
      <vt:lpstr>Жуулчдын урсгалын өнөөгийн байдал</vt:lpstr>
      <vt:lpstr>PowerPoint Presentation</vt:lpstr>
      <vt:lpstr>PowerPoint Presentation</vt:lpstr>
      <vt:lpstr>БООМТУУДЫН АЖИЛЛАХ ЦАГИЙГ УРТАСГАХ</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ХИЛ ОРЧМЫН АЯЛАЛ ЖУУЛЧЛАЛЫН ҮЙЛ АЖИЛЛАГААГ ЗОХИОН БАЙГУУЛАХ ТУХАЙ АСУУДАЛД</dc:title>
  <dc:creator>Microsoft Office User</dc:creator>
  <cp:lastModifiedBy>DELL</cp:lastModifiedBy>
  <cp:revision>16</cp:revision>
  <dcterms:created xsi:type="dcterms:W3CDTF">2024-10-06T15:36:35Z</dcterms:created>
  <dcterms:modified xsi:type="dcterms:W3CDTF">2025-02-11T00:58:31Z</dcterms:modified>
</cp:coreProperties>
</file>