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heme/theme4.xml" ContentType="application/vnd.openxmlformats-officedocument.them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notesSlides/notesSlide1.xml" ContentType="application/vnd.openxmlformats-officedocument.presentationml.notesSlide+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notesSlides/notesSlide2.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4.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5.xml" ContentType="application/vnd.openxmlformats-officedocument.presentationml.notesSlid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6.xml" ContentType="application/vnd.openxmlformats-officedocument.presentationml.notesSlid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7.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8.xml" ContentType="application/vnd.openxmlformats-officedocument.presentationml.notesSlid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5" r:id="rId3"/>
  </p:sldMasterIdLst>
  <p:notesMasterIdLst>
    <p:notesMasterId r:id="rId27"/>
  </p:notesMasterIdLst>
  <p:sldIdLst>
    <p:sldId id="257" r:id="rId4"/>
    <p:sldId id="258" r:id="rId5"/>
    <p:sldId id="260" r:id="rId6"/>
    <p:sldId id="261" r:id="rId7"/>
    <p:sldId id="262" r:id="rId8"/>
    <p:sldId id="280" r:id="rId9"/>
    <p:sldId id="263" r:id="rId10"/>
    <p:sldId id="279"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userDrawn="1">
          <p15:clr>
            <a:srgbClr val="A4A3A4"/>
          </p15:clr>
        </p15:guide>
        <p15:guide id="2" pos="383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AA48"/>
    <a:srgbClr val="5B9BD5"/>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06" autoAdjust="0"/>
    <p:restoredTop sz="94660"/>
  </p:normalViewPr>
  <p:slideViewPr>
    <p:cSldViewPr snapToGrid="0" showGuides="1">
      <p:cViewPr varScale="1">
        <p:scale>
          <a:sx n="34" d="100"/>
          <a:sy n="34" d="100"/>
        </p:scale>
        <p:origin x="898" y="38"/>
      </p:cViewPr>
      <p:guideLst>
        <p:guide orient="horz" pos="2159"/>
        <p:guide pos="383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solidFill>
                <a:schemeClr val="accent1">
                  <a:lumMod val="75000"/>
                </a:schemeClr>
              </a:solidFill>
            </a:endParaRPr>
          </a:p>
        </p:txBody>
      </p:sp>
      <p:sp>
        <p:nvSpPr>
          <p:cNvPr id="4" name="灯片编号占位符 3"/>
          <p:cNvSpPr>
            <a:spLocks noGrp="1"/>
          </p:cNvSpPr>
          <p:nvPr>
            <p:ph type="sldNum" sz="quarter" idx="5"/>
          </p:nvPr>
        </p:nvSpPr>
        <p:spPr/>
        <p:txBody>
          <a:bodyPr/>
          <a:lstStyle/>
          <a:p>
            <a:fld id="{85D0DACE-38E0-42D2-9336-2B707D34BC6D}" type="slidenum">
              <a:rPr lang="zh-CN" altLang="en-US" smtClean="0"/>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19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t>21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1.xml"/><Relationship Id="rId1" Type="http://schemas.openxmlformats.org/officeDocument/2006/relationships/tags" Target="../tags/tag70.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slideMaster" Target="../slideMasters/slideMaster2.xml"/><Relationship Id="rId5" Type="http://schemas.openxmlformats.org/officeDocument/2006/relationships/tags" Target="../tags/tag77.xml"/><Relationship Id="rId4" Type="http://schemas.openxmlformats.org/officeDocument/2006/relationships/tags" Target="../tags/tag76.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79.xml"/><Relationship Id="rId1" Type="http://schemas.openxmlformats.org/officeDocument/2006/relationships/tags" Target="../tags/tag78.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slideMaster" Target="../slideMasters/slideMaster3.xml"/><Relationship Id="rId5" Type="http://schemas.openxmlformats.org/officeDocument/2006/relationships/tags" Target="../tags/tag89.xml"/><Relationship Id="rId4" Type="http://schemas.openxmlformats.org/officeDocument/2006/relationships/tags" Target="../tags/tag88.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6" Type="http://schemas.openxmlformats.org/officeDocument/2006/relationships/slideMaster" Target="../slideMasters/slideMaster3.xml"/><Relationship Id="rId5" Type="http://schemas.openxmlformats.org/officeDocument/2006/relationships/tags" Target="../tags/tag94.xml"/><Relationship Id="rId4" Type="http://schemas.openxmlformats.org/officeDocument/2006/relationships/tags" Target="../tags/tag93.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slideMaster" Target="../slideMasters/slideMaster3.xml"/><Relationship Id="rId5" Type="http://schemas.openxmlformats.org/officeDocument/2006/relationships/tags" Target="../tags/tag99.xml"/><Relationship Id="rId4" Type="http://schemas.openxmlformats.org/officeDocument/2006/relationships/tags" Target="../tags/tag98.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102.xml"/><Relationship Id="rId7" Type="http://schemas.openxmlformats.org/officeDocument/2006/relationships/slideMaster" Target="../slideMasters/slideMaster3.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113.xml"/><Relationship Id="rId3" Type="http://schemas.openxmlformats.org/officeDocument/2006/relationships/tags" Target="../tags/tag108.xml"/><Relationship Id="rId7" Type="http://schemas.openxmlformats.org/officeDocument/2006/relationships/tags" Target="../tags/tag112.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9"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slideMaster" Target="../slideMasters/slideMaster3.xml"/><Relationship Id="rId4" Type="http://schemas.openxmlformats.org/officeDocument/2006/relationships/tags" Target="../tags/tag11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23.xml"/><Relationship Id="rId7" Type="http://schemas.openxmlformats.org/officeDocument/2006/relationships/slideMaster" Target="../slideMasters/slideMaster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129.xml"/><Relationship Id="rId7" Type="http://schemas.openxmlformats.org/officeDocument/2006/relationships/slideMaster" Target="../slideMasters/slideMaster3.xml"/><Relationship Id="rId2" Type="http://schemas.openxmlformats.org/officeDocument/2006/relationships/tags" Target="../tags/tag128.xml"/><Relationship Id="rId1" Type="http://schemas.openxmlformats.org/officeDocument/2006/relationships/tags" Target="../tags/tag127.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slideMaster" Target="../slideMasters/slideMaster3.xml"/><Relationship Id="rId5" Type="http://schemas.openxmlformats.org/officeDocument/2006/relationships/tags" Target="../tags/tag137.xml"/><Relationship Id="rId4" Type="http://schemas.openxmlformats.org/officeDocument/2006/relationships/tags" Target="../tags/tag136.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40.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slideMaster" Target="../slideMasters/slideMaster3.xml"/><Relationship Id="rId5" Type="http://schemas.openxmlformats.org/officeDocument/2006/relationships/tags" Target="../tags/tag142.xml"/><Relationship Id="rId4" Type="http://schemas.openxmlformats.org/officeDocument/2006/relationships/tags" Target="../tags/tag14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45.xml"/><Relationship Id="rId2" Type="http://schemas.openxmlformats.org/officeDocument/2006/relationships/tags" Target="../tags/tag144.xml"/><Relationship Id="rId1" Type="http://schemas.openxmlformats.org/officeDocument/2006/relationships/tags" Target="../tags/tag143.xml"/><Relationship Id="rId5" Type="http://schemas.openxmlformats.org/officeDocument/2006/relationships/slideMaster" Target="../slideMasters/slideMaster3.xml"/><Relationship Id="rId4" Type="http://schemas.openxmlformats.org/officeDocument/2006/relationships/tags" Target="../tags/tag14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2025/2/11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2025/2/11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2025/2/11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Ref idx="1001">
        <a:schemeClr val="bg1"/>
      </p:bgRef>
    </p:bg>
    <p:spTree>
      <p:nvGrpSpPr>
        <p:cNvPr id="1" name=""/>
        <p:cNvGrpSpPr/>
        <p:nvPr/>
      </p:nvGrpSpPr>
      <p:grpSpPr>
        <a:xfrm>
          <a:off x="0" y="0"/>
          <a:ext cx="0" cy="0"/>
          <a:chOff x="0" y="0"/>
          <a:chExt cx="0" cy="0"/>
        </a:xfrm>
      </p:grpSpPr>
      <p:sp>
        <p:nvSpPr>
          <p:cNvPr id="24" name="署名占位符 10"/>
          <p:cNvSpPr>
            <a:spLocks noGrp="1"/>
          </p:cNvSpPr>
          <p:nvPr>
            <p:ph type="body" sz="quarter" idx="17" hasCustomPrompt="1"/>
            <p:custDataLst>
              <p:tags r:id="rId1"/>
            </p:custDataLst>
          </p:nvPr>
        </p:nvSpPr>
        <p:spPr>
          <a:xfrm>
            <a:off x="4926182" y="3863547"/>
            <a:ext cx="2340000" cy="468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71755" tIns="18000" rIns="71755" bIns="18000" numCol="1" spcCol="0" rtlCol="0" fromWordArt="0" anchor="ctr" anchorCtr="0" forceAA="0" compatLnSpc="1">
            <a:normAutofit/>
          </a:bodyPr>
          <a:lstStyle>
            <a:defPPr>
              <a:defRPr lang="zh-CN"/>
            </a:defPPr>
            <a:lvl1pPr marL="0" marR="0" algn="ctr" defTabSz="914400" rtl="0" eaLnBrk="1" fontAlgn="auto" latinLnBrk="0" hangingPunct="1">
              <a:lnSpc>
                <a:spcPct val="100000"/>
              </a:lnSpc>
              <a:buClrTx/>
              <a:buSzTx/>
              <a:buFontTx/>
              <a:buNone/>
              <a:defRPr kumimoji="0" lang="zh-CN" altLang="en-US" sz="1800" b="1" i="0" u="none" strike="noStrike" kern="1200" cap="none" spc="0" normalizeH="0" baseline="0" noProof="1" dirty="0">
                <a:solidFill>
                  <a:schemeClr val="lt1"/>
                </a:solidFill>
                <a:latin typeface="+mn-ea"/>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a:sym typeface="+mn-ea"/>
              </a:rPr>
              <a:t>署名</a:t>
            </a:r>
          </a:p>
        </p:txBody>
      </p:sp>
      <p:sp>
        <p:nvSpPr>
          <p:cNvPr id="7" name="标题 6"/>
          <p:cNvSpPr txBox="1">
            <a:spLocks noGrp="1"/>
          </p:cNvSpPr>
          <p:nvPr>
            <p:ph type="ctrTitle" hasCustomPrompt="1"/>
            <p:custDataLst>
              <p:tags r:id="rId2"/>
            </p:custDataLst>
          </p:nvPr>
        </p:nvSpPr>
        <p:spPr>
          <a:xfrm>
            <a:off x="2111375" y="2425065"/>
            <a:ext cx="7969250" cy="1186180"/>
          </a:xfrm>
          <a:noFill/>
        </p:spPr>
        <p:txBody>
          <a:bodyPr wrap="square" rtlCol="0" anchor="b" anchorCtr="0">
            <a:normAutofit/>
          </a:bodyPr>
          <a:lstStyle>
            <a:defPPr>
              <a:defRPr lang="zh-CN"/>
            </a:defPPr>
            <a:lvl1pPr marL="0" marR="0" algn="ctr" defTabSz="914400" rtl="0" eaLnBrk="1" fontAlgn="auto" latinLnBrk="0" hangingPunct="1">
              <a:lnSpc>
                <a:spcPct val="100000"/>
              </a:lnSpc>
              <a:buClrTx/>
              <a:buSzTx/>
              <a:buFontTx/>
              <a:buNone/>
              <a:defRPr kumimoji="0" lang="zh-CN" altLang="en-US" sz="6000" b="1" i="0" u="none" strike="noStrike" kern="1200" cap="none" spc="300" normalizeH="0" baseline="0" noProof="1" dirty="0">
                <a:solidFill>
                  <a:schemeClr val="tx1"/>
                </a:solidFill>
                <a:latin typeface="+mj-ea"/>
                <a:ea typeface="+mj-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a:sym typeface="+mn-ea"/>
              </a:rPr>
              <a:t>单击编辑母版标题</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目录">
    <p:bg>
      <p:bgRef idx="1001">
        <a:schemeClr val="bg1"/>
      </p:bgRef>
    </p:bg>
    <p:spTree>
      <p:nvGrpSpPr>
        <p:cNvPr id="1" name=""/>
        <p:cNvGrpSpPr/>
        <p:nvPr/>
      </p:nvGrpSpPr>
      <p:grpSpPr>
        <a:xfrm>
          <a:off x="0" y="0"/>
          <a:ext cx="0" cy="0"/>
          <a:chOff x="0" y="0"/>
          <a:chExt cx="0" cy="0"/>
        </a:xfrm>
      </p:grpSpPr>
      <p:sp>
        <p:nvSpPr>
          <p:cNvPr id="5" name="标题 4"/>
          <p:cNvSpPr>
            <a:spLocks noGrp="1"/>
          </p:cNvSpPr>
          <p:nvPr>
            <p:ph type="title" hasCustomPrompt="1"/>
            <p:custDataLst>
              <p:tags r:id="rId1"/>
            </p:custDataLst>
          </p:nvPr>
        </p:nvSpPr>
        <p:spPr>
          <a:xfrm>
            <a:off x="608330" y="608330"/>
            <a:ext cx="10968990" cy="1078230"/>
          </a:xfrm>
        </p:spPr>
        <p:txBody>
          <a:bodyPr>
            <a:noAutofit/>
          </a:bodyPr>
          <a:lstStyle/>
          <a:p>
            <a:pPr algn="ctr"/>
            <a:r>
              <a:rPr lang="zh-CN" altLang="en-US" sz="4400" spc="1000">
                <a:solidFill>
                  <a:schemeClr val="tx1"/>
                </a:solidFill>
                <a:uFillTx/>
                <a:latin typeface="+中文标题" charset="0"/>
              </a:rPr>
              <a:t>目录</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Ref idx="1001">
        <a:schemeClr val="bg1"/>
      </p:bgRef>
    </p:bg>
    <p:spTree>
      <p:nvGrpSpPr>
        <p:cNvPr id="1" name=""/>
        <p:cNvGrpSpPr/>
        <p:nvPr/>
      </p:nvGrpSpPr>
      <p:grpSpPr>
        <a:xfrm>
          <a:off x="0" y="0"/>
          <a:ext cx="0" cy="0"/>
          <a:chOff x="0" y="0"/>
          <a:chExt cx="0" cy="0"/>
        </a:xfrm>
      </p:grpSpPr>
      <p:sp>
        <p:nvSpPr>
          <p:cNvPr id="11" name="灯片编号占位符 6"/>
          <p:cNvSpPr>
            <a:spLocks noGrp="1"/>
          </p:cNvSpPr>
          <p:nvPr>
            <p:ph type="sldNum" sz="quarter" idx="12"/>
            <p:custDataLst>
              <p:tags r:id="rId1"/>
            </p:custDataLst>
          </p:nvPr>
        </p:nvSpPr>
        <p:spPr/>
        <p:txBody>
          <a:bodyPr wrap="square">
            <a:normAutofit/>
          </a:bodyPr>
          <a:lstStyle/>
          <a:p>
            <a:fld id="{BE5F26B5-172A-4DC2-B0B7-181CFC56B87C}" type="slidenum">
              <a:rPr lang="zh-CN" altLang="en-US" smtClean="0"/>
              <a:t>‹#›</a:t>
            </a:fld>
            <a:endParaRPr lang="zh-CN" altLang="en-US"/>
          </a:p>
        </p:txBody>
      </p:sp>
      <p:sp>
        <p:nvSpPr>
          <p:cNvPr id="10" name="页脚占位符 5"/>
          <p:cNvSpPr>
            <a:spLocks noGrp="1"/>
          </p:cNvSpPr>
          <p:nvPr>
            <p:ph type="ftr" sz="quarter" idx="11"/>
            <p:custDataLst>
              <p:tags r:id="rId2"/>
            </p:custDataLst>
          </p:nvPr>
        </p:nvSpPr>
        <p:spPr/>
        <p:txBody>
          <a:bodyPr/>
          <a:lstStyle/>
          <a:p>
            <a:endParaRPr lang="zh-CN" altLang="en-US"/>
          </a:p>
        </p:txBody>
      </p:sp>
      <p:sp>
        <p:nvSpPr>
          <p:cNvPr id="9" name="日期占位符 4"/>
          <p:cNvSpPr>
            <a:spLocks noGrp="1"/>
          </p:cNvSpPr>
          <p:nvPr>
            <p:ph type="dt" sz="half" idx="10"/>
            <p:custDataLst>
              <p:tags r:id="rId3"/>
            </p:custDataLst>
          </p:nvPr>
        </p:nvSpPr>
        <p:spPr/>
        <p:txBody>
          <a:bodyPr wrap="square">
            <a:normAutofit/>
          </a:bodyPr>
          <a:lstStyle/>
          <a:p>
            <a:fld id="{5592522B-0F24-4480-B9DD-A9474A6880D6}" type="datetimeFigureOut">
              <a:rPr lang="zh-CN" altLang="en-US" smtClean="0"/>
              <a:t>2025/2/11</a:t>
            </a:fld>
            <a:endParaRPr lang="zh-CN" altLang="en-US"/>
          </a:p>
        </p:txBody>
      </p:sp>
      <p:sp>
        <p:nvSpPr>
          <p:cNvPr id="8" name="节编号 3"/>
          <p:cNvSpPr>
            <a:spLocks noGrp="1"/>
          </p:cNvSpPr>
          <p:nvPr>
            <p:ph type="body" sz="quarter" idx="13" hasCustomPrompt="1"/>
            <p:custDataLst>
              <p:tags r:id="rId4"/>
            </p:custDataLst>
          </p:nvPr>
        </p:nvSpPr>
        <p:spPr>
          <a:xfrm>
            <a:off x="2903855" y="1968500"/>
            <a:ext cx="6384290" cy="1007745"/>
          </a:xfrm>
        </p:spPr>
        <p:txBody>
          <a:bodyPr wrap="none" anchor="b" anchorCtr="0">
            <a:noAutofit/>
          </a:bodyPr>
          <a:lstStyle>
            <a:lvl1pPr marL="0" indent="0" algn="ctr">
              <a:buNone/>
              <a:defRPr sz="6000" b="1">
                <a:solidFill>
                  <a:schemeClr val="accent1"/>
                </a:solidFill>
              </a:defRPr>
            </a:lvl1pPr>
          </a:lstStyle>
          <a:p>
            <a:pPr lvl="0"/>
            <a:r>
              <a:rPr lang="zh-CN" altLang="en-US" dirty="0"/>
              <a:t>节编号</a:t>
            </a:r>
          </a:p>
        </p:txBody>
      </p:sp>
      <p:sp>
        <p:nvSpPr>
          <p:cNvPr id="7" name="标题 6"/>
          <p:cNvSpPr>
            <a:spLocks noGrp="1"/>
          </p:cNvSpPr>
          <p:nvPr>
            <p:ph type="title" hasCustomPrompt="1"/>
            <p:custDataLst>
              <p:tags r:id="rId5"/>
            </p:custDataLst>
          </p:nvPr>
        </p:nvSpPr>
        <p:spPr>
          <a:xfrm>
            <a:off x="2906395" y="3159125"/>
            <a:ext cx="6384290" cy="1051560"/>
          </a:xfrm>
        </p:spPr>
        <p:txBody>
          <a:bodyPr wrap="square" anchor="t" anchorCtr="0">
            <a:normAutofit/>
          </a:bodyPr>
          <a:lstStyle>
            <a:lvl1pPr algn="ctr">
              <a:defRPr sz="5400">
                <a:solidFill>
                  <a:schemeClr val="tx1"/>
                </a:solidFill>
              </a:defRPr>
            </a:lvl1pPr>
          </a:lstStyle>
          <a:p>
            <a:r>
              <a:rPr lang="zh-CN" altLang="en-US" dirty="0"/>
              <a:t>单击编辑母版标题</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bg>
      <p:bgRef idx="1001">
        <a:schemeClr val="bg1"/>
      </p:bgRef>
    </p:bg>
    <p:spTree>
      <p:nvGrpSpPr>
        <p:cNvPr id="1" name=""/>
        <p:cNvGrpSpPr/>
        <p:nvPr/>
      </p:nvGrpSpPr>
      <p:grpSpPr>
        <a:xfrm>
          <a:off x="0" y="0"/>
          <a:ext cx="0" cy="0"/>
          <a:chOff x="0" y="0"/>
          <a:chExt cx="0" cy="0"/>
        </a:xfrm>
      </p:grpSpPr>
      <p:sp>
        <p:nvSpPr>
          <p:cNvPr id="9" name="署名占位符 10"/>
          <p:cNvSpPr>
            <a:spLocks noGrp="1"/>
          </p:cNvSpPr>
          <p:nvPr>
            <p:ph type="body" sz="quarter" idx="17" hasCustomPrompt="1"/>
            <p:custDataLst>
              <p:tags r:id="rId1"/>
            </p:custDataLst>
          </p:nvPr>
        </p:nvSpPr>
        <p:spPr>
          <a:xfrm>
            <a:off x="4925588" y="3981380"/>
            <a:ext cx="2340000" cy="46800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lIns="71755" tIns="18000" rIns="71755" bIns="18000" numCol="1" spcCol="0" rtlCol="0" fromWordArt="0" anchor="ctr" anchorCtr="0" forceAA="0" compatLnSpc="1">
            <a:normAutofit/>
          </a:bodyPr>
          <a:lstStyle>
            <a:defPPr>
              <a:defRPr lang="zh-CN"/>
            </a:defPPr>
            <a:lvl1pPr marL="0" marR="0" algn="ctr" defTabSz="914400" rtl="0" eaLnBrk="1" fontAlgn="auto" latinLnBrk="0" hangingPunct="1">
              <a:lnSpc>
                <a:spcPct val="100000"/>
              </a:lnSpc>
              <a:buClrTx/>
              <a:buSzTx/>
              <a:buFontTx/>
              <a:buNone/>
              <a:defRPr kumimoji="0" lang="zh-CN" altLang="en-US" sz="1800" b="1" i="0" u="none" strike="noStrike" kern="1200" cap="none" spc="0" normalizeH="0" baseline="0" noProof="1" dirty="0">
                <a:solidFill>
                  <a:schemeClr val="lt1"/>
                </a:solidFill>
                <a:latin typeface="+mn-ea"/>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r>
              <a:rPr>
                <a:sym typeface="+mn-ea"/>
              </a:rPr>
              <a:t>署名</a:t>
            </a:r>
          </a:p>
        </p:txBody>
      </p:sp>
      <p:sp>
        <p:nvSpPr>
          <p:cNvPr id="7" name="标题 6"/>
          <p:cNvSpPr txBox="1">
            <a:spLocks noGrp="1"/>
          </p:cNvSpPr>
          <p:nvPr>
            <p:ph type="ctrTitle" hasCustomPrompt="1"/>
            <p:custDataLst>
              <p:tags r:id="rId2"/>
            </p:custDataLst>
          </p:nvPr>
        </p:nvSpPr>
        <p:spPr>
          <a:xfrm>
            <a:off x="3112135" y="2252980"/>
            <a:ext cx="5968365" cy="1524635"/>
          </a:xfrm>
          <a:noFill/>
        </p:spPr>
        <p:txBody>
          <a:bodyPr wrap="square" rtlCol="0" anchor="b" anchorCtr="0">
            <a:normAutofit/>
          </a:bodyPr>
          <a:lstStyle>
            <a:defPPr>
              <a:defRPr lang="zh-CN"/>
            </a:defPPr>
            <a:lvl1pPr marL="0" marR="0" algn="ctr" defTabSz="914400" rtl="0" eaLnBrk="1" fontAlgn="auto" latinLnBrk="0" hangingPunct="1">
              <a:lnSpc>
                <a:spcPct val="100000"/>
              </a:lnSpc>
              <a:buClrTx/>
              <a:buSzTx/>
              <a:buFontTx/>
              <a:buNone/>
              <a:defRPr kumimoji="0" lang="zh-CN" altLang="en-US" sz="8800" b="1" i="0" u="none" strike="noStrike" kern="1200" cap="none" spc="600" normalizeH="0" baseline="0" noProof="1" dirty="0">
                <a:solidFill>
                  <a:schemeClr val="tx1"/>
                </a:solidFill>
                <a:uFillTx/>
                <a:latin typeface="+中文标题" charset="0"/>
                <a:ea typeface="+mj-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dirty="0">
                <a:sym typeface="+mn-ea"/>
              </a:rPr>
              <a:t>编辑标题</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custDataLst>
              <p:tags r:id="rId3"/>
            </p:custDataLst>
          </p:nvPr>
        </p:nvSpPr>
        <p:spPr/>
        <p:txBody>
          <a:bodyPr/>
          <a:lstStyle/>
          <a:p>
            <a:fld id="{9268B4ED-DCFC-4496-9F9C-92B5CC1F98BB}" type="datetimeFigureOut">
              <a:rPr lang="en-US" smtClean="0"/>
              <a:t>2/11/2025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9268B4ED-DCFC-4496-9F9C-92B5CC1F98BB}" type="datetimeFigureOut">
              <a:rPr lang="en-US" smtClean="0"/>
              <a:t>2/11/2025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custDataLst>
              <p:tags r:id="rId2"/>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custDataLst>
              <p:tags r:id="rId3"/>
            </p:custDataLst>
          </p:nvPr>
        </p:nvSpPr>
        <p:spPr/>
        <p:txBody>
          <a:bodyPr/>
          <a:lstStyle/>
          <a:p>
            <a:fld id="{9268B4ED-DCFC-4496-9F9C-92B5CC1F98BB}" type="datetimeFigureOut">
              <a:rPr lang="en-US" smtClean="0"/>
              <a:t>2/11/2025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Content Placeholder 2"/>
          <p:cNvSpPr>
            <a:spLocks noGrp="1"/>
          </p:cNvSpPr>
          <p:nvPr>
            <p:ph sz="half" idx="1"/>
            <p:custDataLst>
              <p:tags r:id="rId2"/>
            </p:custDataLst>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custDataLst>
              <p:tags r:id="rId3"/>
            </p:custDataLst>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custDataLst>
              <p:tags r:id="rId4"/>
            </p:custDataLst>
          </p:nvPr>
        </p:nvSpPr>
        <p:spPr/>
        <p:txBody>
          <a:bodyPr/>
          <a:lstStyle/>
          <a:p>
            <a:fld id="{9268B4ED-DCFC-4496-9F9C-92B5CC1F98BB}" type="datetimeFigureOut">
              <a:rPr lang="en-US" smtClean="0"/>
              <a:t>2/11/2025</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custDataLst>
              <p:tags r:id="rId2"/>
            </p:custDataLst>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custDataLst>
              <p:tags r:id="rId3"/>
            </p:custDataLst>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custDataLst>
              <p:tags r:id="rId4"/>
            </p:custDataLst>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custDataLst>
              <p:tags r:id="rId5"/>
            </p:custDataLst>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custDataLst>
              <p:tags r:id="rId6"/>
            </p:custDataLst>
          </p:nvPr>
        </p:nvSpPr>
        <p:spPr/>
        <p:txBody>
          <a:bodyPr/>
          <a:lstStyle/>
          <a:p>
            <a:fld id="{9268B4ED-DCFC-4496-9F9C-92B5CC1F98BB}" type="datetimeFigureOut">
              <a:rPr lang="en-US" smtClean="0"/>
              <a:t>2/11/2025</a:t>
            </a:fld>
            <a:endParaRPr lang="en-US"/>
          </a:p>
        </p:txBody>
      </p:sp>
      <p:sp>
        <p:nvSpPr>
          <p:cNvPr id="8" name="Footer Placeholder 7"/>
          <p:cNvSpPr>
            <a:spLocks noGrp="1"/>
          </p:cNvSpPr>
          <p:nvPr>
            <p:ph type="ftr" sz="quarter" idx="11"/>
            <p:custDataLst>
              <p:tags r:id="rId7"/>
            </p:custDataLst>
          </p:nvPr>
        </p:nvSpPr>
        <p:spPr/>
        <p:txBody>
          <a:bodyPr/>
          <a:lstStyle/>
          <a:p>
            <a:endParaRPr lang="en-US"/>
          </a:p>
        </p:txBody>
      </p:sp>
      <p:sp>
        <p:nvSpPr>
          <p:cNvPr id="9" name="Slide Number Placeholder 8"/>
          <p:cNvSpPr>
            <a:spLocks noGrp="1"/>
          </p:cNvSpPr>
          <p:nvPr>
            <p:ph type="sldNum" sz="quarter" idx="12"/>
            <p:custDataLst>
              <p:tags r:id="rId8"/>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Date Placeholder 2"/>
          <p:cNvSpPr>
            <a:spLocks noGrp="1"/>
          </p:cNvSpPr>
          <p:nvPr>
            <p:ph type="dt" sz="half" idx="10"/>
            <p:custDataLst>
              <p:tags r:id="rId2"/>
            </p:custDataLst>
          </p:nvPr>
        </p:nvSpPr>
        <p:spPr/>
        <p:txBody>
          <a:bodyPr/>
          <a:lstStyle/>
          <a:p>
            <a:fld id="{9268B4ED-DCFC-4496-9F9C-92B5CC1F98BB}" type="datetimeFigureOut">
              <a:rPr lang="en-US" smtClean="0"/>
              <a:t>2/11/2025</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9268B4ED-DCFC-4496-9F9C-92B5CC1F98BB}" type="datetimeFigureOut">
              <a:rPr lang="en-US" smtClean="0"/>
              <a:t>2/11/2025</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custDataLst>
              <p:tags r:id="rId2"/>
            </p:custDataLst>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custDataLst>
              <p:tags r:id="rId4"/>
            </p:custDataLst>
          </p:nvPr>
        </p:nvSpPr>
        <p:spPr/>
        <p:txBody>
          <a:bodyPr/>
          <a:lstStyle/>
          <a:p>
            <a:fld id="{9268B4ED-DCFC-4496-9F9C-92B5CC1F98BB}" type="datetimeFigureOut">
              <a:rPr lang="en-US" smtClean="0"/>
              <a:t>2/11/2025</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custDataLst>
              <p:tags r:id="rId2"/>
            </p:custDataLst>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custDataLst>
              <p:tags r:id="rId3"/>
            </p:custDataLst>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custDataLst>
              <p:tags r:id="rId4"/>
            </p:custDataLst>
          </p:nvPr>
        </p:nvSpPr>
        <p:spPr/>
        <p:txBody>
          <a:bodyPr/>
          <a:lstStyle/>
          <a:p>
            <a:fld id="{9268B4ED-DCFC-4496-9F9C-92B5CC1F98BB}" type="datetimeFigureOut">
              <a:rPr lang="en-US" smtClean="0"/>
              <a:t>2/11/2025</a:t>
            </a:fld>
            <a:endParaRPr lang="en-US"/>
          </a:p>
        </p:txBody>
      </p:sp>
      <p:sp>
        <p:nvSpPr>
          <p:cNvPr id="6" name="Footer Placeholder 5"/>
          <p:cNvSpPr>
            <a:spLocks noGrp="1"/>
          </p:cNvSpPr>
          <p:nvPr>
            <p:ph type="ftr" sz="quarter" idx="11"/>
            <p:custDataLst>
              <p:tags r:id="rId5"/>
            </p:custDataLst>
          </p:nvPr>
        </p:nvSpPr>
        <p:spPr/>
        <p:txBody>
          <a:bodyPr/>
          <a:lstStyle/>
          <a:p>
            <a:endParaRPr lang="en-US"/>
          </a:p>
        </p:txBody>
      </p:sp>
      <p:sp>
        <p:nvSpPr>
          <p:cNvPr id="7" name="Slide Number Placeholder 6"/>
          <p:cNvSpPr>
            <a:spLocks noGrp="1"/>
          </p:cNvSpPr>
          <p:nvPr>
            <p:ph type="sldNum" sz="quarter" idx="12"/>
            <p:custDataLst>
              <p:tags r:id="rId6"/>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a:t>Click to edit Master title style</a:t>
            </a:r>
          </a:p>
        </p:txBody>
      </p:sp>
      <p:sp>
        <p:nvSpPr>
          <p:cNvPr id="3" name="Vertical Text Placeholder 2"/>
          <p:cNvSpPr>
            <a:spLocks noGrp="1"/>
          </p:cNvSpPr>
          <p:nvPr>
            <p:ph type="body" orient="vert" idx="1"/>
            <p:custDataLst>
              <p:tags r:id="rId2"/>
            </p:custDataLst>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9268B4ED-DCFC-4496-9F9C-92B5CC1F98BB}" type="datetimeFigureOut">
              <a:rPr lang="en-US" smtClean="0"/>
              <a:t>2/11/2025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custDataLst>
              <p:tags r:id="rId1"/>
            </p:custDataLs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custDataLst>
              <p:tags r:id="rId2"/>
            </p:custDataLst>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custDataLst>
              <p:tags r:id="rId3"/>
            </p:custDataLst>
          </p:nvPr>
        </p:nvSpPr>
        <p:spPr/>
        <p:txBody>
          <a:bodyPr/>
          <a:lstStyle/>
          <a:p>
            <a:fld id="{9268B4ED-DCFC-4496-9F9C-92B5CC1F98BB}" type="datetimeFigureOut">
              <a:rPr lang="en-US" smtClean="0"/>
              <a:t>2/11/2025</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D37B3880-B346-4561-922C-21DF7AE24EF0}"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wrap="square">
            <a:normAutofit/>
          </a:bodyPr>
          <a:lstStyle/>
          <a:p>
            <a:r>
              <a:rPr lang="zh-CN" altLang="en-US" dirty="0"/>
              <a:t>单击此处编辑母版标题样式</a:t>
            </a:r>
          </a:p>
        </p:txBody>
      </p:sp>
      <p:sp>
        <p:nvSpPr>
          <p:cNvPr id="3" name="日期占位符 2"/>
          <p:cNvSpPr>
            <a:spLocks noGrp="1"/>
          </p:cNvSpPr>
          <p:nvPr>
            <p:ph type="dt" sz="half" idx="10"/>
            <p:custDataLst>
              <p:tags r:id="rId2"/>
            </p:custDataLst>
          </p:nvPr>
        </p:nvSpPr>
        <p:spPr/>
        <p:txBody>
          <a:bodyPr wrap="square">
            <a:normAutofit/>
          </a:bodyPr>
          <a:lstStyle/>
          <a:p>
            <a:fld id="{5592522B-0F24-4480-B9DD-A9474A6880D6}" type="datetimeFigureOut">
              <a:rPr lang="zh-CN" altLang="en-US" smtClean="0"/>
              <a:t>2025/2/11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wrap="square">
            <a:normAutofit/>
          </a:bodyPr>
          <a:lstStyle/>
          <a:p>
            <a:fld id="{BE5F26B5-172A-4DC2-B0B7-181CFC56B87C}"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2025/2/11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2025/2/11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2025/2/11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2025/2/11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2025/2/11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2025/2/11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66.xml"/><Relationship Id="rId3" Type="http://schemas.openxmlformats.org/officeDocument/2006/relationships/slideLayout" Target="../slideLayouts/slideLayout14.xml"/><Relationship Id="rId7" Type="http://schemas.openxmlformats.org/officeDocument/2006/relationships/tags" Target="../tags/tag65.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64.xml"/><Relationship Id="rId11" Type="http://schemas.openxmlformats.org/officeDocument/2006/relationships/tags" Target="../tags/tag69.xml"/><Relationship Id="rId5" Type="http://schemas.openxmlformats.org/officeDocument/2006/relationships/theme" Target="../theme/theme2.xml"/><Relationship Id="rId10" Type="http://schemas.openxmlformats.org/officeDocument/2006/relationships/tags" Target="../tags/tag68.xml"/><Relationship Id="rId4" Type="http://schemas.openxmlformats.org/officeDocument/2006/relationships/slideLayout" Target="../slideLayouts/slideLayout15.xml"/><Relationship Id="rId9" Type="http://schemas.openxmlformats.org/officeDocument/2006/relationships/tags" Target="../tags/tag6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18" Type="http://schemas.openxmlformats.org/officeDocument/2006/relationships/tags" Target="../tags/tag8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ags" Target="../tags/tag83.xml"/><Relationship Id="rId2" Type="http://schemas.openxmlformats.org/officeDocument/2006/relationships/slideLayout" Target="../slideLayouts/slideLayout17.xml"/><Relationship Id="rId16" Type="http://schemas.openxmlformats.org/officeDocument/2006/relationships/tags" Target="../tags/tag8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ags" Target="../tags/tag81.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ags" Target="../tags/tag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2025/2/11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2025/2/11</a:t>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6"/>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8B4ED-DCFC-4496-9F9C-92B5CC1F98BB}" type="datetimeFigureOut">
              <a:rPr lang="en-US" smtClean="0"/>
              <a:t>2/11/2025</a:t>
            </a:fld>
            <a:endParaRPr lang="en-US"/>
          </a:p>
        </p:txBody>
      </p:sp>
      <p:sp>
        <p:nvSpPr>
          <p:cNvPr id="5" name="Footer Placeholder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7B3880-B346-4561-922C-21DF7AE24EF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149.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tags" Target="../tags/tag219.xml"/><Relationship Id="rId7" Type="http://schemas.openxmlformats.org/officeDocument/2006/relationships/tags" Target="../tags/tag223.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229.xml"/><Relationship Id="rId7" Type="http://schemas.openxmlformats.org/officeDocument/2006/relationships/slideLayout" Target="../slideLayouts/slideLayout16.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4" Type="http://schemas.openxmlformats.org/officeDocument/2006/relationships/tags" Target="../tags/tag230.xml"/></Relationships>
</file>

<file path=ppt/slides/_rels/slide13.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tags" Target="../tags/tag245.xml"/><Relationship Id="rId3" Type="http://schemas.openxmlformats.org/officeDocument/2006/relationships/tags" Target="../tags/tag235.xml"/><Relationship Id="rId7" Type="http://schemas.openxmlformats.org/officeDocument/2006/relationships/tags" Target="../tags/tag239.xml"/><Relationship Id="rId12" Type="http://schemas.openxmlformats.org/officeDocument/2006/relationships/tags" Target="../tags/tag244.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5" Type="http://schemas.openxmlformats.org/officeDocument/2006/relationships/tags" Target="../tags/tag237.xml"/><Relationship Id="rId15" Type="http://schemas.openxmlformats.org/officeDocument/2006/relationships/image" Target="../media/image3.png"/><Relationship Id="rId10" Type="http://schemas.openxmlformats.org/officeDocument/2006/relationships/tags" Target="../tags/tag242.xml"/><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tags" Target="../tags/tag248.xml"/><Relationship Id="rId7" Type="http://schemas.openxmlformats.org/officeDocument/2006/relationships/tags" Target="../tags/tag252.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5" Type="http://schemas.openxmlformats.org/officeDocument/2006/relationships/tags" Target="../tags/tag250.xml"/><Relationship Id="rId10" Type="http://schemas.openxmlformats.org/officeDocument/2006/relationships/image" Target="../media/image22.png"/><Relationship Id="rId4" Type="http://schemas.openxmlformats.org/officeDocument/2006/relationships/tags" Target="../tags/tag249.xml"/><Relationship Id="rId9"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8" Type="http://schemas.openxmlformats.org/officeDocument/2006/relationships/tags" Target="../tags/tag260.xml"/><Relationship Id="rId13" Type="http://schemas.openxmlformats.org/officeDocument/2006/relationships/slideLayout" Target="../slideLayouts/slideLayout16.xml"/><Relationship Id="rId3" Type="http://schemas.openxmlformats.org/officeDocument/2006/relationships/tags" Target="../tags/tag255.xml"/><Relationship Id="rId7" Type="http://schemas.openxmlformats.org/officeDocument/2006/relationships/tags" Target="../tags/tag259.xml"/><Relationship Id="rId12" Type="http://schemas.openxmlformats.org/officeDocument/2006/relationships/tags" Target="../tags/tag264.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11" Type="http://schemas.openxmlformats.org/officeDocument/2006/relationships/tags" Target="../tags/tag263.xml"/><Relationship Id="rId5" Type="http://schemas.openxmlformats.org/officeDocument/2006/relationships/tags" Target="../tags/tag257.xml"/><Relationship Id="rId15" Type="http://schemas.openxmlformats.org/officeDocument/2006/relationships/image" Target="../media/image24.jpeg"/><Relationship Id="rId10" Type="http://schemas.openxmlformats.org/officeDocument/2006/relationships/tags" Target="../tags/tag262.xml"/><Relationship Id="rId4" Type="http://schemas.openxmlformats.org/officeDocument/2006/relationships/tags" Target="../tags/tag256.xml"/><Relationship Id="rId9" Type="http://schemas.openxmlformats.org/officeDocument/2006/relationships/tags" Target="../tags/tag261.xml"/><Relationship Id="rId1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image" Target="../media/image25.png"/><Relationship Id="rId5" Type="http://schemas.openxmlformats.org/officeDocument/2006/relationships/image" Target="../media/image3.png"/><Relationship Id="rId4"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270.xml"/><Relationship Id="rId7" Type="http://schemas.openxmlformats.org/officeDocument/2006/relationships/slideLayout" Target="../slideLayouts/slideLayout16.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5" Type="http://schemas.openxmlformats.org/officeDocument/2006/relationships/tags" Target="../tags/tag278.xml"/><Relationship Id="rId10" Type="http://schemas.openxmlformats.org/officeDocument/2006/relationships/image" Target="../media/image27.jpeg"/><Relationship Id="rId4" Type="http://schemas.openxmlformats.org/officeDocument/2006/relationships/tags" Target="../tags/tag277.xml"/><Relationship Id="rId9"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tags" Target="../tags/tag289.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image" Target="../media/image28.jpeg"/><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6.xml"/><Relationship Id="rId5" Type="http://schemas.openxmlformats.org/officeDocument/2006/relationships/tags" Target="../tags/tag286.xml"/><Relationship Id="rId10" Type="http://schemas.openxmlformats.org/officeDocument/2006/relationships/slideLayout" Target="../slideLayouts/slideLayout16.xml"/><Relationship Id="rId4" Type="http://schemas.openxmlformats.org/officeDocument/2006/relationships/tags" Target="../tags/tag285.xml"/><Relationship Id="rId9" Type="http://schemas.openxmlformats.org/officeDocument/2006/relationships/tags" Target="../tags/tag290.xml"/></Relationships>
</file>

<file path=ppt/slides/_rels/slide2.xml.rels><?xml version="1.0" encoding="UTF-8" standalone="yes"?>
<Relationships xmlns="http://schemas.openxmlformats.org/package/2006/relationships"><Relationship Id="rId8" Type="http://schemas.openxmlformats.org/officeDocument/2006/relationships/tags" Target="../tags/tag157.xml"/><Relationship Id="rId3" Type="http://schemas.openxmlformats.org/officeDocument/2006/relationships/tags" Target="../tags/tag152.xml"/><Relationship Id="rId7" Type="http://schemas.openxmlformats.org/officeDocument/2006/relationships/tags" Target="../tags/tag156.xml"/><Relationship Id="rId2" Type="http://schemas.openxmlformats.org/officeDocument/2006/relationships/tags" Target="../tags/tag151.xml"/><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4.png"/><Relationship Id="rId5" Type="http://schemas.openxmlformats.org/officeDocument/2006/relationships/tags" Target="../tags/tag154.xml"/><Relationship Id="rId10" Type="http://schemas.openxmlformats.org/officeDocument/2006/relationships/image" Target="../media/image3.png"/><Relationship Id="rId4" Type="http://schemas.openxmlformats.org/officeDocument/2006/relationships/tags" Target="../tags/tag153.xml"/><Relationship Id="rId9"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tags" Target="../tags/tag298.xml"/><Relationship Id="rId13" Type="http://schemas.openxmlformats.org/officeDocument/2006/relationships/tags" Target="../tags/tag303.xml"/><Relationship Id="rId18" Type="http://schemas.openxmlformats.org/officeDocument/2006/relationships/tags" Target="../tags/tag308.xml"/><Relationship Id="rId3" Type="http://schemas.openxmlformats.org/officeDocument/2006/relationships/tags" Target="../tags/tag293.xml"/><Relationship Id="rId21" Type="http://schemas.openxmlformats.org/officeDocument/2006/relationships/slideLayout" Target="../slideLayouts/slideLayout16.xml"/><Relationship Id="rId7" Type="http://schemas.openxmlformats.org/officeDocument/2006/relationships/tags" Target="../tags/tag297.xml"/><Relationship Id="rId12" Type="http://schemas.openxmlformats.org/officeDocument/2006/relationships/tags" Target="../tags/tag302.xml"/><Relationship Id="rId17" Type="http://schemas.openxmlformats.org/officeDocument/2006/relationships/tags" Target="../tags/tag307.xml"/><Relationship Id="rId2" Type="http://schemas.openxmlformats.org/officeDocument/2006/relationships/tags" Target="../tags/tag292.xml"/><Relationship Id="rId16" Type="http://schemas.openxmlformats.org/officeDocument/2006/relationships/tags" Target="../tags/tag306.xml"/><Relationship Id="rId20" Type="http://schemas.openxmlformats.org/officeDocument/2006/relationships/tags" Target="../tags/tag310.xml"/><Relationship Id="rId1" Type="http://schemas.openxmlformats.org/officeDocument/2006/relationships/tags" Target="../tags/tag291.xml"/><Relationship Id="rId6" Type="http://schemas.openxmlformats.org/officeDocument/2006/relationships/tags" Target="../tags/tag296.xml"/><Relationship Id="rId11" Type="http://schemas.openxmlformats.org/officeDocument/2006/relationships/tags" Target="../tags/tag301.xml"/><Relationship Id="rId5" Type="http://schemas.openxmlformats.org/officeDocument/2006/relationships/tags" Target="../tags/tag295.xml"/><Relationship Id="rId15" Type="http://schemas.openxmlformats.org/officeDocument/2006/relationships/tags" Target="../tags/tag305.xml"/><Relationship Id="rId10" Type="http://schemas.openxmlformats.org/officeDocument/2006/relationships/tags" Target="../tags/tag300.xml"/><Relationship Id="rId19" Type="http://schemas.openxmlformats.org/officeDocument/2006/relationships/tags" Target="../tags/tag309.xml"/><Relationship Id="rId4" Type="http://schemas.openxmlformats.org/officeDocument/2006/relationships/tags" Target="../tags/tag294.xml"/><Relationship Id="rId9" Type="http://schemas.openxmlformats.org/officeDocument/2006/relationships/tags" Target="../tags/tag299.xml"/><Relationship Id="rId14" Type="http://schemas.openxmlformats.org/officeDocument/2006/relationships/tags" Target="../tags/tag304.xml"/><Relationship Id="rId2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tags" Target="../tags/tag313.xml"/><Relationship Id="rId7" Type="http://schemas.openxmlformats.org/officeDocument/2006/relationships/tags" Target="../tags/tag317.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tags" Target="../tags/tag316.xml"/><Relationship Id="rId5" Type="http://schemas.openxmlformats.org/officeDocument/2006/relationships/tags" Target="../tags/tag315.xml"/><Relationship Id="rId10" Type="http://schemas.openxmlformats.org/officeDocument/2006/relationships/image" Target="../media/image29.jpeg"/><Relationship Id="rId4" Type="http://schemas.openxmlformats.org/officeDocument/2006/relationships/tags" Target="../tags/tag314.xml"/><Relationship Id="rId9" Type="http://schemas.openxmlformats.org/officeDocument/2006/relationships/notesSlide" Target="../notesSlides/notesSlide8.xml"/></Relationships>
</file>

<file path=ppt/slides/_rels/slide22.xml.rels><?xml version="1.0" encoding="UTF-8" standalone="yes"?>
<Relationships xmlns="http://schemas.openxmlformats.org/package/2006/relationships"><Relationship Id="rId8" Type="http://schemas.openxmlformats.org/officeDocument/2006/relationships/tags" Target="../tags/tag325.xml"/><Relationship Id="rId13" Type="http://schemas.openxmlformats.org/officeDocument/2006/relationships/image" Target="../media/image31.jpeg"/><Relationship Id="rId3" Type="http://schemas.openxmlformats.org/officeDocument/2006/relationships/tags" Target="../tags/tag320.xml"/><Relationship Id="rId7" Type="http://schemas.openxmlformats.org/officeDocument/2006/relationships/tags" Target="../tags/tag324.xml"/><Relationship Id="rId12" Type="http://schemas.openxmlformats.org/officeDocument/2006/relationships/image" Target="../media/image30.jpeg"/><Relationship Id="rId2" Type="http://schemas.openxmlformats.org/officeDocument/2006/relationships/tags" Target="../tags/tag319.xml"/><Relationship Id="rId1" Type="http://schemas.openxmlformats.org/officeDocument/2006/relationships/tags" Target="../tags/tag318.xml"/><Relationship Id="rId6" Type="http://schemas.openxmlformats.org/officeDocument/2006/relationships/tags" Target="../tags/tag323.xml"/><Relationship Id="rId11" Type="http://schemas.openxmlformats.org/officeDocument/2006/relationships/slideLayout" Target="../slideLayouts/slideLayout16.xml"/><Relationship Id="rId5" Type="http://schemas.openxmlformats.org/officeDocument/2006/relationships/tags" Target="../tags/tag322.xml"/><Relationship Id="rId10" Type="http://schemas.openxmlformats.org/officeDocument/2006/relationships/tags" Target="../tags/tag327.xml"/><Relationship Id="rId4" Type="http://schemas.openxmlformats.org/officeDocument/2006/relationships/tags" Target="../tags/tag321.xml"/><Relationship Id="rId9" Type="http://schemas.openxmlformats.org/officeDocument/2006/relationships/tags" Target="../tags/tag326.xml"/></Relationships>
</file>

<file path=ppt/slides/_rels/slide23.xml.rels><?xml version="1.0" encoding="UTF-8" standalone="yes"?>
<Relationships xmlns="http://schemas.openxmlformats.org/package/2006/relationships"><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tags" Target="../tags/tag168.xml"/><Relationship Id="rId3" Type="http://schemas.openxmlformats.org/officeDocument/2006/relationships/tags" Target="../tags/tag163.xml"/><Relationship Id="rId7" Type="http://schemas.openxmlformats.org/officeDocument/2006/relationships/tags" Target="../tags/tag167.xml"/><Relationship Id="rId12" Type="http://schemas.openxmlformats.org/officeDocument/2006/relationships/image" Target="../media/image6.jpe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tags" Target="../tags/tag166.xml"/><Relationship Id="rId11" Type="http://schemas.openxmlformats.org/officeDocument/2006/relationships/notesSlide" Target="../notesSlides/notesSlide1.xml"/><Relationship Id="rId5" Type="http://schemas.openxmlformats.org/officeDocument/2006/relationships/tags" Target="../tags/tag165.xml"/><Relationship Id="rId10" Type="http://schemas.openxmlformats.org/officeDocument/2006/relationships/slideLayout" Target="../slideLayouts/slideLayout16.xml"/><Relationship Id="rId4" Type="http://schemas.openxmlformats.org/officeDocument/2006/relationships/tags" Target="../tags/tag164.xml"/><Relationship Id="rId9" Type="http://schemas.openxmlformats.org/officeDocument/2006/relationships/tags" Target="../tags/tag169.xml"/></Relationships>
</file>

<file path=ppt/slides/_rels/slide5.xml.rels><?xml version="1.0" encoding="UTF-8" standalone="yes"?>
<Relationships xmlns="http://schemas.openxmlformats.org/package/2006/relationships"><Relationship Id="rId8" Type="http://schemas.openxmlformats.org/officeDocument/2006/relationships/tags" Target="../tags/tag177.xml"/><Relationship Id="rId13" Type="http://schemas.openxmlformats.org/officeDocument/2006/relationships/tags" Target="../tags/tag182.xml"/><Relationship Id="rId18" Type="http://schemas.openxmlformats.org/officeDocument/2006/relationships/image" Target="../media/image9.jpeg"/><Relationship Id="rId3" Type="http://schemas.openxmlformats.org/officeDocument/2006/relationships/tags" Target="../tags/tag172.xml"/><Relationship Id="rId7" Type="http://schemas.openxmlformats.org/officeDocument/2006/relationships/tags" Target="../tags/tag176.xml"/><Relationship Id="rId12" Type="http://schemas.openxmlformats.org/officeDocument/2006/relationships/tags" Target="../tags/tag181.xml"/><Relationship Id="rId17" Type="http://schemas.openxmlformats.org/officeDocument/2006/relationships/image" Target="../media/image8.jpeg"/><Relationship Id="rId2" Type="http://schemas.openxmlformats.org/officeDocument/2006/relationships/tags" Target="../tags/tag171.xml"/><Relationship Id="rId16" Type="http://schemas.openxmlformats.org/officeDocument/2006/relationships/image" Target="../media/image7.jpeg"/><Relationship Id="rId1" Type="http://schemas.openxmlformats.org/officeDocument/2006/relationships/tags" Target="../tags/tag170.xml"/><Relationship Id="rId6" Type="http://schemas.openxmlformats.org/officeDocument/2006/relationships/tags" Target="../tags/tag175.xml"/><Relationship Id="rId11" Type="http://schemas.openxmlformats.org/officeDocument/2006/relationships/tags" Target="../tags/tag180.xml"/><Relationship Id="rId5" Type="http://schemas.openxmlformats.org/officeDocument/2006/relationships/tags" Target="../tags/tag174.xml"/><Relationship Id="rId15" Type="http://schemas.openxmlformats.org/officeDocument/2006/relationships/slideLayout" Target="../slideLayouts/slideLayout16.xml"/><Relationship Id="rId10" Type="http://schemas.openxmlformats.org/officeDocument/2006/relationships/tags" Target="../tags/tag179.xml"/><Relationship Id="rId4" Type="http://schemas.openxmlformats.org/officeDocument/2006/relationships/tags" Target="../tags/tag173.xml"/><Relationship Id="rId9" Type="http://schemas.openxmlformats.org/officeDocument/2006/relationships/tags" Target="../tags/tag178.xml"/><Relationship Id="rId14" Type="http://schemas.openxmlformats.org/officeDocument/2006/relationships/tags" Target="../tags/tag183.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tags" Target="../tags/tag186.xml"/><Relationship Id="rId7" Type="http://schemas.openxmlformats.org/officeDocument/2006/relationships/tags" Target="../tags/tag190.xml"/><Relationship Id="rId2" Type="http://schemas.openxmlformats.org/officeDocument/2006/relationships/tags" Target="../tags/tag185.xml"/><Relationship Id="rId1" Type="http://schemas.openxmlformats.org/officeDocument/2006/relationships/tags" Target="../tags/tag184.xml"/><Relationship Id="rId6" Type="http://schemas.openxmlformats.org/officeDocument/2006/relationships/tags" Target="../tags/tag189.xml"/><Relationship Id="rId5" Type="http://schemas.openxmlformats.org/officeDocument/2006/relationships/tags" Target="../tags/tag188.xml"/><Relationship Id="rId10" Type="http://schemas.openxmlformats.org/officeDocument/2006/relationships/image" Target="../media/image11.png"/><Relationship Id="rId4" Type="http://schemas.openxmlformats.org/officeDocument/2006/relationships/tags" Target="../tags/tag187.xml"/><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193.xml"/><Relationship Id="rId7" Type="http://schemas.openxmlformats.org/officeDocument/2006/relationships/slideLayout" Target="../slideLayouts/slideLayout16.xml"/><Relationship Id="rId2" Type="http://schemas.openxmlformats.org/officeDocument/2006/relationships/tags" Target="../tags/tag192.xml"/><Relationship Id="rId1" Type="http://schemas.openxmlformats.org/officeDocument/2006/relationships/tags" Target="../tags/tag191.xml"/><Relationship Id="rId6" Type="http://schemas.openxmlformats.org/officeDocument/2006/relationships/tags" Target="../tags/tag196.xml"/><Relationship Id="rId5" Type="http://schemas.openxmlformats.org/officeDocument/2006/relationships/tags" Target="../tags/tag195.xml"/><Relationship Id="rId10" Type="http://schemas.openxmlformats.org/officeDocument/2006/relationships/image" Target="../media/image13.png"/><Relationship Id="rId4" Type="http://schemas.openxmlformats.org/officeDocument/2006/relationships/tags" Target="../tags/tag194.xml"/><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99.xml"/><Relationship Id="rId7" Type="http://schemas.openxmlformats.org/officeDocument/2006/relationships/slideLayout" Target="../slideLayouts/slideLayout27.xml"/><Relationship Id="rId2" Type="http://schemas.openxmlformats.org/officeDocument/2006/relationships/tags" Target="../tags/tag198.xml"/><Relationship Id="rId1" Type="http://schemas.openxmlformats.org/officeDocument/2006/relationships/tags" Target="../tags/tag197.xml"/><Relationship Id="rId6" Type="http://schemas.openxmlformats.org/officeDocument/2006/relationships/tags" Target="../tags/tag202.xml"/><Relationship Id="rId11" Type="http://schemas.openxmlformats.org/officeDocument/2006/relationships/image" Target="../media/image15.png"/><Relationship Id="rId5" Type="http://schemas.openxmlformats.org/officeDocument/2006/relationships/tags" Target="../tags/tag201.xml"/><Relationship Id="rId10" Type="http://schemas.openxmlformats.org/officeDocument/2006/relationships/image" Target="../media/image14.jpeg"/><Relationship Id="rId4" Type="http://schemas.openxmlformats.org/officeDocument/2006/relationships/tags" Target="../tags/tag200.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tags" Target="../tags/tag215.xml"/><Relationship Id="rId18" Type="http://schemas.openxmlformats.org/officeDocument/2006/relationships/image" Target="../media/image18.jpeg"/><Relationship Id="rId3" Type="http://schemas.openxmlformats.org/officeDocument/2006/relationships/tags" Target="../tags/tag205.xml"/><Relationship Id="rId7" Type="http://schemas.openxmlformats.org/officeDocument/2006/relationships/tags" Target="../tags/tag209.xml"/><Relationship Id="rId12" Type="http://schemas.openxmlformats.org/officeDocument/2006/relationships/tags" Target="../tags/tag214.xml"/><Relationship Id="rId17" Type="http://schemas.openxmlformats.org/officeDocument/2006/relationships/image" Target="../media/image17.jpeg"/><Relationship Id="rId2" Type="http://schemas.openxmlformats.org/officeDocument/2006/relationships/tags" Target="../tags/tag204.xml"/><Relationship Id="rId16" Type="http://schemas.openxmlformats.org/officeDocument/2006/relationships/image" Target="../media/image16.jpeg"/><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5" Type="http://schemas.openxmlformats.org/officeDocument/2006/relationships/tags" Target="../tags/tag207.xml"/><Relationship Id="rId15" Type="http://schemas.openxmlformats.org/officeDocument/2006/relationships/slideLayout" Target="../slideLayouts/slideLayout16.xml"/><Relationship Id="rId10" Type="http://schemas.openxmlformats.org/officeDocument/2006/relationships/tags" Target="../tags/tag212.xml"/><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tags" Target="../tags/tag2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2111375" y="3209364"/>
            <a:ext cx="7969250" cy="401879"/>
          </a:xfrm>
        </p:spPr>
        <p:txBody>
          <a:bodyPr>
            <a:normAutofit fontScale="90000"/>
          </a:bodyPr>
          <a:lstStyle/>
          <a:p>
            <a:br>
              <a:rPr lang="zh-CN" altLang="en-US" dirty="0"/>
            </a:br>
            <a:br>
              <a:rPr lang="zh-CN" altLang="en-US"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r>
              <a:rPr lang="zh-CN" altLang="en-US" dirty="0">
                <a:solidFill>
                  <a:srgbClr val="FF0000"/>
                </a:solidFill>
                <a:latin typeface="Impact" panose="020B0806030902050204" pitchFamily="34" charset="0"/>
              </a:rPr>
              <a:t>“</a:t>
            </a:r>
            <a:r>
              <a:rPr lang="en-US" altLang="zh-CN" sz="4000" dirty="0">
                <a:solidFill>
                  <a:srgbClr val="FF0000"/>
                </a:solidFill>
                <a:effectLst/>
                <a:latin typeface="Impact" panose="020B0806030902050204" pitchFamily="34" charset="0"/>
              </a:rPr>
              <a:t>САЙН УУ ! ХЯТАД ОРОН</a:t>
            </a:r>
            <a:r>
              <a:rPr lang="zh-CN" altLang="en-US" dirty="0">
                <a:solidFill>
                  <a:srgbClr val="FF0000"/>
                </a:solidFill>
                <a:latin typeface="Impact" panose="020B0806030902050204" pitchFamily="34" charset="0"/>
              </a:rPr>
              <a:t>”</a:t>
            </a:r>
            <a:br>
              <a:rPr lang="zh-CN" altLang="en-US" dirty="0"/>
            </a:br>
            <a:r>
              <a:rPr lang="en-US" altLang="zh-CN" sz="3100" dirty="0">
                <a:effectLst/>
                <a:latin typeface="Times New Roman" panose="02020603050405020304" pitchFamily="18" charset="0"/>
                <a:cs typeface="Times New Roman" panose="02020603050405020304" pitchFamily="18" charset="0"/>
              </a:rPr>
              <a:t>Хятадын өвлийн аялал жуулчлал </a:t>
            </a:r>
            <a:br>
              <a:rPr lang="en-US" altLang="zh-CN" dirty="0">
                <a:effectLst/>
              </a:rPr>
            </a:br>
            <a:endParaRPr lang="zh-CN" altLang="en-US" dirty="0"/>
          </a:p>
        </p:txBody>
      </p:sp>
      <p:sp>
        <p:nvSpPr>
          <p:cNvPr id="3" name="文本占位符 2"/>
          <p:cNvSpPr>
            <a:spLocks noGrp="1"/>
          </p:cNvSpPr>
          <p:nvPr>
            <p:ph type="body" sz="quarter" idx="17"/>
            <p:custDataLst>
              <p:tags r:id="rId3"/>
            </p:custDataLst>
          </p:nvPr>
        </p:nvSpPr>
        <p:spPr>
          <a:xfrm>
            <a:off x="4926182" y="3813127"/>
            <a:ext cx="2340000" cy="518420"/>
          </a:xfrm>
        </p:spPr>
        <p:style>
          <a:lnRef idx="2">
            <a:schemeClr val="accent5"/>
          </a:lnRef>
          <a:fillRef idx="0">
            <a:srgbClr val="FFFFFF"/>
          </a:fillRef>
          <a:effectRef idx="0">
            <a:srgbClr val="FFFFFF"/>
          </a:effectRef>
          <a:fontRef idx="minor">
            <a:schemeClr val="tx1"/>
          </a:fontRef>
        </p:style>
        <p:txBody>
          <a:bodyPr>
            <a:noAutofit/>
          </a:bodyPr>
          <a:lstStyle/>
          <a:p>
            <a:pPr rtl="0"/>
            <a:r>
              <a:rPr lang="en-US" altLang="zh-CN" sz="1200" dirty="0">
                <a:solidFill>
                  <a:schemeClr val="tx1"/>
                </a:solidFill>
                <a:effectLst/>
                <a:latin typeface="Times New Roman, serif"/>
              </a:rPr>
              <a:t>Улаанбаатар дахь Хятадын Соёлын Төвийн захирал </a:t>
            </a:r>
            <a:endParaRPr lang="en-US" altLang="zh-CN" sz="1200" dirty="0">
              <a:solidFill>
                <a:schemeClr val="tx1"/>
              </a:solidFill>
              <a:effectLst/>
            </a:endParaRPr>
          </a:p>
          <a:p>
            <a:pPr rtl="0"/>
            <a:r>
              <a:rPr lang="en-US" altLang="zh-CN" sz="1200" dirty="0">
                <a:solidFill>
                  <a:schemeClr val="tx1"/>
                </a:solidFill>
                <a:effectLst/>
                <a:latin typeface="Times New Roman, serif"/>
              </a:rPr>
              <a:t>Ли Жь </a:t>
            </a:r>
            <a:endParaRPr lang="en-US" altLang="zh-CN" sz="1200" dirty="0">
              <a:solidFill>
                <a:schemeClr val="tx1"/>
              </a:solidFill>
              <a:effectLst/>
            </a:endParaRPr>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9976" y="4921624"/>
            <a:ext cx="4052047" cy="1936376"/>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2"/>
            </p:custDataLst>
          </p:nvPr>
        </p:nvSpPr>
        <p:spPr>
          <a:xfrm>
            <a:off x="608330" y="3490595"/>
            <a:ext cx="3424555" cy="2051050"/>
          </a:xfrm>
        </p:spPr>
        <p:txBody>
          <a:bodyPr vert="horz" lIns="91440" tIns="45720" rIns="91440" bIns="45720" rtlCol="0" anchor="ctr">
            <a:noAutofit/>
          </a:bodyPr>
          <a:lstStyle>
            <a:lvl1pPr algn="ctr" defTabSz="914400" rtl="0" eaLnBrk="1" latinLnBrk="0" hangingPunct="1">
              <a:lnSpc>
                <a:spcPct val="90000"/>
              </a:lnSpc>
              <a:spcBef>
                <a:spcPct val="0"/>
              </a:spcBef>
              <a:buNone/>
              <a:defRPr sz="3200" kern="1200">
                <a:solidFill>
                  <a:srgbClr val="333333"/>
                </a:solidFill>
                <a:latin typeface="+mj-lt"/>
                <a:ea typeface="+mj-ea"/>
                <a:cs typeface="+mj-cs"/>
              </a:defRPr>
            </a:lvl1pPr>
          </a:lstStyle>
          <a:p>
            <a:r>
              <a:rPr lang="en-US" altLang="zh-CN" sz="2000" spc="-100" dirty="0">
                <a:solidFill>
                  <a:schemeClr val="tx1"/>
                </a:solidFill>
                <a:uFillTx/>
                <a:sym typeface="+mn-ea"/>
              </a:rPr>
              <a:t>7.</a:t>
            </a:r>
            <a:r>
              <a:rPr lang="en-US" altLang="zh-CN" sz="2000" dirty="0">
                <a:effectLst/>
                <a:latin typeface="Times New Roman, serif"/>
              </a:rPr>
              <a:t> </a:t>
            </a:r>
            <a:r>
              <a:rPr lang="en-US" altLang="zh-CN" sz="2400" dirty="0">
                <a:solidFill>
                  <a:srgbClr val="002060"/>
                </a:solidFill>
                <a:effectLst/>
                <a:latin typeface="Times New Roman, serif"/>
              </a:rPr>
              <a:t>Монгол жуулчдын өвөрмөц онцгой шалтгаан</a:t>
            </a:r>
            <a:br>
              <a:rPr lang="en-US" altLang="zh-CN" sz="2400" dirty="0">
                <a:solidFill>
                  <a:srgbClr val="002060"/>
                </a:solidFill>
                <a:effectLst/>
              </a:rPr>
            </a:br>
            <a:endParaRPr lang="zh-CN" altLang="en-US" sz="2400" spc="-100" dirty="0">
              <a:solidFill>
                <a:srgbClr val="002060"/>
              </a:solidFill>
              <a:uFillTx/>
              <a:latin typeface="+mj-ea"/>
              <a:sym typeface="+mn-ea"/>
            </a:endParaRPr>
          </a:p>
        </p:txBody>
      </p:sp>
      <p:sp>
        <p:nvSpPr>
          <p:cNvPr id="11" name="矩形 10"/>
          <p:cNvSpPr/>
          <p:nvPr>
            <p:custDataLst>
              <p:tags r:id="rId3"/>
            </p:custDataLst>
          </p:nvPr>
        </p:nvSpPr>
        <p:spPr>
          <a:xfrm>
            <a:off x="4033520" y="5490210"/>
            <a:ext cx="7543800" cy="671830"/>
          </a:xfrm>
          <a:prstGeom prst="rect">
            <a:avLst/>
          </a:prstGeom>
          <a:gradFill>
            <a:gsLst>
              <a:gs pos="100000">
                <a:schemeClr val="accent1"/>
              </a:gs>
              <a:gs pos="0">
                <a:schemeClr val="accent1">
                  <a:lumMod val="40000"/>
                  <a:lumOff val="6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descr="D:\lky\素材\图文关系\4c817a555c09412099363f9bd50b2c65.jpg4c817a555c09412099363f9bd50b2c65"/>
          <p:cNvPicPr>
            <a:picLocks noChangeAspect="1"/>
          </p:cNvPicPr>
          <p:nvPr>
            <p:custDataLst>
              <p:tags r:id="rId4"/>
            </p:custDataLst>
          </p:nvPr>
        </p:nvPicPr>
        <p:blipFill>
          <a:blip r:embed="rId9"/>
          <a:srcRect l="183" r="183"/>
          <a:stretch>
            <a:fillRect/>
          </a:stretch>
        </p:blipFill>
        <p:spPr>
          <a:xfrm>
            <a:off x="4033520" y="845820"/>
            <a:ext cx="7543800" cy="5044440"/>
          </a:xfrm>
          <a:custGeom>
            <a:avLst/>
            <a:gdLst/>
            <a:ahLst/>
            <a:cxnLst>
              <a:cxn ang="3">
                <a:pos x="hc" y="t"/>
              </a:cxn>
              <a:cxn ang="cd2">
                <a:pos x="l" y="vc"/>
              </a:cxn>
              <a:cxn ang="cd4">
                <a:pos x="hc" y="b"/>
              </a:cxn>
              <a:cxn ang="0">
                <a:pos x="r" y="vc"/>
              </a:cxn>
            </a:cxnLst>
            <a:rect l="l" t="t" r="r" b="b"/>
            <a:pathLst>
              <a:path w="11880" h="7944">
                <a:moveTo>
                  <a:pt x="0" y="0"/>
                </a:moveTo>
                <a:lnTo>
                  <a:pt x="11880" y="0"/>
                </a:lnTo>
                <a:lnTo>
                  <a:pt x="11880" y="7944"/>
                </a:lnTo>
                <a:lnTo>
                  <a:pt x="0" y="7944"/>
                </a:lnTo>
                <a:lnTo>
                  <a:pt x="0" y="0"/>
                </a:lnTo>
                <a:close/>
              </a:path>
            </a:pathLst>
          </a:custGeom>
        </p:spPr>
      </p:pic>
      <p:sp>
        <p:nvSpPr>
          <p:cNvPr id="6" name="矩形 5"/>
          <p:cNvSpPr/>
          <p:nvPr>
            <p:custDataLst>
              <p:tags r:id="rId5"/>
            </p:custDataLst>
          </p:nvPr>
        </p:nvSpPr>
        <p:spPr>
          <a:xfrm>
            <a:off x="608330" y="845820"/>
            <a:ext cx="3425190" cy="2296795"/>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lIns="360045" rIns="323850" rtlCol="0" anchor="ctr"/>
          <a:lstStyle/>
          <a:p>
            <a:pPr rtl="0"/>
            <a:r>
              <a:rPr lang="en-US" altLang="zh-CN" sz="1400" dirty="0">
                <a:effectLst/>
                <a:latin typeface="Times New Roman, serif"/>
              </a:rPr>
              <a:t>Өөр олон шалтгаан бий. Тухайлбал, Монголын жуулчдын хувьд бас нэг чухал шалтгаан бол Хятад улс нь уул усаараа холбогдсон Монгол Улсын найрсаг хөрш. </a:t>
            </a:r>
          </a:p>
          <a:p>
            <a:pPr rtl="0"/>
            <a:r>
              <a:rPr lang="en-US" altLang="zh-CN" sz="1400" dirty="0">
                <a:effectLst/>
                <a:latin typeface="Times New Roman, serif"/>
              </a:rPr>
              <a:t>Аялахад маш тохиромжтой байдаг. </a:t>
            </a:r>
            <a:endParaRPr lang="en-US" altLang="zh-CN" sz="1400" dirty="0">
              <a:effectLst/>
            </a:endParaRPr>
          </a:p>
        </p:txBody>
      </p:sp>
      <p:sp>
        <p:nvSpPr>
          <p:cNvPr id="7" name="矩形 6"/>
          <p:cNvSpPr/>
          <p:nvPr>
            <p:custDataLst>
              <p:tags r:id="rId6"/>
            </p:custDataLst>
          </p:nvPr>
        </p:nvSpPr>
        <p:spPr>
          <a:xfrm>
            <a:off x="608330" y="6000750"/>
            <a:ext cx="161290" cy="161290"/>
          </a:xfrm>
          <a:prstGeom prst="rect">
            <a:avLst/>
          </a:prstGeom>
          <a:solidFill>
            <a:schemeClr val="accent1">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p:cNvSpPr/>
          <p:nvPr>
            <p:custDataLst>
              <p:tags r:id="rId7"/>
            </p:custDataLst>
          </p:nvPr>
        </p:nvSpPr>
        <p:spPr>
          <a:xfrm>
            <a:off x="882015" y="6000750"/>
            <a:ext cx="161290" cy="161290"/>
          </a:xfrm>
          <a:prstGeom prst="rect">
            <a:avLst/>
          </a:prstGeom>
          <a:solidFill>
            <a:schemeClr val="accent1">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353671" y="3159125"/>
            <a:ext cx="9798423" cy="1051560"/>
          </a:xfrm>
        </p:spPr>
        <p:txBody>
          <a:bodyPr>
            <a:noAutofit/>
          </a:bodyPr>
          <a:lstStyle/>
          <a:p>
            <a:pPr lvl="0">
              <a:lnSpc>
                <a:spcPct val="130000"/>
              </a:lnSpc>
              <a:spcBef>
                <a:spcPts val="0"/>
              </a:spcBef>
              <a:spcAft>
                <a:spcPts val="0"/>
              </a:spcAft>
              <a:buClrTx/>
              <a:buSzTx/>
              <a:buFontTx/>
            </a:pPr>
            <a:r>
              <a:rPr lang="en-US" altLang="zh-CN" sz="4000" b="1" dirty="0">
                <a:solidFill>
                  <a:srgbClr val="FFC000"/>
                </a:solidFill>
                <a:latin typeface="Times New Roman" panose="02020603050405020304" pitchFamily="18" charset="0"/>
                <a:ea typeface="SimSun-ExtG" panose="02010609060101010101" pitchFamily="49" charset="-122"/>
                <a:cs typeface="Times New Roman" panose="02020603050405020304" pitchFamily="18" charset="0"/>
                <a:sym typeface="+mn-ea"/>
              </a:rPr>
              <a:t>Өвөл Хятад руу аялах маршрутууд</a:t>
            </a:r>
            <a:endParaRPr lang="zh-CN" altLang="en-US" sz="4000" b="1" dirty="0">
              <a:solidFill>
                <a:srgbClr val="FFC000"/>
              </a:solidFill>
              <a:latin typeface="Times New Roman" panose="02020603050405020304" pitchFamily="18" charset="0"/>
              <a:ea typeface="SimSun-ExtG" panose="02010609060101010101" pitchFamily="49" charset="-122"/>
              <a:cs typeface="Times New Roman" panose="02020603050405020304" pitchFamily="18" charset="0"/>
              <a:sym typeface="+mn-ea"/>
            </a:endParaRPr>
          </a:p>
        </p:txBody>
      </p:sp>
      <p:sp>
        <p:nvSpPr>
          <p:cNvPr id="3" name="文本占位符 2"/>
          <p:cNvSpPr>
            <a:spLocks noGrp="1"/>
          </p:cNvSpPr>
          <p:nvPr>
            <p:ph type="body" sz="quarter" idx="13"/>
            <p:custDataLst>
              <p:tags r:id="rId3"/>
            </p:custDataLst>
          </p:nvPr>
        </p:nvSpPr>
        <p:spPr/>
        <p:txBody>
          <a:bodyPr/>
          <a:lstStyle/>
          <a:p>
            <a:r>
              <a:rPr lang="zh-CN" altLang="en-US"/>
              <a:t>02</a:t>
            </a:r>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7011" y="4087906"/>
            <a:ext cx="7778042" cy="2770094"/>
          </a:xfrm>
          <a:prstGeom prst="rect">
            <a:avLst/>
          </a:prstGeom>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E:/2025冰雪推广/02-中英-黑龙江图片展示/02-黑龙江图片展示/黑龙江冰雪大世界Ice and Snow World/黑龙江哈尔滨冰雪大世界3.jpg黑龙江哈尔滨冰雪大世界3"/>
          <p:cNvPicPr>
            <a:picLocks noChangeAspect="1"/>
          </p:cNvPicPr>
          <p:nvPr>
            <p:custDataLst>
              <p:tags r:id="rId2"/>
            </p:custDataLst>
          </p:nvPr>
        </p:nvPicPr>
        <p:blipFill rotWithShape="1">
          <a:blip r:embed="rId8"/>
          <a:srcRect l="23664" r="23664"/>
          <a:stretch>
            <a:fillRect/>
          </a:stretch>
        </p:blipFill>
        <p:spPr>
          <a:xfrm>
            <a:off x="0" y="-636"/>
            <a:ext cx="6431028" cy="6858636"/>
          </a:xfrm>
          <a:prstGeom prst="rect">
            <a:avLst/>
          </a:prstGeom>
          <a:ln w="9525" cap="flat" cmpd="sng" algn="ctr">
            <a:solidFill>
              <a:schemeClr val="dk1">
                <a:lumMod val="40000"/>
                <a:lumOff val="60000"/>
                <a:alpha val="50000"/>
              </a:schemeClr>
            </a:solidFill>
            <a:prstDash val="solid"/>
            <a:round/>
            <a:headEnd type="none" w="med" len="med"/>
            <a:tailEnd type="none" w="med" len="med"/>
          </a:ln>
        </p:spPr>
      </p:pic>
      <p:sp>
        <p:nvSpPr>
          <p:cNvPr id="9" name="标题 3"/>
          <p:cNvSpPr>
            <a:spLocks noGrp="1"/>
          </p:cNvSpPr>
          <p:nvPr>
            <p:custDataLst>
              <p:tags r:id="rId3"/>
            </p:custDataLst>
          </p:nvPr>
        </p:nvSpPr>
        <p:spPr>
          <a:xfrm>
            <a:off x="6541200" y="1476650"/>
            <a:ext cx="4803740" cy="1767600"/>
          </a:xfrm>
          <a:prstGeom prst="rect">
            <a:avLst/>
          </a:prstGeom>
        </p:spPr>
        <p:txBody>
          <a:bodyPr vert="horz" lIns="0" tIns="0" rIns="0" bIns="0" rtlCol="0" anchor="b" anchorCtr="0">
            <a:normAutofit/>
          </a:bodyPr>
          <a:lstStyle>
            <a:lvl1pPr algn="l" defTabSz="914400" rtl="0" eaLnBrk="1" fontAlgn="base" latinLnBrk="0" hangingPunct="1">
              <a:lnSpc>
                <a:spcPct val="100000"/>
              </a:lnSpc>
              <a:spcBef>
                <a:spcPct val="0"/>
              </a:spcBef>
              <a:buNone/>
              <a:defRPr sz="3200" b="1" u="none" strike="noStrike" kern="1200" cap="none" spc="300" normalizeH="0" baseline="0">
                <a:solidFill>
                  <a:schemeClr val="accent1"/>
                </a:solidFill>
                <a:uFillTx/>
                <a:latin typeface="+mj-ea"/>
                <a:ea typeface="+mj-ea"/>
                <a:cs typeface="+mj-cs"/>
              </a:defRPr>
            </a:lvl1pPr>
          </a:lstStyle>
          <a:p>
            <a:pPr algn="ctr"/>
            <a:r>
              <a:rPr lang="en-US" altLang="zh-CN" sz="4800" b="0" spc="-100" dirty="0">
                <a:solidFill>
                  <a:schemeClr val="tx1"/>
                </a:solidFill>
                <a:latin typeface="+mj-lt"/>
              </a:rPr>
              <a:t>Цас мөсний орон </a:t>
            </a:r>
            <a:endParaRPr lang="zh-CN" altLang="en-US" sz="4800" b="0" spc="-100" dirty="0">
              <a:solidFill>
                <a:schemeClr val="tx1"/>
              </a:solidFill>
              <a:uFillTx/>
              <a:latin typeface="+mj-lt"/>
            </a:endParaRPr>
          </a:p>
        </p:txBody>
      </p:sp>
      <p:sp>
        <p:nvSpPr>
          <p:cNvPr id="4" name="矩形 3"/>
          <p:cNvSpPr/>
          <p:nvPr>
            <p:custDataLst>
              <p:tags r:id="rId4"/>
            </p:custDataLst>
          </p:nvPr>
        </p:nvSpPr>
        <p:spPr>
          <a:xfrm>
            <a:off x="4159624" y="3499168"/>
            <a:ext cx="7156076" cy="2667635"/>
          </a:xfrm>
          <a:prstGeom prst="rect">
            <a:avLst/>
          </a:pr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8" name="矩形 17"/>
          <p:cNvSpPr/>
          <p:nvPr>
            <p:custDataLst>
              <p:tags r:id="rId5"/>
            </p:custDataLst>
          </p:nvPr>
        </p:nvSpPr>
        <p:spPr>
          <a:xfrm>
            <a:off x="4607859" y="4446588"/>
            <a:ext cx="6248101" cy="1414145"/>
          </a:xfrm>
          <a:prstGeom prst="rect">
            <a:avLst/>
          </a:prstGeom>
          <a:noFill/>
        </p:spPr>
        <p:txBody>
          <a:bodyPr wrap="square" lIns="0" tIns="0" rIns="0" bIns="0" rtlCol="0" anchor="t" anchorCtr="0">
            <a:noAutofit/>
          </a:bodyPr>
          <a:lstStyle/>
          <a:p>
            <a:pPr rtl="0"/>
            <a:r>
              <a:rPr lang="en-US" altLang="zh-CN" sz="1600" dirty="0">
                <a:solidFill>
                  <a:schemeClr val="bg1"/>
                </a:solidFill>
                <a:effectLst/>
                <a:latin typeface="Times New Roman, serif"/>
              </a:rPr>
              <a:t>Үлгэр домог мэт санагдах цас мөсний хаант улс. Софиягийн талбайд өвлийн амгалан тайван байдлыг мэдэрч болно. Харбин хотын мөс цасны ертөнц нь мөс цасны урлаг, үзүүлбэр зэргийг нэгтгэсэн дэлхийн хамгийн том цас мөсний парк бөгөөд өвлийн аялал жуулчлалын төв юм. </a:t>
            </a:r>
            <a:endParaRPr lang="en-US" altLang="zh-CN" sz="1600" dirty="0">
              <a:solidFill>
                <a:schemeClr val="bg1"/>
              </a:solidFill>
              <a:effectLst/>
            </a:endParaRPr>
          </a:p>
          <a:p>
            <a:pPr rtl="0"/>
            <a:br>
              <a:rPr lang="en-US" altLang="zh-CN" sz="1600" dirty="0">
                <a:effectLst/>
              </a:rPr>
            </a:br>
            <a:br>
              <a:rPr lang="en-US" altLang="zh-CN" sz="1600" dirty="0">
                <a:effectLst/>
              </a:rPr>
            </a:br>
            <a:endParaRPr lang="en-US" altLang="zh-CN" sz="1600" dirty="0">
              <a:effectLst/>
            </a:endParaRPr>
          </a:p>
        </p:txBody>
      </p:sp>
      <p:sp>
        <p:nvSpPr>
          <p:cNvPr id="19" name="矩形 18"/>
          <p:cNvSpPr/>
          <p:nvPr>
            <p:custDataLst>
              <p:tags r:id="rId6"/>
            </p:custDataLst>
          </p:nvPr>
        </p:nvSpPr>
        <p:spPr>
          <a:xfrm>
            <a:off x="4016188" y="3806508"/>
            <a:ext cx="6840407" cy="498475"/>
          </a:xfrm>
          <a:prstGeom prst="rect">
            <a:avLst/>
          </a:prstGeom>
          <a:noFill/>
        </p:spPr>
        <p:txBody>
          <a:bodyPr wrap="square" lIns="0" tIns="0" rIns="0" bIns="0" rtlCol="0" anchor="b">
            <a:noAutofit/>
          </a:bodyPr>
          <a:lstStyle/>
          <a:p>
            <a:pPr algn="ctr">
              <a:spcBef>
                <a:spcPct val="0"/>
              </a:spcBef>
              <a:spcAft>
                <a:spcPct val="0"/>
              </a:spcAft>
            </a:pPr>
            <a:r>
              <a:rPr lang="en-US" altLang="zh-CN" sz="2800" b="1" dirty="0">
                <a:solidFill>
                  <a:srgbClr val="FFFFFF"/>
                </a:solidFill>
                <a:latin typeface="+mn-ea"/>
                <a:cs typeface="+mn-ea"/>
              </a:rPr>
              <a:t>Хятадын хойд нутгийн Харбин хот</a:t>
            </a:r>
            <a:endParaRPr lang="zh-CN" altLang="en-US" sz="2800" b="1" dirty="0">
              <a:solidFill>
                <a:srgbClr val="FFFFFF"/>
              </a:solidFill>
              <a:latin typeface="+mn-ea"/>
              <a:cs typeface="+mn-ea"/>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5"/>
          <a:stretch>
            <a:fillRect/>
          </a:stretch>
        </a:blipFill>
        <a:effectLst/>
      </p:bgPr>
    </p:bg>
    <p:spTree>
      <p:nvGrpSpPr>
        <p:cNvPr id="1" name=""/>
        <p:cNvGrpSpPr/>
        <p:nvPr/>
      </p:nvGrpSpPr>
      <p:grpSpPr>
        <a:xfrm>
          <a:off x="0" y="0"/>
          <a:ext cx="0" cy="0"/>
          <a:chOff x="0" y="0"/>
          <a:chExt cx="0" cy="0"/>
        </a:xfrm>
      </p:grpSpPr>
      <p:cxnSp>
        <p:nvCxnSpPr>
          <p:cNvPr id="76" name="直接连接符 75"/>
          <p:cNvCxnSpPr/>
          <p:nvPr>
            <p:custDataLst>
              <p:tags r:id="rId2"/>
            </p:custDataLst>
          </p:nvPr>
        </p:nvCxnSpPr>
        <p:spPr>
          <a:xfrm>
            <a:off x="6898640" y="5965825"/>
            <a:ext cx="4679315"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77" name="直接连接符 76"/>
          <p:cNvCxnSpPr/>
          <p:nvPr>
            <p:custDataLst>
              <p:tags r:id="rId3"/>
            </p:custDataLst>
          </p:nvPr>
        </p:nvCxnSpPr>
        <p:spPr>
          <a:xfrm>
            <a:off x="1627505" y="5865495"/>
            <a:ext cx="7217410" cy="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1398" name="任意多边形: 形状 1397"/>
          <p:cNvSpPr/>
          <p:nvPr>
            <p:custDataLst>
              <p:tags r:id="rId4"/>
            </p:custDataLst>
          </p:nvPr>
        </p:nvSpPr>
        <p:spPr>
          <a:xfrm>
            <a:off x="635635" y="5552440"/>
            <a:ext cx="631190" cy="631190"/>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sp>
        <p:nvSpPr>
          <p:cNvPr id="4" name="任意多边形: 形状 1397"/>
          <p:cNvSpPr/>
          <p:nvPr>
            <p:custDataLst>
              <p:tags r:id="rId5"/>
            </p:custDataLst>
          </p:nvPr>
        </p:nvSpPr>
        <p:spPr>
          <a:xfrm>
            <a:off x="1092835" y="5670550"/>
            <a:ext cx="395605" cy="395605"/>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a:sym typeface="+mn-ea"/>
            </a:endParaRPr>
          </a:p>
        </p:txBody>
      </p:sp>
      <p:cxnSp>
        <p:nvCxnSpPr>
          <p:cNvPr id="73" name="直接连接符 72"/>
          <p:cNvCxnSpPr/>
          <p:nvPr>
            <p:custDataLst>
              <p:tags r:id="rId6"/>
            </p:custDataLst>
          </p:nvPr>
        </p:nvCxnSpPr>
        <p:spPr>
          <a:xfrm>
            <a:off x="608965" y="1818640"/>
            <a:ext cx="3843655" cy="0"/>
          </a:xfrm>
          <a:prstGeom prst="line">
            <a:avLst/>
          </a:prstGeom>
          <a:ln w="9525" cap="rnd">
            <a:solidFill>
              <a:schemeClr val="accent1">
                <a:alpha val="35000"/>
              </a:schemeClr>
            </a:solidFill>
            <a:round/>
          </a:ln>
        </p:spPr>
        <p:style>
          <a:lnRef idx="3">
            <a:schemeClr val="accent1"/>
          </a:lnRef>
          <a:fillRef idx="0">
            <a:srgbClr val="FFFFFF"/>
          </a:fillRef>
          <a:effectRef idx="0">
            <a:srgbClr val="FFFFFF"/>
          </a:effectRef>
          <a:fontRef idx="minor">
            <a:schemeClr val="tx1"/>
          </a:fontRef>
        </p:style>
      </p:cxnSp>
      <p:cxnSp>
        <p:nvCxnSpPr>
          <p:cNvPr id="74" name="直接连接符 73"/>
          <p:cNvCxnSpPr/>
          <p:nvPr>
            <p:custDataLst>
              <p:tags r:id="rId7"/>
            </p:custDataLst>
          </p:nvPr>
        </p:nvCxnSpPr>
        <p:spPr>
          <a:xfrm>
            <a:off x="2518410" y="1924685"/>
            <a:ext cx="7999095" cy="6350"/>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5" name="任意多边形: 形状 1397"/>
          <p:cNvSpPr/>
          <p:nvPr>
            <p:custDataLst>
              <p:tags r:id="rId8"/>
            </p:custDataLst>
          </p:nvPr>
        </p:nvSpPr>
        <p:spPr>
          <a:xfrm>
            <a:off x="10650855" y="1641475"/>
            <a:ext cx="631190" cy="631190"/>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alpha val="2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 name="任意多边形: 形状 1397"/>
          <p:cNvSpPr/>
          <p:nvPr>
            <p:custDataLst>
              <p:tags r:id="rId9"/>
            </p:custDataLst>
          </p:nvPr>
        </p:nvSpPr>
        <p:spPr>
          <a:xfrm>
            <a:off x="11108055" y="1759585"/>
            <a:ext cx="395605" cy="395605"/>
          </a:xfrm>
          <a:custGeom>
            <a:avLst/>
            <a:gdLst>
              <a:gd name="connsiteX0" fmla="*/ 35521 w 1877718"/>
              <a:gd name="connsiteY0" fmla="*/ 850803 h 1863247"/>
              <a:gd name="connsiteX1" fmla="*/ 865299 w 1877718"/>
              <a:gd name="connsiteY1" fmla="*/ 21025 h 1863247"/>
              <a:gd name="connsiteX2" fmla="*/ 1026916 w 1877718"/>
              <a:gd name="connsiteY2" fmla="*/ 21050 h 1863247"/>
              <a:gd name="connsiteX3" fmla="*/ 1856694 w 1877718"/>
              <a:gd name="connsiteY3" fmla="*/ 850828 h 1863247"/>
              <a:gd name="connsiteX4" fmla="*/ 1856669 w 1877718"/>
              <a:gd name="connsiteY4" fmla="*/ 1012446 h 1863247"/>
              <a:gd name="connsiteX5" fmla="*/ 1026891 w 1877718"/>
              <a:gd name="connsiteY5" fmla="*/ 1842223 h 1863247"/>
              <a:gd name="connsiteX6" fmla="*/ 865274 w 1877718"/>
              <a:gd name="connsiteY6" fmla="*/ 1842198 h 1863247"/>
              <a:gd name="connsiteX7" fmla="*/ 35496 w 1877718"/>
              <a:gd name="connsiteY7" fmla="*/ 1012420 h 1863247"/>
              <a:gd name="connsiteX8" fmla="*/ 35521 w 1877718"/>
              <a:gd name="connsiteY8" fmla="*/ 850803 h 1863247"/>
              <a:gd name="connsiteX0-1" fmla="*/ 35521 w 1877718"/>
              <a:gd name="connsiteY0-2" fmla="*/ 850803 h 1863247"/>
              <a:gd name="connsiteX1-3" fmla="*/ 865299 w 1877718"/>
              <a:gd name="connsiteY1-4" fmla="*/ 21025 h 1863247"/>
              <a:gd name="connsiteX2-5" fmla="*/ 1026916 w 1877718"/>
              <a:gd name="connsiteY2-6" fmla="*/ 21050 h 1863247"/>
              <a:gd name="connsiteX3-7" fmla="*/ 1856694 w 1877718"/>
              <a:gd name="connsiteY3-8" fmla="*/ 850828 h 1863247"/>
              <a:gd name="connsiteX4-9" fmla="*/ 1856669 w 1877718"/>
              <a:gd name="connsiteY4-10" fmla="*/ 1012446 h 1863247"/>
              <a:gd name="connsiteX5-11" fmla="*/ 1026891 w 1877718"/>
              <a:gd name="connsiteY5-12" fmla="*/ 1842223 h 1863247"/>
              <a:gd name="connsiteX6-13" fmla="*/ 865274 w 1877718"/>
              <a:gd name="connsiteY6-14" fmla="*/ 1842198 h 1863247"/>
              <a:gd name="connsiteX7-15" fmla="*/ 35496 w 1877718"/>
              <a:gd name="connsiteY7-16" fmla="*/ 1012420 h 1863247"/>
              <a:gd name="connsiteX8-17" fmla="*/ 35521 w 1877718"/>
              <a:gd name="connsiteY8-18" fmla="*/ 850803 h 1863247"/>
              <a:gd name="connsiteX0-19" fmla="*/ 35521 w 1877718"/>
              <a:gd name="connsiteY0-20" fmla="*/ 850813 h 1863257"/>
              <a:gd name="connsiteX1-21" fmla="*/ 865299 w 1877718"/>
              <a:gd name="connsiteY1-22" fmla="*/ 21035 h 1863257"/>
              <a:gd name="connsiteX2-23" fmla="*/ 1026916 w 1877718"/>
              <a:gd name="connsiteY2-24" fmla="*/ 21060 h 1863257"/>
              <a:gd name="connsiteX3-25" fmla="*/ 1856694 w 1877718"/>
              <a:gd name="connsiteY3-26" fmla="*/ 850838 h 1863257"/>
              <a:gd name="connsiteX4-27" fmla="*/ 1856669 w 1877718"/>
              <a:gd name="connsiteY4-28" fmla="*/ 1012456 h 1863257"/>
              <a:gd name="connsiteX5-29" fmla="*/ 1026891 w 1877718"/>
              <a:gd name="connsiteY5-30" fmla="*/ 1842233 h 1863257"/>
              <a:gd name="connsiteX6-31" fmla="*/ 865274 w 1877718"/>
              <a:gd name="connsiteY6-32" fmla="*/ 1842208 h 1863257"/>
              <a:gd name="connsiteX7-33" fmla="*/ 35496 w 1877718"/>
              <a:gd name="connsiteY7-34" fmla="*/ 1012430 h 1863257"/>
              <a:gd name="connsiteX8-35" fmla="*/ 35521 w 1877718"/>
              <a:gd name="connsiteY8-36" fmla="*/ 850813 h 1863257"/>
              <a:gd name="connsiteX0-37" fmla="*/ 35521 w 1877718"/>
              <a:gd name="connsiteY0-38" fmla="*/ 865273 h 1877717"/>
              <a:gd name="connsiteX1-39" fmla="*/ 865299 w 1877718"/>
              <a:gd name="connsiteY1-40" fmla="*/ 35495 h 1877717"/>
              <a:gd name="connsiteX2-41" fmla="*/ 1026916 w 1877718"/>
              <a:gd name="connsiteY2-42" fmla="*/ 35520 h 1877717"/>
              <a:gd name="connsiteX3-43" fmla="*/ 1856694 w 1877718"/>
              <a:gd name="connsiteY3-44" fmla="*/ 865298 h 1877717"/>
              <a:gd name="connsiteX4-45" fmla="*/ 1856669 w 1877718"/>
              <a:gd name="connsiteY4-46" fmla="*/ 1026916 h 1877717"/>
              <a:gd name="connsiteX5-47" fmla="*/ 1026891 w 1877718"/>
              <a:gd name="connsiteY5-48" fmla="*/ 1856693 h 1877717"/>
              <a:gd name="connsiteX6-49" fmla="*/ 865274 w 1877718"/>
              <a:gd name="connsiteY6-50" fmla="*/ 1856668 h 1877717"/>
              <a:gd name="connsiteX7-51" fmla="*/ 35496 w 1877718"/>
              <a:gd name="connsiteY7-52" fmla="*/ 1026890 h 1877717"/>
              <a:gd name="connsiteX8-53" fmla="*/ 35521 w 1877718"/>
              <a:gd name="connsiteY8-54" fmla="*/ 865273 h 1877717"/>
              <a:gd name="connsiteX0-55" fmla="*/ 35521 w 1877718"/>
              <a:gd name="connsiteY0-56" fmla="*/ 865273 h 1877717"/>
              <a:gd name="connsiteX1-57" fmla="*/ 865299 w 1877718"/>
              <a:gd name="connsiteY1-58" fmla="*/ 35495 h 1877717"/>
              <a:gd name="connsiteX2-59" fmla="*/ 1026916 w 1877718"/>
              <a:gd name="connsiteY2-60" fmla="*/ 35520 h 1877717"/>
              <a:gd name="connsiteX3-61" fmla="*/ 1856694 w 1877718"/>
              <a:gd name="connsiteY3-62" fmla="*/ 865298 h 1877717"/>
              <a:gd name="connsiteX4-63" fmla="*/ 1856669 w 1877718"/>
              <a:gd name="connsiteY4-64" fmla="*/ 1026916 h 1877717"/>
              <a:gd name="connsiteX5-65" fmla="*/ 1026891 w 1877718"/>
              <a:gd name="connsiteY5-66" fmla="*/ 1856693 h 1877717"/>
              <a:gd name="connsiteX6-67" fmla="*/ 865274 w 1877718"/>
              <a:gd name="connsiteY6-68" fmla="*/ 1856668 h 1877717"/>
              <a:gd name="connsiteX7-69" fmla="*/ 35496 w 1877718"/>
              <a:gd name="connsiteY7-70" fmla="*/ 1026890 h 1877717"/>
              <a:gd name="connsiteX8-71" fmla="*/ 35521 w 1877718"/>
              <a:gd name="connsiteY8-72" fmla="*/ 865273 h 1877717"/>
              <a:gd name="connsiteX0-73" fmla="*/ 35521 w 1877718"/>
              <a:gd name="connsiteY0-74" fmla="*/ 865273 h 1877717"/>
              <a:gd name="connsiteX1-75" fmla="*/ 865299 w 1877718"/>
              <a:gd name="connsiteY1-76" fmla="*/ 35495 h 1877717"/>
              <a:gd name="connsiteX2-77" fmla="*/ 1026916 w 1877718"/>
              <a:gd name="connsiteY2-78" fmla="*/ 35520 h 1877717"/>
              <a:gd name="connsiteX3-79" fmla="*/ 1856694 w 1877718"/>
              <a:gd name="connsiteY3-80" fmla="*/ 865298 h 1877717"/>
              <a:gd name="connsiteX4-81" fmla="*/ 1856669 w 1877718"/>
              <a:gd name="connsiteY4-82" fmla="*/ 1026916 h 1877717"/>
              <a:gd name="connsiteX5-83" fmla="*/ 1026891 w 1877718"/>
              <a:gd name="connsiteY5-84" fmla="*/ 1856693 h 1877717"/>
              <a:gd name="connsiteX6-85" fmla="*/ 865274 w 1877718"/>
              <a:gd name="connsiteY6-86" fmla="*/ 1856668 h 1877717"/>
              <a:gd name="connsiteX7-87" fmla="*/ 35496 w 1877718"/>
              <a:gd name="connsiteY7-88" fmla="*/ 1026890 h 1877717"/>
              <a:gd name="connsiteX8-89" fmla="*/ 35521 w 1877718"/>
              <a:gd name="connsiteY8-90" fmla="*/ 865273 h 1877717"/>
              <a:gd name="connsiteX0-91" fmla="*/ 35521 w 1877729"/>
              <a:gd name="connsiteY0-92" fmla="*/ 865273 h 1877717"/>
              <a:gd name="connsiteX1-93" fmla="*/ 865299 w 1877729"/>
              <a:gd name="connsiteY1-94" fmla="*/ 35495 h 1877717"/>
              <a:gd name="connsiteX2-95" fmla="*/ 1026916 w 1877729"/>
              <a:gd name="connsiteY2-96" fmla="*/ 35520 h 1877717"/>
              <a:gd name="connsiteX3-97" fmla="*/ 1856694 w 1877729"/>
              <a:gd name="connsiteY3-98" fmla="*/ 865298 h 1877717"/>
              <a:gd name="connsiteX4-99" fmla="*/ 1856669 w 1877729"/>
              <a:gd name="connsiteY4-100" fmla="*/ 1026916 h 1877717"/>
              <a:gd name="connsiteX5-101" fmla="*/ 1026891 w 1877729"/>
              <a:gd name="connsiteY5-102" fmla="*/ 1856693 h 1877717"/>
              <a:gd name="connsiteX6-103" fmla="*/ 865274 w 1877729"/>
              <a:gd name="connsiteY6-104" fmla="*/ 1856668 h 1877717"/>
              <a:gd name="connsiteX7-105" fmla="*/ 35496 w 1877729"/>
              <a:gd name="connsiteY7-106" fmla="*/ 1026890 h 1877717"/>
              <a:gd name="connsiteX8-107" fmla="*/ 35521 w 1877729"/>
              <a:gd name="connsiteY8-108" fmla="*/ 865273 h 1877717"/>
              <a:gd name="connsiteX0-109" fmla="*/ 35521 w 1892189"/>
              <a:gd name="connsiteY0-110" fmla="*/ 865273 h 1877717"/>
              <a:gd name="connsiteX1-111" fmla="*/ 865299 w 1892189"/>
              <a:gd name="connsiteY1-112" fmla="*/ 35495 h 1877717"/>
              <a:gd name="connsiteX2-113" fmla="*/ 1026916 w 1892189"/>
              <a:gd name="connsiteY2-114" fmla="*/ 35520 h 1877717"/>
              <a:gd name="connsiteX3-115" fmla="*/ 1856694 w 1892189"/>
              <a:gd name="connsiteY3-116" fmla="*/ 865298 h 1877717"/>
              <a:gd name="connsiteX4-117" fmla="*/ 1856669 w 1892189"/>
              <a:gd name="connsiteY4-118" fmla="*/ 1026916 h 1877717"/>
              <a:gd name="connsiteX5-119" fmla="*/ 1026891 w 1892189"/>
              <a:gd name="connsiteY5-120" fmla="*/ 1856693 h 1877717"/>
              <a:gd name="connsiteX6-121" fmla="*/ 865274 w 1892189"/>
              <a:gd name="connsiteY6-122" fmla="*/ 1856668 h 1877717"/>
              <a:gd name="connsiteX7-123" fmla="*/ 35496 w 1892189"/>
              <a:gd name="connsiteY7-124" fmla="*/ 1026890 h 1877717"/>
              <a:gd name="connsiteX8-125" fmla="*/ 35521 w 1892189"/>
              <a:gd name="connsiteY8-126" fmla="*/ 865273 h 1877717"/>
              <a:gd name="connsiteX0-127" fmla="*/ 35521 w 1892189"/>
              <a:gd name="connsiteY0-128" fmla="*/ 865273 h 1877717"/>
              <a:gd name="connsiteX1-129" fmla="*/ 865299 w 1892189"/>
              <a:gd name="connsiteY1-130" fmla="*/ 35495 h 1877717"/>
              <a:gd name="connsiteX2-131" fmla="*/ 1026916 w 1892189"/>
              <a:gd name="connsiteY2-132" fmla="*/ 35520 h 1877717"/>
              <a:gd name="connsiteX3-133" fmla="*/ 1856694 w 1892189"/>
              <a:gd name="connsiteY3-134" fmla="*/ 865298 h 1877717"/>
              <a:gd name="connsiteX4-135" fmla="*/ 1856669 w 1892189"/>
              <a:gd name="connsiteY4-136" fmla="*/ 1026916 h 1877717"/>
              <a:gd name="connsiteX5-137" fmla="*/ 1026891 w 1892189"/>
              <a:gd name="connsiteY5-138" fmla="*/ 1856693 h 1877717"/>
              <a:gd name="connsiteX6-139" fmla="*/ 865274 w 1892189"/>
              <a:gd name="connsiteY6-140" fmla="*/ 1856668 h 1877717"/>
              <a:gd name="connsiteX7-141" fmla="*/ 35496 w 1892189"/>
              <a:gd name="connsiteY7-142" fmla="*/ 1026890 h 1877717"/>
              <a:gd name="connsiteX8-143" fmla="*/ 35521 w 1892189"/>
              <a:gd name="connsiteY8-144" fmla="*/ 865273 h 1877717"/>
              <a:gd name="connsiteX0-145" fmla="*/ 35521 w 1892189"/>
              <a:gd name="connsiteY0-146" fmla="*/ 865273 h 1877717"/>
              <a:gd name="connsiteX1-147" fmla="*/ 865299 w 1892189"/>
              <a:gd name="connsiteY1-148" fmla="*/ 35495 h 1877717"/>
              <a:gd name="connsiteX2-149" fmla="*/ 1026916 w 1892189"/>
              <a:gd name="connsiteY2-150" fmla="*/ 35520 h 1877717"/>
              <a:gd name="connsiteX3-151" fmla="*/ 1856694 w 1892189"/>
              <a:gd name="connsiteY3-152" fmla="*/ 865298 h 1877717"/>
              <a:gd name="connsiteX4-153" fmla="*/ 1856669 w 1892189"/>
              <a:gd name="connsiteY4-154" fmla="*/ 1026916 h 1877717"/>
              <a:gd name="connsiteX5-155" fmla="*/ 1026891 w 1892189"/>
              <a:gd name="connsiteY5-156" fmla="*/ 1856693 h 1877717"/>
              <a:gd name="connsiteX6-157" fmla="*/ 865274 w 1892189"/>
              <a:gd name="connsiteY6-158" fmla="*/ 1856668 h 1877717"/>
              <a:gd name="connsiteX7-159" fmla="*/ 35496 w 1892189"/>
              <a:gd name="connsiteY7-160" fmla="*/ 1026890 h 1877717"/>
              <a:gd name="connsiteX8-161" fmla="*/ 35521 w 1892189"/>
              <a:gd name="connsiteY8-162" fmla="*/ 865273 h 1877717"/>
              <a:gd name="connsiteX0-163" fmla="*/ 35521 w 1892189"/>
              <a:gd name="connsiteY0-164" fmla="*/ 865273 h 1877728"/>
              <a:gd name="connsiteX1-165" fmla="*/ 865299 w 1892189"/>
              <a:gd name="connsiteY1-166" fmla="*/ 35495 h 1877728"/>
              <a:gd name="connsiteX2-167" fmla="*/ 1026916 w 1892189"/>
              <a:gd name="connsiteY2-168" fmla="*/ 35520 h 1877728"/>
              <a:gd name="connsiteX3-169" fmla="*/ 1856694 w 1892189"/>
              <a:gd name="connsiteY3-170" fmla="*/ 865298 h 1877728"/>
              <a:gd name="connsiteX4-171" fmla="*/ 1856669 w 1892189"/>
              <a:gd name="connsiteY4-172" fmla="*/ 1026916 h 1877728"/>
              <a:gd name="connsiteX5-173" fmla="*/ 1026891 w 1892189"/>
              <a:gd name="connsiteY5-174" fmla="*/ 1856693 h 1877728"/>
              <a:gd name="connsiteX6-175" fmla="*/ 865274 w 1892189"/>
              <a:gd name="connsiteY6-176" fmla="*/ 1856668 h 1877728"/>
              <a:gd name="connsiteX7-177" fmla="*/ 35496 w 1892189"/>
              <a:gd name="connsiteY7-178" fmla="*/ 1026890 h 1877728"/>
              <a:gd name="connsiteX8-179" fmla="*/ 35521 w 1892189"/>
              <a:gd name="connsiteY8-180" fmla="*/ 865273 h 1877728"/>
              <a:gd name="connsiteX0-181" fmla="*/ 35521 w 1892189"/>
              <a:gd name="connsiteY0-182" fmla="*/ 865273 h 1892188"/>
              <a:gd name="connsiteX1-183" fmla="*/ 865299 w 1892189"/>
              <a:gd name="connsiteY1-184" fmla="*/ 35495 h 1892188"/>
              <a:gd name="connsiteX2-185" fmla="*/ 1026916 w 1892189"/>
              <a:gd name="connsiteY2-186" fmla="*/ 35520 h 1892188"/>
              <a:gd name="connsiteX3-187" fmla="*/ 1856694 w 1892189"/>
              <a:gd name="connsiteY3-188" fmla="*/ 865298 h 1892188"/>
              <a:gd name="connsiteX4-189" fmla="*/ 1856669 w 1892189"/>
              <a:gd name="connsiteY4-190" fmla="*/ 1026916 h 1892188"/>
              <a:gd name="connsiteX5-191" fmla="*/ 1026891 w 1892189"/>
              <a:gd name="connsiteY5-192" fmla="*/ 1856693 h 1892188"/>
              <a:gd name="connsiteX6-193" fmla="*/ 865274 w 1892189"/>
              <a:gd name="connsiteY6-194" fmla="*/ 1856668 h 1892188"/>
              <a:gd name="connsiteX7-195" fmla="*/ 35496 w 1892189"/>
              <a:gd name="connsiteY7-196" fmla="*/ 1026890 h 1892188"/>
              <a:gd name="connsiteX8-197" fmla="*/ 35521 w 1892189"/>
              <a:gd name="connsiteY8-198" fmla="*/ 865273 h 1892188"/>
              <a:gd name="connsiteX0-199" fmla="*/ 35521 w 1892189"/>
              <a:gd name="connsiteY0-200" fmla="*/ 865273 h 1892188"/>
              <a:gd name="connsiteX1-201" fmla="*/ 865299 w 1892189"/>
              <a:gd name="connsiteY1-202" fmla="*/ 35495 h 1892188"/>
              <a:gd name="connsiteX2-203" fmla="*/ 1026916 w 1892189"/>
              <a:gd name="connsiteY2-204" fmla="*/ 35520 h 1892188"/>
              <a:gd name="connsiteX3-205" fmla="*/ 1856694 w 1892189"/>
              <a:gd name="connsiteY3-206" fmla="*/ 865298 h 1892188"/>
              <a:gd name="connsiteX4-207" fmla="*/ 1856669 w 1892189"/>
              <a:gd name="connsiteY4-208" fmla="*/ 1026916 h 1892188"/>
              <a:gd name="connsiteX5-209" fmla="*/ 1026891 w 1892189"/>
              <a:gd name="connsiteY5-210" fmla="*/ 1856693 h 1892188"/>
              <a:gd name="connsiteX6-211" fmla="*/ 865274 w 1892189"/>
              <a:gd name="connsiteY6-212" fmla="*/ 1856668 h 1892188"/>
              <a:gd name="connsiteX7-213" fmla="*/ 35496 w 1892189"/>
              <a:gd name="connsiteY7-214" fmla="*/ 1026890 h 1892188"/>
              <a:gd name="connsiteX8-215" fmla="*/ 35521 w 1892189"/>
              <a:gd name="connsiteY8-216" fmla="*/ 865273 h 1892188"/>
              <a:gd name="connsiteX0-217" fmla="*/ 35521 w 1892189"/>
              <a:gd name="connsiteY0-218" fmla="*/ 865273 h 1892188"/>
              <a:gd name="connsiteX1-219" fmla="*/ 865299 w 1892189"/>
              <a:gd name="connsiteY1-220" fmla="*/ 35495 h 1892188"/>
              <a:gd name="connsiteX2-221" fmla="*/ 1026916 w 1892189"/>
              <a:gd name="connsiteY2-222" fmla="*/ 35520 h 1892188"/>
              <a:gd name="connsiteX3-223" fmla="*/ 1856694 w 1892189"/>
              <a:gd name="connsiteY3-224" fmla="*/ 865298 h 1892188"/>
              <a:gd name="connsiteX4-225" fmla="*/ 1856669 w 1892189"/>
              <a:gd name="connsiteY4-226" fmla="*/ 1026916 h 1892188"/>
              <a:gd name="connsiteX5-227" fmla="*/ 1026891 w 1892189"/>
              <a:gd name="connsiteY5-228" fmla="*/ 1856693 h 1892188"/>
              <a:gd name="connsiteX6-229" fmla="*/ 865274 w 1892189"/>
              <a:gd name="connsiteY6-230" fmla="*/ 1856668 h 1892188"/>
              <a:gd name="connsiteX7-231" fmla="*/ 35496 w 1892189"/>
              <a:gd name="connsiteY7-232" fmla="*/ 1026890 h 1892188"/>
              <a:gd name="connsiteX8-233" fmla="*/ 35521 w 1892189"/>
              <a:gd name="connsiteY8-234" fmla="*/ 865273 h 1892188"/>
              <a:gd name="connsiteX0-235" fmla="*/ 35521 w 1892189"/>
              <a:gd name="connsiteY0-236" fmla="*/ 865273 h 1892188"/>
              <a:gd name="connsiteX1-237" fmla="*/ 865299 w 1892189"/>
              <a:gd name="connsiteY1-238" fmla="*/ 35495 h 1892188"/>
              <a:gd name="connsiteX2-239" fmla="*/ 1026916 w 1892189"/>
              <a:gd name="connsiteY2-240" fmla="*/ 35520 h 1892188"/>
              <a:gd name="connsiteX3-241" fmla="*/ 1856694 w 1892189"/>
              <a:gd name="connsiteY3-242" fmla="*/ 865298 h 1892188"/>
              <a:gd name="connsiteX4-243" fmla="*/ 1856669 w 1892189"/>
              <a:gd name="connsiteY4-244" fmla="*/ 1026916 h 1892188"/>
              <a:gd name="connsiteX5-245" fmla="*/ 1026891 w 1892189"/>
              <a:gd name="connsiteY5-246" fmla="*/ 1856693 h 1892188"/>
              <a:gd name="connsiteX6-247" fmla="*/ 865274 w 1892189"/>
              <a:gd name="connsiteY6-248" fmla="*/ 1856668 h 1892188"/>
              <a:gd name="connsiteX7-249" fmla="*/ 35496 w 1892189"/>
              <a:gd name="connsiteY7-250" fmla="*/ 1026890 h 1892188"/>
              <a:gd name="connsiteX8-251" fmla="*/ 35521 w 1892189"/>
              <a:gd name="connsiteY8-252" fmla="*/ 865273 h 1892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892189" h="1892188">
                <a:moveTo>
                  <a:pt x="35521" y="865273"/>
                </a:moveTo>
                <a:cubicBezTo>
                  <a:pt x="35521" y="865273"/>
                  <a:pt x="865299" y="35495"/>
                  <a:pt x="865299" y="35495"/>
                </a:cubicBezTo>
                <a:cubicBezTo>
                  <a:pt x="912643" y="-11849"/>
                  <a:pt x="979572" y="-11824"/>
                  <a:pt x="1026916" y="35520"/>
                </a:cubicBezTo>
                <a:cubicBezTo>
                  <a:pt x="1026916" y="35520"/>
                  <a:pt x="1856694" y="865298"/>
                  <a:pt x="1856694" y="865298"/>
                </a:cubicBezTo>
                <a:cubicBezTo>
                  <a:pt x="1904038" y="912642"/>
                  <a:pt x="1904013" y="979572"/>
                  <a:pt x="1856669" y="1026916"/>
                </a:cubicBezTo>
                <a:cubicBezTo>
                  <a:pt x="1856669" y="1026916"/>
                  <a:pt x="1026891" y="1856693"/>
                  <a:pt x="1026891" y="1856693"/>
                </a:cubicBezTo>
                <a:cubicBezTo>
                  <a:pt x="979547" y="1904037"/>
                  <a:pt x="912618" y="1904011"/>
                  <a:pt x="865274" y="1856668"/>
                </a:cubicBezTo>
                <a:cubicBezTo>
                  <a:pt x="865274" y="1856667"/>
                  <a:pt x="35496" y="1026889"/>
                  <a:pt x="35496" y="1026890"/>
                </a:cubicBezTo>
                <a:cubicBezTo>
                  <a:pt x="-11848" y="979545"/>
                  <a:pt x="-11823" y="912617"/>
                  <a:pt x="35521" y="865273"/>
                </a:cubicBezTo>
                <a:close/>
              </a:path>
            </a:pathLst>
          </a:custGeom>
          <a:solidFill>
            <a:schemeClr val="accent1">
              <a:lumMod val="40000"/>
              <a:lumOff val="60000"/>
              <a:alpha val="26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 name="直接连接符 1"/>
          <p:cNvCxnSpPr/>
          <p:nvPr>
            <p:custDataLst>
              <p:tags r:id="rId10"/>
            </p:custDataLst>
          </p:nvPr>
        </p:nvCxnSpPr>
        <p:spPr>
          <a:xfrm>
            <a:off x="740410" y="1534160"/>
            <a:ext cx="0" cy="1152525"/>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cxnSp>
        <p:nvCxnSpPr>
          <p:cNvPr id="3" name="直接连接符 2"/>
          <p:cNvCxnSpPr/>
          <p:nvPr>
            <p:custDataLst>
              <p:tags r:id="rId11"/>
            </p:custDataLst>
          </p:nvPr>
        </p:nvCxnSpPr>
        <p:spPr>
          <a:xfrm>
            <a:off x="11346815" y="5031105"/>
            <a:ext cx="0" cy="1152525"/>
          </a:xfrm>
          <a:prstGeom prst="line">
            <a:avLst/>
          </a:prstGeom>
          <a:ln w="9525" cap="rnd">
            <a:solidFill>
              <a:schemeClr val="accent1">
                <a:alpha val="35000"/>
              </a:schemeClr>
            </a:solidFill>
            <a:round/>
          </a:ln>
        </p:spPr>
        <p:style>
          <a:lnRef idx="2">
            <a:schemeClr val="accent1"/>
          </a:lnRef>
          <a:fillRef idx="0">
            <a:srgbClr val="FFFFFF"/>
          </a:fillRef>
          <a:effectRef idx="0">
            <a:srgbClr val="FFFFFF"/>
          </a:effectRef>
          <a:fontRef idx="minor">
            <a:schemeClr val="tx1"/>
          </a:fontRef>
        </p:style>
      </p:cxnSp>
      <p:sp>
        <p:nvSpPr>
          <p:cNvPr id="7" name="文本框 6"/>
          <p:cNvSpPr txBox="1"/>
          <p:nvPr>
            <p:custDataLst>
              <p:tags r:id="rId12"/>
            </p:custDataLst>
          </p:nvPr>
        </p:nvSpPr>
        <p:spPr>
          <a:xfrm>
            <a:off x="3487271" y="2148840"/>
            <a:ext cx="7651264" cy="3486150"/>
          </a:xfrm>
          <a:prstGeom prst="rect">
            <a:avLst/>
          </a:prstGeom>
          <a:noFill/>
        </p:spPr>
        <p:txBody>
          <a:bodyPr wrap="square" rtlCol="0" anchor="ctr" anchorCtr="0">
            <a:noAutofit/>
          </a:bodyPr>
          <a:lstStyle/>
          <a:p>
            <a:pPr rtl="0"/>
            <a:r>
              <a:rPr lang="en-US" altLang="zh-CN" sz="1600" dirty="0">
                <a:effectLst/>
                <a:latin typeface="Times New Roman, serif"/>
              </a:rPr>
              <a:t>Хятадын зүүн өмнөд бүсэд орших Үжэнь, Жөүжуан зэрэг усан тосгоны өвөл яруу шүлгийн чамин тансаг орчныг мэдрүүлдэг. Гол горхи, гүүр судаг, цагаан хана, хөх вааран дээвэр нь уран зургийн бүтээл мэт. Эн та тухлан саатаад Лунжин цай амсан, өмнөд нутгийн өнгө аяз, өег дулааныг мэдэрч болно. </a:t>
            </a:r>
            <a:endParaRPr lang="en-US" altLang="zh-CN" sz="1600" dirty="0">
              <a:effectLst/>
            </a:endParaRPr>
          </a:p>
        </p:txBody>
      </p:sp>
      <p:sp>
        <p:nvSpPr>
          <p:cNvPr id="8" name="标题 7"/>
          <p:cNvSpPr>
            <a:spLocks noGrp="1"/>
          </p:cNvSpPr>
          <p:nvPr>
            <p:ph type="title"/>
            <p:custDataLst>
              <p:tags r:id="rId13"/>
            </p:custDataLst>
          </p:nvPr>
        </p:nvSpPr>
        <p:spPr>
          <a:xfrm>
            <a:off x="694690" y="791844"/>
            <a:ext cx="10800080" cy="1480821"/>
          </a:xfrm>
        </p:spPr>
        <p:txBody>
          <a:bodyPr>
            <a:normAutofit fontScale="90000"/>
          </a:bodyPr>
          <a:lstStyle/>
          <a:p>
            <a:pPr rtl="0"/>
            <a:r>
              <a:rPr lang="en-US" altLang="zh-CN" dirty="0">
                <a:effectLst/>
                <a:latin typeface="Times New Roman, serif"/>
              </a:rPr>
              <a:t>Өмнөд нутгийн усан тосгоны өвлийн өнгө </a:t>
            </a:r>
            <a:endParaRPr lang="en-US" altLang="zh-CN" dirty="0">
              <a:effectLst/>
            </a:endParaRP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
          <p:cNvPicPr>
            <a:picLocks noChangeAspect="1"/>
          </p:cNvPicPr>
          <p:nvPr>
            <p:custDataLst>
              <p:tags r:id="rId2"/>
            </p:custDataLst>
          </p:nvPr>
        </p:nvPicPr>
        <p:blipFill>
          <a:blip r:embed="rId10"/>
          <a:srcRect/>
          <a:stretch>
            <a:fillRect/>
          </a:stretch>
        </p:blipFill>
        <p:spPr>
          <a:xfrm>
            <a:off x="5920740" y="0"/>
            <a:ext cx="6277610" cy="6857365"/>
          </a:xfrm>
          <a:custGeom>
            <a:avLst/>
            <a:gdLst/>
            <a:ahLst/>
            <a:cxnLst>
              <a:cxn ang="3">
                <a:pos x="hc" y="t"/>
              </a:cxn>
              <a:cxn ang="cd2">
                <a:pos x="l" y="vc"/>
              </a:cxn>
              <a:cxn ang="cd4">
                <a:pos x="hc" y="b"/>
              </a:cxn>
              <a:cxn ang="0">
                <a:pos x="r" y="vc"/>
              </a:cxn>
            </a:cxnLst>
            <a:rect l="l" t="t" r="r" b="b"/>
            <a:pathLst>
              <a:path w="9886" h="10799">
                <a:moveTo>
                  <a:pt x="2361" y="0"/>
                </a:moveTo>
                <a:lnTo>
                  <a:pt x="9886" y="0"/>
                </a:lnTo>
                <a:lnTo>
                  <a:pt x="9886" y="10799"/>
                </a:lnTo>
                <a:lnTo>
                  <a:pt x="2232" y="10798"/>
                </a:lnTo>
                <a:lnTo>
                  <a:pt x="0" y="5399"/>
                </a:lnTo>
                <a:lnTo>
                  <a:pt x="2361" y="0"/>
                </a:lnTo>
                <a:close/>
              </a:path>
            </a:pathLst>
          </a:custGeom>
          <a:solidFill>
            <a:schemeClr val="accent1"/>
          </a:solidFill>
          <a:ln>
            <a:solidFill>
              <a:schemeClr val="accent1">
                <a:alpha val="20000"/>
              </a:schemeClr>
            </a:solidFill>
          </a:ln>
        </p:spPr>
      </p:pic>
      <p:sp>
        <p:nvSpPr>
          <p:cNvPr id="3" name="标题 2"/>
          <p:cNvSpPr>
            <a:spLocks noGrp="1"/>
          </p:cNvSpPr>
          <p:nvPr>
            <p:ph type="title"/>
            <p:custDataLst>
              <p:tags r:id="rId3"/>
            </p:custDataLst>
          </p:nvPr>
        </p:nvSpPr>
        <p:spPr>
          <a:xfrm>
            <a:off x="519953" y="1591309"/>
            <a:ext cx="6786282" cy="784338"/>
          </a:xfrm>
        </p:spPr>
        <p:txBody>
          <a:bodyPr lIns="0" tIns="0" rIns="0" bIns="0" anchor="t" anchorCtr="0">
            <a:noAutofit/>
          </a:bodyPr>
          <a:lstStyle/>
          <a:p>
            <a:pPr algn="l"/>
            <a:r>
              <a:rPr lang="en-US" altLang="zh-CN" sz="3600" dirty="0"/>
              <a:t>Өмнөд бүсийн дулаан аялал</a:t>
            </a:r>
            <a:endParaRPr lang="zh-CN" altLang="en-US" sz="3600" dirty="0"/>
          </a:p>
        </p:txBody>
      </p:sp>
      <p:sp>
        <p:nvSpPr>
          <p:cNvPr id="6" name="图形 4"/>
          <p:cNvSpPr/>
          <p:nvPr>
            <p:custDataLst>
              <p:tags r:id="rId4"/>
            </p:custDataLst>
          </p:nvPr>
        </p:nvSpPr>
        <p:spPr>
          <a:xfrm rot="10800000">
            <a:off x="5753735" y="0"/>
            <a:ext cx="1983740" cy="6858635"/>
          </a:xfrm>
          <a:custGeom>
            <a:avLst/>
            <a:gdLst>
              <a:gd name="connsiteX0" fmla="*/ 0 w 4532499"/>
              <a:gd name="connsiteY0" fmla="*/ 0 h 6847690"/>
              <a:gd name="connsiteX1" fmla="*/ 1343436 w 4532499"/>
              <a:gd name="connsiteY1" fmla="*/ 0 h 6847690"/>
              <a:gd name="connsiteX2" fmla="*/ 4532500 w 4532499"/>
              <a:gd name="connsiteY2" fmla="*/ 3423846 h 6847690"/>
              <a:gd name="connsiteX3" fmla="*/ 1343436 w 4532499"/>
              <a:gd name="connsiteY3" fmla="*/ 6847691 h 6847690"/>
              <a:gd name="connsiteX4" fmla="*/ 0 w 4532499"/>
              <a:gd name="connsiteY4" fmla="*/ 6847691 h 6847690"/>
              <a:gd name="connsiteX5" fmla="*/ 3205041 w 4532499"/>
              <a:gd name="connsiteY5" fmla="*/ 3423846 h 6847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32499" h="6847690">
                <a:moveTo>
                  <a:pt x="0" y="0"/>
                </a:moveTo>
                <a:lnTo>
                  <a:pt x="1343436" y="0"/>
                </a:lnTo>
                <a:lnTo>
                  <a:pt x="4532500" y="3423846"/>
                </a:lnTo>
                <a:lnTo>
                  <a:pt x="1343436" y="6847691"/>
                </a:lnTo>
                <a:lnTo>
                  <a:pt x="0" y="6847691"/>
                </a:lnTo>
                <a:lnTo>
                  <a:pt x="3205041" y="3423846"/>
                </a:lnTo>
                <a:close/>
              </a:path>
            </a:pathLst>
          </a:custGeom>
          <a:gradFill>
            <a:gsLst>
              <a:gs pos="0">
                <a:schemeClr val="accent1">
                  <a:lumMod val="75000"/>
                </a:schemeClr>
              </a:gs>
              <a:gs pos="100000">
                <a:schemeClr val="accent1">
                  <a:lumMod val="60000"/>
                  <a:lumOff val="40000"/>
                </a:schemeClr>
              </a:gs>
            </a:gsLst>
            <a:lin ang="5400000" scaled="1"/>
          </a:gradFill>
          <a:ln w="16801" cap="flat">
            <a:noFill/>
            <a:prstDash val="solid"/>
            <a:miter/>
          </a:ln>
        </p:spPr>
        <p:txBody>
          <a:bodyPr rtlCol="0" anchor="ctr"/>
          <a:lstStyle/>
          <a:p>
            <a:endParaRPr lang="zh-CN" altLang="en-US" dirty="0">
              <a:solidFill>
                <a:schemeClr val="accent6"/>
              </a:solidFill>
            </a:endParaRPr>
          </a:p>
        </p:txBody>
      </p:sp>
      <p:sp>
        <p:nvSpPr>
          <p:cNvPr id="7" name="任意多边形: 形状 6"/>
          <p:cNvSpPr/>
          <p:nvPr>
            <p:custDataLst>
              <p:tags r:id="rId5"/>
            </p:custDataLst>
          </p:nvPr>
        </p:nvSpPr>
        <p:spPr>
          <a:xfrm>
            <a:off x="5519420" y="-635"/>
            <a:ext cx="1508125" cy="6858635"/>
          </a:xfrm>
          <a:custGeom>
            <a:avLst/>
            <a:gdLst>
              <a:gd name="connsiteX0" fmla="*/ 1410247 w 1508125"/>
              <a:gd name="connsiteY0" fmla="*/ 0 h 6858635"/>
              <a:gd name="connsiteX1" fmla="*/ 1508125 w 1508125"/>
              <a:gd name="connsiteY1" fmla="*/ 0 h 6858635"/>
              <a:gd name="connsiteX2" fmla="*/ 109273 w 1508125"/>
              <a:gd name="connsiteY2" fmla="*/ 3441458 h 6858635"/>
              <a:gd name="connsiteX3" fmla="*/ 108509 w 1508125"/>
              <a:gd name="connsiteY3" fmla="*/ 3441471 h 6858635"/>
              <a:gd name="connsiteX4" fmla="*/ 1493656 w 1508125"/>
              <a:gd name="connsiteY4" fmla="*/ 6858635 h 6858635"/>
              <a:gd name="connsiteX5" fmla="*/ 1400449 w 1508125"/>
              <a:gd name="connsiteY5" fmla="*/ 6858635 h 6858635"/>
              <a:gd name="connsiteX6" fmla="*/ 1881 w 1508125"/>
              <a:gd name="connsiteY6" fmla="*/ 3443337 h 6858635"/>
              <a:gd name="connsiteX7" fmla="*/ 0 w 1508125"/>
              <a:gd name="connsiteY7" fmla="*/ 3443370 h 6858635"/>
              <a:gd name="connsiteX8" fmla="*/ 1410247 w 1508125"/>
              <a:gd name="connsiteY8" fmla="*/ 0 h 685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8125" h="6858635">
                <a:moveTo>
                  <a:pt x="1410247" y="0"/>
                </a:moveTo>
                <a:lnTo>
                  <a:pt x="1508125" y="0"/>
                </a:lnTo>
                <a:lnTo>
                  <a:pt x="109273" y="3441458"/>
                </a:lnTo>
                <a:lnTo>
                  <a:pt x="108509" y="3441471"/>
                </a:lnTo>
                <a:lnTo>
                  <a:pt x="1493656" y="6858635"/>
                </a:lnTo>
                <a:lnTo>
                  <a:pt x="1400449" y="6858635"/>
                </a:lnTo>
                <a:lnTo>
                  <a:pt x="1881" y="3443337"/>
                </a:lnTo>
                <a:lnTo>
                  <a:pt x="0" y="3443370"/>
                </a:lnTo>
                <a:lnTo>
                  <a:pt x="1410247"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0" name="矩形 9"/>
          <p:cNvSpPr/>
          <p:nvPr>
            <p:custDataLst>
              <p:tags r:id="rId6"/>
            </p:custDataLst>
          </p:nvPr>
        </p:nvSpPr>
        <p:spPr>
          <a:xfrm>
            <a:off x="923925" y="4117340"/>
            <a:ext cx="4596130" cy="2305050"/>
          </a:xfrm>
          <a:prstGeom prst="rect">
            <a:avLst/>
          </a:prstGeom>
          <a:noFill/>
        </p:spPr>
        <p:txBody>
          <a:bodyPr wrap="square" lIns="0" tIns="0" rIns="0" bIns="0" rtlCol="0" anchor="t" anchorCtr="0">
            <a:normAutofit/>
          </a:bodyPr>
          <a:lstStyle/>
          <a:p>
            <a:pPr>
              <a:lnSpc>
                <a:spcPct val="150000"/>
              </a:lnSpc>
            </a:pPr>
            <a:r>
              <a:rPr lang="en-US" altLang="zh-CN" sz="1600" kern="0" dirty="0">
                <a:ln>
                  <a:noFill/>
                  <a:prstDash val="sysDot"/>
                </a:ln>
                <a:solidFill>
                  <a:schemeClr val="tx1">
                    <a:lumMod val="85000"/>
                    <a:lumOff val="15000"/>
                  </a:schemeClr>
                </a:solidFill>
                <a:latin typeface="+mn-ea"/>
                <a:sym typeface="+mn-ea"/>
              </a:rPr>
              <a:t> </a:t>
            </a:r>
            <a:r>
              <a:rPr lang="en-US" altLang="zh-CN" sz="1600" dirty="0">
                <a:effectLst/>
                <a:latin typeface="Times New Roman, serif"/>
              </a:rPr>
              <a:t>Өвөл та энд ирж халуун дулааныг мэдэрч болно. Цэлмэг тэнгэр, цэнхэр тэнгис, наргил мод, наран шарлага, зүүд биелэх аялал. Ялонг булангийн эрэг дээр зугаалах, Вучижоу арлын цэнхэр далайд сэлэх нь өвлийн хамгийн таатай аялал юм. </a:t>
            </a:r>
            <a:endParaRPr lang="en-US" altLang="zh-CN" sz="1600" dirty="0">
              <a:effectLst/>
            </a:endParaRPr>
          </a:p>
          <a:p>
            <a:pPr marL="0" algn="l" rtl="0" eaLnBrk="1" latinLnBrk="0" hangingPunct="1">
              <a:lnSpc>
                <a:spcPct val="150000"/>
              </a:lnSpc>
              <a:spcBef>
                <a:spcPts val="0"/>
              </a:spcBef>
              <a:spcAft>
                <a:spcPts val="0"/>
              </a:spcAft>
            </a:pPr>
            <a:endParaRPr lang="zh-CN" altLang="en-US" sz="1600" kern="0" dirty="0">
              <a:ln>
                <a:noFill/>
                <a:prstDash val="sysDot"/>
              </a:ln>
              <a:solidFill>
                <a:schemeClr val="tx1">
                  <a:lumMod val="85000"/>
                  <a:lumOff val="15000"/>
                </a:schemeClr>
              </a:solidFill>
              <a:latin typeface="+mn-ea"/>
              <a:sym typeface="+mn-ea"/>
            </a:endParaRPr>
          </a:p>
        </p:txBody>
      </p:sp>
      <p:sp>
        <p:nvSpPr>
          <p:cNvPr id="11" name="圆角矩形 13"/>
          <p:cNvSpPr/>
          <p:nvPr>
            <p:custDataLst>
              <p:tags r:id="rId7"/>
            </p:custDataLst>
          </p:nvPr>
        </p:nvSpPr>
        <p:spPr>
          <a:xfrm>
            <a:off x="924312" y="3474955"/>
            <a:ext cx="1827836" cy="527735"/>
          </a:xfrm>
          <a:prstGeom prst="roundRect">
            <a:avLst>
              <a:gd name="adj" fmla="val 20150"/>
            </a:avLst>
          </a:prstGeom>
          <a:gradFill>
            <a:gsLst>
              <a:gs pos="0">
                <a:schemeClr val="accent1"/>
              </a:gs>
              <a:gs pos="100000">
                <a:schemeClr val="accent1">
                  <a:lumMod val="60000"/>
                  <a:lumOff val="40000"/>
                </a:schemeClr>
              </a:gs>
            </a:gsLst>
            <a:lin ang="0" scaled="0"/>
          </a:gradFill>
          <a:ln>
            <a:noFill/>
          </a:ln>
          <a:effectLst>
            <a:outerShdw blurRad="127000" dist="38100" dir="2700000" algn="tl" rotWithShape="0">
              <a:schemeClr val="accent1">
                <a:alpha val="25000"/>
              </a:schemeClr>
            </a:outerShdw>
          </a:effec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lstStyle/>
          <a:p>
            <a:pPr algn="ctr">
              <a:spcBef>
                <a:spcPct val="0"/>
              </a:spcBef>
              <a:spcAft>
                <a:spcPct val="0"/>
              </a:spcAft>
            </a:pPr>
            <a:r>
              <a:rPr lang="en-US" altLang="zh-CN" sz="2000" b="1" dirty="0">
                <a:latin typeface="+mn-ea"/>
                <a:cs typeface="+mn-ea"/>
                <a:sym typeface="+mn-ea"/>
              </a:rPr>
              <a:t>Хайнань Шаньяа</a:t>
            </a:r>
            <a:endParaRPr lang="zh-CN" altLang="en-US" sz="2000" b="1" dirty="0">
              <a:uFillTx/>
              <a:latin typeface="+mn-ea"/>
              <a:cs typeface="+mn-ea"/>
              <a:sym typeface="+mn-ea"/>
            </a:endParaRP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圆角矩形 2"/>
          <p:cNvSpPr/>
          <p:nvPr>
            <p:custDataLst>
              <p:tags r:id="rId2"/>
            </p:custDataLst>
          </p:nvPr>
        </p:nvSpPr>
        <p:spPr>
          <a:xfrm>
            <a:off x="695325" y="2343862"/>
            <a:ext cx="5262197" cy="3164687"/>
          </a:xfrm>
          <a:prstGeom prst="roundRect">
            <a:avLst>
              <a:gd name="adj" fmla="val 8702"/>
            </a:avLst>
          </a:prstGeom>
          <a:gradFill>
            <a:gsLst>
              <a:gs pos="0">
                <a:schemeClr val="accent1">
                  <a:alpha val="0"/>
                </a:schemeClr>
              </a:gs>
              <a:gs pos="100000">
                <a:schemeClr val="accent1">
                  <a:alpha val="10000"/>
                </a:schemeClr>
              </a:gs>
            </a:gsLst>
            <a:lin ang="10800000" scaled="0"/>
          </a:gradFill>
          <a:ln>
            <a:noFill/>
          </a:ln>
          <a:effectLst>
            <a:outerShdw blurRad="215900" dist="38100" dir="5400000" algn="t" rotWithShape="0">
              <a:schemeClr val="accent1">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4" name="图片 3" descr="C:/Users/86132/AppData/Roaming/Kingsoft/office6/wppai/generateppt/58D898C8F15942A4A86F15CB750B77D6.jpg58D898C8F15942A4A86F15CB750B77D6"/>
          <p:cNvPicPr>
            <a:picLocks noChangeAspect="1"/>
          </p:cNvPicPr>
          <p:nvPr>
            <p:custDataLst>
              <p:tags r:id="rId3"/>
            </p:custDataLst>
          </p:nvPr>
        </p:nvPicPr>
        <p:blipFill rotWithShape="1">
          <a:blip r:embed="rId14"/>
          <a:srcRect l="2134" r="2134"/>
          <a:stretch>
            <a:fillRect/>
          </a:stretch>
        </p:blipFill>
        <p:spPr>
          <a:xfrm>
            <a:off x="696595" y="2344497"/>
            <a:ext cx="2018742" cy="3164051"/>
          </a:xfrm>
          <a:prstGeom prst="roundRect">
            <a:avLst>
              <a:gd name="adj" fmla="val 8489"/>
            </a:avLst>
          </a:prstGeom>
          <a:solidFill>
            <a:schemeClr val="accent1"/>
          </a:solidFill>
          <a:ln w="12700" cap="flat" cmpd="sng" algn="ctr">
            <a:solidFill>
              <a:schemeClr val="accent1">
                <a:alpha val="45000"/>
              </a:schemeClr>
            </a:solidFill>
            <a:prstDash val="solid"/>
            <a:round/>
            <a:headEnd type="none" w="med" len="med"/>
            <a:tailEnd type="none" w="med" len="med"/>
          </a:ln>
          <a:effectLst>
            <a:outerShdw blurRad="50800" dist="38100" dir="2700000" algn="tl" rotWithShape="0">
              <a:schemeClr val="accent1">
                <a:lumMod val="75000"/>
                <a:alpha val="12000"/>
              </a:schemeClr>
            </a:outerShdw>
          </a:effectLst>
        </p:spPr>
      </p:pic>
      <p:sp>
        <p:nvSpPr>
          <p:cNvPr id="7" name="正文"/>
          <p:cNvSpPr txBox="1"/>
          <p:nvPr>
            <p:custDataLst>
              <p:tags r:id="rId4"/>
            </p:custDataLst>
          </p:nvPr>
        </p:nvSpPr>
        <p:spPr>
          <a:xfrm>
            <a:off x="2980226" y="3170924"/>
            <a:ext cx="2703514" cy="2133718"/>
          </a:xfrm>
          <a:prstGeom prst="rect">
            <a:avLst/>
          </a:prstGeom>
          <a:noFill/>
        </p:spPr>
        <p:txBody>
          <a:bodyPr wrap="square" lIns="0" tIns="0" rIns="0" bIns="0" rtlCol="0" anchor="t" anchorCtr="0">
            <a:noAutofit/>
          </a:bodyPr>
          <a:lstStyle/>
          <a:p>
            <a:pPr>
              <a:lnSpc>
                <a:spcPct val="150000"/>
              </a:lnSpc>
            </a:pPr>
            <a:r>
              <a:rPr lang="en-US" altLang="zh-CN" sz="1200" kern="0" dirty="0">
                <a:ln>
                  <a:noFill/>
                  <a:prstDash val="sysDot"/>
                </a:ln>
                <a:solidFill>
                  <a:schemeClr val="tx1">
                    <a:lumMod val="85000"/>
                    <a:lumOff val="15000"/>
                  </a:schemeClr>
                </a:solidFill>
                <a:latin typeface="+mn-ea"/>
                <a:sym typeface="+mn-ea"/>
              </a:rPr>
              <a:t> </a:t>
            </a:r>
            <a:r>
              <a:rPr lang="en-US" altLang="zh-CN" sz="1200" dirty="0">
                <a:effectLst/>
                <a:latin typeface="Times New Roman, serif"/>
              </a:rPr>
              <a:t>Өвлийн улиралд Хятадын хамгийн том баяр Хаврын баяр болдог . Энэ жил ЮНЕСКО-гийн хүн төрөлхтний биет бус соёлын өвийн жагсаалтад бүртгэгдсэн хаврын анхны баяр болж байна. Дэлхийн биет бус соёлын өвийг мэдрэхийг хүлээж байна.</a:t>
            </a:r>
            <a:endParaRPr lang="en-US" altLang="zh-CN" sz="1200" dirty="0">
              <a:effectLst/>
            </a:endParaRPr>
          </a:p>
          <a:p>
            <a:pPr indent="0" algn="l" fontAlgn="auto">
              <a:lnSpc>
                <a:spcPct val="150000"/>
              </a:lnSpc>
            </a:pPr>
            <a:endParaRPr lang="zh-CN" altLang="en-US" sz="1600" kern="0" dirty="0">
              <a:ln>
                <a:noFill/>
                <a:prstDash val="sysDot"/>
              </a:ln>
              <a:solidFill>
                <a:schemeClr val="tx1">
                  <a:lumMod val="85000"/>
                  <a:lumOff val="15000"/>
                </a:schemeClr>
              </a:solidFill>
              <a:latin typeface="+mn-ea"/>
              <a:sym typeface="+mn-ea"/>
            </a:endParaRPr>
          </a:p>
        </p:txBody>
      </p:sp>
      <p:sp>
        <p:nvSpPr>
          <p:cNvPr id="8" name="矩形 7"/>
          <p:cNvSpPr/>
          <p:nvPr>
            <p:custDataLst>
              <p:tags r:id="rId5"/>
            </p:custDataLst>
          </p:nvPr>
        </p:nvSpPr>
        <p:spPr>
          <a:xfrm>
            <a:off x="2980226" y="2548404"/>
            <a:ext cx="2704784" cy="406543"/>
          </a:xfrm>
          <a:prstGeom prst="rect">
            <a:avLst/>
          </a:prstGeom>
          <a:noFill/>
        </p:spPr>
        <p:txBody>
          <a:bodyPr wrap="square" lIns="0" tIns="0" rIns="0" bIns="0" rtlCol="0" anchor="ctr" anchorCtr="0">
            <a:noAutofit/>
          </a:bodyPr>
          <a:lstStyle/>
          <a:p>
            <a:pPr algn="ctr">
              <a:spcBef>
                <a:spcPct val="0"/>
              </a:spcBef>
              <a:spcAft>
                <a:spcPct val="0"/>
              </a:spcAft>
            </a:pPr>
            <a:r>
              <a:rPr lang="en-US" altLang="zh-CN" sz="2000" b="1" dirty="0">
                <a:solidFill>
                  <a:schemeClr val="accent1"/>
                </a:solidFill>
                <a:latin typeface="+mn-ea"/>
                <a:cs typeface="+mn-ea"/>
              </a:rPr>
              <a:t>Хаврын баяр</a:t>
            </a:r>
            <a:endParaRPr lang="zh-CN" altLang="en-US" sz="2000" b="1" dirty="0">
              <a:solidFill>
                <a:schemeClr val="accent1"/>
              </a:solidFill>
              <a:latin typeface="+mn-ea"/>
              <a:cs typeface="+mn-ea"/>
            </a:endParaRPr>
          </a:p>
        </p:txBody>
      </p:sp>
      <p:cxnSp>
        <p:nvCxnSpPr>
          <p:cNvPr id="11" name="直接连接符 10"/>
          <p:cNvCxnSpPr/>
          <p:nvPr>
            <p:custDataLst>
              <p:tags r:id="rId6"/>
            </p:custDataLst>
          </p:nvPr>
        </p:nvCxnSpPr>
        <p:spPr>
          <a:xfrm>
            <a:off x="2987849" y="3062935"/>
            <a:ext cx="292838" cy="0"/>
          </a:xfrm>
          <a:prstGeom prst="line">
            <a:avLst/>
          </a:prstGeom>
          <a:ln w="44450" cap="rnd">
            <a:gradFill>
              <a:gsLst>
                <a:gs pos="0">
                  <a:schemeClr val="accent1"/>
                </a:gs>
                <a:gs pos="100000">
                  <a:schemeClr val="accent1">
                    <a:alpha val="26000"/>
                  </a:schemeClr>
                </a:gs>
              </a:gsLst>
              <a:lin ang="0"/>
              <a:tileRect/>
            </a:gradFill>
            <a:round/>
          </a:ln>
          <a:effectLst>
            <a:outerShdw blurRad="50800" dist="25400" dir="5400000" algn="t" rotWithShape="0">
              <a:schemeClr val="accent1">
                <a:lumMod val="75000"/>
                <a:alpha val="20000"/>
              </a:schemeClr>
            </a:outerShdw>
          </a:effectLst>
        </p:spPr>
        <p:style>
          <a:lnRef idx="2">
            <a:schemeClr val="accent1"/>
          </a:lnRef>
          <a:fillRef idx="0">
            <a:srgbClr val="FFFFFF"/>
          </a:fillRef>
          <a:effectRef idx="0">
            <a:srgbClr val="FFFFFF"/>
          </a:effectRef>
          <a:fontRef idx="minor">
            <a:schemeClr val="tx1"/>
          </a:fontRef>
        </p:style>
      </p:cxnSp>
      <p:sp>
        <p:nvSpPr>
          <p:cNvPr id="12" name="圆角矩形 11"/>
          <p:cNvSpPr/>
          <p:nvPr>
            <p:custDataLst>
              <p:tags r:id="rId7"/>
            </p:custDataLst>
          </p:nvPr>
        </p:nvSpPr>
        <p:spPr>
          <a:xfrm>
            <a:off x="6233209" y="2343862"/>
            <a:ext cx="5262197" cy="3164687"/>
          </a:xfrm>
          <a:prstGeom prst="roundRect">
            <a:avLst>
              <a:gd name="adj" fmla="val 8702"/>
            </a:avLst>
          </a:prstGeom>
          <a:gradFill>
            <a:gsLst>
              <a:gs pos="0">
                <a:schemeClr val="accent1">
                  <a:alpha val="0"/>
                </a:schemeClr>
              </a:gs>
              <a:gs pos="100000">
                <a:schemeClr val="accent1">
                  <a:alpha val="10000"/>
                </a:schemeClr>
              </a:gs>
            </a:gsLst>
            <a:lin ang="10800000" scaled="0"/>
          </a:gradFill>
          <a:ln>
            <a:noFill/>
          </a:ln>
          <a:effectLst>
            <a:outerShdw blurRad="215900" dist="38100" dir="5400000" algn="t" rotWithShape="0">
              <a:schemeClr val="accent1">
                <a:alpha val="1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7" name="图片 26" descr="C:/Users/86132/AppData/Roaming/Kingsoft/office6/wppai/generateppt/7D584B597CEA4163B02B8ACA532C91D9.jpg7D584B597CEA4163B02B8ACA532C91D9"/>
          <p:cNvPicPr>
            <a:picLocks noChangeAspect="1"/>
          </p:cNvPicPr>
          <p:nvPr>
            <p:custDataLst>
              <p:tags r:id="rId8"/>
            </p:custDataLst>
          </p:nvPr>
        </p:nvPicPr>
        <p:blipFill rotWithShape="1">
          <a:blip r:embed="rId15"/>
          <a:srcRect l="2134" r="2134"/>
          <a:stretch>
            <a:fillRect/>
          </a:stretch>
        </p:blipFill>
        <p:spPr>
          <a:xfrm>
            <a:off x="6234479" y="2344497"/>
            <a:ext cx="2018742" cy="3164051"/>
          </a:xfrm>
          <a:prstGeom prst="roundRect">
            <a:avLst>
              <a:gd name="adj" fmla="val 8489"/>
            </a:avLst>
          </a:prstGeom>
          <a:solidFill>
            <a:schemeClr val="accent1"/>
          </a:solidFill>
          <a:ln w="12700" cap="flat" cmpd="sng" algn="ctr">
            <a:solidFill>
              <a:schemeClr val="accent1">
                <a:alpha val="45000"/>
              </a:schemeClr>
            </a:solidFill>
            <a:prstDash val="solid"/>
            <a:round/>
            <a:headEnd type="none" w="med" len="med"/>
            <a:tailEnd type="none" w="med" len="med"/>
          </a:ln>
          <a:effectLst>
            <a:outerShdw blurRad="50800" dist="38100" dir="2700000" algn="tl" rotWithShape="0">
              <a:schemeClr val="accent1">
                <a:lumMod val="75000"/>
                <a:alpha val="12000"/>
              </a:schemeClr>
            </a:outerShdw>
          </a:effectLst>
        </p:spPr>
      </p:pic>
      <p:sp>
        <p:nvSpPr>
          <p:cNvPr id="13" name="正文"/>
          <p:cNvSpPr txBox="1"/>
          <p:nvPr>
            <p:custDataLst>
              <p:tags r:id="rId9"/>
            </p:custDataLst>
          </p:nvPr>
        </p:nvSpPr>
        <p:spPr>
          <a:xfrm>
            <a:off x="8518110" y="3170924"/>
            <a:ext cx="2703514" cy="2133718"/>
          </a:xfrm>
          <a:prstGeom prst="rect">
            <a:avLst/>
          </a:prstGeom>
          <a:noFill/>
        </p:spPr>
        <p:txBody>
          <a:bodyPr wrap="square" lIns="0" tIns="0" rIns="0" bIns="0" rtlCol="0" anchor="t" anchorCtr="0">
            <a:noAutofit/>
          </a:bodyPr>
          <a:lstStyle/>
          <a:p>
            <a:pPr rtl="0"/>
            <a:r>
              <a:rPr lang="en-US" altLang="zh-CN" sz="1200" dirty="0">
                <a:effectLst/>
                <a:latin typeface="Times New Roman, serif"/>
              </a:rPr>
              <a:t>2-р сарын 7-нд Хятадын хойд нутгийн алдарт Харбин хотод Азийн өвлийн наадам эхлэв. Томоохон арга хэмжээнүүд нэг дор болж байгаа тул Хятад руу аялах нь илүү сонирхолтой. </a:t>
            </a:r>
            <a:endParaRPr lang="en-US" altLang="zh-CN" sz="1200" dirty="0">
              <a:effectLst/>
            </a:endParaRPr>
          </a:p>
        </p:txBody>
      </p:sp>
      <p:sp>
        <p:nvSpPr>
          <p:cNvPr id="29" name="矩形 28"/>
          <p:cNvSpPr/>
          <p:nvPr>
            <p:custDataLst>
              <p:tags r:id="rId10"/>
            </p:custDataLst>
          </p:nvPr>
        </p:nvSpPr>
        <p:spPr>
          <a:xfrm>
            <a:off x="8518110" y="2548404"/>
            <a:ext cx="2704784" cy="406543"/>
          </a:xfrm>
          <a:prstGeom prst="rect">
            <a:avLst/>
          </a:prstGeom>
          <a:noFill/>
        </p:spPr>
        <p:txBody>
          <a:bodyPr wrap="square" lIns="0" tIns="0" rIns="0" bIns="0" rtlCol="0" anchor="ctr" anchorCtr="0">
            <a:noAutofit/>
          </a:bodyPr>
          <a:lstStyle/>
          <a:p>
            <a:pPr algn="ctr">
              <a:spcBef>
                <a:spcPct val="0"/>
              </a:spcBef>
              <a:spcAft>
                <a:spcPct val="0"/>
              </a:spcAft>
            </a:pPr>
            <a:r>
              <a:rPr lang="en-US" altLang="zh-CN" sz="2000" b="1" dirty="0">
                <a:solidFill>
                  <a:schemeClr val="accent1"/>
                </a:solidFill>
                <a:latin typeface="+mn-ea"/>
                <a:cs typeface="+mn-ea"/>
              </a:rPr>
              <a:t>Азийн өвлийн спортын наадам</a:t>
            </a:r>
            <a:endParaRPr lang="zh-CN" altLang="en-US" sz="2000" b="1" dirty="0">
              <a:solidFill>
                <a:schemeClr val="accent1"/>
              </a:solidFill>
              <a:latin typeface="+mn-ea"/>
              <a:cs typeface="+mn-ea"/>
            </a:endParaRPr>
          </a:p>
        </p:txBody>
      </p:sp>
      <p:cxnSp>
        <p:nvCxnSpPr>
          <p:cNvPr id="30" name="直接连接符 29"/>
          <p:cNvCxnSpPr/>
          <p:nvPr>
            <p:custDataLst>
              <p:tags r:id="rId11"/>
            </p:custDataLst>
          </p:nvPr>
        </p:nvCxnSpPr>
        <p:spPr>
          <a:xfrm>
            <a:off x="8525732" y="3062935"/>
            <a:ext cx="292838" cy="0"/>
          </a:xfrm>
          <a:prstGeom prst="line">
            <a:avLst/>
          </a:prstGeom>
          <a:ln w="44450" cap="rnd">
            <a:gradFill>
              <a:gsLst>
                <a:gs pos="0">
                  <a:schemeClr val="accent1"/>
                </a:gs>
                <a:gs pos="100000">
                  <a:schemeClr val="accent1">
                    <a:alpha val="26000"/>
                  </a:schemeClr>
                </a:gs>
              </a:gsLst>
              <a:lin ang="0"/>
              <a:tileRect/>
            </a:gradFill>
            <a:round/>
          </a:ln>
          <a:effectLst>
            <a:outerShdw blurRad="50800" dist="25400" dir="5400000" algn="t" rotWithShape="0">
              <a:schemeClr val="accent1">
                <a:lumMod val="75000"/>
                <a:alpha val="20000"/>
              </a:schemeClr>
            </a:outerShdw>
          </a:effectLst>
        </p:spPr>
        <p:style>
          <a:lnRef idx="2">
            <a:schemeClr val="accent1"/>
          </a:lnRef>
          <a:fillRef idx="0">
            <a:srgbClr val="FFFFFF"/>
          </a:fillRef>
          <a:effectRef idx="0">
            <a:srgbClr val="FFFFFF"/>
          </a:effectRef>
          <a:fontRef idx="minor">
            <a:schemeClr val="tx1"/>
          </a:fontRef>
        </p:style>
      </p:cxnSp>
      <p:sp>
        <p:nvSpPr>
          <p:cNvPr id="2" name="标题 1"/>
          <p:cNvSpPr>
            <a:spLocks noGrp="1"/>
          </p:cNvSpPr>
          <p:nvPr>
            <p:ph type="title"/>
            <p:custDataLst>
              <p:tags r:id="rId12"/>
            </p:custDataLst>
          </p:nvPr>
        </p:nvSpPr>
        <p:spPr>
          <a:xfrm>
            <a:off x="694690" y="676909"/>
            <a:ext cx="10800080" cy="1017419"/>
          </a:xfrm>
        </p:spPr>
        <p:txBody>
          <a:bodyPr>
            <a:normAutofit/>
          </a:bodyPr>
          <a:lstStyle/>
          <a:p>
            <a:pPr rtl="0"/>
            <a:r>
              <a:rPr lang="ru-RU" altLang="zh-CN" sz="4000" dirty="0">
                <a:effectLst/>
                <a:latin typeface="Times New Roman, serif"/>
              </a:rPr>
              <a:t>Хаврын баяр, Өвлийн спортын наадам </a:t>
            </a:r>
            <a:endParaRPr lang="ru-RU" altLang="zh-CN" sz="4000" dirty="0">
              <a:effectLst/>
            </a:endParaRP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906395" y="3159125"/>
            <a:ext cx="7012305" cy="1051560"/>
          </a:xfrm>
        </p:spPr>
        <p:txBody>
          <a:bodyPr>
            <a:normAutofit fontScale="90000"/>
          </a:bodyPr>
          <a:lstStyle/>
          <a:p>
            <a:pPr rtl="0"/>
            <a:r>
              <a:rPr lang="en-US" altLang="zh-CN" sz="5400" dirty="0">
                <a:solidFill>
                  <a:srgbClr val="00B050"/>
                </a:solidFill>
                <a:effectLst/>
                <a:latin typeface="Times New Roman, serif"/>
              </a:rPr>
              <a:t>Аялал жуучлалыг дэмжих бодлого </a:t>
            </a:r>
            <a:endParaRPr lang="en-US" altLang="zh-CN" sz="5400" dirty="0">
              <a:solidFill>
                <a:srgbClr val="00B050"/>
              </a:solidFill>
              <a:effectLst/>
            </a:endParaRPr>
          </a:p>
        </p:txBody>
      </p:sp>
      <p:sp>
        <p:nvSpPr>
          <p:cNvPr id="3" name="文本占位符 2"/>
          <p:cNvSpPr>
            <a:spLocks noGrp="1"/>
          </p:cNvSpPr>
          <p:nvPr>
            <p:ph type="body" sz="quarter" idx="13"/>
            <p:custDataLst>
              <p:tags r:id="rId3"/>
            </p:custDataLst>
          </p:nvPr>
        </p:nvSpPr>
        <p:spPr/>
        <p:txBody>
          <a:bodyPr/>
          <a:lstStyle/>
          <a:p>
            <a:r>
              <a:rPr lang="zh-CN" altLang="en-US"/>
              <a:t>03</a:t>
            </a:r>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3024" y="203349"/>
            <a:ext cx="1632750" cy="648298"/>
          </a:xfrm>
          <a:prstGeom prst="rect">
            <a:avLst/>
          </a:prstGeom>
        </p:spPr>
      </p:pic>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custDataLst>
              <p:tags r:id="rId2"/>
            </p:custDataLst>
          </p:nvPr>
        </p:nvSpPr>
        <p:spPr>
          <a:xfrm>
            <a:off x="1209040" y="90170"/>
            <a:ext cx="609600" cy="92202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960" h="1452">
                <a:moveTo>
                  <a:pt x="0" y="96"/>
                </a:moveTo>
                <a:cubicBezTo>
                  <a:pt x="0" y="43"/>
                  <a:pt x="43" y="0"/>
                  <a:pt x="96" y="0"/>
                </a:cubicBezTo>
                <a:cubicBezTo>
                  <a:pt x="149" y="0"/>
                  <a:pt x="192" y="43"/>
                  <a:pt x="192" y="96"/>
                </a:cubicBezTo>
                <a:cubicBezTo>
                  <a:pt x="192" y="149"/>
                  <a:pt x="149" y="192"/>
                  <a:pt x="96" y="192"/>
                </a:cubicBezTo>
                <a:cubicBezTo>
                  <a:pt x="43" y="192"/>
                  <a:pt x="0" y="149"/>
                  <a:pt x="0" y="96"/>
                </a:cubicBezTo>
                <a:close/>
                <a:moveTo>
                  <a:pt x="0" y="516"/>
                </a:moveTo>
                <a:cubicBezTo>
                  <a:pt x="0" y="463"/>
                  <a:pt x="43" y="420"/>
                  <a:pt x="96" y="420"/>
                </a:cubicBezTo>
                <a:cubicBezTo>
                  <a:pt x="149" y="420"/>
                  <a:pt x="192" y="463"/>
                  <a:pt x="192" y="516"/>
                </a:cubicBezTo>
                <a:cubicBezTo>
                  <a:pt x="192" y="569"/>
                  <a:pt x="149" y="612"/>
                  <a:pt x="96" y="612"/>
                </a:cubicBezTo>
                <a:cubicBezTo>
                  <a:pt x="43" y="612"/>
                  <a:pt x="0" y="569"/>
                  <a:pt x="0" y="516"/>
                </a:cubicBezTo>
                <a:close/>
                <a:moveTo>
                  <a:pt x="0" y="936"/>
                </a:moveTo>
                <a:cubicBezTo>
                  <a:pt x="0" y="883"/>
                  <a:pt x="43" y="840"/>
                  <a:pt x="96" y="840"/>
                </a:cubicBezTo>
                <a:cubicBezTo>
                  <a:pt x="149" y="840"/>
                  <a:pt x="192" y="883"/>
                  <a:pt x="192" y="936"/>
                </a:cubicBezTo>
                <a:cubicBezTo>
                  <a:pt x="192" y="989"/>
                  <a:pt x="149" y="1032"/>
                  <a:pt x="96" y="1032"/>
                </a:cubicBezTo>
                <a:cubicBezTo>
                  <a:pt x="43" y="1032"/>
                  <a:pt x="0" y="989"/>
                  <a:pt x="0" y="936"/>
                </a:cubicBezTo>
                <a:close/>
                <a:moveTo>
                  <a:pt x="0" y="1356"/>
                </a:moveTo>
                <a:cubicBezTo>
                  <a:pt x="0" y="1303"/>
                  <a:pt x="43" y="1260"/>
                  <a:pt x="96" y="1260"/>
                </a:cubicBezTo>
                <a:cubicBezTo>
                  <a:pt x="149" y="1260"/>
                  <a:pt x="192" y="1303"/>
                  <a:pt x="192" y="1356"/>
                </a:cubicBezTo>
                <a:cubicBezTo>
                  <a:pt x="192" y="1409"/>
                  <a:pt x="149" y="1452"/>
                  <a:pt x="96" y="1452"/>
                </a:cubicBezTo>
                <a:cubicBezTo>
                  <a:pt x="43" y="1452"/>
                  <a:pt x="0" y="1409"/>
                  <a:pt x="0" y="1356"/>
                </a:cubicBezTo>
                <a:close/>
                <a:moveTo>
                  <a:pt x="384" y="96"/>
                </a:moveTo>
                <a:cubicBezTo>
                  <a:pt x="384" y="43"/>
                  <a:pt x="427" y="0"/>
                  <a:pt x="480" y="0"/>
                </a:cubicBezTo>
                <a:cubicBezTo>
                  <a:pt x="533" y="0"/>
                  <a:pt x="576" y="43"/>
                  <a:pt x="576" y="96"/>
                </a:cubicBezTo>
                <a:cubicBezTo>
                  <a:pt x="576" y="149"/>
                  <a:pt x="533" y="192"/>
                  <a:pt x="480" y="192"/>
                </a:cubicBezTo>
                <a:cubicBezTo>
                  <a:pt x="427" y="192"/>
                  <a:pt x="384" y="149"/>
                  <a:pt x="384" y="96"/>
                </a:cubicBezTo>
                <a:close/>
                <a:moveTo>
                  <a:pt x="384" y="516"/>
                </a:moveTo>
                <a:cubicBezTo>
                  <a:pt x="384" y="463"/>
                  <a:pt x="427" y="420"/>
                  <a:pt x="480" y="420"/>
                </a:cubicBezTo>
                <a:cubicBezTo>
                  <a:pt x="533" y="420"/>
                  <a:pt x="576" y="463"/>
                  <a:pt x="576" y="516"/>
                </a:cubicBezTo>
                <a:cubicBezTo>
                  <a:pt x="576" y="569"/>
                  <a:pt x="533" y="612"/>
                  <a:pt x="480" y="612"/>
                </a:cubicBezTo>
                <a:cubicBezTo>
                  <a:pt x="427" y="612"/>
                  <a:pt x="384" y="569"/>
                  <a:pt x="384" y="516"/>
                </a:cubicBezTo>
                <a:close/>
                <a:moveTo>
                  <a:pt x="384" y="936"/>
                </a:moveTo>
                <a:cubicBezTo>
                  <a:pt x="384" y="883"/>
                  <a:pt x="427" y="840"/>
                  <a:pt x="480" y="840"/>
                </a:cubicBezTo>
                <a:cubicBezTo>
                  <a:pt x="533" y="840"/>
                  <a:pt x="576" y="883"/>
                  <a:pt x="576" y="936"/>
                </a:cubicBezTo>
                <a:cubicBezTo>
                  <a:pt x="576" y="989"/>
                  <a:pt x="533" y="1032"/>
                  <a:pt x="480" y="1032"/>
                </a:cubicBezTo>
                <a:cubicBezTo>
                  <a:pt x="427" y="1032"/>
                  <a:pt x="384" y="989"/>
                  <a:pt x="384" y="936"/>
                </a:cubicBezTo>
                <a:close/>
                <a:moveTo>
                  <a:pt x="384" y="1356"/>
                </a:moveTo>
                <a:cubicBezTo>
                  <a:pt x="384" y="1303"/>
                  <a:pt x="427" y="1260"/>
                  <a:pt x="480" y="1260"/>
                </a:cubicBezTo>
                <a:cubicBezTo>
                  <a:pt x="533" y="1260"/>
                  <a:pt x="576" y="1303"/>
                  <a:pt x="576" y="1356"/>
                </a:cubicBezTo>
                <a:cubicBezTo>
                  <a:pt x="576" y="1409"/>
                  <a:pt x="533" y="1452"/>
                  <a:pt x="480" y="1452"/>
                </a:cubicBezTo>
                <a:cubicBezTo>
                  <a:pt x="427" y="1452"/>
                  <a:pt x="384" y="1409"/>
                  <a:pt x="384" y="1356"/>
                </a:cubicBezTo>
                <a:close/>
                <a:moveTo>
                  <a:pt x="768" y="96"/>
                </a:moveTo>
                <a:cubicBezTo>
                  <a:pt x="768" y="43"/>
                  <a:pt x="811" y="0"/>
                  <a:pt x="864" y="0"/>
                </a:cubicBezTo>
                <a:cubicBezTo>
                  <a:pt x="917" y="0"/>
                  <a:pt x="960" y="43"/>
                  <a:pt x="960" y="96"/>
                </a:cubicBezTo>
                <a:cubicBezTo>
                  <a:pt x="960" y="149"/>
                  <a:pt x="917" y="192"/>
                  <a:pt x="864" y="192"/>
                </a:cubicBezTo>
                <a:cubicBezTo>
                  <a:pt x="811" y="192"/>
                  <a:pt x="768" y="149"/>
                  <a:pt x="768" y="96"/>
                </a:cubicBezTo>
                <a:close/>
                <a:moveTo>
                  <a:pt x="768" y="516"/>
                </a:moveTo>
                <a:cubicBezTo>
                  <a:pt x="768" y="463"/>
                  <a:pt x="811" y="420"/>
                  <a:pt x="864" y="420"/>
                </a:cubicBezTo>
                <a:cubicBezTo>
                  <a:pt x="917" y="420"/>
                  <a:pt x="960" y="463"/>
                  <a:pt x="960" y="516"/>
                </a:cubicBezTo>
                <a:cubicBezTo>
                  <a:pt x="960" y="569"/>
                  <a:pt x="917" y="612"/>
                  <a:pt x="864" y="612"/>
                </a:cubicBezTo>
                <a:cubicBezTo>
                  <a:pt x="811" y="612"/>
                  <a:pt x="768" y="569"/>
                  <a:pt x="768" y="516"/>
                </a:cubicBezTo>
                <a:close/>
                <a:moveTo>
                  <a:pt x="768" y="936"/>
                </a:moveTo>
                <a:cubicBezTo>
                  <a:pt x="768" y="883"/>
                  <a:pt x="811" y="840"/>
                  <a:pt x="864" y="840"/>
                </a:cubicBezTo>
                <a:cubicBezTo>
                  <a:pt x="917" y="840"/>
                  <a:pt x="960" y="883"/>
                  <a:pt x="960" y="936"/>
                </a:cubicBezTo>
                <a:cubicBezTo>
                  <a:pt x="960" y="989"/>
                  <a:pt x="917" y="1032"/>
                  <a:pt x="864" y="1032"/>
                </a:cubicBezTo>
                <a:cubicBezTo>
                  <a:pt x="811" y="1032"/>
                  <a:pt x="768" y="989"/>
                  <a:pt x="768" y="936"/>
                </a:cubicBezTo>
                <a:close/>
                <a:moveTo>
                  <a:pt x="768" y="1356"/>
                </a:moveTo>
                <a:cubicBezTo>
                  <a:pt x="768" y="1303"/>
                  <a:pt x="811" y="1260"/>
                  <a:pt x="864" y="1260"/>
                </a:cubicBezTo>
                <a:cubicBezTo>
                  <a:pt x="917" y="1260"/>
                  <a:pt x="960" y="1303"/>
                  <a:pt x="960" y="1356"/>
                </a:cubicBezTo>
                <a:cubicBezTo>
                  <a:pt x="960" y="1409"/>
                  <a:pt x="917" y="1452"/>
                  <a:pt x="864" y="1452"/>
                </a:cubicBezTo>
                <a:cubicBezTo>
                  <a:pt x="811" y="1452"/>
                  <a:pt x="768" y="1409"/>
                  <a:pt x="768" y="1356"/>
                </a:cubicBezTo>
                <a:close/>
              </a:path>
            </a:pathLst>
          </a:custGeom>
          <a:solidFill>
            <a:schemeClr val="accent1">
              <a:lumMod val="20000"/>
              <a:lumOff val="80000"/>
              <a:alpha val="6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7" name="矩形 6"/>
          <p:cNvSpPr/>
          <p:nvPr>
            <p:custDataLst>
              <p:tags r:id="rId3"/>
            </p:custDataLst>
          </p:nvPr>
        </p:nvSpPr>
        <p:spPr>
          <a:xfrm>
            <a:off x="0" y="4552315"/>
            <a:ext cx="12191365" cy="2305685"/>
          </a:xfrm>
          <a:prstGeom prst="rect">
            <a:avLst/>
          </a:prstGeom>
          <a:gradFill>
            <a:gsLst>
              <a:gs pos="50000">
                <a:schemeClr val="accent1"/>
              </a:gs>
              <a:gs pos="0">
                <a:schemeClr val="accent1">
                  <a:lumMod val="40000"/>
                  <a:lumOff val="60000"/>
                </a:schemeClr>
              </a:gs>
            </a:gsLst>
            <a:lin ang="27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5" name="图片 4" descr="D:\lky\素材\VCG211150521640.jpgVCG211150521640"/>
          <p:cNvPicPr>
            <a:picLocks noChangeAspect="1"/>
          </p:cNvPicPr>
          <p:nvPr>
            <p:custDataLst>
              <p:tags r:id="rId4"/>
            </p:custDataLst>
          </p:nvPr>
        </p:nvPicPr>
        <p:blipFill>
          <a:blip r:embed="rId9">
            <a:lum bright="6000"/>
          </a:blip>
          <a:srcRect t="16845"/>
          <a:stretch>
            <a:fillRect/>
          </a:stretch>
        </p:blipFill>
        <p:spPr>
          <a:xfrm>
            <a:off x="824865" y="1042035"/>
            <a:ext cx="10541635" cy="4699000"/>
          </a:xfrm>
          <a:custGeom>
            <a:avLst/>
            <a:gdLst/>
            <a:ahLst/>
            <a:cxnLst>
              <a:cxn ang="3">
                <a:pos x="hc" y="t"/>
              </a:cxn>
              <a:cxn ang="cd2">
                <a:pos x="l" y="vc"/>
              </a:cxn>
              <a:cxn ang="cd4">
                <a:pos x="hc" y="b"/>
              </a:cxn>
              <a:cxn ang="0">
                <a:pos x="r" y="vc"/>
              </a:cxn>
            </a:cxnLst>
            <a:rect l="l" t="t" r="r" b="b"/>
            <a:pathLst>
              <a:path w="16601" h="7519">
                <a:moveTo>
                  <a:pt x="0" y="0"/>
                </a:moveTo>
                <a:lnTo>
                  <a:pt x="16601" y="0"/>
                </a:lnTo>
                <a:lnTo>
                  <a:pt x="16601" y="7519"/>
                </a:lnTo>
                <a:lnTo>
                  <a:pt x="0" y="7519"/>
                </a:lnTo>
                <a:lnTo>
                  <a:pt x="0" y="0"/>
                </a:lnTo>
                <a:close/>
              </a:path>
            </a:pathLst>
          </a:custGeom>
          <a:ln w="63500">
            <a:solidFill>
              <a:schemeClr val="accent1"/>
            </a:solidFill>
          </a:ln>
        </p:spPr>
      </p:pic>
      <p:sp>
        <p:nvSpPr>
          <p:cNvPr id="9" name="正文"/>
          <p:cNvSpPr txBox="1"/>
          <p:nvPr>
            <p:custDataLst>
              <p:tags r:id="rId5"/>
            </p:custDataLst>
          </p:nvPr>
        </p:nvSpPr>
        <p:spPr>
          <a:xfrm>
            <a:off x="1818639" y="5930900"/>
            <a:ext cx="9547225" cy="370205"/>
          </a:xfrm>
          <a:prstGeom prst="rect">
            <a:avLst/>
          </a:prstGeom>
          <a:noFill/>
        </p:spPr>
        <p:txBody>
          <a:bodyPr wrap="square" lIns="0" tIns="0" rIns="0" bIns="0" rtlCol="0" anchor="t" anchorCtr="0">
            <a:noAutofit/>
          </a:bodyPr>
          <a:lstStyle/>
          <a:p>
            <a:pPr rtl="0"/>
            <a:r>
              <a:rPr lang="en-US" altLang="zh-CN" sz="1200" dirty="0">
                <a:solidFill>
                  <a:schemeClr val="bg1"/>
                </a:solidFill>
                <a:effectLst/>
                <a:latin typeface="Times New Roman, serif"/>
              </a:rPr>
              <a:t>Аялал жуулчлалын солилцоог цаашид ахиулж, гаднын жуулчдын аяллын ая тухын нэмэгдүүлэхийн тулд цогц бодлого хэрэгжүүлжээ.   </a:t>
            </a:r>
            <a:endParaRPr lang="en-US" altLang="zh-CN" sz="1200" dirty="0">
              <a:solidFill>
                <a:schemeClr val="bg1"/>
              </a:solidFill>
              <a:effectLst/>
            </a:endParaRPr>
          </a:p>
        </p:txBody>
      </p:sp>
      <p:sp>
        <p:nvSpPr>
          <p:cNvPr id="2" name="标题 1"/>
          <p:cNvSpPr>
            <a:spLocks noGrp="1"/>
          </p:cNvSpPr>
          <p:nvPr>
            <p:ph type="title"/>
            <p:custDataLst>
              <p:tags r:id="rId6"/>
            </p:custDataLst>
          </p:nvPr>
        </p:nvSpPr>
        <p:spPr>
          <a:xfrm>
            <a:off x="5770800" y="568800"/>
            <a:ext cx="4694400" cy="752400"/>
          </a:xfrm>
          <a:solidFill>
            <a:schemeClr val="accent1"/>
          </a:solidFill>
        </p:spPr>
        <p:txBody>
          <a:bodyPr>
            <a:noAutofit/>
          </a:bodyPr>
          <a:lstStyle/>
          <a:p>
            <a:r>
              <a:rPr lang="en-US" altLang="zh-CN" sz="4400" dirty="0">
                <a:solidFill>
                  <a:srgbClr val="00B050"/>
                </a:solidFill>
                <a:effectLst/>
                <a:latin typeface="Times New Roman, serif"/>
              </a:rPr>
              <a:t>Аялал жуучлалыг </a:t>
            </a:r>
            <a:r>
              <a:rPr lang="en-US" altLang="zh-CN" sz="4400" dirty="0">
                <a:solidFill>
                  <a:schemeClr val="bg1"/>
                </a:solidFill>
                <a:effectLst/>
                <a:latin typeface="Times New Roman, serif"/>
              </a:rPr>
              <a:t>дэмжих бодлого </a:t>
            </a:r>
            <a:endParaRPr lang="zh-CN" altLang="en-US" sz="4400" dirty="0">
              <a:solidFill>
                <a:schemeClr val="bg1"/>
              </a:solidFill>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VCG41N181061500"/>
          <p:cNvPicPr>
            <a:picLocks noChangeAspect="1"/>
          </p:cNvPicPr>
          <p:nvPr>
            <p:custDataLst>
              <p:tags r:id="rId2"/>
            </p:custDataLst>
          </p:nvPr>
        </p:nvPicPr>
        <p:blipFill>
          <a:blip r:embed="rId10"/>
          <a:srcRect/>
          <a:stretch>
            <a:fillRect/>
          </a:stretch>
        </p:blipFill>
        <p:spPr>
          <a:xfrm>
            <a:off x="-9525" y="839788"/>
            <a:ext cx="12211685" cy="3709035"/>
          </a:xfrm>
          <a:prstGeom prst="rect">
            <a:avLst/>
          </a:prstGeom>
          <a:solidFill>
            <a:schemeClr val="accent1"/>
          </a:solidFill>
          <a:ln>
            <a:solidFill>
              <a:schemeClr val="bg1">
                <a:lumMod val="75000"/>
              </a:schemeClr>
            </a:solidFill>
          </a:ln>
        </p:spPr>
      </p:pic>
      <p:sp>
        <p:nvSpPr>
          <p:cNvPr id="7" name="矩形 6"/>
          <p:cNvSpPr/>
          <p:nvPr>
            <p:custDataLst>
              <p:tags r:id="rId3"/>
            </p:custDataLst>
          </p:nvPr>
        </p:nvSpPr>
        <p:spPr>
          <a:xfrm>
            <a:off x="5847715" y="6031865"/>
            <a:ext cx="76200" cy="76200"/>
          </a:xfrm>
          <a:prstGeom prst="rect">
            <a:avLst/>
          </a:prstGeom>
          <a:gradFill>
            <a:gsLst>
              <a:gs pos="0">
                <a:schemeClr val="accent1">
                  <a:lumMod val="60000"/>
                  <a:lumOff val="40000"/>
                </a:schemeClr>
              </a:gs>
              <a:gs pos="6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 name="矩形 7"/>
          <p:cNvSpPr/>
          <p:nvPr>
            <p:custDataLst>
              <p:tags r:id="rId4"/>
            </p:custDataLst>
          </p:nvPr>
        </p:nvSpPr>
        <p:spPr>
          <a:xfrm>
            <a:off x="6057265" y="6031865"/>
            <a:ext cx="76200" cy="76200"/>
          </a:xfrm>
          <a:prstGeom prst="rect">
            <a:avLst/>
          </a:prstGeom>
          <a:gradFill>
            <a:gsLst>
              <a:gs pos="0">
                <a:schemeClr val="accent1">
                  <a:lumMod val="60000"/>
                  <a:lumOff val="40000"/>
                </a:schemeClr>
              </a:gs>
              <a:gs pos="6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9" name="矩形 8"/>
          <p:cNvSpPr/>
          <p:nvPr>
            <p:custDataLst>
              <p:tags r:id="rId5"/>
            </p:custDataLst>
          </p:nvPr>
        </p:nvSpPr>
        <p:spPr>
          <a:xfrm>
            <a:off x="6266815" y="6031865"/>
            <a:ext cx="76200" cy="76200"/>
          </a:xfrm>
          <a:prstGeom prst="rect">
            <a:avLst/>
          </a:prstGeom>
          <a:gradFill>
            <a:gsLst>
              <a:gs pos="0">
                <a:schemeClr val="accent1">
                  <a:lumMod val="60000"/>
                  <a:lumOff val="40000"/>
                </a:schemeClr>
              </a:gs>
              <a:gs pos="6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10" name="正文"/>
          <p:cNvSpPr txBox="1"/>
          <p:nvPr>
            <p:custDataLst>
              <p:tags r:id="rId6"/>
            </p:custDataLst>
          </p:nvPr>
        </p:nvSpPr>
        <p:spPr>
          <a:xfrm>
            <a:off x="962660" y="5047615"/>
            <a:ext cx="10266045" cy="796290"/>
          </a:xfrm>
          <a:prstGeom prst="rect">
            <a:avLst/>
          </a:prstGeom>
          <a:noFill/>
        </p:spPr>
        <p:txBody>
          <a:bodyPr wrap="square" lIns="0" tIns="0" rIns="0" bIns="0" rtlCol="0" anchor="t" anchorCtr="0">
            <a:normAutofit/>
          </a:bodyPr>
          <a:lstStyle/>
          <a:p>
            <a:pPr rtl="0"/>
            <a:r>
              <a:rPr lang="en-US" altLang="zh-CN" sz="1400" dirty="0">
                <a:effectLst/>
                <a:latin typeface="Times New Roman, serif"/>
              </a:rPr>
              <a:t>Хятад, Монгол хоёр улсын хооронд байгуулсан хэлэлцээрийн дагуу хүчинтэй паспорттай Монгол улсын иргэн БНХАУ-д хувийн хэргээр визгүй нэвтэрч, 30 хоног оршин суух боломжтой. Энэхүү бодлого нь Хятадын Засгийн газраас Монгол иргэдэд ээлтэй найртай хандаж байгаагийн нэгэн илрэл юм. </a:t>
            </a:r>
            <a:endParaRPr lang="en-US" altLang="zh-CN" sz="1400" dirty="0">
              <a:effectLst/>
            </a:endParaRPr>
          </a:p>
        </p:txBody>
      </p:sp>
      <p:sp>
        <p:nvSpPr>
          <p:cNvPr id="14" name="任意多边形 13"/>
          <p:cNvSpPr/>
          <p:nvPr>
            <p:custDataLst>
              <p:tags r:id="rId7"/>
            </p:custDataLst>
          </p:nvPr>
        </p:nvSpPr>
        <p:spPr>
          <a:xfrm>
            <a:off x="0" y="836295"/>
            <a:ext cx="5386705" cy="3716020"/>
          </a:xfrm>
          <a:custGeom>
            <a:avLst/>
            <a:gdLst>
              <a:gd name="connsiteX0" fmla="*/ 0 w 5483"/>
              <a:gd name="connsiteY0" fmla="*/ 0 h 7315"/>
              <a:gd name="connsiteX1" fmla="*/ 2742 w 5483"/>
              <a:gd name="connsiteY1" fmla="*/ 0 h 7315"/>
              <a:gd name="connsiteX2" fmla="*/ 5483 w 5483"/>
              <a:gd name="connsiteY2" fmla="*/ 7315 h 7315"/>
              <a:gd name="connsiteX3" fmla="*/ 0 w 5483"/>
              <a:gd name="connsiteY3" fmla="*/ 7315 h 7315"/>
              <a:gd name="connsiteX4" fmla="*/ 0 w 5483"/>
              <a:gd name="connsiteY4" fmla="*/ 0 h 7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3" h="7315">
                <a:moveTo>
                  <a:pt x="0" y="0"/>
                </a:moveTo>
                <a:lnTo>
                  <a:pt x="2742" y="0"/>
                </a:lnTo>
                <a:lnTo>
                  <a:pt x="5483" y="7315"/>
                </a:lnTo>
                <a:lnTo>
                  <a:pt x="0" y="7315"/>
                </a:lnTo>
                <a:lnTo>
                  <a:pt x="0" y="0"/>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title"/>
            <p:custDataLst>
              <p:tags r:id="rId8"/>
            </p:custDataLst>
          </p:nvPr>
        </p:nvSpPr>
        <p:spPr>
          <a:xfrm>
            <a:off x="418464" y="1791335"/>
            <a:ext cx="4377653" cy="1831340"/>
          </a:xfrm>
        </p:spPr>
        <p:txBody>
          <a:bodyPr>
            <a:normAutofit/>
          </a:bodyPr>
          <a:lstStyle/>
          <a:p>
            <a:pPr algn="l"/>
            <a:r>
              <a:rPr lang="en-US" altLang="zh-CN" sz="5400" dirty="0">
                <a:sym typeface="+mn-ea"/>
              </a:rPr>
              <a:t>Аялалын виз</a:t>
            </a:r>
            <a:endParaRPr lang="zh-CN" altLang="en-US" sz="5400" dirty="0">
              <a:solidFill>
                <a:srgbClr val="FFFFFF"/>
              </a:solidFill>
              <a:sym typeface="+mn-ea"/>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图片 21" descr="C:/Users/86132/AppData/Roaming/Kingsoft/office6/wppai/generateppt/DE9CAFC8BE1546FDA9F6FF3624CBF3D3.jpgDE9CAFC8BE1546FDA9F6FF3624CBF3D3"/>
          <p:cNvPicPr>
            <a:picLocks noChangeAspect="1"/>
          </p:cNvPicPr>
          <p:nvPr>
            <p:custDataLst>
              <p:tags r:id="rId2"/>
            </p:custDataLst>
          </p:nvPr>
        </p:nvPicPr>
        <p:blipFill>
          <a:blip r:embed="rId12"/>
          <a:srcRect t="332" b="332"/>
          <a:stretch>
            <a:fillRect/>
          </a:stretch>
        </p:blipFill>
        <p:spPr>
          <a:xfrm>
            <a:off x="6511675" y="0"/>
            <a:ext cx="5680325" cy="6858000"/>
          </a:xfrm>
          <a:custGeom>
            <a:avLst/>
            <a:gdLst/>
            <a:ahLst/>
            <a:cxnLst>
              <a:cxn ang="3">
                <a:pos x="hc" y="t"/>
              </a:cxn>
              <a:cxn ang="cd2">
                <a:pos x="l" y="vc"/>
              </a:cxn>
              <a:cxn ang="cd4">
                <a:pos x="hc" y="b"/>
              </a:cxn>
              <a:cxn ang="0">
                <a:pos x="r" y="vc"/>
              </a:cxn>
            </a:cxnLst>
            <a:rect l="l" t="t" r="r" b="b"/>
            <a:pathLst>
              <a:path w="8894" h="10777">
                <a:moveTo>
                  <a:pt x="6575" y="5764"/>
                </a:moveTo>
                <a:cubicBezTo>
                  <a:pt x="6666" y="5764"/>
                  <a:pt x="6756" y="5799"/>
                  <a:pt x="6826" y="5868"/>
                </a:cubicBezTo>
                <a:lnTo>
                  <a:pt x="8894" y="7937"/>
                </a:lnTo>
                <a:lnTo>
                  <a:pt x="8894" y="9625"/>
                </a:lnTo>
                <a:lnTo>
                  <a:pt x="7742" y="10777"/>
                </a:lnTo>
                <a:lnTo>
                  <a:pt x="4807" y="10777"/>
                </a:lnTo>
                <a:lnTo>
                  <a:pt x="3362" y="9332"/>
                </a:lnTo>
                <a:cubicBezTo>
                  <a:pt x="3223" y="9193"/>
                  <a:pt x="3223" y="8969"/>
                  <a:pt x="3362" y="8830"/>
                </a:cubicBezTo>
                <a:lnTo>
                  <a:pt x="6324" y="5868"/>
                </a:lnTo>
                <a:cubicBezTo>
                  <a:pt x="6393" y="5799"/>
                  <a:pt x="6484" y="5764"/>
                  <a:pt x="6575" y="5764"/>
                </a:cubicBezTo>
                <a:close/>
                <a:moveTo>
                  <a:pt x="8894" y="3298"/>
                </a:moveTo>
                <a:lnTo>
                  <a:pt x="8894" y="7694"/>
                </a:lnTo>
                <a:lnTo>
                  <a:pt x="6947" y="5747"/>
                </a:lnTo>
                <a:cubicBezTo>
                  <a:pt x="6808" y="5609"/>
                  <a:pt x="6808" y="5384"/>
                  <a:pt x="6947" y="5246"/>
                </a:cubicBezTo>
                <a:lnTo>
                  <a:pt x="8894" y="3298"/>
                </a:lnTo>
                <a:close/>
                <a:moveTo>
                  <a:pt x="3317" y="2506"/>
                </a:moveTo>
                <a:cubicBezTo>
                  <a:pt x="3408" y="2506"/>
                  <a:pt x="3498" y="2541"/>
                  <a:pt x="3568" y="2610"/>
                </a:cubicBezTo>
                <a:lnTo>
                  <a:pt x="6229" y="5272"/>
                </a:lnTo>
                <a:cubicBezTo>
                  <a:pt x="6368" y="5410"/>
                  <a:pt x="6368" y="5635"/>
                  <a:pt x="6229" y="5773"/>
                </a:cubicBezTo>
                <a:lnTo>
                  <a:pt x="3267" y="8736"/>
                </a:lnTo>
                <a:cubicBezTo>
                  <a:pt x="3129" y="8874"/>
                  <a:pt x="2904" y="8874"/>
                  <a:pt x="2766" y="8736"/>
                </a:cubicBezTo>
                <a:lnTo>
                  <a:pt x="104" y="6074"/>
                </a:lnTo>
                <a:cubicBezTo>
                  <a:pt x="-35" y="5935"/>
                  <a:pt x="-35" y="5711"/>
                  <a:pt x="104" y="5572"/>
                </a:cubicBezTo>
                <a:lnTo>
                  <a:pt x="3066" y="2610"/>
                </a:lnTo>
                <a:cubicBezTo>
                  <a:pt x="3135" y="2541"/>
                  <a:pt x="3226" y="2506"/>
                  <a:pt x="3317" y="2506"/>
                </a:cubicBezTo>
                <a:close/>
                <a:moveTo>
                  <a:pt x="5676" y="0"/>
                </a:moveTo>
                <a:lnTo>
                  <a:pt x="8127" y="0"/>
                </a:lnTo>
                <a:lnTo>
                  <a:pt x="8894" y="767"/>
                </a:lnTo>
                <a:lnTo>
                  <a:pt x="8894" y="3109"/>
                </a:lnTo>
                <a:lnTo>
                  <a:pt x="6852" y="5151"/>
                </a:lnTo>
                <a:cubicBezTo>
                  <a:pt x="6713" y="5289"/>
                  <a:pt x="6489" y="5289"/>
                  <a:pt x="6350" y="5151"/>
                </a:cubicBezTo>
                <a:lnTo>
                  <a:pt x="3689" y="2489"/>
                </a:lnTo>
                <a:cubicBezTo>
                  <a:pt x="3550" y="2351"/>
                  <a:pt x="3550" y="2126"/>
                  <a:pt x="3689" y="1988"/>
                </a:cubicBezTo>
                <a:lnTo>
                  <a:pt x="5676" y="0"/>
                </a:lnTo>
                <a:close/>
              </a:path>
            </a:pathLst>
          </a:custGeom>
        </p:spPr>
      </p:pic>
      <p:sp>
        <p:nvSpPr>
          <p:cNvPr id="12" name="矩形 11"/>
          <p:cNvSpPr/>
          <p:nvPr>
            <p:custDataLst>
              <p:tags r:id="rId3"/>
            </p:custDataLst>
          </p:nvPr>
        </p:nvSpPr>
        <p:spPr>
          <a:xfrm>
            <a:off x="1753537" y="2376831"/>
            <a:ext cx="4201578" cy="1386209"/>
          </a:xfrm>
          <a:prstGeom prst="rect">
            <a:avLst/>
          </a:prstGeom>
          <a:noFill/>
        </p:spPr>
        <p:txBody>
          <a:bodyPr wrap="square" lIns="0" tIns="0" rIns="0" bIns="0" rtlCol="0" anchor="t" anchorCtr="0">
            <a:noAutofit/>
          </a:bodyPr>
          <a:lstStyle/>
          <a:p>
            <a:pPr rtl="0"/>
            <a:r>
              <a:rPr lang="en-US" altLang="zh-CN" dirty="0">
                <a:effectLst/>
                <a:latin typeface="Times New Roman, serif"/>
              </a:rPr>
              <a:t>Хятад улс олон улсын жуулчдын аяллыг хөнгөвчлөх зорилгоор хуурайн, агаарын болон усан боомтуудыг нээжээ</a:t>
            </a:r>
            <a:endParaRPr lang="en-US" altLang="zh-CN" dirty="0">
              <a:effectLst/>
            </a:endParaRPr>
          </a:p>
        </p:txBody>
      </p:sp>
      <p:sp>
        <p:nvSpPr>
          <p:cNvPr id="13" name="矩形 12"/>
          <p:cNvSpPr/>
          <p:nvPr>
            <p:custDataLst>
              <p:tags r:id="rId4"/>
            </p:custDataLst>
          </p:nvPr>
        </p:nvSpPr>
        <p:spPr>
          <a:xfrm>
            <a:off x="1753537" y="2003329"/>
            <a:ext cx="4201578" cy="325928"/>
          </a:xfrm>
          <a:prstGeom prst="rect">
            <a:avLst/>
          </a:prstGeom>
          <a:noFill/>
        </p:spPr>
        <p:txBody>
          <a:bodyPr wrap="square" lIns="0" tIns="0" rIns="0" bIns="0" rtlCol="0" anchor="b">
            <a:noAutofit/>
          </a:bodyPr>
          <a:lstStyle/>
          <a:p>
            <a:pPr algn="just">
              <a:spcBef>
                <a:spcPct val="0"/>
              </a:spcBef>
              <a:spcAft>
                <a:spcPct val="0"/>
              </a:spcAft>
            </a:pPr>
            <a:r>
              <a:rPr lang="en-US" altLang="zh-CN" sz="2000" b="1" dirty="0">
                <a:solidFill>
                  <a:schemeClr val="accent1"/>
                </a:solidFill>
                <a:latin typeface="+mn-ea"/>
                <a:cs typeface="+mn-ea"/>
                <a:sym typeface="+mn-ea"/>
              </a:rPr>
              <a:t>Олон боомтыг ажиллуулж байна </a:t>
            </a:r>
            <a:endParaRPr lang="zh-CN" altLang="en-US" sz="2000" b="1" dirty="0">
              <a:solidFill>
                <a:schemeClr val="accent1"/>
              </a:solidFill>
              <a:latin typeface="+mn-ea"/>
              <a:cs typeface="+mn-ea"/>
              <a:sym typeface="+mn-ea"/>
            </a:endParaRPr>
          </a:p>
        </p:txBody>
      </p:sp>
      <p:sp>
        <p:nvSpPr>
          <p:cNvPr id="14" name="椭圆 13"/>
          <p:cNvSpPr/>
          <p:nvPr>
            <p:custDataLst>
              <p:tags r:id="rId5"/>
            </p:custDataLst>
          </p:nvPr>
        </p:nvSpPr>
        <p:spPr>
          <a:xfrm>
            <a:off x="697294" y="2016054"/>
            <a:ext cx="721554" cy="7215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spcBef>
                <a:spcPct val="0"/>
              </a:spcBef>
              <a:spcAft>
                <a:spcPct val="0"/>
              </a:spcAft>
            </a:pPr>
            <a:r>
              <a:rPr lang="en-US" altLang="zh-CN" sz="2000" b="1">
                <a:solidFill>
                  <a:schemeClr val="lt1">
                    <a:lumMod val="100000"/>
                  </a:schemeClr>
                </a:solidFill>
                <a:latin typeface="+mn-ea"/>
                <a:cs typeface="+mn-ea"/>
                <a:sym typeface="+mn-ea"/>
              </a:rPr>
              <a:t>01</a:t>
            </a:r>
            <a:endParaRPr lang="zh-CN" altLang="en-US" sz="2000" b="1">
              <a:solidFill>
                <a:schemeClr val="lt1">
                  <a:lumMod val="100000"/>
                </a:schemeClr>
              </a:solidFill>
              <a:latin typeface="+mn-ea"/>
              <a:cs typeface="+mn-ea"/>
              <a:sym typeface="+mn-ea"/>
            </a:endParaRPr>
          </a:p>
        </p:txBody>
      </p:sp>
      <p:sp>
        <p:nvSpPr>
          <p:cNvPr id="15" name="矩形 14"/>
          <p:cNvSpPr/>
          <p:nvPr>
            <p:custDataLst>
              <p:tags r:id="rId6"/>
            </p:custDataLst>
          </p:nvPr>
        </p:nvSpPr>
        <p:spPr>
          <a:xfrm>
            <a:off x="1754174" y="4255162"/>
            <a:ext cx="4201578" cy="325928"/>
          </a:xfrm>
          <a:prstGeom prst="rect">
            <a:avLst/>
          </a:prstGeom>
          <a:noFill/>
        </p:spPr>
        <p:txBody>
          <a:bodyPr wrap="square" lIns="0" tIns="0" rIns="0" bIns="0" rtlCol="0" anchor="b">
            <a:noAutofit/>
          </a:bodyPr>
          <a:lstStyle/>
          <a:p>
            <a:pPr algn="just">
              <a:spcBef>
                <a:spcPct val="0"/>
              </a:spcBef>
              <a:spcAft>
                <a:spcPct val="0"/>
              </a:spcAft>
            </a:pPr>
            <a:r>
              <a:rPr lang="en-US" altLang="zh-CN" sz="2000" b="1" dirty="0">
                <a:solidFill>
                  <a:schemeClr val="accent1"/>
                </a:solidFill>
                <a:latin typeface="+mn-ea"/>
                <a:cs typeface="+mn-ea"/>
                <a:sym typeface="+mn-ea"/>
              </a:rPr>
              <a:t>Тээврийн хөнгөлөлт </a:t>
            </a:r>
          </a:p>
          <a:p>
            <a:pPr algn="just">
              <a:spcBef>
                <a:spcPct val="0"/>
              </a:spcBef>
              <a:spcAft>
                <a:spcPct val="0"/>
              </a:spcAft>
            </a:pPr>
            <a:r>
              <a:rPr lang="en-US" altLang="zh-CN" sz="2000" b="1" dirty="0">
                <a:solidFill>
                  <a:schemeClr val="accent1"/>
                </a:solidFill>
                <a:latin typeface="+mn-ea"/>
                <a:cs typeface="+mn-ea"/>
                <a:sym typeface="+mn-ea"/>
              </a:rPr>
              <a:t>тав тухтай байдал</a:t>
            </a:r>
            <a:endParaRPr lang="zh-CN" altLang="en-US" sz="2000" b="1" dirty="0">
              <a:solidFill>
                <a:schemeClr val="accent1"/>
              </a:solidFill>
              <a:latin typeface="+mn-ea"/>
              <a:cs typeface="+mn-ea"/>
              <a:sym typeface="+mn-ea"/>
            </a:endParaRPr>
          </a:p>
        </p:txBody>
      </p:sp>
      <p:sp>
        <p:nvSpPr>
          <p:cNvPr id="16" name="椭圆 15"/>
          <p:cNvSpPr/>
          <p:nvPr>
            <p:custDataLst>
              <p:tags r:id="rId7"/>
            </p:custDataLst>
          </p:nvPr>
        </p:nvSpPr>
        <p:spPr>
          <a:xfrm>
            <a:off x="697294" y="4284432"/>
            <a:ext cx="721554" cy="721554"/>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pPr algn="ctr">
              <a:spcBef>
                <a:spcPct val="0"/>
              </a:spcBef>
              <a:spcAft>
                <a:spcPct val="0"/>
              </a:spcAft>
            </a:pPr>
            <a:r>
              <a:rPr lang="en-US" altLang="zh-CN" sz="2000" b="1">
                <a:solidFill>
                  <a:schemeClr val="lt1">
                    <a:lumMod val="100000"/>
                  </a:schemeClr>
                </a:solidFill>
                <a:latin typeface="+mn-ea"/>
                <a:cs typeface="+mn-ea"/>
                <a:sym typeface="+mn-ea"/>
              </a:rPr>
              <a:t>02</a:t>
            </a:r>
            <a:endParaRPr lang="zh-CN" altLang="en-US" sz="2000" b="1">
              <a:solidFill>
                <a:schemeClr val="lt1">
                  <a:lumMod val="100000"/>
                </a:schemeClr>
              </a:solidFill>
              <a:latin typeface="+mn-ea"/>
              <a:cs typeface="+mn-ea"/>
              <a:sym typeface="+mn-ea"/>
            </a:endParaRPr>
          </a:p>
        </p:txBody>
      </p:sp>
      <p:sp>
        <p:nvSpPr>
          <p:cNvPr id="17" name="矩形 16"/>
          <p:cNvSpPr/>
          <p:nvPr>
            <p:custDataLst>
              <p:tags r:id="rId8"/>
            </p:custDataLst>
          </p:nvPr>
        </p:nvSpPr>
        <p:spPr>
          <a:xfrm>
            <a:off x="1752901" y="4657934"/>
            <a:ext cx="4201578" cy="1385210"/>
          </a:xfrm>
          <a:prstGeom prst="rect">
            <a:avLst/>
          </a:prstGeom>
          <a:noFill/>
        </p:spPr>
        <p:txBody>
          <a:bodyPr wrap="square" lIns="0" tIns="0" rIns="0" bIns="0" rtlCol="0" anchor="t" anchorCtr="0">
            <a:noAutofit/>
          </a:bodyPr>
          <a:lstStyle/>
          <a:p>
            <a:pPr rtl="0"/>
            <a:r>
              <a:rPr lang="en-US" altLang="zh-CN" dirty="0">
                <a:effectLst/>
                <a:latin typeface="Times New Roman, serif"/>
              </a:rPr>
              <a:t>Монгол иргэд БНХАУ-д зорчихдоо тээврийн хөнгөлөлт эдлэх боломжтой. Тухайлбал Жилин муж 2024-2025 оны цасны улиралд жуулчдын зорчих зардлыг бууруулах зорилгоор 5 сая юанийн нөхвөр олгож байна </a:t>
            </a:r>
            <a:endParaRPr lang="en-US" altLang="zh-CN" dirty="0">
              <a:effectLst/>
            </a:endParaRPr>
          </a:p>
        </p:txBody>
      </p:sp>
      <p:sp>
        <p:nvSpPr>
          <p:cNvPr id="7" name="标题 6"/>
          <p:cNvSpPr>
            <a:spLocks noGrp="1"/>
          </p:cNvSpPr>
          <p:nvPr>
            <p:ph type="title"/>
            <p:custDataLst>
              <p:tags r:id="rId9"/>
            </p:custDataLst>
          </p:nvPr>
        </p:nvSpPr>
        <p:spPr>
          <a:xfrm>
            <a:off x="694690" y="676910"/>
            <a:ext cx="10800080" cy="535940"/>
          </a:xfrm>
        </p:spPr>
        <p:txBody>
          <a:bodyPr>
            <a:normAutofit/>
          </a:bodyPr>
          <a:lstStyle/>
          <a:p>
            <a:r>
              <a:rPr lang="en-US" altLang="zh-CN" sz="2400" dirty="0"/>
              <a:t>Тээврийн тав тухтай байдал</a:t>
            </a:r>
            <a:endParaRPr lang="zh-CN" altLang="en-US" sz="2400" dirty="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90170" tIns="46990" rIns="90170" bIns="46990" rtlCol="0" anchor="ctr" anchorCtr="0">
            <a:noAutofit/>
          </a:bodyPr>
          <a:lstStyle/>
          <a:p>
            <a:pPr algn="ctr" rtl="0"/>
            <a:r>
              <a:rPr lang="en-US" altLang="zh-CN" sz="2400" dirty="0">
                <a:solidFill>
                  <a:srgbClr val="00B0F0"/>
                </a:solidFill>
                <a:effectLst/>
                <a:latin typeface="Times New Roman, serif"/>
              </a:rPr>
              <a:t>Хятадын өвлийн аялал жуулчлал </a:t>
            </a:r>
            <a:endParaRPr lang="en-US" altLang="zh-CN" sz="2400" dirty="0">
              <a:solidFill>
                <a:srgbClr val="00B0F0"/>
              </a:solidFill>
              <a:effectLst/>
            </a:endParaRPr>
          </a:p>
        </p:txBody>
      </p:sp>
      <p:sp>
        <p:nvSpPr>
          <p:cNvPr id="3" name="圆角矩形 4"/>
          <p:cNvSpPr/>
          <p:nvPr>
            <p:custDataLst>
              <p:tags r:id="rId3"/>
            </p:custDataLst>
          </p:nvPr>
        </p:nvSpPr>
        <p:spPr>
          <a:xfrm>
            <a:off x="2956083" y="1917410"/>
            <a:ext cx="936132" cy="936132"/>
          </a:xfrm>
          <a:prstGeom prst="roundRect">
            <a:avLst/>
          </a:prstGeom>
          <a:gradFill>
            <a:gsLst>
              <a:gs pos="0">
                <a:schemeClr val="accent1">
                  <a:lumMod val="10000"/>
                  <a:lumOff val="90000"/>
                </a:schemeClr>
              </a:gs>
              <a:gs pos="100000">
                <a:schemeClr val="accent1">
                  <a:lumMod val="20000"/>
                  <a:lumOff val="80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none" rtlCol="0" anchor="ctr"/>
          <a:lstStyle/>
          <a:p>
            <a:pPr algn="ctr"/>
            <a:r>
              <a:rPr lang="en-US" altLang="zh-CN" sz="3600" b="1" dirty="0">
                <a:solidFill>
                  <a:schemeClr val="accent1"/>
                </a:solidFill>
              </a:rPr>
              <a:t>01</a:t>
            </a:r>
          </a:p>
        </p:txBody>
      </p:sp>
      <p:sp>
        <p:nvSpPr>
          <p:cNvPr id="4" name="文本框 3"/>
          <p:cNvSpPr txBox="1"/>
          <p:nvPr>
            <p:custDataLst>
              <p:tags r:id="rId4"/>
            </p:custDataLst>
          </p:nvPr>
        </p:nvSpPr>
        <p:spPr>
          <a:xfrm>
            <a:off x="4371713" y="1737678"/>
            <a:ext cx="4864840" cy="1296232"/>
          </a:xfrm>
          <a:prstGeom prst="rect">
            <a:avLst/>
          </a:prstGeom>
          <a:noFill/>
        </p:spPr>
        <p:txBody>
          <a:bodyPr wrap="square" lIns="0" tIns="0" rIns="0" bIns="0" rtlCol="0" anchor="ctr" anchorCtr="0">
            <a:noAutofit/>
          </a:bodyPr>
          <a:lstStyle/>
          <a:p>
            <a:pPr rtl="0"/>
            <a:r>
              <a:rPr lang="en-US" altLang="zh-CN" sz="2800" dirty="0">
                <a:solidFill>
                  <a:srgbClr val="C00000"/>
                </a:solidFill>
                <a:effectLst/>
                <a:latin typeface="Times New Roman, serif"/>
              </a:rPr>
              <a:t>Хятадад аялах 7 шалтгаан</a:t>
            </a:r>
            <a:endParaRPr lang="en-US" altLang="zh-CN" sz="2800" dirty="0">
              <a:solidFill>
                <a:srgbClr val="C00000"/>
              </a:solidFill>
              <a:effectLst/>
            </a:endParaRPr>
          </a:p>
        </p:txBody>
      </p:sp>
      <p:sp>
        <p:nvSpPr>
          <p:cNvPr id="9" name="圆角矩形 4"/>
          <p:cNvSpPr/>
          <p:nvPr>
            <p:custDataLst>
              <p:tags r:id="rId5"/>
            </p:custDataLst>
          </p:nvPr>
        </p:nvSpPr>
        <p:spPr>
          <a:xfrm>
            <a:off x="2956083" y="3357809"/>
            <a:ext cx="936132" cy="936132"/>
          </a:xfrm>
          <a:prstGeom prst="roundRect">
            <a:avLst/>
          </a:prstGeom>
          <a:gradFill>
            <a:gsLst>
              <a:gs pos="0">
                <a:schemeClr val="accent1">
                  <a:lumMod val="10000"/>
                  <a:lumOff val="90000"/>
                </a:schemeClr>
              </a:gs>
              <a:gs pos="100000">
                <a:schemeClr val="accent1">
                  <a:lumMod val="20000"/>
                  <a:lumOff val="80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none" rtlCol="0" anchor="ctr"/>
          <a:lstStyle/>
          <a:p>
            <a:pPr algn="ctr"/>
            <a:r>
              <a:rPr lang="en-US" altLang="zh-CN" sz="3600" b="1" dirty="0">
                <a:solidFill>
                  <a:schemeClr val="accent1"/>
                </a:solidFill>
              </a:rPr>
              <a:t>02</a:t>
            </a:r>
          </a:p>
        </p:txBody>
      </p:sp>
      <p:sp>
        <p:nvSpPr>
          <p:cNvPr id="10" name="文本框 9"/>
          <p:cNvSpPr txBox="1"/>
          <p:nvPr>
            <p:custDataLst>
              <p:tags r:id="rId6"/>
            </p:custDataLst>
          </p:nvPr>
        </p:nvSpPr>
        <p:spPr>
          <a:xfrm>
            <a:off x="4371712" y="3178077"/>
            <a:ext cx="5077087" cy="1296232"/>
          </a:xfrm>
          <a:prstGeom prst="rect">
            <a:avLst/>
          </a:prstGeom>
          <a:noFill/>
        </p:spPr>
        <p:txBody>
          <a:bodyPr wrap="square" lIns="0" tIns="0" rIns="0" bIns="0" rtlCol="0" anchor="ctr" anchorCtr="0">
            <a:noAutofit/>
          </a:bodyPr>
          <a:lstStyle/>
          <a:p>
            <a:pPr lvl="0" algn="l">
              <a:lnSpc>
                <a:spcPct val="130000"/>
              </a:lnSpc>
              <a:spcBef>
                <a:spcPts val="0"/>
              </a:spcBef>
              <a:spcAft>
                <a:spcPts val="0"/>
              </a:spcAft>
              <a:buClrTx/>
              <a:buSzTx/>
              <a:buFontTx/>
            </a:pPr>
            <a:r>
              <a:rPr lang="en-US" altLang="zh-CN" sz="2600" dirty="0">
                <a:solidFill>
                  <a:srgbClr val="FFC000"/>
                </a:solidFill>
                <a:latin typeface="Times New Roman" panose="02020603050405020304" pitchFamily="18" charset="0"/>
                <a:cs typeface="Times New Roman" panose="02020603050405020304" pitchFamily="18" charset="0"/>
                <a:sym typeface="+mn-ea"/>
              </a:rPr>
              <a:t>Өвөл Хятад руу аялах маршрутууд</a:t>
            </a:r>
            <a:endParaRPr lang="zh-CN" altLang="en-US" sz="2600" dirty="0">
              <a:solidFill>
                <a:srgbClr val="FFC000"/>
              </a:solidFill>
              <a:latin typeface="Times New Roman" panose="02020603050405020304" pitchFamily="18" charset="0"/>
              <a:cs typeface="Times New Roman" panose="02020603050405020304" pitchFamily="18" charset="0"/>
              <a:sym typeface="+mn-ea"/>
            </a:endParaRPr>
          </a:p>
        </p:txBody>
      </p:sp>
      <p:sp>
        <p:nvSpPr>
          <p:cNvPr id="15" name="圆角矩形 4"/>
          <p:cNvSpPr/>
          <p:nvPr>
            <p:custDataLst>
              <p:tags r:id="rId7"/>
            </p:custDataLst>
          </p:nvPr>
        </p:nvSpPr>
        <p:spPr>
          <a:xfrm>
            <a:off x="2956083" y="4798207"/>
            <a:ext cx="936132" cy="936132"/>
          </a:xfrm>
          <a:prstGeom prst="roundRect">
            <a:avLst/>
          </a:prstGeom>
          <a:gradFill>
            <a:gsLst>
              <a:gs pos="0">
                <a:schemeClr val="accent1">
                  <a:lumMod val="10000"/>
                  <a:lumOff val="90000"/>
                </a:schemeClr>
              </a:gs>
              <a:gs pos="100000">
                <a:schemeClr val="accent1">
                  <a:lumMod val="20000"/>
                  <a:lumOff val="80000"/>
                </a:schemeClr>
              </a:gs>
            </a:gsLst>
            <a:lin ang="10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none" rtlCol="0" anchor="ctr"/>
          <a:lstStyle/>
          <a:p>
            <a:pPr algn="ctr"/>
            <a:r>
              <a:rPr lang="en-US" altLang="zh-CN" sz="3600" b="1" dirty="0">
                <a:solidFill>
                  <a:schemeClr val="accent1"/>
                </a:solidFill>
              </a:rPr>
              <a:t>03</a:t>
            </a:r>
          </a:p>
        </p:txBody>
      </p:sp>
      <p:sp>
        <p:nvSpPr>
          <p:cNvPr id="16" name="文本框 15"/>
          <p:cNvSpPr txBox="1"/>
          <p:nvPr>
            <p:custDataLst>
              <p:tags r:id="rId8"/>
            </p:custDataLst>
          </p:nvPr>
        </p:nvSpPr>
        <p:spPr>
          <a:xfrm>
            <a:off x="4371076" y="4618476"/>
            <a:ext cx="5364595" cy="1296232"/>
          </a:xfrm>
          <a:prstGeom prst="rect">
            <a:avLst/>
          </a:prstGeom>
          <a:noFill/>
        </p:spPr>
        <p:txBody>
          <a:bodyPr wrap="square" lIns="0" tIns="0" rIns="0" bIns="0" rtlCol="0" anchor="ctr" anchorCtr="0">
            <a:noAutofit/>
          </a:bodyPr>
          <a:lstStyle/>
          <a:p>
            <a:pPr rtl="0"/>
            <a:r>
              <a:rPr lang="en-US" altLang="zh-CN" sz="2800" dirty="0">
                <a:solidFill>
                  <a:srgbClr val="00B050"/>
                </a:solidFill>
                <a:effectLst/>
                <a:latin typeface="Times New Roman, serif"/>
              </a:rPr>
              <a:t>Аялал жуучлалыг дэмжих бодлого </a:t>
            </a:r>
            <a:endParaRPr lang="en-US" altLang="zh-CN" sz="2800" dirty="0">
              <a:solidFill>
                <a:srgbClr val="00B050"/>
              </a:solidFill>
              <a:effectLst/>
            </a:endParaRPr>
          </a:p>
        </p:txBody>
      </p:sp>
      <p:pic>
        <p:nvPicPr>
          <p:cNvPr id="6" name="图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14616" y="1038444"/>
            <a:ext cx="2061969" cy="1296232"/>
          </a:xfrm>
          <a:prstGeom prst="rect">
            <a:avLst/>
          </a:prstGeom>
        </p:spPr>
      </p:pic>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357" name="任意多边形: 形状 356"/>
          <p:cNvSpPr/>
          <p:nvPr>
            <p:custDataLst>
              <p:tags r:id="rId2"/>
            </p:custDataLst>
          </p:nvPr>
        </p:nvSpPr>
        <p:spPr>
          <a:xfrm>
            <a:off x="673100" y="1801495"/>
            <a:ext cx="10904220" cy="4461510"/>
          </a:xfrm>
          <a:custGeom>
            <a:avLst/>
            <a:gdLst>
              <a:gd name="connsiteX0" fmla="*/ 0 w 10904220"/>
              <a:gd name="connsiteY0" fmla="*/ 0 h 4461510"/>
              <a:gd name="connsiteX1" fmla="*/ 10904220 w 10904220"/>
              <a:gd name="connsiteY1" fmla="*/ 0 h 4461510"/>
              <a:gd name="connsiteX2" fmla="*/ 10904220 w 10904220"/>
              <a:gd name="connsiteY2" fmla="*/ 3681772 h 4461510"/>
              <a:gd name="connsiteX3" fmla="*/ 10124482 w 10904220"/>
              <a:gd name="connsiteY3" fmla="*/ 4461510 h 4461510"/>
              <a:gd name="connsiteX4" fmla="*/ 0 w 10904220"/>
              <a:gd name="connsiteY4" fmla="*/ 4461510 h 4461510"/>
              <a:gd name="connsiteX5" fmla="*/ 0 w 10904220"/>
              <a:gd name="connsiteY5" fmla="*/ 0 h 446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4220" h="4461510">
                <a:moveTo>
                  <a:pt x="0" y="0"/>
                </a:moveTo>
                <a:lnTo>
                  <a:pt x="10904220" y="0"/>
                </a:lnTo>
                <a:lnTo>
                  <a:pt x="10904220" y="3681772"/>
                </a:lnTo>
                <a:lnTo>
                  <a:pt x="10124482" y="4461510"/>
                </a:lnTo>
                <a:lnTo>
                  <a:pt x="0" y="4461510"/>
                </a:lnTo>
                <a:lnTo>
                  <a:pt x="0" y="0"/>
                </a:lnTo>
                <a:close/>
              </a:path>
            </a:pathLst>
          </a:custGeom>
          <a:ln w="25400">
            <a:noFill/>
          </a:ln>
          <a:effectLst>
            <a:outerShdw blurRad="76200" dist="38100" dir="2700000" algn="tl" rotWithShape="0">
              <a:schemeClr val="accent1">
                <a:lumMod val="75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720000" rIns="720000" rtlCol="0" anchor="ctr"/>
          <a:lstStyle/>
          <a:p>
            <a:pPr indent="0" fontAlgn="auto">
              <a:lnSpc>
                <a:spcPct val="130000"/>
              </a:lnSpc>
            </a:pPr>
            <a:endParaRPr lang="zh-CN" altLang="en-US" kern="0" spc="0" dirty="0">
              <a:ln>
                <a:noFill/>
                <a:prstDash val="sysDot"/>
              </a:ln>
              <a:solidFill>
                <a:srgbClr val="262626"/>
              </a:solidFill>
              <a:latin typeface="+mn-ea"/>
              <a:ea typeface="+mn-ea"/>
              <a:sym typeface="+mn-ea"/>
            </a:endParaRPr>
          </a:p>
        </p:txBody>
      </p:sp>
      <p:sp>
        <p:nvSpPr>
          <p:cNvPr id="11" name="任意多边形: 形状 1388"/>
          <p:cNvSpPr/>
          <p:nvPr>
            <p:custDataLst>
              <p:tags r:id="rId3"/>
            </p:custDataLst>
          </p:nvPr>
        </p:nvSpPr>
        <p:spPr>
          <a:xfrm>
            <a:off x="673100" y="1717675"/>
            <a:ext cx="10904220" cy="4562475"/>
          </a:xfrm>
          <a:custGeom>
            <a:avLst/>
            <a:gdLst>
              <a:gd name="connsiteX0" fmla="*/ 4515326 w 4682585"/>
              <a:gd name="connsiteY0" fmla="*/ 1881473 h 2174272"/>
              <a:gd name="connsiteX1" fmla="*/ 4515326 w 4682585"/>
              <a:gd name="connsiteY1" fmla="*/ 2028063 h 2174272"/>
              <a:gd name="connsiteX2" fmla="*/ 4673060 w 4682585"/>
              <a:gd name="connsiteY2" fmla="*/ 2028063 h 2174272"/>
              <a:gd name="connsiteX3" fmla="*/ 4673060 w 4682585"/>
              <a:gd name="connsiteY3" fmla="*/ 1881473 h 2174272"/>
              <a:gd name="connsiteX4" fmla="*/ 4348068 w 4682585"/>
              <a:gd name="connsiteY4" fmla="*/ 1881473 h 2174272"/>
              <a:gd name="connsiteX5" fmla="*/ 4348068 w 4682585"/>
              <a:gd name="connsiteY5" fmla="*/ 2028063 h 2174272"/>
              <a:gd name="connsiteX6" fmla="*/ 4505801 w 4682585"/>
              <a:gd name="connsiteY6" fmla="*/ 2028063 h 2174272"/>
              <a:gd name="connsiteX7" fmla="*/ 4505801 w 4682585"/>
              <a:gd name="connsiteY7" fmla="*/ 1881473 h 2174272"/>
              <a:gd name="connsiteX8" fmla="*/ 4180809 w 4682585"/>
              <a:gd name="connsiteY8" fmla="*/ 1881473 h 2174272"/>
              <a:gd name="connsiteX9" fmla="*/ 4180809 w 4682585"/>
              <a:gd name="connsiteY9" fmla="*/ 2028063 h 2174272"/>
              <a:gd name="connsiteX10" fmla="*/ 4338543 w 4682585"/>
              <a:gd name="connsiteY10" fmla="*/ 2028063 h 2174272"/>
              <a:gd name="connsiteX11" fmla="*/ 4338543 w 4682585"/>
              <a:gd name="connsiteY11" fmla="*/ 1881473 h 2174272"/>
              <a:gd name="connsiteX12" fmla="*/ 4013550 w 4682585"/>
              <a:gd name="connsiteY12" fmla="*/ 1881473 h 2174272"/>
              <a:gd name="connsiteX13" fmla="*/ 4013550 w 4682585"/>
              <a:gd name="connsiteY13" fmla="*/ 2028063 h 2174272"/>
              <a:gd name="connsiteX14" fmla="*/ 4171284 w 4682585"/>
              <a:gd name="connsiteY14" fmla="*/ 2028063 h 2174272"/>
              <a:gd name="connsiteX15" fmla="*/ 4171284 w 4682585"/>
              <a:gd name="connsiteY15" fmla="*/ 1881473 h 2174272"/>
              <a:gd name="connsiteX16" fmla="*/ 3846291 w 4682585"/>
              <a:gd name="connsiteY16" fmla="*/ 1881473 h 2174272"/>
              <a:gd name="connsiteX17" fmla="*/ 3846291 w 4682585"/>
              <a:gd name="connsiteY17" fmla="*/ 2028063 h 2174272"/>
              <a:gd name="connsiteX18" fmla="*/ 4004025 w 4682585"/>
              <a:gd name="connsiteY18" fmla="*/ 2028063 h 2174272"/>
              <a:gd name="connsiteX19" fmla="*/ 4004025 w 4682585"/>
              <a:gd name="connsiteY19" fmla="*/ 1881473 h 2174272"/>
              <a:gd name="connsiteX20" fmla="*/ 3678936 w 4682585"/>
              <a:gd name="connsiteY20" fmla="*/ 1881473 h 2174272"/>
              <a:gd name="connsiteX21" fmla="*/ 3678936 w 4682585"/>
              <a:gd name="connsiteY21" fmla="*/ 2028063 h 2174272"/>
              <a:gd name="connsiteX22" fmla="*/ 3836766 w 4682585"/>
              <a:gd name="connsiteY22" fmla="*/ 2028063 h 2174272"/>
              <a:gd name="connsiteX23" fmla="*/ 3836766 w 4682585"/>
              <a:gd name="connsiteY23" fmla="*/ 1881473 h 2174272"/>
              <a:gd name="connsiteX24" fmla="*/ 3511677 w 4682585"/>
              <a:gd name="connsiteY24" fmla="*/ 1881473 h 2174272"/>
              <a:gd name="connsiteX25" fmla="*/ 3511677 w 4682585"/>
              <a:gd name="connsiteY25" fmla="*/ 2028063 h 2174272"/>
              <a:gd name="connsiteX26" fmla="*/ 3669411 w 4682585"/>
              <a:gd name="connsiteY26" fmla="*/ 2028063 h 2174272"/>
              <a:gd name="connsiteX27" fmla="*/ 3669411 w 4682585"/>
              <a:gd name="connsiteY27" fmla="*/ 1881473 h 2174272"/>
              <a:gd name="connsiteX28" fmla="*/ 3344418 w 4682585"/>
              <a:gd name="connsiteY28" fmla="*/ 1881473 h 2174272"/>
              <a:gd name="connsiteX29" fmla="*/ 3344418 w 4682585"/>
              <a:gd name="connsiteY29" fmla="*/ 2028063 h 2174272"/>
              <a:gd name="connsiteX30" fmla="*/ 3502152 w 4682585"/>
              <a:gd name="connsiteY30" fmla="*/ 2028063 h 2174272"/>
              <a:gd name="connsiteX31" fmla="*/ 3502152 w 4682585"/>
              <a:gd name="connsiteY31" fmla="*/ 1881473 h 2174272"/>
              <a:gd name="connsiteX32" fmla="*/ 3177159 w 4682585"/>
              <a:gd name="connsiteY32" fmla="*/ 1881473 h 2174272"/>
              <a:gd name="connsiteX33" fmla="*/ 3177159 w 4682585"/>
              <a:gd name="connsiteY33" fmla="*/ 2028063 h 2174272"/>
              <a:gd name="connsiteX34" fmla="*/ 3334893 w 4682585"/>
              <a:gd name="connsiteY34" fmla="*/ 2028063 h 2174272"/>
              <a:gd name="connsiteX35" fmla="*/ 3334893 w 4682585"/>
              <a:gd name="connsiteY35" fmla="*/ 1881473 h 2174272"/>
              <a:gd name="connsiteX36" fmla="*/ 3009900 w 4682585"/>
              <a:gd name="connsiteY36" fmla="*/ 1881473 h 2174272"/>
              <a:gd name="connsiteX37" fmla="*/ 3009900 w 4682585"/>
              <a:gd name="connsiteY37" fmla="*/ 2028063 h 2174272"/>
              <a:gd name="connsiteX38" fmla="*/ 3167634 w 4682585"/>
              <a:gd name="connsiteY38" fmla="*/ 2028063 h 2174272"/>
              <a:gd name="connsiteX39" fmla="*/ 3167634 w 4682585"/>
              <a:gd name="connsiteY39" fmla="*/ 1881473 h 2174272"/>
              <a:gd name="connsiteX40" fmla="*/ 2842641 w 4682585"/>
              <a:gd name="connsiteY40" fmla="*/ 1881473 h 2174272"/>
              <a:gd name="connsiteX41" fmla="*/ 2842641 w 4682585"/>
              <a:gd name="connsiteY41" fmla="*/ 2028063 h 2174272"/>
              <a:gd name="connsiteX42" fmla="*/ 3000375 w 4682585"/>
              <a:gd name="connsiteY42" fmla="*/ 2028063 h 2174272"/>
              <a:gd name="connsiteX43" fmla="*/ 3000375 w 4682585"/>
              <a:gd name="connsiteY43" fmla="*/ 1881473 h 2174272"/>
              <a:gd name="connsiteX44" fmla="*/ 2675382 w 4682585"/>
              <a:gd name="connsiteY44" fmla="*/ 1881473 h 2174272"/>
              <a:gd name="connsiteX45" fmla="*/ 2675382 w 4682585"/>
              <a:gd name="connsiteY45" fmla="*/ 2028063 h 2174272"/>
              <a:gd name="connsiteX46" fmla="*/ 2833116 w 4682585"/>
              <a:gd name="connsiteY46" fmla="*/ 2028063 h 2174272"/>
              <a:gd name="connsiteX47" fmla="*/ 2833116 w 4682585"/>
              <a:gd name="connsiteY47" fmla="*/ 1881473 h 2174272"/>
              <a:gd name="connsiteX48" fmla="*/ 2508123 w 4682585"/>
              <a:gd name="connsiteY48" fmla="*/ 1881473 h 2174272"/>
              <a:gd name="connsiteX49" fmla="*/ 2508123 w 4682585"/>
              <a:gd name="connsiteY49" fmla="*/ 2028063 h 2174272"/>
              <a:gd name="connsiteX50" fmla="*/ 2665857 w 4682585"/>
              <a:gd name="connsiteY50" fmla="*/ 2028063 h 2174272"/>
              <a:gd name="connsiteX51" fmla="*/ 2665857 w 4682585"/>
              <a:gd name="connsiteY51" fmla="*/ 1881473 h 2174272"/>
              <a:gd name="connsiteX52" fmla="*/ 2340864 w 4682585"/>
              <a:gd name="connsiteY52" fmla="*/ 1881473 h 2174272"/>
              <a:gd name="connsiteX53" fmla="*/ 2340864 w 4682585"/>
              <a:gd name="connsiteY53" fmla="*/ 2028063 h 2174272"/>
              <a:gd name="connsiteX54" fmla="*/ 2498598 w 4682585"/>
              <a:gd name="connsiteY54" fmla="*/ 2028063 h 2174272"/>
              <a:gd name="connsiteX55" fmla="*/ 2498598 w 4682585"/>
              <a:gd name="connsiteY55" fmla="*/ 1881473 h 2174272"/>
              <a:gd name="connsiteX56" fmla="*/ 2173510 w 4682585"/>
              <a:gd name="connsiteY56" fmla="*/ 1881473 h 2174272"/>
              <a:gd name="connsiteX57" fmla="*/ 2173510 w 4682585"/>
              <a:gd name="connsiteY57" fmla="*/ 2028063 h 2174272"/>
              <a:gd name="connsiteX58" fmla="*/ 2331339 w 4682585"/>
              <a:gd name="connsiteY58" fmla="*/ 2028063 h 2174272"/>
              <a:gd name="connsiteX59" fmla="*/ 2331339 w 4682585"/>
              <a:gd name="connsiteY59" fmla="*/ 1881473 h 2174272"/>
              <a:gd name="connsiteX60" fmla="*/ 2006251 w 4682585"/>
              <a:gd name="connsiteY60" fmla="*/ 1881473 h 2174272"/>
              <a:gd name="connsiteX61" fmla="*/ 2006251 w 4682585"/>
              <a:gd name="connsiteY61" fmla="*/ 2028063 h 2174272"/>
              <a:gd name="connsiteX62" fmla="*/ 2163985 w 4682585"/>
              <a:gd name="connsiteY62" fmla="*/ 2028063 h 2174272"/>
              <a:gd name="connsiteX63" fmla="*/ 2163985 w 4682585"/>
              <a:gd name="connsiteY63" fmla="*/ 1881473 h 2174272"/>
              <a:gd name="connsiteX64" fmla="*/ 1838992 w 4682585"/>
              <a:gd name="connsiteY64" fmla="*/ 1881473 h 2174272"/>
              <a:gd name="connsiteX65" fmla="*/ 1838992 w 4682585"/>
              <a:gd name="connsiteY65" fmla="*/ 2028063 h 2174272"/>
              <a:gd name="connsiteX66" fmla="*/ 1996726 w 4682585"/>
              <a:gd name="connsiteY66" fmla="*/ 2028063 h 2174272"/>
              <a:gd name="connsiteX67" fmla="*/ 1996726 w 4682585"/>
              <a:gd name="connsiteY67" fmla="*/ 1881473 h 2174272"/>
              <a:gd name="connsiteX68" fmla="*/ 1671733 w 4682585"/>
              <a:gd name="connsiteY68" fmla="*/ 1881473 h 2174272"/>
              <a:gd name="connsiteX69" fmla="*/ 1671733 w 4682585"/>
              <a:gd name="connsiteY69" fmla="*/ 2028063 h 2174272"/>
              <a:gd name="connsiteX70" fmla="*/ 1829467 w 4682585"/>
              <a:gd name="connsiteY70" fmla="*/ 2028063 h 2174272"/>
              <a:gd name="connsiteX71" fmla="*/ 1829467 w 4682585"/>
              <a:gd name="connsiteY71" fmla="*/ 1881473 h 2174272"/>
              <a:gd name="connsiteX72" fmla="*/ 1504474 w 4682585"/>
              <a:gd name="connsiteY72" fmla="*/ 1881473 h 2174272"/>
              <a:gd name="connsiteX73" fmla="*/ 1504474 w 4682585"/>
              <a:gd name="connsiteY73" fmla="*/ 2028063 h 2174272"/>
              <a:gd name="connsiteX74" fmla="*/ 1662208 w 4682585"/>
              <a:gd name="connsiteY74" fmla="*/ 2028063 h 2174272"/>
              <a:gd name="connsiteX75" fmla="*/ 1662208 w 4682585"/>
              <a:gd name="connsiteY75" fmla="*/ 1881473 h 2174272"/>
              <a:gd name="connsiteX76" fmla="*/ 1337215 w 4682585"/>
              <a:gd name="connsiteY76" fmla="*/ 1881473 h 2174272"/>
              <a:gd name="connsiteX77" fmla="*/ 1337215 w 4682585"/>
              <a:gd name="connsiteY77" fmla="*/ 2028063 h 2174272"/>
              <a:gd name="connsiteX78" fmla="*/ 1494949 w 4682585"/>
              <a:gd name="connsiteY78" fmla="*/ 2028063 h 2174272"/>
              <a:gd name="connsiteX79" fmla="*/ 1494949 w 4682585"/>
              <a:gd name="connsiteY79" fmla="*/ 1881473 h 2174272"/>
              <a:gd name="connsiteX80" fmla="*/ 1169956 w 4682585"/>
              <a:gd name="connsiteY80" fmla="*/ 1881473 h 2174272"/>
              <a:gd name="connsiteX81" fmla="*/ 1169956 w 4682585"/>
              <a:gd name="connsiteY81" fmla="*/ 2028063 h 2174272"/>
              <a:gd name="connsiteX82" fmla="*/ 1327690 w 4682585"/>
              <a:gd name="connsiteY82" fmla="*/ 2028063 h 2174272"/>
              <a:gd name="connsiteX83" fmla="*/ 1327690 w 4682585"/>
              <a:gd name="connsiteY83" fmla="*/ 1881473 h 2174272"/>
              <a:gd name="connsiteX84" fmla="*/ 1002697 w 4682585"/>
              <a:gd name="connsiteY84" fmla="*/ 1881473 h 2174272"/>
              <a:gd name="connsiteX85" fmla="*/ 1002697 w 4682585"/>
              <a:gd name="connsiteY85" fmla="*/ 2028063 h 2174272"/>
              <a:gd name="connsiteX86" fmla="*/ 1160431 w 4682585"/>
              <a:gd name="connsiteY86" fmla="*/ 2028063 h 2174272"/>
              <a:gd name="connsiteX87" fmla="*/ 1160431 w 4682585"/>
              <a:gd name="connsiteY87" fmla="*/ 1881473 h 2174272"/>
              <a:gd name="connsiteX88" fmla="*/ 835438 w 4682585"/>
              <a:gd name="connsiteY88" fmla="*/ 1881473 h 2174272"/>
              <a:gd name="connsiteX89" fmla="*/ 835438 w 4682585"/>
              <a:gd name="connsiteY89" fmla="*/ 2028063 h 2174272"/>
              <a:gd name="connsiteX90" fmla="*/ 993172 w 4682585"/>
              <a:gd name="connsiteY90" fmla="*/ 2028063 h 2174272"/>
              <a:gd name="connsiteX91" fmla="*/ 993172 w 4682585"/>
              <a:gd name="connsiteY91" fmla="*/ 1881473 h 2174272"/>
              <a:gd name="connsiteX92" fmla="*/ 668179 w 4682585"/>
              <a:gd name="connsiteY92" fmla="*/ 1881473 h 2174272"/>
              <a:gd name="connsiteX93" fmla="*/ 668179 w 4682585"/>
              <a:gd name="connsiteY93" fmla="*/ 2028063 h 2174272"/>
              <a:gd name="connsiteX94" fmla="*/ 825913 w 4682585"/>
              <a:gd name="connsiteY94" fmla="*/ 2028063 h 2174272"/>
              <a:gd name="connsiteX95" fmla="*/ 825913 w 4682585"/>
              <a:gd name="connsiteY95" fmla="*/ 1881473 h 2174272"/>
              <a:gd name="connsiteX96" fmla="*/ 500920 w 4682585"/>
              <a:gd name="connsiteY96" fmla="*/ 1881473 h 2174272"/>
              <a:gd name="connsiteX97" fmla="*/ 500920 w 4682585"/>
              <a:gd name="connsiteY97" fmla="*/ 2028063 h 2174272"/>
              <a:gd name="connsiteX98" fmla="*/ 658654 w 4682585"/>
              <a:gd name="connsiteY98" fmla="*/ 2028063 h 2174272"/>
              <a:gd name="connsiteX99" fmla="*/ 658654 w 4682585"/>
              <a:gd name="connsiteY99" fmla="*/ 1881473 h 2174272"/>
              <a:gd name="connsiteX100" fmla="*/ 333566 w 4682585"/>
              <a:gd name="connsiteY100" fmla="*/ 1881473 h 2174272"/>
              <a:gd name="connsiteX101" fmla="*/ 333566 w 4682585"/>
              <a:gd name="connsiteY101" fmla="*/ 2028063 h 2174272"/>
              <a:gd name="connsiteX102" fmla="*/ 491395 w 4682585"/>
              <a:gd name="connsiteY102" fmla="*/ 2028063 h 2174272"/>
              <a:gd name="connsiteX103" fmla="*/ 491395 w 4682585"/>
              <a:gd name="connsiteY103" fmla="*/ 1881473 h 2174272"/>
              <a:gd name="connsiteX104" fmla="*/ 166307 w 4682585"/>
              <a:gd name="connsiteY104" fmla="*/ 1881473 h 2174272"/>
              <a:gd name="connsiteX105" fmla="*/ 166307 w 4682585"/>
              <a:gd name="connsiteY105" fmla="*/ 2028063 h 2174272"/>
              <a:gd name="connsiteX106" fmla="*/ 324041 w 4682585"/>
              <a:gd name="connsiteY106" fmla="*/ 2028063 h 2174272"/>
              <a:gd name="connsiteX107" fmla="*/ 324041 w 4682585"/>
              <a:gd name="connsiteY107" fmla="*/ 1881473 h 2174272"/>
              <a:gd name="connsiteX108" fmla="*/ 9525 w 4682585"/>
              <a:gd name="connsiteY108" fmla="*/ 1881473 h 2174272"/>
              <a:gd name="connsiteX109" fmla="*/ 9525 w 4682585"/>
              <a:gd name="connsiteY109" fmla="*/ 2028063 h 2174272"/>
              <a:gd name="connsiteX110" fmla="*/ 156782 w 4682585"/>
              <a:gd name="connsiteY110" fmla="*/ 2028063 h 2174272"/>
              <a:gd name="connsiteX111" fmla="*/ 156782 w 4682585"/>
              <a:gd name="connsiteY111" fmla="*/ 1881473 h 2174272"/>
              <a:gd name="connsiteX112" fmla="*/ 4515326 w 4682585"/>
              <a:gd name="connsiteY112" fmla="*/ 1725358 h 2174272"/>
              <a:gd name="connsiteX113" fmla="*/ 4515326 w 4682585"/>
              <a:gd name="connsiteY113" fmla="*/ 1871948 h 2174272"/>
              <a:gd name="connsiteX114" fmla="*/ 4673060 w 4682585"/>
              <a:gd name="connsiteY114" fmla="*/ 1871948 h 2174272"/>
              <a:gd name="connsiteX115" fmla="*/ 4673060 w 4682585"/>
              <a:gd name="connsiteY115" fmla="*/ 1725358 h 2174272"/>
              <a:gd name="connsiteX116" fmla="*/ 4348068 w 4682585"/>
              <a:gd name="connsiteY116" fmla="*/ 1725358 h 2174272"/>
              <a:gd name="connsiteX117" fmla="*/ 4348068 w 4682585"/>
              <a:gd name="connsiteY117" fmla="*/ 1871948 h 2174272"/>
              <a:gd name="connsiteX118" fmla="*/ 4505801 w 4682585"/>
              <a:gd name="connsiteY118" fmla="*/ 1871948 h 2174272"/>
              <a:gd name="connsiteX119" fmla="*/ 4505801 w 4682585"/>
              <a:gd name="connsiteY119" fmla="*/ 1725358 h 2174272"/>
              <a:gd name="connsiteX120" fmla="*/ 4180809 w 4682585"/>
              <a:gd name="connsiteY120" fmla="*/ 1725358 h 2174272"/>
              <a:gd name="connsiteX121" fmla="*/ 4180809 w 4682585"/>
              <a:gd name="connsiteY121" fmla="*/ 1871948 h 2174272"/>
              <a:gd name="connsiteX122" fmla="*/ 4338543 w 4682585"/>
              <a:gd name="connsiteY122" fmla="*/ 1871948 h 2174272"/>
              <a:gd name="connsiteX123" fmla="*/ 4338543 w 4682585"/>
              <a:gd name="connsiteY123" fmla="*/ 1725358 h 2174272"/>
              <a:gd name="connsiteX124" fmla="*/ 4013550 w 4682585"/>
              <a:gd name="connsiteY124" fmla="*/ 1725358 h 2174272"/>
              <a:gd name="connsiteX125" fmla="*/ 4013550 w 4682585"/>
              <a:gd name="connsiteY125" fmla="*/ 1871948 h 2174272"/>
              <a:gd name="connsiteX126" fmla="*/ 4171284 w 4682585"/>
              <a:gd name="connsiteY126" fmla="*/ 1871948 h 2174272"/>
              <a:gd name="connsiteX127" fmla="*/ 4171284 w 4682585"/>
              <a:gd name="connsiteY127" fmla="*/ 1725358 h 2174272"/>
              <a:gd name="connsiteX128" fmla="*/ 3846291 w 4682585"/>
              <a:gd name="connsiteY128" fmla="*/ 1725358 h 2174272"/>
              <a:gd name="connsiteX129" fmla="*/ 3846291 w 4682585"/>
              <a:gd name="connsiteY129" fmla="*/ 1871948 h 2174272"/>
              <a:gd name="connsiteX130" fmla="*/ 4004025 w 4682585"/>
              <a:gd name="connsiteY130" fmla="*/ 1871948 h 2174272"/>
              <a:gd name="connsiteX131" fmla="*/ 4004025 w 4682585"/>
              <a:gd name="connsiteY131" fmla="*/ 1725358 h 2174272"/>
              <a:gd name="connsiteX132" fmla="*/ 3678936 w 4682585"/>
              <a:gd name="connsiteY132" fmla="*/ 1725358 h 2174272"/>
              <a:gd name="connsiteX133" fmla="*/ 3678936 w 4682585"/>
              <a:gd name="connsiteY133" fmla="*/ 1871948 h 2174272"/>
              <a:gd name="connsiteX134" fmla="*/ 3836766 w 4682585"/>
              <a:gd name="connsiteY134" fmla="*/ 1871948 h 2174272"/>
              <a:gd name="connsiteX135" fmla="*/ 3836766 w 4682585"/>
              <a:gd name="connsiteY135" fmla="*/ 1725358 h 2174272"/>
              <a:gd name="connsiteX136" fmla="*/ 3511677 w 4682585"/>
              <a:gd name="connsiteY136" fmla="*/ 1725358 h 2174272"/>
              <a:gd name="connsiteX137" fmla="*/ 3511677 w 4682585"/>
              <a:gd name="connsiteY137" fmla="*/ 1871948 h 2174272"/>
              <a:gd name="connsiteX138" fmla="*/ 3669411 w 4682585"/>
              <a:gd name="connsiteY138" fmla="*/ 1871948 h 2174272"/>
              <a:gd name="connsiteX139" fmla="*/ 3669411 w 4682585"/>
              <a:gd name="connsiteY139" fmla="*/ 1725358 h 2174272"/>
              <a:gd name="connsiteX140" fmla="*/ 3344418 w 4682585"/>
              <a:gd name="connsiteY140" fmla="*/ 1725358 h 2174272"/>
              <a:gd name="connsiteX141" fmla="*/ 3344418 w 4682585"/>
              <a:gd name="connsiteY141" fmla="*/ 1871948 h 2174272"/>
              <a:gd name="connsiteX142" fmla="*/ 3502152 w 4682585"/>
              <a:gd name="connsiteY142" fmla="*/ 1871948 h 2174272"/>
              <a:gd name="connsiteX143" fmla="*/ 3502152 w 4682585"/>
              <a:gd name="connsiteY143" fmla="*/ 1725358 h 2174272"/>
              <a:gd name="connsiteX144" fmla="*/ 3177159 w 4682585"/>
              <a:gd name="connsiteY144" fmla="*/ 1725358 h 2174272"/>
              <a:gd name="connsiteX145" fmla="*/ 3177159 w 4682585"/>
              <a:gd name="connsiteY145" fmla="*/ 1871948 h 2174272"/>
              <a:gd name="connsiteX146" fmla="*/ 3334893 w 4682585"/>
              <a:gd name="connsiteY146" fmla="*/ 1871948 h 2174272"/>
              <a:gd name="connsiteX147" fmla="*/ 3334893 w 4682585"/>
              <a:gd name="connsiteY147" fmla="*/ 1725358 h 2174272"/>
              <a:gd name="connsiteX148" fmla="*/ 3009900 w 4682585"/>
              <a:gd name="connsiteY148" fmla="*/ 1725358 h 2174272"/>
              <a:gd name="connsiteX149" fmla="*/ 3009900 w 4682585"/>
              <a:gd name="connsiteY149" fmla="*/ 1871948 h 2174272"/>
              <a:gd name="connsiteX150" fmla="*/ 3167634 w 4682585"/>
              <a:gd name="connsiteY150" fmla="*/ 1871948 h 2174272"/>
              <a:gd name="connsiteX151" fmla="*/ 3167634 w 4682585"/>
              <a:gd name="connsiteY151" fmla="*/ 1725358 h 2174272"/>
              <a:gd name="connsiteX152" fmla="*/ 2842641 w 4682585"/>
              <a:gd name="connsiteY152" fmla="*/ 1725358 h 2174272"/>
              <a:gd name="connsiteX153" fmla="*/ 2842641 w 4682585"/>
              <a:gd name="connsiteY153" fmla="*/ 1871948 h 2174272"/>
              <a:gd name="connsiteX154" fmla="*/ 3000375 w 4682585"/>
              <a:gd name="connsiteY154" fmla="*/ 1871948 h 2174272"/>
              <a:gd name="connsiteX155" fmla="*/ 3000375 w 4682585"/>
              <a:gd name="connsiteY155" fmla="*/ 1725358 h 2174272"/>
              <a:gd name="connsiteX156" fmla="*/ 2675382 w 4682585"/>
              <a:gd name="connsiteY156" fmla="*/ 1725358 h 2174272"/>
              <a:gd name="connsiteX157" fmla="*/ 2675382 w 4682585"/>
              <a:gd name="connsiteY157" fmla="*/ 1871948 h 2174272"/>
              <a:gd name="connsiteX158" fmla="*/ 2833116 w 4682585"/>
              <a:gd name="connsiteY158" fmla="*/ 1871948 h 2174272"/>
              <a:gd name="connsiteX159" fmla="*/ 2833116 w 4682585"/>
              <a:gd name="connsiteY159" fmla="*/ 1725358 h 2174272"/>
              <a:gd name="connsiteX160" fmla="*/ 2508123 w 4682585"/>
              <a:gd name="connsiteY160" fmla="*/ 1725358 h 2174272"/>
              <a:gd name="connsiteX161" fmla="*/ 2508123 w 4682585"/>
              <a:gd name="connsiteY161" fmla="*/ 1871948 h 2174272"/>
              <a:gd name="connsiteX162" fmla="*/ 2665857 w 4682585"/>
              <a:gd name="connsiteY162" fmla="*/ 1871948 h 2174272"/>
              <a:gd name="connsiteX163" fmla="*/ 2665857 w 4682585"/>
              <a:gd name="connsiteY163" fmla="*/ 1725358 h 2174272"/>
              <a:gd name="connsiteX164" fmla="*/ 2340864 w 4682585"/>
              <a:gd name="connsiteY164" fmla="*/ 1725358 h 2174272"/>
              <a:gd name="connsiteX165" fmla="*/ 2340864 w 4682585"/>
              <a:gd name="connsiteY165" fmla="*/ 1871948 h 2174272"/>
              <a:gd name="connsiteX166" fmla="*/ 2498598 w 4682585"/>
              <a:gd name="connsiteY166" fmla="*/ 1871948 h 2174272"/>
              <a:gd name="connsiteX167" fmla="*/ 2498598 w 4682585"/>
              <a:gd name="connsiteY167" fmla="*/ 1725358 h 2174272"/>
              <a:gd name="connsiteX168" fmla="*/ 2173510 w 4682585"/>
              <a:gd name="connsiteY168" fmla="*/ 1725358 h 2174272"/>
              <a:gd name="connsiteX169" fmla="*/ 2173510 w 4682585"/>
              <a:gd name="connsiteY169" fmla="*/ 1871948 h 2174272"/>
              <a:gd name="connsiteX170" fmla="*/ 2331339 w 4682585"/>
              <a:gd name="connsiteY170" fmla="*/ 1871948 h 2174272"/>
              <a:gd name="connsiteX171" fmla="*/ 2331339 w 4682585"/>
              <a:gd name="connsiteY171" fmla="*/ 1725358 h 2174272"/>
              <a:gd name="connsiteX172" fmla="*/ 2006251 w 4682585"/>
              <a:gd name="connsiteY172" fmla="*/ 1725358 h 2174272"/>
              <a:gd name="connsiteX173" fmla="*/ 2006251 w 4682585"/>
              <a:gd name="connsiteY173" fmla="*/ 1871948 h 2174272"/>
              <a:gd name="connsiteX174" fmla="*/ 2163985 w 4682585"/>
              <a:gd name="connsiteY174" fmla="*/ 1871948 h 2174272"/>
              <a:gd name="connsiteX175" fmla="*/ 2163985 w 4682585"/>
              <a:gd name="connsiteY175" fmla="*/ 1725358 h 2174272"/>
              <a:gd name="connsiteX176" fmla="*/ 1838992 w 4682585"/>
              <a:gd name="connsiteY176" fmla="*/ 1725358 h 2174272"/>
              <a:gd name="connsiteX177" fmla="*/ 1838992 w 4682585"/>
              <a:gd name="connsiteY177" fmla="*/ 1871948 h 2174272"/>
              <a:gd name="connsiteX178" fmla="*/ 1996726 w 4682585"/>
              <a:gd name="connsiteY178" fmla="*/ 1871948 h 2174272"/>
              <a:gd name="connsiteX179" fmla="*/ 1996726 w 4682585"/>
              <a:gd name="connsiteY179" fmla="*/ 1725358 h 2174272"/>
              <a:gd name="connsiteX180" fmla="*/ 1671733 w 4682585"/>
              <a:gd name="connsiteY180" fmla="*/ 1725358 h 2174272"/>
              <a:gd name="connsiteX181" fmla="*/ 1671733 w 4682585"/>
              <a:gd name="connsiteY181" fmla="*/ 1871948 h 2174272"/>
              <a:gd name="connsiteX182" fmla="*/ 1829467 w 4682585"/>
              <a:gd name="connsiteY182" fmla="*/ 1871948 h 2174272"/>
              <a:gd name="connsiteX183" fmla="*/ 1829467 w 4682585"/>
              <a:gd name="connsiteY183" fmla="*/ 1725358 h 2174272"/>
              <a:gd name="connsiteX184" fmla="*/ 1504474 w 4682585"/>
              <a:gd name="connsiteY184" fmla="*/ 1725358 h 2174272"/>
              <a:gd name="connsiteX185" fmla="*/ 1504474 w 4682585"/>
              <a:gd name="connsiteY185" fmla="*/ 1871948 h 2174272"/>
              <a:gd name="connsiteX186" fmla="*/ 1662208 w 4682585"/>
              <a:gd name="connsiteY186" fmla="*/ 1871948 h 2174272"/>
              <a:gd name="connsiteX187" fmla="*/ 1662208 w 4682585"/>
              <a:gd name="connsiteY187" fmla="*/ 1725358 h 2174272"/>
              <a:gd name="connsiteX188" fmla="*/ 1337215 w 4682585"/>
              <a:gd name="connsiteY188" fmla="*/ 1725358 h 2174272"/>
              <a:gd name="connsiteX189" fmla="*/ 1337215 w 4682585"/>
              <a:gd name="connsiteY189" fmla="*/ 1871948 h 2174272"/>
              <a:gd name="connsiteX190" fmla="*/ 1494949 w 4682585"/>
              <a:gd name="connsiteY190" fmla="*/ 1871948 h 2174272"/>
              <a:gd name="connsiteX191" fmla="*/ 1494949 w 4682585"/>
              <a:gd name="connsiteY191" fmla="*/ 1725358 h 2174272"/>
              <a:gd name="connsiteX192" fmla="*/ 1169956 w 4682585"/>
              <a:gd name="connsiteY192" fmla="*/ 1725358 h 2174272"/>
              <a:gd name="connsiteX193" fmla="*/ 1169956 w 4682585"/>
              <a:gd name="connsiteY193" fmla="*/ 1871948 h 2174272"/>
              <a:gd name="connsiteX194" fmla="*/ 1327690 w 4682585"/>
              <a:gd name="connsiteY194" fmla="*/ 1871948 h 2174272"/>
              <a:gd name="connsiteX195" fmla="*/ 1327690 w 4682585"/>
              <a:gd name="connsiteY195" fmla="*/ 1725358 h 2174272"/>
              <a:gd name="connsiteX196" fmla="*/ 1002697 w 4682585"/>
              <a:gd name="connsiteY196" fmla="*/ 1725358 h 2174272"/>
              <a:gd name="connsiteX197" fmla="*/ 1002697 w 4682585"/>
              <a:gd name="connsiteY197" fmla="*/ 1871948 h 2174272"/>
              <a:gd name="connsiteX198" fmla="*/ 1160431 w 4682585"/>
              <a:gd name="connsiteY198" fmla="*/ 1871948 h 2174272"/>
              <a:gd name="connsiteX199" fmla="*/ 1160431 w 4682585"/>
              <a:gd name="connsiteY199" fmla="*/ 1725358 h 2174272"/>
              <a:gd name="connsiteX200" fmla="*/ 835438 w 4682585"/>
              <a:gd name="connsiteY200" fmla="*/ 1725358 h 2174272"/>
              <a:gd name="connsiteX201" fmla="*/ 835438 w 4682585"/>
              <a:gd name="connsiteY201" fmla="*/ 1871948 h 2174272"/>
              <a:gd name="connsiteX202" fmla="*/ 993172 w 4682585"/>
              <a:gd name="connsiteY202" fmla="*/ 1871948 h 2174272"/>
              <a:gd name="connsiteX203" fmla="*/ 993172 w 4682585"/>
              <a:gd name="connsiteY203" fmla="*/ 1725358 h 2174272"/>
              <a:gd name="connsiteX204" fmla="*/ 668179 w 4682585"/>
              <a:gd name="connsiteY204" fmla="*/ 1725358 h 2174272"/>
              <a:gd name="connsiteX205" fmla="*/ 668179 w 4682585"/>
              <a:gd name="connsiteY205" fmla="*/ 1871948 h 2174272"/>
              <a:gd name="connsiteX206" fmla="*/ 825913 w 4682585"/>
              <a:gd name="connsiteY206" fmla="*/ 1871948 h 2174272"/>
              <a:gd name="connsiteX207" fmla="*/ 825913 w 4682585"/>
              <a:gd name="connsiteY207" fmla="*/ 1725358 h 2174272"/>
              <a:gd name="connsiteX208" fmla="*/ 500920 w 4682585"/>
              <a:gd name="connsiteY208" fmla="*/ 1725358 h 2174272"/>
              <a:gd name="connsiteX209" fmla="*/ 500920 w 4682585"/>
              <a:gd name="connsiteY209" fmla="*/ 1871948 h 2174272"/>
              <a:gd name="connsiteX210" fmla="*/ 658654 w 4682585"/>
              <a:gd name="connsiteY210" fmla="*/ 1871948 h 2174272"/>
              <a:gd name="connsiteX211" fmla="*/ 658654 w 4682585"/>
              <a:gd name="connsiteY211" fmla="*/ 1725358 h 2174272"/>
              <a:gd name="connsiteX212" fmla="*/ 333566 w 4682585"/>
              <a:gd name="connsiteY212" fmla="*/ 1725358 h 2174272"/>
              <a:gd name="connsiteX213" fmla="*/ 333566 w 4682585"/>
              <a:gd name="connsiteY213" fmla="*/ 1871948 h 2174272"/>
              <a:gd name="connsiteX214" fmla="*/ 491395 w 4682585"/>
              <a:gd name="connsiteY214" fmla="*/ 1871948 h 2174272"/>
              <a:gd name="connsiteX215" fmla="*/ 491395 w 4682585"/>
              <a:gd name="connsiteY215" fmla="*/ 1725358 h 2174272"/>
              <a:gd name="connsiteX216" fmla="*/ 166307 w 4682585"/>
              <a:gd name="connsiteY216" fmla="*/ 1725358 h 2174272"/>
              <a:gd name="connsiteX217" fmla="*/ 166307 w 4682585"/>
              <a:gd name="connsiteY217" fmla="*/ 1871948 h 2174272"/>
              <a:gd name="connsiteX218" fmla="*/ 324041 w 4682585"/>
              <a:gd name="connsiteY218" fmla="*/ 1871948 h 2174272"/>
              <a:gd name="connsiteX219" fmla="*/ 324041 w 4682585"/>
              <a:gd name="connsiteY219" fmla="*/ 1725358 h 2174272"/>
              <a:gd name="connsiteX220" fmla="*/ 9525 w 4682585"/>
              <a:gd name="connsiteY220" fmla="*/ 1725358 h 2174272"/>
              <a:gd name="connsiteX221" fmla="*/ 9525 w 4682585"/>
              <a:gd name="connsiteY221" fmla="*/ 1871948 h 2174272"/>
              <a:gd name="connsiteX222" fmla="*/ 156782 w 4682585"/>
              <a:gd name="connsiteY222" fmla="*/ 1871948 h 2174272"/>
              <a:gd name="connsiteX223" fmla="*/ 156782 w 4682585"/>
              <a:gd name="connsiteY223" fmla="*/ 1725358 h 2174272"/>
              <a:gd name="connsiteX224" fmla="*/ 4515326 w 4682585"/>
              <a:gd name="connsiteY224" fmla="*/ 1569243 h 2174272"/>
              <a:gd name="connsiteX225" fmla="*/ 4515326 w 4682585"/>
              <a:gd name="connsiteY225" fmla="*/ 1715833 h 2174272"/>
              <a:gd name="connsiteX226" fmla="*/ 4673060 w 4682585"/>
              <a:gd name="connsiteY226" fmla="*/ 1715833 h 2174272"/>
              <a:gd name="connsiteX227" fmla="*/ 4673060 w 4682585"/>
              <a:gd name="connsiteY227" fmla="*/ 1569243 h 2174272"/>
              <a:gd name="connsiteX228" fmla="*/ 4348068 w 4682585"/>
              <a:gd name="connsiteY228" fmla="*/ 1569243 h 2174272"/>
              <a:gd name="connsiteX229" fmla="*/ 4348068 w 4682585"/>
              <a:gd name="connsiteY229" fmla="*/ 1715833 h 2174272"/>
              <a:gd name="connsiteX230" fmla="*/ 4505801 w 4682585"/>
              <a:gd name="connsiteY230" fmla="*/ 1715833 h 2174272"/>
              <a:gd name="connsiteX231" fmla="*/ 4505801 w 4682585"/>
              <a:gd name="connsiteY231" fmla="*/ 1569243 h 2174272"/>
              <a:gd name="connsiteX232" fmla="*/ 4180809 w 4682585"/>
              <a:gd name="connsiteY232" fmla="*/ 1569243 h 2174272"/>
              <a:gd name="connsiteX233" fmla="*/ 4180809 w 4682585"/>
              <a:gd name="connsiteY233" fmla="*/ 1715833 h 2174272"/>
              <a:gd name="connsiteX234" fmla="*/ 4338543 w 4682585"/>
              <a:gd name="connsiteY234" fmla="*/ 1715833 h 2174272"/>
              <a:gd name="connsiteX235" fmla="*/ 4338543 w 4682585"/>
              <a:gd name="connsiteY235" fmla="*/ 1569243 h 2174272"/>
              <a:gd name="connsiteX236" fmla="*/ 4013550 w 4682585"/>
              <a:gd name="connsiteY236" fmla="*/ 1569243 h 2174272"/>
              <a:gd name="connsiteX237" fmla="*/ 4013550 w 4682585"/>
              <a:gd name="connsiteY237" fmla="*/ 1715833 h 2174272"/>
              <a:gd name="connsiteX238" fmla="*/ 4171284 w 4682585"/>
              <a:gd name="connsiteY238" fmla="*/ 1715833 h 2174272"/>
              <a:gd name="connsiteX239" fmla="*/ 4171284 w 4682585"/>
              <a:gd name="connsiteY239" fmla="*/ 1569243 h 2174272"/>
              <a:gd name="connsiteX240" fmla="*/ 3846291 w 4682585"/>
              <a:gd name="connsiteY240" fmla="*/ 1569243 h 2174272"/>
              <a:gd name="connsiteX241" fmla="*/ 3846291 w 4682585"/>
              <a:gd name="connsiteY241" fmla="*/ 1715833 h 2174272"/>
              <a:gd name="connsiteX242" fmla="*/ 4004025 w 4682585"/>
              <a:gd name="connsiteY242" fmla="*/ 1715833 h 2174272"/>
              <a:gd name="connsiteX243" fmla="*/ 4004025 w 4682585"/>
              <a:gd name="connsiteY243" fmla="*/ 1569243 h 2174272"/>
              <a:gd name="connsiteX244" fmla="*/ 3678936 w 4682585"/>
              <a:gd name="connsiteY244" fmla="*/ 1569243 h 2174272"/>
              <a:gd name="connsiteX245" fmla="*/ 3678936 w 4682585"/>
              <a:gd name="connsiteY245" fmla="*/ 1715833 h 2174272"/>
              <a:gd name="connsiteX246" fmla="*/ 3836766 w 4682585"/>
              <a:gd name="connsiteY246" fmla="*/ 1715833 h 2174272"/>
              <a:gd name="connsiteX247" fmla="*/ 3836766 w 4682585"/>
              <a:gd name="connsiteY247" fmla="*/ 1569243 h 2174272"/>
              <a:gd name="connsiteX248" fmla="*/ 3511677 w 4682585"/>
              <a:gd name="connsiteY248" fmla="*/ 1569243 h 2174272"/>
              <a:gd name="connsiteX249" fmla="*/ 3511677 w 4682585"/>
              <a:gd name="connsiteY249" fmla="*/ 1715833 h 2174272"/>
              <a:gd name="connsiteX250" fmla="*/ 3669411 w 4682585"/>
              <a:gd name="connsiteY250" fmla="*/ 1715833 h 2174272"/>
              <a:gd name="connsiteX251" fmla="*/ 3669411 w 4682585"/>
              <a:gd name="connsiteY251" fmla="*/ 1569243 h 2174272"/>
              <a:gd name="connsiteX252" fmla="*/ 3344418 w 4682585"/>
              <a:gd name="connsiteY252" fmla="*/ 1569243 h 2174272"/>
              <a:gd name="connsiteX253" fmla="*/ 3344418 w 4682585"/>
              <a:gd name="connsiteY253" fmla="*/ 1715833 h 2174272"/>
              <a:gd name="connsiteX254" fmla="*/ 3502152 w 4682585"/>
              <a:gd name="connsiteY254" fmla="*/ 1715833 h 2174272"/>
              <a:gd name="connsiteX255" fmla="*/ 3502152 w 4682585"/>
              <a:gd name="connsiteY255" fmla="*/ 1569243 h 2174272"/>
              <a:gd name="connsiteX256" fmla="*/ 3177159 w 4682585"/>
              <a:gd name="connsiteY256" fmla="*/ 1569243 h 2174272"/>
              <a:gd name="connsiteX257" fmla="*/ 3177159 w 4682585"/>
              <a:gd name="connsiteY257" fmla="*/ 1715833 h 2174272"/>
              <a:gd name="connsiteX258" fmla="*/ 3334893 w 4682585"/>
              <a:gd name="connsiteY258" fmla="*/ 1715833 h 2174272"/>
              <a:gd name="connsiteX259" fmla="*/ 3334893 w 4682585"/>
              <a:gd name="connsiteY259" fmla="*/ 1569243 h 2174272"/>
              <a:gd name="connsiteX260" fmla="*/ 3009900 w 4682585"/>
              <a:gd name="connsiteY260" fmla="*/ 1569243 h 2174272"/>
              <a:gd name="connsiteX261" fmla="*/ 3009900 w 4682585"/>
              <a:gd name="connsiteY261" fmla="*/ 1715833 h 2174272"/>
              <a:gd name="connsiteX262" fmla="*/ 3167634 w 4682585"/>
              <a:gd name="connsiteY262" fmla="*/ 1715833 h 2174272"/>
              <a:gd name="connsiteX263" fmla="*/ 3167634 w 4682585"/>
              <a:gd name="connsiteY263" fmla="*/ 1569243 h 2174272"/>
              <a:gd name="connsiteX264" fmla="*/ 2842641 w 4682585"/>
              <a:gd name="connsiteY264" fmla="*/ 1569243 h 2174272"/>
              <a:gd name="connsiteX265" fmla="*/ 2842641 w 4682585"/>
              <a:gd name="connsiteY265" fmla="*/ 1715833 h 2174272"/>
              <a:gd name="connsiteX266" fmla="*/ 3000375 w 4682585"/>
              <a:gd name="connsiteY266" fmla="*/ 1715833 h 2174272"/>
              <a:gd name="connsiteX267" fmla="*/ 3000375 w 4682585"/>
              <a:gd name="connsiteY267" fmla="*/ 1569243 h 2174272"/>
              <a:gd name="connsiteX268" fmla="*/ 2675382 w 4682585"/>
              <a:gd name="connsiteY268" fmla="*/ 1569243 h 2174272"/>
              <a:gd name="connsiteX269" fmla="*/ 2675382 w 4682585"/>
              <a:gd name="connsiteY269" fmla="*/ 1715833 h 2174272"/>
              <a:gd name="connsiteX270" fmla="*/ 2833116 w 4682585"/>
              <a:gd name="connsiteY270" fmla="*/ 1715833 h 2174272"/>
              <a:gd name="connsiteX271" fmla="*/ 2833116 w 4682585"/>
              <a:gd name="connsiteY271" fmla="*/ 1569243 h 2174272"/>
              <a:gd name="connsiteX272" fmla="*/ 2508123 w 4682585"/>
              <a:gd name="connsiteY272" fmla="*/ 1569243 h 2174272"/>
              <a:gd name="connsiteX273" fmla="*/ 2508123 w 4682585"/>
              <a:gd name="connsiteY273" fmla="*/ 1715833 h 2174272"/>
              <a:gd name="connsiteX274" fmla="*/ 2665857 w 4682585"/>
              <a:gd name="connsiteY274" fmla="*/ 1715833 h 2174272"/>
              <a:gd name="connsiteX275" fmla="*/ 2665857 w 4682585"/>
              <a:gd name="connsiteY275" fmla="*/ 1569243 h 2174272"/>
              <a:gd name="connsiteX276" fmla="*/ 2340864 w 4682585"/>
              <a:gd name="connsiteY276" fmla="*/ 1569243 h 2174272"/>
              <a:gd name="connsiteX277" fmla="*/ 2340864 w 4682585"/>
              <a:gd name="connsiteY277" fmla="*/ 1715833 h 2174272"/>
              <a:gd name="connsiteX278" fmla="*/ 2498598 w 4682585"/>
              <a:gd name="connsiteY278" fmla="*/ 1715833 h 2174272"/>
              <a:gd name="connsiteX279" fmla="*/ 2498598 w 4682585"/>
              <a:gd name="connsiteY279" fmla="*/ 1569243 h 2174272"/>
              <a:gd name="connsiteX280" fmla="*/ 2173510 w 4682585"/>
              <a:gd name="connsiteY280" fmla="*/ 1569243 h 2174272"/>
              <a:gd name="connsiteX281" fmla="*/ 2173510 w 4682585"/>
              <a:gd name="connsiteY281" fmla="*/ 1715833 h 2174272"/>
              <a:gd name="connsiteX282" fmla="*/ 2331339 w 4682585"/>
              <a:gd name="connsiteY282" fmla="*/ 1715833 h 2174272"/>
              <a:gd name="connsiteX283" fmla="*/ 2331339 w 4682585"/>
              <a:gd name="connsiteY283" fmla="*/ 1569243 h 2174272"/>
              <a:gd name="connsiteX284" fmla="*/ 2006251 w 4682585"/>
              <a:gd name="connsiteY284" fmla="*/ 1569243 h 2174272"/>
              <a:gd name="connsiteX285" fmla="*/ 2006251 w 4682585"/>
              <a:gd name="connsiteY285" fmla="*/ 1715833 h 2174272"/>
              <a:gd name="connsiteX286" fmla="*/ 2163985 w 4682585"/>
              <a:gd name="connsiteY286" fmla="*/ 1715833 h 2174272"/>
              <a:gd name="connsiteX287" fmla="*/ 2163985 w 4682585"/>
              <a:gd name="connsiteY287" fmla="*/ 1569243 h 2174272"/>
              <a:gd name="connsiteX288" fmla="*/ 1838992 w 4682585"/>
              <a:gd name="connsiteY288" fmla="*/ 1569243 h 2174272"/>
              <a:gd name="connsiteX289" fmla="*/ 1838992 w 4682585"/>
              <a:gd name="connsiteY289" fmla="*/ 1715833 h 2174272"/>
              <a:gd name="connsiteX290" fmla="*/ 1996726 w 4682585"/>
              <a:gd name="connsiteY290" fmla="*/ 1715833 h 2174272"/>
              <a:gd name="connsiteX291" fmla="*/ 1996726 w 4682585"/>
              <a:gd name="connsiteY291" fmla="*/ 1569243 h 2174272"/>
              <a:gd name="connsiteX292" fmla="*/ 1671733 w 4682585"/>
              <a:gd name="connsiteY292" fmla="*/ 1569243 h 2174272"/>
              <a:gd name="connsiteX293" fmla="*/ 1671733 w 4682585"/>
              <a:gd name="connsiteY293" fmla="*/ 1715833 h 2174272"/>
              <a:gd name="connsiteX294" fmla="*/ 1829467 w 4682585"/>
              <a:gd name="connsiteY294" fmla="*/ 1715833 h 2174272"/>
              <a:gd name="connsiteX295" fmla="*/ 1829467 w 4682585"/>
              <a:gd name="connsiteY295" fmla="*/ 1569243 h 2174272"/>
              <a:gd name="connsiteX296" fmla="*/ 1504474 w 4682585"/>
              <a:gd name="connsiteY296" fmla="*/ 1569243 h 2174272"/>
              <a:gd name="connsiteX297" fmla="*/ 1504474 w 4682585"/>
              <a:gd name="connsiteY297" fmla="*/ 1715833 h 2174272"/>
              <a:gd name="connsiteX298" fmla="*/ 1662208 w 4682585"/>
              <a:gd name="connsiteY298" fmla="*/ 1715833 h 2174272"/>
              <a:gd name="connsiteX299" fmla="*/ 1662208 w 4682585"/>
              <a:gd name="connsiteY299" fmla="*/ 1569243 h 2174272"/>
              <a:gd name="connsiteX300" fmla="*/ 1337215 w 4682585"/>
              <a:gd name="connsiteY300" fmla="*/ 1569243 h 2174272"/>
              <a:gd name="connsiteX301" fmla="*/ 1337215 w 4682585"/>
              <a:gd name="connsiteY301" fmla="*/ 1715833 h 2174272"/>
              <a:gd name="connsiteX302" fmla="*/ 1494949 w 4682585"/>
              <a:gd name="connsiteY302" fmla="*/ 1715833 h 2174272"/>
              <a:gd name="connsiteX303" fmla="*/ 1494949 w 4682585"/>
              <a:gd name="connsiteY303" fmla="*/ 1569243 h 2174272"/>
              <a:gd name="connsiteX304" fmla="*/ 1169956 w 4682585"/>
              <a:gd name="connsiteY304" fmla="*/ 1569243 h 2174272"/>
              <a:gd name="connsiteX305" fmla="*/ 1169956 w 4682585"/>
              <a:gd name="connsiteY305" fmla="*/ 1715833 h 2174272"/>
              <a:gd name="connsiteX306" fmla="*/ 1327690 w 4682585"/>
              <a:gd name="connsiteY306" fmla="*/ 1715833 h 2174272"/>
              <a:gd name="connsiteX307" fmla="*/ 1327690 w 4682585"/>
              <a:gd name="connsiteY307" fmla="*/ 1569243 h 2174272"/>
              <a:gd name="connsiteX308" fmla="*/ 1002697 w 4682585"/>
              <a:gd name="connsiteY308" fmla="*/ 1569243 h 2174272"/>
              <a:gd name="connsiteX309" fmla="*/ 1002697 w 4682585"/>
              <a:gd name="connsiteY309" fmla="*/ 1715833 h 2174272"/>
              <a:gd name="connsiteX310" fmla="*/ 1160431 w 4682585"/>
              <a:gd name="connsiteY310" fmla="*/ 1715833 h 2174272"/>
              <a:gd name="connsiteX311" fmla="*/ 1160431 w 4682585"/>
              <a:gd name="connsiteY311" fmla="*/ 1569243 h 2174272"/>
              <a:gd name="connsiteX312" fmla="*/ 835438 w 4682585"/>
              <a:gd name="connsiteY312" fmla="*/ 1569243 h 2174272"/>
              <a:gd name="connsiteX313" fmla="*/ 835438 w 4682585"/>
              <a:gd name="connsiteY313" fmla="*/ 1715833 h 2174272"/>
              <a:gd name="connsiteX314" fmla="*/ 993172 w 4682585"/>
              <a:gd name="connsiteY314" fmla="*/ 1715833 h 2174272"/>
              <a:gd name="connsiteX315" fmla="*/ 993172 w 4682585"/>
              <a:gd name="connsiteY315" fmla="*/ 1569243 h 2174272"/>
              <a:gd name="connsiteX316" fmla="*/ 668179 w 4682585"/>
              <a:gd name="connsiteY316" fmla="*/ 1569243 h 2174272"/>
              <a:gd name="connsiteX317" fmla="*/ 668179 w 4682585"/>
              <a:gd name="connsiteY317" fmla="*/ 1715833 h 2174272"/>
              <a:gd name="connsiteX318" fmla="*/ 825913 w 4682585"/>
              <a:gd name="connsiteY318" fmla="*/ 1715833 h 2174272"/>
              <a:gd name="connsiteX319" fmla="*/ 825913 w 4682585"/>
              <a:gd name="connsiteY319" fmla="*/ 1569243 h 2174272"/>
              <a:gd name="connsiteX320" fmla="*/ 500920 w 4682585"/>
              <a:gd name="connsiteY320" fmla="*/ 1569243 h 2174272"/>
              <a:gd name="connsiteX321" fmla="*/ 500920 w 4682585"/>
              <a:gd name="connsiteY321" fmla="*/ 1715833 h 2174272"/>
              <a:gd name="connsiteX322" fmla="*/ 658654 w 4682585"/>
              <a:gd name="connsiteY322" fmla="*/ 1715833 h 2174272"/>
              <a:gd name="connsiteX323" fmla="*/ 658654 w 4682585"/>
              <a:gd name="connsiteY323" fmla="*/ 1569243 h 2174272"/>
              <a:gd name="connsiteX324" fmla="*/ 333566 w 4682585"/>
              <a:gd name="connsiteY324" fmla="*/ 1569243 h 2174272"/>
              <a:gd name="connsiteX325" fmla="*/ 333566 w 4682585"/>
              <a:gd name="connsiteY325" fmla="*/ 1715833 h 2174272"/>
              <a:gd name="connsiteX326" fmla="*/ 491395 w 4682585"/>
              <a:gd name="connsiteY326" fmla="*/ 1715833 h 2174272"/>
              <a:gd name="connsiteX327" fmla="*/ 491395 w 4682585"/>
              <a:gd name="connsiteY327" fmla="*/ 1569243 h 2174272"/>
              <a:gd name="connsiteX328" fmla="*/ 166307 w 4682585"/>
              <a:gd name="connsiteY328" fmla="*/ 1569243 h 2174272"/>
              <a:gd name="connsiteX329" fmla="*/ 166307 w 4682585"/>
              <a:gd name="connsiteY329" fmla="*/ 1715833 h 2174272"/>
              <a:gd name="connsiteX330" fmla="*/ 324041 w 4682585"/>
              <a:gd name="connsiteY330" fmla="*/ 1715833 h 2174272"/>
              <a:gd name="connsiteX331" fmla="*/ 324041 w 4682585"/>
              <a:gd name="connsiteY331" fmla="*/ 1569243 h 2174272"/>
              <a:gd name="connsiteX332" fmla="*/ 9525 w 4682585"/>
              <a:gd name="connsiteY332" fmla="*/ 1569243 h 2174272"/>
              <a:gd name="connsiteX333" fmla="*/ 9525 w 4682585"/>
              <a:gd name="connsiteY333" fmla="*/ 1715833 h 2174272"/>
              <a:gd name="connsiteX334" fmla="*/ 156782 w 4682585"/>
              <a:gd name="connsiteY334" fmla="*/ 1715833 h 2174272"/>
              <a:gd name="connsiteX335" fmla="*/ 156782 w 4682585"/>
              <a:gd name="connsiteY335" fmla="*/ 1569243 h 2174272"/>
              <a:gd name="connsiteX336" fmla="*/ 4515326 w 4682585"/>
              <a:gd name="connsiteY336" fmla="*/ 1413129 h 2174272"/>
              <a:gd name="connsiteX337" fmla="*/ 4515326 w 4682585"/>
              <a:gd name="connsiteY337" fmla="*/ 1559718 h 2174272"/>
              <a:gd name="connsiteX338" fmla="*/ 4673060 w 4682585"/>
              <a:gd name="connsiteY338" fmla="*/ 1559718 h 2174272"/>
              <a:gd name="connsiteX339" fmla="*/ 4673060 w 4682585"/>
              <a:gd name="connsiteY339" fmla="*/ 1413129 h 2174272"/>
              <a:gd name="connsiteX340" fmla="*/ 4348068 w 4682585"/>
              <a:gd name="connsiteY340" fmla="*/ 1413129 h 2174272"/>
              <a:gd name="connsiteX341" fmla="*/ 4348068 w 4682585"/>
              <a:gd name="connsiteY341" fmla="*/ 1559718 h 2174272"/>
              <a:gd name="connsiteX342" fmla="*/ 4505801 w 4682585"/>
              <a:gd name="connsiteY342" fmla="*/ 1559718 h 2174272"/>
              <a:gd name="connsiteX343" fmla="*/ 4505801 w 4682585"/>
              <a:gd name="connsiteY343" fmla="*/ 1413129 h 2174272"/>
              <a:gd name="connsiteX344" fmla="*/ 4180809 w 4682585"/>
              <a:gd name="connsiteY344" fmla="*/ 1413129 h 2174272"/>
              <a:gd name="connsiteX345" fmla="*/ 4180809 w 4682585"/>
              <a:gd name="connsiteY345" fmla="*/ 1559718 h 2174272"/>
              <a:gd name="connsiteX346" fmla="*/ 4338543 w 4682585"/>
              <a:gd name="connsiteY346" fmla="*/ 1559718 h 2174272"/>
              <a:gd name="connsiteX347" fmla="*/ 4338543 w 4682585"/>
              <a:gd name="connsiteY347" fmla="*/ 1413129 h 2174272"/>
              <a:gd name="connsiteX348" fmla="*/ 4013550 w 4682585"/>
              <a:gd name="connsiteY348" fmla="*/ 1413129 h 2174272"/>
              <a:gd name="connsiteX349" fmla="*/ 4013550 w 4682585"/>
              <a:gd name="connsiteY349" fmla="*/ 1559718 h 2174272"/>
              <a:gd name="connsiteX350" fmla="*/ 4171284 w 4682585"/>
              <a:gd name="connsiteY350" fmla="*/ 1559718 h 2174272"/>
              <a:gd name="connsiteX351" fmla="*/ 4171284 w 4682585"/>
              <a:gd name="connsiteY351" fmla="*/ 1413129 h 2174272"/>
              <a:gd name="connsiteX352" fmla="*/ 3846291 w 4682585"/>
              <a:gd name="connsiteY352" fmla="*/ 1413129 h 2174272"/>
              <a:gd name="connsiteX353" fmla="*/ 3846291 w 4682585"/>
              <a:gd name="connsiteY353" fmla="*/ 1559718 h 2174272"/>
              <a:gd name="connsiteX354" fmla="*/ 4004025 w 4682585"/>
              <a:gd name="connsiteY354" fmla="*/ 1559718 h 2174272"/>
              <a:gd name="connsiteX355" fmla="*/ 4004025 w 4682585"/>
              <a:gd name="connsiteY355" fmla="*/ 1413129 h 2174272"/>
              <a:gd name="connsiteX356" fmla="*/ 3678936 w 4682585"/>
              <a:gd name="connsiteY356" fmla="*/ 1413129 h 2174272"/>
              <a:gd name="connsiteX357" fmla="*/ 3678936 w 4682585"/>
              <a:gd name="connsiteY357" fmla="*/ 1559718 h 2174272"/>
              <a:gd name="connsiteX358" fmla="*/ 3836766 w 4682585"/>
              <a:gd name="connsiteY358" fmla="*/ 1559718 h 2174272"/>
              <a:gd name="connsiteX359" fmla="*/ 3836766 w 4682585"/>
              <a:gd name="connsiteY359" fmla="*/ 1413129 h 2174272"/>
              <a:gd name="connsiteX360" fmla="*/ 3511677 w 4682585"/>
              <a:gd name="connsiteY360" fmla="*/ 1413129 h 2174272"/>
              <a:gd name="connsiteX361" fmla="*/ 3511677 w 4682585"/>
              <a:gd name="connsiteY361" fmla="*/ 1559718 h 2174272"/>
              <a:gd name="connsiteX362" fmla="*/ 3669411 w 4682585"/>
              <a:gd name="connsiteY362" fmla="*/ 1559718 h 2174272"/>
              <a:gd name="connsiteX363" fmla="*/ 3669411 w 4682585"/>
              <a:gd name="connsiteY363" fmla="*/ 1413129 h 2174272"/>
              <a:gd name="connsiteX364" fmla="*/ 3344418 w 4682585"/>
              <a:gd name="connsiteY364" fmla="*/ 1413129 h 2174272"/>
              <a:gd name="connsiteX365" fmla="*/ 3344418 w 4682585"/>
              <a:gd name="connsiteY365" fmla="*/ 1559718 h 2174272"/>
              <a:gd name="connsiteX366" fmla="*/ 3502152 w 4682585"/>
              <a:gd name="connsiteY366" fmla="*/ 1559718 h 2174272"/>
              <a:gd name="connsiteX367" fmla="*/ 3502152 w 4682585"/>
              <a:gd name="connsiteY367" fmla="*/ 1413129 h 2174272"/>
              <a:gd name="connsiteX368" fmla="*/ 3177159 w 4682585"/>
              <a:gd name="connsiteY368" fmla="*/ 1413129 h 2174272"/>
              <a:gd name="connsiteX369" fmla="*/ 3177159 w 4682585"/>
              <a:gd name="connsiteY369" fmla="*/ 1559718 h 2174272"/>
              <a:gd name="connsiteX370" fmla="*/ 3334893 w 4682585"/>
              <a:gd name="connsiteY370" fmla="*/ 1559718 h 2174272"/>
              <a:gd name="connsiteX371" fmla="*/ 3334893 w 4682585"/>
              <a:gd name="connsiteY371" fmla="*/ 1413129 h 2174272"/>
              <a:gd name="connsiteX372" fmla="*/ 3009900 w 4682585"/>
              <a:gd name="connsiteY372" fmla="*/ 1413129 h 2174272"/>
              <a:gd name="connsiteX373" fmla="*/ 3009900 w 4682585"/>
              <a:gd name="connsiteY373" fmla="*/ 1559718 h 2174272"/>
              <a:gd name="connsiteX374" fmla="*/ 3167634 w 4682585"/>
              <a:gd name="connsiteY374" fmla="*/ 1559718 h 2174272"/>
              <a:gd name="connsiteX375" fmla="*/ 3167634 w 4682585"/>
              <a:gd name="connsiteY375" fmla="*/ 1413129 h 2174272"/>
              <a:gd name="connsiteX376" fmla="*/ 2842641 w 4682585"/>
              <a:gd name="connsiteY376" fmla="*/ 1413129 h 2174272"/>
              <a:gd name="connsiteX377" fmla="*/ 2842641 w 4682585"/>
              <a:gd name="connsiteY377" fmla="*/ 1559718 h 2174272"/>
              <a:gd name="connsiteX378" fmla="*/ 3000375 w 4682585"/>
              <a:gd name="connsiteY378" fmla="*/ 1559718 h 2174272"/>
              <a:gd name="connsiteX379" fmla="*/ 3000375 w 4682585"/>
              <a:gd name="connsiteY379" fmla="*/ 1413129 h 2174272"/>
              <a:gd name="connsiteX380" fmla="*/ 2675382 w 4682585"/>
              <a:gd name="connsiteY380" fmla="*/ 1413129 h 2174272"/>
              <a:gd name="connsiteX381" fmla="*/ 2675382 w 4682585"/>
              <a:gd name="connsiteY381" fmla="*/ 1559718 h 2174272"/>
              <a:gd name="connsiteX382" fmla="*/ 2833116 w 4682585"/>
              <a:gd name="connsiteY382" fmla="*/ 1559718 h 2174272"/>
              <a:gd name="connsiteX383" fmla="*/ 2833116 w 4682585"/>
              <a:gd name="connsiteY383" fmla="*/ 1413129 h 2174272"/>
              <a:gd name="connsiteX384" fmla="*/ 2508123 w 4682585"/>
              <a:gd name="connsiteY384" fmla="*/ 1413129 h 2174272"/>
              <a:gd name="connsiteX385" fmla="*/ 2508123 w 4682585"/>
              <a:gd name="connsiteY385" fmla="*/ 1559718 h 2174272"/>
              <a:gd name="connsiteX386" fmla="*/ 2665857 w 4682585"/>
              <a:gd name="connsiteY386" fmla="*/ 1559718 h 2174272"/>
              <a:gd name="connsiteX387" fmla="*/ 2665857 w 4682585"/>
              <a:gd name="connsiteY387" fmla="*/ 1413129 h 2174272"/>
              <a:gd name="connsiteX388" fmla="*/ 2340864 w 4682585"/>
              <a:gd name="connsiteY388" fmla="*/ 1413129 h 2174272"/>
              <a:gd name="connsiteX389" fmla="*/ 2340864 w 4682585"/>
              <a:gd name="connsiteY389" fmla="*/ 1559718 h 2174272"/>
              <a:gd name="connsiteX390" fmla="*/ 2498598 w 4682585"/>
              <a:gd name="connsiteY390" fmla="*/ 1559718 h 2174272"/>
              <a:gd name="connsiteX391" fmla="*/ 2498598 w 4682585"/>
              <a:gd name="connsiteY391" fmla="*/ 1413129 h 2174272"/>
              <a:gd name="connsiteX392" fmla="*/ 2173510 w 4682585"/>
              <a:gd name="connsiteY392" fmla="*/ 1413129 h 2174272"/>
              <a:gd name="connsiteX393" fmla="*/ 2173510 w 4682585"/>
              <a:gd name="connsiteY393" fmla="*/ 1559718 h 2174272"/>
              <a:gd name="connsiteX394" fmla="*/ 2331339 w 4682585"/>
              <a:gd name="connsiteY394" fmla="*/ 1559718 h 2174272"/>
              <a:gd name="connsiteX395" fmla="*/ 2331339 w 4682585"/>
              <a:gd name="connsiteY395" fmla="*/ 1413129 h 2174272"/>
              <a:gd name="connsiteX396" fmla="*/ 2006251 w 4682585"/>
              <a:gd name="connsiteY396" fmla="*/ 1413129 h 2174272"/>
              <a:gd name="connsiteX397" fmla="*/ 2006251 w 4682585"/>
              <a:gd name="connsiteY397" fmla="*/ 1559718 h 2174272"/>
              <a:gd name="connsiteX398" fmla="*/ 2163985 w 4682585"/>
              <a:gd name="connsiteY398" fmla="*/ 1559718 h 2174272"/>
              <a:gd name="connsiteX399" fmla="*/ 2163985 w 4682585"/>
              <a:gd name="connsiteY399" fmla="*/ 1413129 h 2174272"/>
              <a:gd name="connsiteX400" fmla="*/ 1838992 w 4682585"/>
              <a:gd name="connsiteY400" fmla="*/ 1413129 h 2174272"/>
              <a:gd name="connsiteX401" fmla="*/ 1838992 w 4682585"/>
              <a:gd name="connsiteY401" fmla="*/ 1559718 h 2174272"/>
              <a:gd name="connsiteX402" fmla="*/ 1996726 w 4682585"/>
              <a:gd name="connsiteY402" fmla="*/ 1559718 h 2174272"/>
              <a:gd name="connsiteX403" fmla="*/ 1996726 w 4682585"/>
              <a:gd name="connsiteY403" fmla="*/ 1413129 h 2174272"/>
              <a:gd name="connsiteX404" fmla="*/ 1671733 w 4682585"/>
              <a:gd name="connsiteY404" fmla="*/ 1413129 h 2174272"/>
              <a:gd name="connsiteX405" fmla="*/ 1671733 w 4682585"/>
              <a:gd name="connsiteY405" fmla="*/ 1559718 h 2174272"/>
              <a:gd name="connsiteX406" fmla="*/ 1829467 w 4682585"/>
              <a:gd name="connsiteY406" fmla="*/ 1559718 h 2174272"/>
              <a:gd name="connsiteX407" fmla="*/ 1829467 w 4682585"/>
              <a:gd name="connsiteY407" fmla="*/ 1413129 h 2174272"/>
              <a:gd name="connsiteX408" fmla="*/ 1504474 w 4682585"/>
              <a:gd name="connsiteY408" fmla="*/ 1413129 h 2174272"/>
              <a:gd name="connsiteX409" fmla="*/ 1504474 w 4682585"/>
              <a:gd name="connsiteY409" fmla="*/ 1559718 h 2174272"/>
              <a:gd name="connsiteX410" fmla="*/ 1662208 w 4682585"/>
              <a:gd name="connsiteY410" fmla="*/ 1559718 h 2174272"/>
              <a:gd name="connsiteX411" fmla="*/ 1662208 w 4682585"/>
              <a:gd name="connsiteY411" fmla="*/ 1413129 h 2174272"/>
              <a:gd name="connsiteX412" fmla="*/ 1337215 w 4682585"/>
              <a:gd name="connsiteY412" fmla="*/ 1413129 h 2174272"/>
              <a:gd name="connsiteX413" fmla="*/ 1337215 w 4682585"/>
              <a:gd name="connsiteY413" fmla="*/ 1559718 h 2174272"/>
              <a:gd name="connsiteX414" fmla="*/ 1494949 w 4682585"/>
              <a:gd name="connsiteY414" fmla="*/ 1559718 h 2174272"/>
              <a:gd name="connsiteX415" fmla="*/ 1494949 w 4682585"/>
              <a:gd name="connsiteY415" fmla="*/ 1413129 h 2174272"/>
              <a:gd name="connsiteX416" fmla="*/ 1169956 w 4682585"/>
              <a:gd name="connsiteY416" fmla="*/ 1413129 h 2174272"/>
              <a:gd name="connsiteX417" fmla="*/ 1169956 w 4682585"/>
              <a:gd name="connsiteY417" fmla="*/ 1559718 h 2174272"/>
              <a:gd name="connsiteX418" fmla="*/ 1327690 w 4682585"/>
              <a:gd name="connsiteY418" fmla="*/ 1559718 h 2174272"/>
              <a:gd name="connsiteX419" fmla="*/ 1327690 w 4682585"/>
              <a:gd name="connsiteY419" fmla="*/ 1413129 h 2174272"/>
              <a:gd name="connsiteX420" fmla="*/ 1002697 w 4682585"/>
              <a:gd name="connsiteY420" fmla="*/ 1413129 h 2174272"/>
              <a:gd name="connsiteX421" fmla="*/ 1002697 w 4682585"/>
              <a:gd name="connsiteY421" fmla="*/ 1559718 h 2174272"/>
              <a:gd name="connsiteX422" fmla="*/ 1160431 w 4682585"/>
              <a:gd name="connsiteY422" fmla="*/ 1559718 h 2174272"/>
              <a:gd name="connsiteX423" fmla="*/ 1160431 w 4682585"/>
              <a:gd name="connsiteY423" fmla="*/ 1413129 h 2174272"/>
              <a:gd name="connsiteX424" fmla="*/ 835438 w 4682585"/>
              <a:gd name="connsiteY424" fmla="*/ 1413129 h 2174272"/>
              <a:gd name="connsiteX425" fmla="*/ 835438 w 4682585"/>
              <a:gd name="connsiteY425" fmla="*/ 1559718 h 2174272"/>
              <a:gd name="connsiteX426" fmla="*/ 993172 w 4682585"/>
              <a:gd name="connsiteY426" fmla="*/ 1559718 h 2174272"/>
              <a:gd name="connsiteX427" fmla="*/ 993172 w 4682585"/>
              <a:gd name="connsiteY427" fmla="*/ 1413129 h 2174272"/>
              <a:gd name="connsiteX428" fmla="*/ 668179 w 4682585"/>
              <a:gd name="connsiteY428" fmla="*/ 1413129 h 2174272"/>
              <a:gd name="connsiteX429" fmla="*/ 668179 w 4682585"/>
              <a:gd name="connsiteY429" fmla="*/ 1559718 h 2174272"/>
              <a:gd name="connsiteX430" fmla="*/ 825913 w 4682585"/>
              <a:gd name="connsiteY430" fmla="*/ 1559718 h 2174272"/>
              <a:gd name="connsiteX431" fmla="*/ 825913 w 4682585"/>
              <a:gd name="connsiteY431" fmla="*/ 1413129 h 2174272"/>
              <a:gd name="connsiteX432" fmla="*/ 500920 w 4682585"/>
              <a:gd name="connsiteY432" fmla="*/ 1413129 h 2174272"/>
              <a:gd name="connsiteX433" fmla="*/ 500920 w 4682585"/>
              <a:gd name="connsiteY433" fmla="*/ 1559718 h 2174272"/>
              <a:gd name="connsiteX434" fmla="*/ 658654 w 4682585"/>
              <a:gd name="connsiteY434" fmla="*/ 1559718 h 2174272"/>
              <a:gd name="connsiteX435" fmla="*/ 658654 w 4682585"/>
              <a:gd name="connsiteY435" fmla="*/ 1413129 h 2174272"/>
              <a:gd name="connsiteX436" fmla="*/ 333566 w 4682585"/>
              <a:gd name="connsiteY436" fmla="*/ 1413129 h 2174272"/>
              <a:gd name="connsiteX437" fmla="*/ 333566 w 4682585"/>
              <a:gd name="connsiteY437" fmla="*/ 1559718 h 2174272"/>
              <a:gd name="connsiteX438" fmla="*/ 491395 w 4682585"/>
              <a:gd name="connsiteY438" fmla="*/ 1559718 h 2174272"/>
              <a:gd name="connsiteX439" fmla="*/ 491395 w 4682585"/>
              <a:gd name="connsiteY439" fmla="*/ 1413129 h 2174272"/>
              <a:gd name="connsiteX440" fmla="*/ 166307 w 4682585"/>
              <a:gd name="connsiteY440" fmla="*/ 1413129 h 2174272"/>
              <a:gd name="connsiteX441" fmla="*/ 166307 w 4682585"/>
              <a:gd name="connsiteY441" fmla="*/ 1559718 h 2174272"/>
              <a:gd name="connsiteX442" fmla="*/ 324041 w 4682585"/>
              <a:gd name="connsiteY442" fmla="*/ 1559718 h 2174272"/>
              <a:gd name="connsiteX443" fmla="*/ 324041 w 4682585"/>
              <a:gd name="connsiteY443" fmla="*/ 1413129 h 2174272"/>
              <a:gd name="connsiteX444" fmla="*/ 9525 w 4682585"/>
              <a:gd name="connsiteY444" fmla="*/ 1413129 h 2174272"/>
              <a:gd name="connsiteX445" fmla="*/ 9525 w 4682585"/>
              <a:gd name="connsiteY445" fmla="*/ 1559718 h 2174272"/>
              <a:gd name="connsiteX446" fmla="*/ 156782 w 4682585"/>
              <a:gd name="connsiteY446" fmla="*/ 1559718 h 2174272"/>
              <a:gd name="connsiteX447" fmla="*/ 156782 w 4682585"/>
              <a:gd name="connsiteY447" fmla="*/ 1413129 h 2174272"/>
              <a:gd name="connsiteX448" fmla="*/ 4515326 w 4682585"/>
              <a:gd name="connsiteY448" fmla="*/ 1257014 h 2174272"/>
              <a:gd name="connsiteX449" fmla="*/ 4515326 w 4682585"/>
              <a:gd name="connsiteY449" fmla="*/ 1403604 h 2174272"/>
              <a:gd name="connsiteX450" fmla="*/ 4673060 w 4682585"/>
              <a:gd name="connsiteY450" fmla="*/ 1403604 h 2174272"/>
              <a:gd name="connsiteX451" fmla="*/ 4673060 w 4682585"/>
              <a:gd name="connsiteY451" fmla="*/ 1257014 h 2174272"/>
              <a:gd name="connsiteX452" fmla="*/ 4348068 w 4682585"/>
              <a:gd name="connsiteY452" fmla="*/ 1257014 h 2174272"/>
              <a:gd name="connsiteX453" fmla="*/ 4348068 w 4682585"/>
              <a:gd name="connsiteY453" fmla="*/ 1403604 h 2174272"/>
              <a:gd name="connsiteX454" fmla="*/ 4505801 w 4682585"/>
              <a:gd name="connsiteY454" fmla="*/ 1403604 h 2174272"/>
              <a:gd name="connsiteX455" fmla="*/ 4505801 w 4682585"/>
              <a:gd name="connsiteY455" fmla="*/ 1257014 h 2174272"/>
              <a:gd name="connsiteX456" fmla="*/ 4180809 w 4682585"/>
              <a:gd name="connsiteY456" fmla="*/ 1257014 h 2174272"/>
              <a:gd name="connsiteX457" fmla="*/ 4180809 w 4682585"/>
              <a:gd name="connsiteY457" fmla="*/ 1403604 h 2174272"/>
              <a:gd name="connsiteX458" fmla="*/ 4338543 w 4682585"/>
              <a:gd name="connsiteY458" fmla="*/ 1403604 h 2174272"/>
              <a:gd name="connsiteX459" fmla="*/ 4338543 w 4682585"/>
              <a:gd name="connsiteY459" fmla="*/ 1257014 h 2174272"/>
              <a:gd name="connsiteX460" fmla="*/ 4013550 w 4682585"/>
              <a:gd name="connsiteY460" fmla="*/ 1257014 h 2174272"/>
              <a:gd name="connsiteX461" fmla="*/ 4013550 w 4682585"/>
              <a:gd name="connsiteY461" fmla="*/ 1403604 h 2174272"/>
              <a:gd name="connsiteX462" fmla="*/ 4171284 w 4682585"/>
              <a:gd name="connsiteY462" fmla="*/ 1403604 h 2174272"/>
              <a:gd name="connsiteX463" fmla="*/ 4171284 w 4682585"/>
              <a:gd name="connsiteY463" fmla="*/ 1257014 h 2174272"/>
              <a:gd name="connsiteX464" fmla="*/ 3846291 w 4682585"/>
              <a:gd name="connsiteY464" fmla="*/ 1257014 h 2174272"/>
              <a:gd name="connsiteX465" fmla="*/ 3846291 w 4682585"/>
              <a:gd name="connsiteY465" fmla="*/ 1403604 h 2174272"/>
              <a:gd name="connsiteX466" fmla="*/ 4004025 w 4682585"/>
              <a:gd name="connsiteY466" fmla="*/ 1403604 h 2174272"/>
              <a:gd name="connsiteX467" fmla="*/ 4004025 w 4682585"/>
              <a:gd name="connsiteY467" fmla="*/ 1257014 h 2174272"/>
              <a:gd name="connsiteX468" fmla="*/ 3678936 w 4682585"/>
              <a:gd name="connsiteY468" fmla="*/ 1257014 h 2174272"/>
              <a:gd name="connsiteX469" fmla="*/ 3678936 w 4682585"/>
              <a:gd name="connsiteY469" fmla="*/ 1403604 h 2174272"/>
              <a:gd name="connsiteX470" fmla="*/ 3836766 w 4682585"/>
              <a:gd name="connsiteY470" fmla="*/ 1403604 h 2174272"/>
              <a:gd name="connsiteX471" fmla="*/ 3836766 w 4682585"/>
              <a:gd name="connsiteY471" fmla="*/ 1257014 h 2174272"/>
              <a:gd name="connsiteX472" fmla="*/ 3511677 w 4682585"/>
              <a:gd name="connsiteY472" fmla="*/ 1257014 h 2174272"/>
              <a:gd name="connsiteX473" fmla="*/ 3511677 w 4682585"/>
              <a:gd name="connsiteY473" fmla="*/ 1403604 h 2174272"/>
              <a:gd name="connsiteX474" fmla="*/ 3669411 w 4682585"/>
              <a:gd name="connsiteY474" fmla="*/ 1403604 h 2174272"/>
              <a:gd name="connsiteX475" fmla="*/ 3669411 w 4682585"/>
              <a:gd name="connsiteY475" fmla="*/ 1257014 h 2174272"/>
              <a:gd name="connsiteX476" fmla="*/ 3344418 w 4682585"/>
              <a:gd name="connsiteY476" fmla="*/ 1257014 h 2174272"/>
              <a:gd name="connsiteX477" fmla="*/ 3344418 w 4682585"/>
              <a:gd name="connsiteY477" fmla="*/ 1403604 h 2174272"/>
              <a:gd name="connsiteX478" fmla="*/ 3502152 w 4682585"/>
              <a:gd name="connsiteY478" fmla="*/ 1403604 h 2174272"/>
              <a:gd name="connsiteX479" fmla="*/ 3502152 w 4682585"/>
              <a:gd name="connsiteY479" fmla="*/ 1257014 h 2174272"/>
              <a:gd name="connsiteX480" fmla="*/ 3177159 w 4682585"/>
              <a:gd name="connsiteY480" fmla="*/ 1257014 h 2174272"/>
              <a:gd name="connsiteX481" fmla="*/ 3177159 w 4682585"/>
              <a:gd name="connsiteY481" fmla="*/ 1403604 h 2174272"/>
              <a:gd name="connsiteX482" fmla="*/ 3334893 w 4682585"/>
              <a:gd name="connsiteY482" fmla="*/ 1403604 h 2174272"/>
              <a:gd name="connsiteX483" fmla="*/ 3334893 w 4682585"/>
              <a:gd name="connsiteY483" fmla="*/ 1257014 h 2174272"/>
              <a:gd name="connsiteX484" fmla="*/ 3009900 w 4682585"/>
              <a:gd name="connsiteY484" fmla="*/ 1257014 h 2174272"/>
              <a:gd name="connsiteX485" fmla="*/ 3009900 w 4682585"/>
              <a:gd name="connsiteY485" fmla="*/ 1403604 h 2174272"/>
              <a:gd name="connsiteX486" fmla="*/ 3167634 w 4682585"/>
              <a:gd name="connsiteY486" fmla="*/ 1403604 h 2174272"/>
              <a:gd name="connsiteX487" fmla="*/ 3167634 w 4682585"/>
              <a:gd name="connsiteY487" fmla="*/ 1257014 h 2174272"/>
              <a:gd name="connsiteX488" fmla="*/ 2842641 w 4682585"/>
              <a:gd name="connsiteY488" fmla="*/ 1257014 h 2174272"/>
              <a:gd name="connsiteX489" fmla="*/ 2842641 w 4682585"/>
              <a:gd name="connsiteY489" fmla="*/ 1403604 h 2174272"/>
              <a:gd name="connsiteX490" fmla="*/ 3000375 w 4682585"/>
              <a:gd name="connsiteY490" fmla="*/ 1403604 h 2174272"/>
              <a:gd name="connsiteX491" fmla="*/ 3000375 w 4682585"/>
              <a:gd name="connsiteY491" fmla="*/ 1257014 h 2174272"/>
              <a:gd name="connsiteX492" fmla="*/ 2675382 w 4682585"/>
              <a:gd name="connsiteY492" fmla="*/ 1257014 h 2174272"/>
              <a:gd name="connsiteX493" fmla="*/ 2675382 w 4682585"/>
              <a:gd name="connsiteY493" fmla="*/ 1403604 h 2174272"/>
              <a:gd name="connsiteX494" fmla="*/ 2833116 w 4682585"/>
              <a:gd name="connsiteY494" fmla="*/ 1403604 h 2174272"/>
              <a:gd name="connsiteX495" fmla="*/ 2833116 w 4682585"/>
              <a:gd name="connsiteY495" fmla="*/ 1257014 h 2174272"/>
              <a:gd name="connsiteX496" fmla="*/ 2508123 w 4682585"/>
              <a:gd name="connsiteY496" fmla="*/ 1257014 h 2174272"/>
              <a:gd name="connsiteX497" fmla="*/ 2508123 w 4682585"/>
              <a:gd name="connsiteY497" fmla="*/ 1403604 h 2174272"/>
              <a:gd name="connsiteX498" fmla="*/ 2665857 w 4682585"/>
              <a:gd name="connsiteY498" fmla="*/ 1403604 h 2174272"/>
              <a:gd name="connsiteX499" fmla="*/ 2665857 w 4682585"/>
              <a:gd name="connsiteY499" fmla="*/ 1257014 h 2174272"/>
              <a:gd name="connsiteX500" fmla="*/ 2340864 w 4682585"/>
              <a:gd name="connsiteY500" fmla="*/ 1257014 h 2174272"/>
              <a:gd name="connsiteX501" fmla="*/ 2340864 w 4682585"/>
              <a:gd name="connsiteY501" fmla="*/ 1403604 h 2174272"/>
              <a:gd name="connsiteX502" fmla="*/ 2498598 w 4682585"/>
              <a:gd name="connsiteY502" fmla="*/ 1403604 h 2174272"/>
              <a:gd name="connsiteX503" fmla="*/ 2498598 w 4682585"/>
              <a:gd name="connsiteY503" fmla="*/ 1257014 h 2174272"/>
              <a:gd name="connsiteX504" fmla="*/ 2173510 w 4682585"/>
              <a:gd name="connsiteY504" fmla="*/ 1257014 h 2174272"/>
              <a:gd name="connsiteX505" fmla="*/ 2173510 w 4682585"/>
              <a:gd name="connsiteY505" fmla="*/ 1403604 h 2174272"/>
              <a:gd name="connsiteX506" fmla="*/ 2331339 w 4682585"/>
              <a:gd name="connsiteY506" fmla="*/ 1403604 h 2174272"/>
              <a:gd name="connsiteX507" fmla="*/ 2331339 w 4682585"/>
              <a:gd name="connsiteY507" fmla="*/ 1257014 h 2174272"/>
              <a:gd name="connsiteX508" fmla="*/ 2006251 w 4682585"/>
              <a:gd name="connsiteY508" fmla="*/ 1257014 h 2174272"/>
              <a:gd name="connsiteX509" fmla="*/ 2006251 w 4682585"/>
              <a:gd name="connsiteY509" fmla="*/ 1403604 h 2174272"/>
              <a:gd name="connsiteX510" fmla="*/ 2163985 w 4682585"/>
              <a:gd name="connsiteY510" fmla="*/ 1403604 h 2174272"/>
              <a:gd name="connsiteX511" fmla="*/ 2163985 w 4682585"/>
              <a:gd name="connsiteY511" fmla="*/ 1257014 h 2174272"/>
              <a:gd name="connsiteX512" fmla="*/ 1838992 w 4682585"/>
              <a:gd name="connsiteY512" fmla="*/ 1257014 h 2174272"/>
              <a:gd name="connsiteX513" fmla="*/ 1838992 w 4682585"/>
              <a:gd name="connsiteY513" fmla="*/ 1403604 h 2174272"/>
              <a:gd name="connsiteX514" fmla="*/ 1996726 w 4682585"/>
              <a:gd name="connsiteY514" fmla="*/ 1403604 h 2174272"/>
              <a:gd name="connsiteX515" fmla="*/ 1996726 w 4682585"/>
              <a:gd name="connsiteY515" fmla="*/ 1257014 h 2174272"/>
              <a:gd name="connsiteX516" fmla="*/ 1671733 w 4682585"/>
              <a:gd name="connsiteY516" fmla="*/ 1257014 h 2174272"/>
              <a:gd name="connsiteX517" fmla="*/ 1671733 w 4682585"/>
              <a:gd name="connsiteY517" fmla="*/ 1403604 h 2174272"/>
              <a:gd name="connsiteX518" fmla="*/ 1829467 w 4682585"/>
              <a:gd name="connsiteY518" fmla="*/ 1403604 h 2174272"/>
              <a:gd name="connsiteX519" fmla="*/ 1829467 w 4682585"/>
              <a:gd name="connsiteY519" fmla="*/ 1257014 h 2174272"/>
              <a:gd name="connsiteX520" fmla="*/ 1504474 w 4682585"/>
              <a:gd name="connsiteY520" fmla="*/ 1257014 h 2174272"/>
              <a:gd name="connsiteX521" fmla="*/ 1504474 w 4682585"/>
              <a:gd name="connsiteY521" fmla="*/ 1403604 h 2174272"/>
              <a:gd name="connsiteX522" fmla="*/ 1662208 w 4682585"/>
              <a:gd name="connsiteY522" fmla="*/ 1403604 h 2174272"/>
              <a:gd name="connsiteX523" fmla="*/ 1662208 w 4682585"/>
              <a:gd name="connsiteY523" fmla="*/ 1257014 h 2174272"/>
              <a:gd name="connsiteX524" fmla="*/ 1337215 w 4682585"/>
              <a:gd name="connsiteY524" fmla="*/ 1257014 h 2174272"/>
              <a:gd name="connsiteX525" fmla="*/ 1337215 w 4682585"/>
              <a:gd name="connsiteY525" fmla="*/ 1403604 h 2174272"/>
              <a:gd name="connsiteX526" fmla="*/ 1494949 w 4682585"/>
              <a:gd name="connsiteY526" fmla="*/ 1403604 h 2174272"/>
              <a:gd name="connsiteX527" fmla="*/ 1494949 w 4682585"/>
              <a:gd name="connsiteY527" fmla="*/ 1257014 h 2174272"/>
              <a:gd name="connsiteX528" fmla="*/ 1169956 w 4682585"/>
              <a:gd name="connsiteY528" fmla="*/ 1257014 h 2174272"/>
              <a:gd name="connsiteX529" fmla="*/ 1169956 w 4682585"/>
              <a:gd name="connsiteY529" fmla="*/ 1403604 h 2174272"/>
              <a:gd name="connsiteX530" fmla="*/ 1327690 w 4682585"/>
              <a:gd name="connsiteY530" fmla="*/ 1403604 h 2174272"/>
              <a:gd name="connsiteX531" fmla="*/ 1327690 w 4682585"/>
              <a:gd name="connsiteY531" fmla="*/ 1257014 h 2174272"/>
              <a:gd name="connsiteX532" fmla="*/ 1002697 w 4682585"/>
              <a:gd name="connsiteY532" fmla="*/ 1257014 h 2174272"/>
              <a:gd name="connsiteX533" fmla="*/ 1002697 w 4682585"/>
              <a:gd name="connsiteY533" fmla="*/ 1403604 h 2174272"/>
              <a:gd name="connsiteX534" fmla="*/ 1160431 w 4682585"/>
              <a:gd name="connsiteY534" fmla="*/ 1403604 h 2174272"/>
              <a:gd name="connsiteX535" fmla="*/ 1160431 w 4682585"/>
              <a:gd name="connsiteY535" fmla="*/ 1257014 h 2174272"/>
              <a:gd name="connsiteX536" fmla="*/ 835438 w 4682585"/>
              <a:gd name="connsiteY536" fmla="*/ 1257014 h 2174272"/>
              <a:gd name="connsiteX537" fmla="*/ 835438 w 4682585"/>
              <a:gd name="connsiteY537" fmla="*/ 1403604 h 2174272"/>
              <a:gd name="connsiteX538" fmla="*/ 993172 w 4682585"/>
              <a:gd name="connsiteY538" fmla="*/ 1403604 h 2174272"/>
              <a:gd name="connsiteX539" fmla="*/ 993172 w 4682585"/>
              <a:gd name="connsiteY539" fmla="*/ 1257014 h 2174272"/>
              <a:gd name="connsiteX540" fmla="*/ 668179 w 4682585"/>
              <a:gd name="connsiteY540" fmla="*/ 1257014 h 2174272"/>
              <a:gd name="connsiteX541" fmla="*/ 668179 w 4682585"/>
              <a:gd name="connsiteY541" fmla="*/ 1403604 h 2174272"/>
              <a:gd name="connsiteX542" fmla="*/ 825913 w 4682585"/>
              <a:gd name="connsiteY542" fmla="*/ 1403604 h 2174272"/>
              <a:gd name="connsiteX543" fmla="*/ 825913 w 4682585"/>
              <a:gd name="connsiteY543" fmla="*/ 1257014 h 2174272"/>
              <a:gd name="connsiteX544" fmla="*/ 500920 w 4682585"/>
              <a:gd name="connsiteY544" fmla="*/ 1257014 h 2174272"/>
              <a:gd name="connsiteX545" fmla="*/ 500920 w 4682585"/>
              <a:gd name="connsiteY545" fmla="*/ 1403604 h 2174272"/>
              <a:gd name="connsiteX546" fmla="*/ 658654 w 4682585"/>
              <a:gd name="connsiteY546" fmla="*/ 1403604 h 2174272"/>
              <a:gd name="connsiteX547" fmla="*/ 658654 w 4682585"/>
              <a:gd name="connsiteY547" fmla="*/ 1257014 h 2174272"/>
              <a:gd name="connsiteX548" fmla="*/ 333566 w 4682585"/>
              <a:gd name="connsiteY548" fmla="*/ 1257014 h 2174272"/>
              <a:gd name="connsiteX549" fmla="*/ 333566 w 4682585"/>
              <a:gd name="connsiteY549" fmla="*/ 1403604 h 2174272"/>
              <a:gd name="connsiteX550" fmla="*/ 491395 w 4682585"/>
              <a:gd name="connsiteY550" fmla="*/ 1403604 h 2174272"/>
              <a:gd name="connsiteX551" fmla="*/ 491395 w 4682585"/>
              <a:gd name="connsiteY551" fmla="*/ 1257014 h 2174272"/>
              <a:gd name="connsiteX552" fmla="*/ 166307 w 4682585"/>
              <a:gd name="connsiteY552" fmla="*/ 1257014 h 2174272"/>
              <a:gd name="connsiteX553" fmla="*/ 166307 w 4682585"/>
              <a:gd name="connsiteY553" fmla="*/ 1403604 h 2174272"/>
              <a:gd name="connsiteX554" fmla="*/ 324041 w 4682585"/>
              <a:gd name="connsiteY554" fmla="*/ 1403604 h 2174272"/>
              <a:gd name="connsiteX555" fmla="*/ 324041 w 4682585"/>
              <a:gd name="connsiteY555" fmla="*/ 1257014 h 2174272"/>
              <a:gd name="connsiteX556" fmla="*/ 9525 w 4682585"/>
              <a:gd name="connsiteY556" fmla="*/ 1257014 h 2174272"/>
              <a:gd name="connsiteX557" fmla="*/ 9525 w 4682585"/>
              <a:gd name="connsiteY557" fmla="*/ 1403604 h 2174272"/>
              <a:gd name="connsiteX558" fmla="*/ 156782 w 4682585"/>
              <a:gd name="connsiteY558" fmla="*/ 1403604 h 2174272"/>
              <a:gd name="connsiteX559" fmla="*/ 156782 w 4682585"/>
              <a:gd name="connsiteY559" fmla="*/ 1257014 h 2174272"/>
              <a:gd name="connsiteX560" fmla="*/ 4515326 w 4682585"/>
              <a:gd name="connsiteY560" fmla="*/ 1100899 h 2174272"/>
              <a:gd name="connsiteX561" fmla="*/ 4515326 w 4682585"/>
              <a:gd name="connsiteY561" fmla="*/ 1247489 h 2174272"/>
              <a:gd name="connsiteX562" fmla="*/ 4673060 w 4682585"/>
              <a:gd name="connsiteY562" fmla="*/ 1247489 h 2174272"/>
              <a:gd name="connsiteX563" fmla="*/ 4673060 w 4682585"/>
              <a:gd name="connsiteY563" fmla="*/ 1100899 h 2174272"/>
              <a:gd name="connsiteX564" fmla="*/ 4348068 w 4682585"/>
              <a:gd name="connsiteY564" fmla="*/ 1100899 h 2174272"/>
              <a:gd name="connsiteX565" fmla="*/ 4348068 w 4682585"/>
              <a:gd name="connsiteY565" fmla="*/ 1247489 h 2174272"/>
              <a:gd name="connsiteX566" fmla="*/ 4505801 w 4682585"/>
              <a:gd name="connsiteY566" fmla="*/ 1247489 h 2174272"/>
              <a:gd name="connsiteX567" fmla="*/ 4505801 w 4682585"/>
              <a:gd name="connsiteY567" fmla="*/ 1100899 h 2174272"/>
              <a:gd name="connsiteX568" fmla="*/ 4180809 w 4682585"/>
              <a:gd name="connsiteY568" fmla="*/ 1100899 h 2174272"/>
              <a:gd name="connsiteX569" fmla="*/ 4180809 w 4682585"/>
              <a:gd name="connsiteY569" fmla="*/ 1247489 h 2174272"/>
              <a:gd name="connsiteX570" fmla="*/ 4338543 w 4682585"/>
              <a:gd name="connsiteY570" fmla="*/ 1247489 h 2174272"/>
              <a:gd name="connsiteX571" fmla="*/ 4338543 w 4682585"/>
              <a:gd name="connsiteY571" fmla="*/ 1100899 h 2174272"/>
              <a:gd name="connsiteX572" fmla="*/ 4013550 w 4682585"/>
              <a:gd name="connsiteY572" fmla="*/ 1100899 h 2174272"/>
              <a:gd name="connsiteX573" fmla="*/ 4013550 w 4682585"/>
              <a:gd name="connsiteY573" fmla="*/ 1247489 h 2174272"/>
              <a:gd name="connsiteX574" fmla="*/ 4171284 w 4682585"/>
              <a:gd name="connsiteY574" fmla="*/ 1247489 h 2174272"/>
              <a:gd name="connsiteX575" fmla="*/ 4171284 w 4682585"/>
              <a:gd name="connsiteY575" fmla="*/ 1100899 h 2174272"/>
              <a:gd name="connsiteX576" fmla="*/ 3846291 w 4682585"/>
              <a:gd name="connsiteY576" fmla="*/ 1100899 h 2174272"/>
              <a:gd name="connsiteX577" fmla="*/ 3846291 w 4682585"/>
              <a:gd name="connsiteY577" fmla="*/ 1247489 h 2174272"/>
              <a:gd name="connsiteX578" fmla="*/ 4004025 w 4682585"/>
              <a:gd name="connsiteY578" fmla="*/ 1247489 h 2174272"/>
              <a:gd name="connsiteX579" fmla="*/ 4004025 w 4682585"/>
              <a:gd name="connsiteY579" fmla="*/ 1100899 h 2174272"/>
              <a:gd name="connsiteX580" fmla="*/ 3678936 w 4682585"/>
              <a:gd name="connsiteY580" fmla="*/ 1100899 h 2174272"/>
              <a:gd name="connsiteX581" fmla="*/ 3678936 w 4682585"/>
              <a:gd name="connsiteY581" fmla="*/ 1247489 h 2174272"/>
              <a:gd name="connsiteX582" fmla="*/ 3836766 w 4682585"/>
              <a:gd name="connsiteY582" fmla="*/ 1247489 h 2174272"/>
              <a:gd name="connsiteX583" fmla="*/ 3836766 w 4682585"/>
              <a:gd name="connsiteY583" fmla="*/ 1100899 h 2174272"/>
              <a:gd name="connsiteX584" fmla="*/ 3511677 w 4682585"/>
              <a:gd name="connsiteY584" fmla="*/ 1100899 h 2174272"/>
              <a:gd name="connsiteX585" fmla="*/ 3511677 w 4682585"/>
              <a:gd name="connsiteY585" fmla="*/ 1247489 h 2174272"/>
              <a:gd name="connsiteX586" fmla="*/ 3669411 w 4682585"/>
              <a:gd name="connsiteY586" fmla="*/ 1247489 h 2174272"/>
              <a:gd name="connsiteX587" fmla="*/ 3669411 w 4682585"/>
              <a:gd name="connsiteY587" fmla="*/ 1100899 h 2174272"/>
              <a:gd name="connsiteX588" fmla="*/ 3344418 w 4682585"/>
              <a:gd name="connsiteY588" fmla="*/ 1100899 h 2174272"/>
              <a:gd name="connsiteX589" fmla="*/ 3344418 w 4682585"/>
              <a:gd name="connsiteY589" fmla="*/ 1247489 h 2174272"/>
              <a:gd name="connsiteX590" fmla="*/ 3502152 w 4682585"/>
              <a:gd name="connsiteY590" fmla="*/ 1247489 h 2174272"/>
              <a:gd name="connsiteX591" fmla="*/ 3502152 w 4682585"/>
              <a:gd name="connsiteY591" fmla="*/ 1100899 h 2174272"/>
              <a:gd name="connsiteX592" fmla="*/ 3177159 w 4682585"/>
              <a:gd name="connsiteY592" fmla="*/ 1100899 h 2174272"/>
              <a:gd name="connsiteX593" fmla="*/ 3177159 w 4682585"/>
              <a:gd name="connsiteY593" fmla="*/ 1247489 h 2174272"/>
              <a:gd name="connsiteX594" fmla="*/ 3334893 w 4682585"/>
              <a:gd name="connsiteY594" fmla="*/ 1247489 h 2174272"/>
              <a:gd name="connsiteX595" fmla="*/ 3334893 w 4682585"/>
              <a:gd name="connsiteY595" fmla="*/ 1100899 h 2174272"/>
              <a:gd name="connsiteX596" fmla="*/ 3009900 w 4682585"/>
              <a:gd name="connsiteY596" fmla="*/ 1100899 h 2174272"/>
              <a:gd name="connsiteX597" fmla="*/ 3009900 w 4682585"/>
              <a:gd name="connsiteY597" fmla="*/ 1247489 h 2174272"/>
              <a:gd name="connsiteX598" fmla="*/ 3167634 w 4682585"/>
              <a:gd name="connsiteY598" fmla="*/ 1247489 h 2174272"/>
              <a:gd name="connsiteX599" fmla="*/ 3167634 w 4682585"/>
              <a:gd name="connsiteY599" fmla="*/ 1100899 h 2174272"/>
              <a:gd name="connsiteX600" fmla="*/ 2842641 w 4682585"/>
              <a:gd name="connsiteY600" fmla="*/ 1100899 h 2174272"/>
              <a:gd name="connsiteX601" fmla="*/ 2842641 w 4682585"/>
              <a:gd name="connsiteY601" fmla="*/ 1247489 h 2174272"/>
              <a:gd name="connsiteX602" fmla="*/ 3000375 w 4682585"/>
              <a:gd name="connsiteY602" fmla="*/ 1247489 h 2174272"/>
              <a:gd name="connsiteX603" fmla="*/ 3000375 w 4682585"/>
              <a:gd name="connsiteY603" fmla="*/ 1100899 h 2174272"/>
              <a:gd name="connsiteX604" fmla="*/ 2675382 w 4682585"/>
              <a:gd name="connsiteY604" fmla="*/ 1100899 h 2174272"/>
              <a:gd name="connsiteX605" fmla="*/ 2675382 w 4682585"/>
              <a:gd name="connsiteY605" fmla="*/ 1247489 h 2174272"/>
              <a:gd name="connsiteX606" fmla="*/ 2833116 w 4682585"/>
              <a:gd name="connsiteY606" fmla="*/ 1247489 h 2174272"/>
              <a:gd name="connsiteX607" fmla="*/ 2833116 w 4682585"/>
              <a:gd name="connsiteY607" fmla="*/ 1100899 h 2174272"/>
              <a:gd name="connsiteX608" fmla="*/ 2508123 w 4682585"/>
              <a:gd name="connsiteY608" fmla="*/ 1100899 h 2174272"/>
              <a:gd name="connsiteX609" fmla="*/ 2508123 w 4682585"/>
              <a:gd name="connsiteY609" fmla="*/ 1247489 h 2174272"/>
              <a:gd name="connsiteX610" fmla="*/ 2665857 w 4682585"/>
              <a:gd name="connsiteY610" fmla="*/ 1247489 h 2174272"/>
              <a:gd name="connsiteX611" fmla="*/ 2665857 w 4682585"/>
              <a:gd name="connsiteY611" fmla="*/ 1100899 h 2174272"/>
              <a:gd name="connsiteX612" fmla="*/ 2340864 w 4682585"/>
              <a:gd name="connsiteY612" fmla="*/ 1100899 h 2174272"/>
              <a:gd name="connsiteX613" fmla="*/ 2340864 w 4682585"/>
              <a:gd name="connsiteY613" fmla="*/ 1247489 h 2174272"/>
              <a:gd name="connsiteX614" fmla="*/ 2498598 w 4682585"/>
              <a:gd name="connsiteY614" fmla="*/ 1247489 h 2174272"/>
              <a:gd name="connsiteX615" fmla="*/ 2498598 w 4682585"/>
              <a:gd name="connsiteY615" fmla="*/ 1100899 h 2174272"/>
              <a:gd name="connsiteX616" fmla="*/ 2173510 w 4682585"/>
              <a:gd name="connsiteY616" fmla="*/ 1100899 h 2174272"/>
              <a:gd name="connsiteX617" fmla="*/ 2173510 w 4682585"/>
              <a:gd name="connsiteY617" fmla="*/ 1247489 h 2174272"/>
              <a:gd name="connsiteX618" fmla="*/ 2331339 w 4682585"/>
              <a:gd name="connsiteY618" fmla="*/ 1247489 h 2174272"/>
              <a:gd name="connsiteX619" fmla="*/ 2331339 w 4682585"/>
              <a:gd name="connsiteY619" fmla="*/ 1100899 h 2174272"/>
              <a:gd name="connsiteX620" fmla="*/ 2006251 w 4682585"/>
              <a:gd name="connsiteY620" fmla="*/ 1100899 h 2174272"/>
              <a:gd name="connsiteX621" fmla="*/ 2006251 w 4682585"/>
              <a:gd name="connsiteY621" fmla="*/ 1247489 h 2174272"/>
              <a:gd name="connsiteX622" fmla="*/ 2163985 w 4682585"/>
              <a:gd name="connsiteY622" fmla="*/ 1247489 h 2174272"/>
              <a:gd name="connsiteX623" fmla="*/ 2163985 w 4682585"/>
              <a:gd name="connsiteY623" fmla="*/ 1100899 h 2174272"/>
              <a:gd name="connsiteX624" fmla="*/ 1838992 w 4682585"/>
              <a:gd name="connsiteY624" fmla="*/ 1100899 h 2174272"/>
              <a:gd name="connsiteX625" fmla="*/ 1838992 w 4682585"/>
              <a:gd name="connsiteY625" fmla="*/ 1247489 h 2174272"/>
              <a:gd name="connsiteX626" fmla="*/ 1996726 w 4682585"/>
              <a:gd name="connsiteY626" fmla="*/ 1247489 h 2174272"/>
              <a:gd name="connsiteX627" fmla="*/ 1996726 w 4682585"/>
              <a:gd name="connsiteY627" fmla="*/ 1100899 h 2174272"/>
              <a:gd name="connsiteX628" fmla="*/ 1671733 w 4682585"/>
              <a:gd name="connsiteY628" fmla="*/ 1100899 h 2174272"/>
              <a:gd name="connsiteX629" fmla="*/ 1671733 w 4682585"/>
              <a:gd name="connsiteY629" fmla="*/ 1247489 h 2174272"/>
              <a:gd name="connsiteX630" fmla="*/ 1829467 w 4682585"/>
              <a:gd name="connsiteY630" fmla="*/ 1247489 h 2174272"/>
              <a:gd name="connsiteX631" fmla="*/ 1829467 w 4682585"/>
              <a:gd name="connsiteY631" fmla="*/ 1100899 h 2174272"/>
              <a:gd name="connsiteX632" fmla="*/ 1504474 w 4682585"/>
              <a:gd name="connsiteY632" fmla="*/ 1100899 h 2174272"/>
              <a:gd name="connsiteX633" fmla="*/ 1504474 w 4682585"/>
              <a:gd name="connsiteY633" fmla="*/ 1247489 h 2174272"/>
              <a:gd name="connsiteX634" fmla="*/ 1662208 w 4682585"/>
              <a:gd name="connsiteY634" fmla="*/ 1247489 h 2174272"/>
              <a:gd name="connsiteX635" fmla="*/ 1662208 w 4682585"/>
              <a:gd name="connsiteY635" fmla="*/ 1100899 h 2174272"/>
              <a:gd name="connsiteX636" fmla="*/ 1337215 w 4682585"/>
              <a:gd name="connsiteY636" fmla="*/ 1100899 h 2174272"/>
              <a:gd name="connsiteX637" fmla="*/ 1337215 w 4682585"/>
              <a:gd name="connsiteY637" fmla="*/ 1247489 h 2174272"/>
              <a:gd name="connsiteX638" fmla="*/ 1494949 w 4682585"/>
              <a:gd name="connsiteY638" fmla="*/ 1247489 h 2174272"/>
              <a:gd name="connsiteX639" fmla="*/ 1494949 w 4682585"/>
              <a:gd name="connsiteY639" fmla="*/ 1100899 h 2174272"/>
              <a:gd name="connsiteX640" fmla="*/ 1169956 w 4682585"/>
              <a:gd name="connsiteY640" fmla="*/ 1100899 h 2174272"/>
              <a:gd name="connsiteX641" fmla="*/ 1169956 w 4682585"/>
              <a:gd name="connsiteY641" fmla="*/ 1247489 h 2174272"/>
              <a:gd name="connsiteX642" fmla="*/ 1327690 w 4682585"/>
              <a:gd name="connsiteY642" fmla="*/ 1247489 h 2174272"/>
              <a:gd name="connsiteX643" fmla="*/ 1327690 w 4682585"/>
              <a:gd name="connsiteY643" fmla="*/ 1100899 h 2174272"/>
              <a:gd name="connsiteX644" fmla="*/ 1002697 w 4682585"/>
              <a:gd name="connsiteY644" fmla="*/ 1100899 h 2174272"/>
              <a:gd name="connsiteX645" fmla="*/ 1002697 w 4682585"/>
              <a:gd name="connsiteY645" fmla="*/ 1247489 h 2174272"/>
              <a:gd name="connsiteX646" fmla="*/ 1160431 w 4682585"/>
              <a:gd name="connsiteY646" fmla="*/ 1247489 h 2174272"/>
              <a:gd name="connsiteX647" fmla="*/ 1160431 w 4682585"/>
              <a:gd name="connsiteY647" fmla="*/ 1100899 h 2174272"/>
              <a:gd name="connsiteX648" fmla="*/ 835438 w 4682585"/>
              <a:gd name="connsiteY648" fmla="*/ 1100899 h 2174272"/>
              <a:gd name="connsiteX649" fmla="*/ 835438 w 4682585"/>
              <a:gd name="connsiteY649" fmla="*/ 1247489 h 2174272"/>
              <a:gd name="connsiteX650" fmla="*/ 993172 w 4682585"/>
              <a:gd name="connsiteY650" fmla="*/ 1247489 h 2174272"/>
              <a:gd name="connsiteX651" fmla="*/ 993172 w 4682585"/>
              <a:gd name="connsiteY651" fmla="*/ 1100899 h 2174272"/>
              <a:gd name="connsiteX652" fmla="*/ 668179 w 4682585"/>
              <a:gd name="connsiteY652" fmla="*/ 1100899 h 2174272"/>
              <a:gd name="connsiteX653" fmla="*/ 668179 w 4682585"/>
              <a:gd name="connsiteY653" fmla="*/ 1247489 h 2174272"/>
              <a:gd name="connsiteX654" fmla="*/ 825913 w 4682585"/>
              <a:gd name="connsiteY654" fmla="*/ 1247489 h 2174272"/>
              <a:gd name="connsiteX655" fmla="*/ 825913 w 4682585"/>
              <a:gd name="connsiteY655" fmla="*/ 1100899 h 2174272"/>
              <a:gd name="connsiteX656" fmla="*/ 500920 w 4682585"/>
              <a:gd name="connsiteY656" fmla="*/ 1100899 h 2174272"/>
              <a:gd name="connsiteX657" fmla="*/ 500920 w 4682585"/>
              <a:gd name="connsiteY657" fmla="*/ 1247489 h 2174272"/>
              <a:gd name="connsiteX658" fmla="*/ 658654 w 4682585"/>
              <a:gd name="connsiteY658" fmla="*/ 1247489 h 2174272"/>
              <a:gd name="connsiteX659" fmla="*/ 658654 w 4682585"/>
              <a:gd name="connsiteY659" fmla="*/ 1100899 h 2174272"/>
              <a:gd name="connsiteX660" fmla="*/ 333566 w 4682585"/>
              <a:gd name="connsiteY660" fmla="*/ 1100899 h 2174272"/>
              <a:gd name="connsiteX661" fmla="*/ 333566 w 4682585"/>
              <a:gd name="connsiteY661" fmla="*/ 1247489 h 2174272"/>
              <a:gd name="connsiteX662" fmla="*/ 491395 w 4682585"/>
              <a:gd name="connsiteY662" fmla="*/ 1247489 h 2174272"/>
              <a:gd name="connsiteX663" fmla="*/ 491395 w 4682585"/>
              <a:gd name="connsiteY663" fmla="*/ 1100899 h 2174272"/>
              <a:gd name="connsiteX664" fmla="*/ 166307 w 4682585"/>
              <a:gd name="connsiteY664" fmla="*/ 1100899 h 2174272"/>
              <a:gd name="connsiteX665" fmla="*/ 166307 w 4682585"/>
              <a:gd name="connsiteY665" fmla="*/ 1247489 h 2174272"/>
              <a:gd name="connsiteX666" fmla="*/ 324041 w 4682585"/>
              <a:gd name="connsiteY666" fmla="*/ 1247489 h 2174272"/>
              <a:gd name="connsiteX667" fmla="*/ 324041 w 4682585"/>
              <a:gd name="connsiteY667" fmla="*/ 1100899 h 2174272"/>
              <a:gd name="connsiteX668" fmla="*/ 9525 w 4682585"/>
              <a:gd name="connsiteY668" fmla="*/ 1100899 h 2174272"/>
              <a:gd name="connsiteX669" fmla="*/ 9525 w 4682585"/>
              <a:gd name="connsiteY669" fmla="*/ 1247489 h 2174272"/>
              <a:gd name="connsiteX670" fmla="*/ 156782 w 4682585"/>
              <a:gd name="connsiteY670" fmla="*/ 1247489 h 2174272"/>
              <a:gd name="connsiteX671" fmla="*/ 156782 w 4682585"/>
              <a:gd name="connsiteY671" fmla="*/ 1100899 h 2174272"/>
              <a:gd name="connsiteX672" fmla="*/ 4515326 w 4682585"/>
              <a:gd name="connsiteY672" fmla="*/ 944784 h 2174272"/>
              <a:gd name="connsiteX673" fmla="*/ 4515326 w 4682585"/>
              <a:gd name="connsiteY673" fmla="*/ 1091374 h 2174272"/>
              <a:gd name="connsiteX674" fmla="*/ 4673060 w 4682585"/>
              <a:gd name="connsiteY674" fmla="*/ 1091374 h 2174272"/>
              <a:gd name="connsiteX675" fmla="*/ 4673060 w 4682585"/>
              <a:gd name="connsiteY675" fmla="*/ 944784 h 2174272"/>
              <a:gd name="connsiteX676" fmla="*/ 4348068 w 4682585"/>
              <a:gd name="connsiteY676" fmla="*/ 944784 h 2174272"/>
              <a:gd name="connsiteX677" fmla="*/ 4348068 w 4682585"/>
              <a:gd name="connsiteY677" fmla="*/ 1091374 h 2174272"/>
              <a:gd name="connsiteX678" fmla="*/ 4505801 w 4682585"/>
              <a:gd name="connsiteY678" fmla="*/ 1091374 h 2174272"/>
              <a:gd name="connsiteX679" fmla="*/ 4505801 w 4682585"/>
              <a:gd name="connsiteY679" fmla="*/ 944784 h 2174272"/>
              <a:gd name="connsiteX680" fmla="*/ 4180809 w 4682585"/>
              <a:gd name="connsiteY680" fmla="*/ 944784 h 2174272"/>
              <a:gd name="connsiteX681" fmla="*/ 4180809 w 4682585"/>
              <a:gd name="connsiteY681" fmla="*/ 1091374 h 2174272"/>
              <a:gd name="connsiteX682" fmla="*/ 4338543 w 4682585"/>
              <a:gd name="connsiteY682" fmla="*/ 1091374 h 2174272"/>
              <a:gd name="connsiteX683" fmla="*/ 4338543 w 4682585"/>
              <a:gd name="connsiteY683" fmla="*/ 944784 h 2174272"/>
              <a:gd name="connsiteX684" fmla="*/ 4013550 w 4682585"/>
              <a:gd name="connsiteY684" fmla="*/ 944784 h 2174272"/>
              <a:gd name="connsiteX685" fmla="*/ 4013550 w 4682585"/>
              <a:gd name="connsiteY685" fmla="*/ 1091374 h 2174272"/>
              <a:gd name="connsiteX686" fmla="*/ 4171284 w 4682585"/>
              <a:gd name="connsiteY686" fmla="*/ 1091374 h 2174272"/>
              <a:gd name="connsiteX687" fmla="*/ 4171284 w 4682585"/>
              <a:gd name="connsiteY687" fmla="*/ 944784 h 2174272"/>
              <a:gd name="connsiteX688" fmla="*/ 3846291 w 4682585"/>
              <a:gd name="connsiteY688" fmla="*/ 944784 h 2174272"/>
              <a:gd name="connsiteX689" fmla="*/ 3846291 w 4682585"/>
              <a:gd name="connsiteY689" fmla="*/ 1091374 h 2174272"/>
              <a:gd name="connsiteX690" fmla="*/ 4004025 w 4682585"/>
              <a:gd name="connsiteY690" fmla="*/ 1091374 h 2174272"/>
              <a:gd name="connsiteX691" fmla="*/ 4004025 w 4682585"/>
              <a:gd name="connsiteY691" fmla="*/ 944784 h 2174272"/>
              <a:gd name="connsiteX692" fmla="*/ 3678936 w 4682585"/>
              <a:gd name="connsiteY692" fmla="*/ 944784 h 2174272"/>
              <a:gd name="connsiteX693" fmla="*/ 3678936 w 4682585"/>
              <a:gd name="connsiteY693" fmla="*/ 1091374 h 2174272"/>
              <a:gd name="connsiteX694" fmla="*/ 3836766 w 4682585"/>
              <a:gd name="connsiteY694" fmla="*/ 1091374 h 2174272"/>
              <a:gd name="connsiteX695" fmla="*/ 3836766 w 4682585"/>
              <a:gd name="connsiteY695" fmla="*/ 944784 h 2174272"/>
              <a:gd name="connsiteX696" fmla="*/ 3511677 w 4682585"/>
              <a:gd name="connsiteY696" fmla="*/ 944784 h 2174272"/>
              <a:gd name="connsiteX697" fmla="*/ 3511677 w 4682585"/>
              <a:gd name="connsiteY697" fmla="*/ 1091374 h 2174272"/>
              <a:gd name="connsiteX698" fmla="*/ 3669411 w 4682585"/>
              <a:gd name="connsiteY698" fmla="*/ 1091374 h 2174272"/>
              <a:gd name="connsiteX699" fmla="*/ 3669411 w 4682585"/>
              <a:gd name="connsiteY699" fmla="*/ 944784 h 2174272"/>
              <a:gd name="connsiteX700" fmla="*/ 3344418 w 4682585"/>
              <a:gd name="connsiteY700" fmla="*/ 944784 h 2174272"/>
              <a:gd name="connsiteX701" fmla="*/ 3344418 w 4682585"/>
              <a:gd name="connsiteY701" fmla="*/ 1091374 h 2174272"/>
              <a:gd name="connsiteX702" fmla="*/ 3502152 w 4682585"/>
              <a:gd name="connsiteY702" fmla="*/ 1091374 h 2174272"/>
              <a:gd name="connsiteX703" fmla="*/ 3502152 w 4682585"/>
              <a:gd name="connsiteY703" fmla="*/ 944784 h 2174272"/>
              <a:gd name="connsiteX704" fmla="*/ 3177159 w 4682585"/>
              <a:gd name="connsiteY704" fmla="*/ 944784 h 2174272"/>
              <a:gd name="connsiteX705" fmla="*/ 3177159 w 4682585"/>
              <a:gd name="connsiteY705" fmla="*/ 1091374 h 2174272"/>
              <a:gd name="connsiteX706" fmla="*/ 3334893 w 4682585"/>
              <a:gd name="connsiteY706" fmla="*/ 1091374 h 2174272"/>
              <a:gd name="connsiteX707" fmla="*/ 3334893 w 4682585"/>
              <a:gd name="connsiteY707" fmla="*/ 944784 h 2174272"/>
              <a:gd name="connsiteX708" fmla="*/ 3009900 w 4682585"/>
              <a:gd name="connsiteY708" fmla="*/ 944784 h 2174272"/>
              <a:gd name="connsiteX709" fmla="*/ 3009900 w 4682585"/>
              <a:gd name="connsiteY709" fmla="*/ 1091374 h 2174272"/>
              <a:gd name="connsiteX710" fmla="*/ 3167634 w 4682585"/>
              <a:gd name="connsiteY710" fmla="*/ 1091374 h 2174272"/>
              <a:gd name="connsiteX711" fmla="*/ 3167634 w 4682585"/>
              <a:gd name="connsiteY711" fmla="*/ 944784 h 2174272"/>
              <a:gd name="connsiteX712" fmla="*/ 2842641 w 4682585"/>
              <a:gd name="connsiteY712" fmla="*/ 944784 h 2174272"/>
              <a:gd name="connsiteX713" fmla="*/ 2842641 w 4682585"/>
              <a:gd name="connsiteY713" fmla="*/ 1091374 h 2174272"/>
              <a:gd name="connsiteX714" fmla="*/ 3000375 w 4682585"/>
              <a:gd name="connsiteY714" fmla="*/ 1091374 h 2174272"/>
              <a:gd name="connsiteX715" fmla="*/ 3000375 w 4682585"/>
              <a:gd name="connsiteY715" fmla="*/ 944784 h 2174272"/>
              <a:gd name="connsiteX716" fmla="*/ 2675382 w 4682585"/>
              <a:gd name="connsiteY716" fmla="*/ 944784 h 2174272"/>
              <a:gd name="connsiteX717" fmla="*/ 2675382 w 4682585"/>
              <a:gd name="connsiteY717" fmla="*/ 1091374 h 2174272"/>
              <a:gd name="connsiteX718" fmla="*/ 2833116 w 4682585"/>
              <a:gd name="connsiteY718" fmla="*/ 1091374 h 2174272"/>
              <a:gd name="connsiteX719" fmla="*/ 2833116 w 4682585"/>
              <a:gd name="connsiteY719" fmla="*/ 944784 h 2174272"/>
              <a:gd name="connsiteX720" fmla="*/ 2508123 w 4682585"/>
              <a:gd name="connsiteY720" fmla="*/ 944784 h 2174272"/>
              <a:gd name="connsiteX721" fmla="*/ 2508123 w 4682585"/>
              <a:gd name="connsiteY721" fmla="*/ 1091374 h 2174272"/>
              <a:gd name="connsiteX722" fmla="*/ 2665857 w 4682585"/>
              <a:gd name="connsiteY722" fmla="*/ 1091374 h 2174272"/>
              <a:gd name="connsiteX723" fmla="*/ 2665857 w 4682585"/>
              <a:gd name="connsiteY723" fmla="*/ 944784 h 2174272"/>
              <a:gd name="connsiteX724" fmla="*/ 2340864 w 4682585"/>
              <a:gd name="connsiteY724" fmla="*/ 944784 h 2174272"/>
              <a:gd name="connsiteX725" fmla="*/ 2340864 w 4682585"/>
              <a:gd name="connsiteY725" fmla="*/ 1091374 h 2174272"/>
              <a:gd name="connsiteX726" fmla="*/ 2498598 w 4682585"/>
              <a:gd name="connsiteY726" fmla="*/ 1091374 h 2174272"/>
              <a:gd name="connsiteX727" fmla="*/ 2498598 w 4682585"/>
              <a:gd name="connsiteY727" fmla="*/ 944784 h 2174272"/>
              <a:gd name="connsiteX728" fmla="*/ 2173510 w 4682585"/>
              <a:gd name="connsiteY728" fmla="*/ 944784 h 2174272"/>
              <a:gd name="connsiteX729" fmla="*/ 2173510 w 4682585"/>
              <a:gd name="connsiteY729" fmla="*/ 1091374 h 2174272"/>
              <a:gd name="connsiteX730" fmla="*/ 2331339 w 4682585"/>
              <a:gd name="connsiteY730" fmla="*/ 1091374 h 2174272"/>
              <a:gd name="connsiteX731" fmla="*/ 2331339 w 4682585"/>
              <a:gd name="connsiteY731" fmla="*/ 944784 h 2174272"/>
              <a:gd name="connsiteX732" fmla="*/ 2006251 w 4682585"/>
              <a:gd name="connsiteY732" fmla="*/ 944784 h 2174272"/>
              <a:gd name="connsiteX733" fmla="*/ 2006251 w 4682585"/>
              <a:gd name="connsiteY733" fmla="*/ 1091374 h 2174272"/>
              <a:gd name="connsiteX734" fmla="*/ 2163985 w 4682585"/>
              <a:gd name="connsiteY734" fmla="*/ 1091374 h 2174272"/>
              <a:gd name="connsiteX735" fmla="*/ 2163985 w 4682585"/>
              <a:gd name="connsiteY735" fmla="*/ 944784 h 2174272"/>
              <a:gd name="connsiteX736" fmla="*/ 1838992 w 4682585"/>
              <a:gd name="connsiteY736" fmla="*/ 944784 h 2174272"/>
              <a:gd name="connsiteX737" fmla="*/ 1838992 w 4682585"/>
              <a:gd name="connsiteY737" fmla="*/ 1091374 h 2174272"/>
              <a:gd name="connsiteX738" fmla="*/ 1996726 w 4682585"/>
              <a:gd name="connsiteY738" fmla="*/ 1091374 h 2174272"/>
              <a:gd name="connsiteX739" fmla="*/ 1996726 w 4682585"/>
              <a:gd name="connsiteY739" fmla="*/ 944784 h 2174272"/>
              <a:gd name="connsiteX740" fmla="*/ 1671733 w 4682585"/>
              <a:gd name="connsiteY740" fmla="*/ 944784 h 2174272"/>
              <a:gd name="connsiteX741" fmla="*/ 1671733 w 4682585"/>
              <a:gd name="connsiteY741" fmla="*/ 1091374 h 2174272"/>
              <a:gd name="connsiteX742" fmla="*/ 1829467 w 4682585"/>
              <a:gd name="connsiteY742" fmla="*/ 1091374 h 2174272"/>
              <a:gd name="connsiteX743" fmla="*/ 1829467 w 4682585"/>
              <a:gd name="connsiteY743" fmla="*/ 944784 h 2174272"/>
              <a:gd name="connsiteX744" fmla="*/ 1504474 w 4682585"/>
              <a:gd name="connsiteY744" fmla="*/ 944784 h 2174272"/>
              <a:gd name="connsiteX745" fmla="*/ 1504474 w 4682585"/>
              <a:gd name="connsiteY745" fmla="*/ 1091374 h 2174272"/>
              <a:gd name="connsiteX746" fmla="*/ 1662208 w 4682585"/>
              <a:gd name="connsiteY746" fmla="*/ 1091374 h 2174272"/>
              <a:gd name="connsiteX747" fmla="*/ 1662208 w 4682585"/>
              <a:gd name="connsiteY747" fmla="*/ 944784 h 2174272"/>
              <a:gd name="connsiteX748" fmla="*/ 1337215 w 4682585"/>
              <a:gd name="connsiteY748" fmla="*/ 944784 h 2174272"/>
              <a:gd name="connsiteX749" fmla="*/ 1337215 w 4682585"/>
              <a:gd name="connsiteY749" fmla="*/ 1091374 h 2174272"/>
              <a:gd name="connsiteX750" fmla="*/ 1494949 w 4682585"/>
              <a:gd name="connsiteY750" fmla="*/ 1091374 h 2174272"/>
              <a:gd name="connsiteX751" fmla="*/ 1494949 w 4682585"/>
              <a:gd name="connsiteY751" fmla="*/ 944784 h 2174272"/>
              <a:gd name="connsiteX752" fmla="*/ 1169956 w 4682585"/>
              <a:gd name="connsiteY752" fmla="*/ 944784 h 2174272"/>
              <a:gd name="connsiteX753" fmla="*/ 1169956 w 4682585"/>
              <a:gd name="connsiteY753" fmla="*/ 1091374 h 2174272"/>
              <a:gd name="connsiteX754" fmla="*/ 1327690 w 4682585"/>
              <a:gd name="connsiteY754" fmla="*/ 1091374 h 2174272"/>
              <a:gd name="connsiteX755" fmla="*/ 1327690 w 4682585"/>
              <a:gd name="connsiteY755" fmla="*/ 944784 h 2174272"/>
              <a:gd name="connsiteX756" fmla="*/ 1002697 w 4682585"/>
              <a:gd name="connsiteY756" fmla="*/ 944784 h 2174272"/>
              <a:gd name="connsiteX757" fmla="*/ 1002697 w 4682585"/>
              <a:gd name="connsiteY757" fmla="*/ 1091374 h 2174272"/>
              <a:gd name="connsiteX758" fmla="*/ 1160431 w 4682585"/>
              <a:gd name="connsiteY758" fmla="*/ 1091374 h 2174272"/>
              <a:gd name="connsiteX759" fmla="*/ 1160431 w 4682585"/>
              <a:gd name="connsiteY759" fmla="*/ 944784 h 2174272"/>
              <a:gd name="connsiteX760" fmla="*/ 835438 w 4682585"/>
              <a:gd name="connsiteY760" fmla="*/ 944784 h 2174272"/>
              <a:gd name="connsiteX761" fmla="*/ 835438 w 4682585"/>
              <a:gd name="connsiteY761" fmla="*/ 1091374 h 2174272"/>
              <a:gd name="connsiteX762" fmla="*/ 993172 w 4682585"/>
              <a:gd name="connsiteY762" fmla="*/ 1091374 h 2174272"/>
              <a:gd name="connsiteX763" fmla="*/ 993172 w 4682585"/>
              <a:gd name="connsiteY763" fmla="*/ 944784 h 2174272"/>
              <a:gd name="connsiteX764" fmla="*/ 668179 w 4682585"/>
              <a:gd name="connsiteY764" fmla="*/ 944784 h 2174272"/>
              <a:gd name="connsiteX765" fmla="*/ 668179 w 4682585"/>
              <a:gd name="connsiteY765" fmla="*/ 1091374 h 2174272"/>
              <a:gd name="connsiteX766" fmla="*/ 825913 w 4682585"/>
              <a:gd name="connsiteY766" fmla="*/ 1091374 h 2174272"/>
              <a:gd name="connsiteX767" fmla="*/ 825913 w 4682585"/>
              <a:gd name="connsiteY767" fmla="*/ 944784 h 2174272"/>
              <a:gd name="connsiteX768" fmla="*/ 500920 w 4682585"/>
              <a:gd name="connsiteY768" fmla="*/ 944784 h 2174272"/>
              <a:gd name="connsiteX769" fmla="*/ 500920 w 4682585"/>
              <a:gd name="connsiteY769" fmla="*/ 1091374 h 2174272"/>
              <a:gd name="connsiteX770" fmla="*/ 658654 w 4682585"/>
              <a:gd name="connsiteY770" fmla="*/ 1091374 h 2174272"/>
              <a:gd name="connsiteX771" fmla="*/ 658654 w 4682585"/>
              <a:gd name="connsiteY771" fmla="*/ 944784 h 2174272"/>
              <a:gd name="connsiteX772" fmla="*/ 333566 w 4682585"/>
              <a:gd name="connsiteY772" fmla="*/ 944784 h 2174272"/>
              <a:gd name="connsiteX773" fmla="*/ 333566 w 4682585"/>
              <a:gd name="connsiteY773" fmla="*/ 1091374 h 2174272"/>
              <a:gd name="connsiteX774" fmla="*/ 491395 w 4682585"/>
              <a:gd name="connsiteY774" fmla="*/ 1091374 h 2174272"/>
              <a:gd name="connsiteX775" fmla="*/ 491395 w 4682585"/>
              <a:gd name="connsiteY775" fmla="*/ 944784 h 2174272"/>
              <a:gd name="connsiteX776" fmla="*/ 166307 w 4682585"/>
              <a:gd name="connsiteY776" fmla="*/ 944784 h 2174272"/>
              <a:gd name="connsiteX777" fmla="*/ 166307 w 4682585"/>
              <a:gd name="connsiteY777" fmla="*/ 1091374 h 2174272"/>
              <a:gd name="connsiteX778" fmla="*/ 324041 w 4682585"/>
              <a:gd name="connsiteY778" fmla="*/ 1091374 h 2174272"/>
              <a:gd name="connsiteX779" fmla="*/ 324041 w 4682585"/>
              <a:gd name="connsiteY779" fmla="*/ 944784 h 2174272"/>
              <a:gd name="connsiteX780" fmla="*/ 9525 w 4682585"/>
              <a:gd name="connsiteY780" fmla="*/ 944784 h 2174272"/>
              <a:gd name="connsiteX781" fmla="*/ 9525 w 4682585"/>
              <a:gd name="connsiteY781" fmla="*/ 1091374 h 2174272"/>
              <a:gd name="connsiteX782" fmla="*/ 156782 w 4682585"/>
              <a:gd name="connsiteY782" fmla="*/ 1091374 h 2174272"/>
              <a:gd name="connsiteX783" fmla="*/ 156782 w 4682585"/>
              <a:gd name="connsiteY783" fmla="*/ 944784 h 2174272"/>
              <a:gd name="connsiteX784" fmla="*/ 4515326 w 4682585"/>
              <a:gd name="connsiteY784" fmla="*/ 788670 h 2174272"/>
              <a:gd name="connsiteX785" fmla="*/ 4515326 w 4682585"/>
              <a:gd name="connsiteY785" fmla="*/ 935259 h 2174272"/>
              <a:gd name="connsiteX786" fmla="*/ 4673060 w 4682585"/>
              <a:gd name="connsiteY786" fmla="*/ 935259 h 2174272"/>
              <a:gd name="connsiteX787" fmla="*/ 4673060 w 4682585"/>
              <a:gd name="connsiteY787" fmla="*/ 788670 h 2174272"/>
              <a:gd name="connsiteX788" fmla="*/ 4348068 w 4682585"/>
              <a:gd name="connsiteY788" fmla="*/ 788670 h 2174272"/>
              <a:gd name="connsiteX789" fmla="*/ 4348068 w 4682585"/>
              <a:gd name="connsiteY789" fmla="*/ 935259 h 2174272"/>
              <a:gd name="connsiteX790" fmla="*/ 4505801 w 4682585"/>
              <a:gd name="connsiteY790" fmla="*/ 935259 h 2174272"/>
              <a:gd name="connsiteX791" fmla="*/ 4505801 w 4682585"/>
              <a:gd name="connsiteY791" fmla="*/ 788670 h 2174272"/>
              <a:gd name="connsiteX792" fmla="*/ 4180809 w 4682585"/>
              <a:gd name="connsiteY792" fmla="*/ 788670 h 2174272"/>
              <a:gd name="connsiteX793" fmla="*/ 4180809 w 4682585"/>
              <a:gd name="connsiteY793" fmla="*/ 935259 h 2174272"/>
              <a:gd name="connsiteX794" fmla="*/ 4338543 w 4682585"/>
              <a:gd name="connsiteY794" fmla="*/ 935259 h 2174272"/>
              <a:gd name="connsiteX795" fmla="*/ 4338543 w 4682585"/>
              <a:gd name="connsiteY795" fmla="*/ 788670 h 2174272"/>
              <a:gd name="connsiteX796" fmla="*/ 4013550 w 4682585"/>
              <a:gd name="connsiteY796" fmla="*/ 788670 h 2174272"/>
              <a:gd name="connsiteX797" fmla="*/ 4013550 w 4682585"/>
              <a:gd name="connsiteY797" fmla="*/ 935259 h 2174272"/>
              <a:gd name="connsiteX798" fmla="*/ 4171284 w 4682585"/>
              <a:gd name="connsiteY798" fmla="*/ 935259 h 2174272"/>
              <a:gd name="connsiteX799" fmla="*/ 4171284 w 4682585"/>
              <a:gd name="connsiteY799" fmla="*/ 788670 h 2174272"/>
              <a:gd name="connsiteX800" fmla="*/ 3846291 w 4682585"/>
              <a:gd name="connsiteY800" fmla="*/ 788670 h 2174272"/>
              <a:gd name="connsiteX801" fmla="*/ 3846291 w 4682585"/>
              <a:gd name="connsiteY801" fmla="*/ 935259 h 2174272"/>
              <a:gd name="connsiteX802" fmla="*/ 4004025 w 4682585"/>
              <a:gd name="connsiteY802" fmla="*/ 935259 h 2174272"/>
              <a:gd name="connsiteX803" fmla="*/ 4004025 w 4682585"/>
              <a:gd name="connsiteY803" fmla="*/ 788670 h 2174272"/>
              <a:gd name="connsiteX804" fmla="*/ 3678936 w 4682585"/>
              <a:gd name="connsiteY804" fmla="*/ 788670 h 2174272"/>
              <a:gd name="connsiteX805" fmla="*/ 3678936 w 4682585"/>
              <a:gd name="connsiteY805" fmla="*/ 935259 h 2174272"/>
              <a:gd name="connsiteX806" fmla="*/ 3836766 w 4682585"/>
              <a:gd name="connsiteY806" fmla="*/ 935259 h 2174272"/>
              <a:gd name="connsiteX807" fmla="*/ 3836766 w 4682585"/>
              <a:gd name="connsiteY807" fmla="*/ 788670 h 2174272"/>
              <a:gd name="connsiteX808" fmla="*/ 3511677 w 4682585"/>
              <a:gd name="connsiteY808" fmla="*/ 788670 h 2174272"/>
              <a:gd name="connsiteX809" fmla="*/ 3511677 w 4682585"/>
              <a:gd name="connsiteY809" fmla="*/ 935259 h 2174272"/>
              <a:gd name="connsiteX810" fmla="*/ 3669411 w 4682585"/>
              <a:gd name="connsiteY810" fmla="*/ 935259 h 2174272"/>
              <a:gd name="connsiteX811" fmla="*/ 3669411 w 4682585"/>
              <a:gd name="connsiteY811" fmla="*/ 788670 h 2174272"/>
              <a:gd name="connsiteX812" fmla="*/ 3344418 w 4682585"/>
              <a:gd name="connsiteY812" fmla="*/ 788670 h 2174272"/>
              <a:gd name="connsiteX813" fmla="*/ 3344418 w 4682585"/>
              <a:gd name="connsiteY813" fmla="*/ 935259 h 2174272"/>
              <a:gd name="connsiteX814" fmla="*/ 3502152 w 4682585"/>
              <a:gd name="connsiteY814" fmla="*/ 935259 h 2174272"/>
              <a:gd name="connsiteX815" fmla="*/ 3502152 w 4682585"/>
              <a:gd name="connsiteY815" fmla="*/ 788670 h 2174272"/>
              <a:gd name="connsiteX816" fmla="*/ 3177159 w 4682585"/>
              <a:gd name="connsiteY816" fmla="*/ 788670 h 2174272"/>
              <a:gd name="connsiteX817" fmla="*/ 3177159 w 4682585"/>
              <a:gd name="connsiteY817" fmla="*/ 935259 h 2174272"/>
              <a:gd name="connsiteX818" fmla="*/ 3334893 w 4682585"/>
              <a:gd name="connsiteY818" fmla="*/ 935259 h 2174272"/>
              <a:gd name="connsiteX819" fmla="*/ 3334893 w 4682585"/>
              <a:gd name="connsiteY819" fmla="*/ 788670 h 2174272"/>
              <a:gd name="connsiteX820" fmla="*/ 3009900 w 4682585"/>
              <a:gd name="connsiteY820" fmla="*/ 788670 h 2174272"/>
              <a:gd name="connsiteX821" fmla="*/ 3009900 w 4682585"/>
              <a:gd name="connsiteY821" fmla="*/ 935259 h 2174272"/>
              <a:gd name="connsiteX822" fmla="*/ 3167634 w 4682585"/>
              <a:gd name="connsiteY822" fmla="*/ 935259 h 2174272"/>
              <a:gd name="connsiteX823" fmla="*/ 3167634 w 4682585"/>
              <a:gd name="connsiteY823" fmla="*/ 788670 h 2174272"/>
              <a:gd name="connsiteX824" fmla="*/ 2842641 w 4682585"/>
              <a:gd name="connsiteY824" fmla="*/ 788670 h 2174272"/>
              <a:gd name="connsiteX825" fmla="*/ 2842641 w 4682585"/>
              <a:gd name="connsiteY825" fmla="*/ 935259 h 2174272"/>
              <a:gd name="connsiteX826" fmla="*/ 3000375 w 4682585"/>
              <a:gd name="connsiteY826" fmla="*/ 935259 h 2174272"/>
              <a:gd name="connsiteX827" fmla="*/ 3000375 w 4682585"/>
              <a:gd name="connsiteY827" fmla="*/ 788670 h 2174272"/>
              <a:gd name="connsiteX828" fmla="*/ 2675382 w 4682585"/>
              <a:gd name="connsiteY828" fmla="*/ 788670 h 2174272"/>
              <a:gd name="connsiteX829" fmla="*/ 2675382 w 4682585"/>
              <a:gd name="connsiteY829" fmla="*/ 935259 h 2174272"/>
              <a:gd name="connsiteX830" fmla="*/ 2833116 w 4682585"/>
              <a:gd name="connsiteY830" fmla="*/ 935259 h 2174272"/>
              <a:gd name="connsiteX831" fmla="*/ 2833116 w 4682585"/>
              <a:gd name="connsiteY831" fmla="*/ 788670 h 2174272"/>
              <a:gd name="connsiteX832" fmla="*/ 2508123 w 4682585"/>
              <a:gd name="connsiteY832" fmla="*/ 788670 h 2174272"/>
              <a:gd name="connsiteX833" fmla="*/ 2508123 w 4682585"/>
              <a:gd name="connsiteY833" fmla="*/ 935259 h 2174272"/>
              <a:gd name="connsiteX834" fmla="*/ 2665857 w 4682585"/>
              <a:gd name="connsiteY834" fmla="*/ 935259 h 2174272"/>
              <a:gd name="connsiteX835" fmla="*/ 2665857 w 4682585"/>
              <a:gd name="connsiteY835" fmla="*/ 788670 h 2174272"/>
              <a:gd name="connsiteX836" fmla="*/ 2340864 w 4682585"/>
              <a:gd name="connsiteY836" fmla="*/ 788670 h 2174272"/>
              <a:gd name="connsiteX837" fmla="*/ 2340864 w 4682585"/>
              <a:gd name="connsiteY837" fmla="*/ 935259 h 2174272"/>
              <a:gd name="connsiteX838" fmla="*/ 2498598 w 4682585"/>
              <a:gd name="connsiteY838" fmla="*/ 935259 h 2174272"/>
              <a:gd name="connsiteX839" fmla="*/ 2498598 w 4682585"/>
              <a:gd name="connsiteY839" fmla="*/ 788670 h 2174272"/>
              <a:gd name="connsiteX840" fmla="*/ 2173510 w 4682585"/>
              <a:gd name="connsiteY840" fmla="*/ 788670 h 2174272"/>
              <a:gd name="connsiteX841" fmla="*/ 2173510 w 4682585"/>
              <a:gd name="connsiteY841" fmla="*/ 935259 h 2174272"/>
              <a:gd name="connsiteX842" fmla="*/ 2331339 w 4682585"/>
              <a:gd name="connsiteY842" fmla="*/ 935259 h 2174272"/>
              <a:gd name="connsiteX843" fmla="*/ 2331339 w 4682585"/>
              <a:gd name="connsiteY843" fmla="*/ 788670 h 2174272"/>
              <a:gd name="connsiteX844" fmla="*/ 2006251 w 4682585"/>
              <a:gd name="connsiteY844" fmla="*/ 788670 h 2174272"/>
              <a:gd name="connsiteX845" fmla="*/ 2006251 w 4682585"/>
              <a:gd name="connsiteY845" fmla="*/ 935259 h 2174272"/>
              <a:gd name="connsiteX846" fmla="*/ 2163985 w 4682585"/>
              <a:gd name="connsiteY846" fmla="*/ 935259 h 2174272"/>
              <a:gd name="connsiteX847" fmla="*/ 2163985 w 4682585"/>
              <a:gd name="connsiteY847" fmla="*/ 788670 h 2174272"/>
              <a:gd name="connsiteX848" fmla="*/ 1838992 w 4682585"/>
              <a:gd name="connsiteY848" fmla="*/ 788670 h 2174272"/>
              <a:gd name="connsiteX849" fmla="*/ 1838992 w 4682585"/>
              <a:gd name="connsiteY849" fmla="*/ 935259 h 2174272"/>
              <a:gd name="connsiteX850" fmla="*/ 1996726 w 4682585"/>
              <a:gd name="connsiteY850" fmla="*/ 935259 h 2174272"/>
              <a:gd name="connsiteX851" fmla="*/ 1996726 w 4682585"/>
              <a:gd name="connsiteY851" fmla="*/ 788670 h 2174272"/>
              <a:gd name="connsiteX852" fmla="*/ 1671733 w 4682585"/>
              <a:gd name="connsiteY852" fmla="*/ 788670 h 2174272"/>
              <a:gd name="connsiteX853" fmla="*/ 1671733 w 4682585"/>
              <a:gd name="connsiteY853" fmla="*/ 935259 h 2174272"/>
              <a:gd name="connsiteX854" fmla="*/ 1829467 w 4682585"/>
              <a:gd name="connsiteY854" fmla="*/ 935259 h 2174272"/>
              <a:gd name="connsiteX855" fmla="*/ 1829467 w 4682585"/>
              <a:gd name="connsiteY855" fmla="*/ 788670 h 2174272"/>
              <a:gd name="connsiteX856" fmla="*/ 1504474 w 4682585"/>
              <a:gd name="connsiteY856" fmla="*/ 788670 h 2174272"/>
              <a:gd name="connsiteX857" fmla="*/ 1504474 w 4682585"/>
              <a:gd name="connsiteY857" fmla="*/ 935259 h 2174272"/>
              <a:gd name="connsiteX858" fmla="*/ 1662208 w 4682585"/>
              <a:gd name="connsiteY858" fmla="*/ 935259 h 2174272"/>
              <a:gd name="connsiteX859" fmla="*/ 1662208 w 4682585"/>
              <a:gd name="connsiteY859" fmla="*/ 788670 h 2174272"/>
              <a:gd name="connsiteX860" fmla="*/ 1337215 w 4682585"/>
              <a:gd name="connsiteY860" fmla="*/ 788670 h 2174272"/>
              <a:gd name="connsiteX861" fmla="*/ 1337215 w 4682585"/>
              <a:gd name="connsiteY861" fmla="*/ 935259 h 2174272"/>
              <a:gd name="connsiteX862" fmla="*/ 1494949 w 4682585"/>
              <a:gd name="connsiteY862" fmla="*/ 935259 h 2174272"/>
              <a:gd name="connsiteX863" fmla="*/ 1494949 w 4682585"/>
              <a:gd name="connsiteY863" fmla="*/ 788670 h 2174272"/>
              <a:gd name="connsiteX864" fmla="*/ 1169956 w 4682585"/>
              <a:gd name="connsiteY864" fmla="*/ 788670 h 2174272"/>
              <a:gd name="connsiteX865" fmla="*/ 1169956 w 4682585"/>
              <a:gd name="connsiteY865" fmla="*/ 935259 h 2174272"/>
              <a:gd name="connsiteX866" fmla="*/ 1327690 w 4682585"/>
              <a:gd name="connsiteY866" fmla="*/ 935259 h 2174272"/>
              <a:gd name="connsiteX867" fmla="*/ 1327690 w 4682585"/>
              <a:gd name="connsiteY867" fmla="*/ 788670 h 2174272"/>
              <a:gd name="connsiteX868" fmla="*/ 1002697 w 4682585"/>
              <a:gd name="connsiteY868" fmla="*/ 788670 h 2174272"/>
              <a:gd name="connsiteX869" fmla="*/ 1002697 w 4682585"/>
              <a:gd name="connsiteY869" fmla="*/ 935259 h 2174272"/>
              <a:gd name="connsiteX870" fmla="*/ 1160431 w 4682585"/>
              <a:gd name="connsiteY870" fmla="*/ 935259 h 2174272"/>
              <a:gd name="connsiteX871" fmla="*/ 1160431 w 4682585"/>
              <a:gd name="connsiteY871" fmla="*/ 788670 h 2174272"/>
              <a:gd name="connsiteX872" fmla="*/ 835438 w 4682585"/>
              <a:gd name="connsiteY872" fmla="*/ 788670 h 2174272"/>
              <a:gd name="connsiteX873" fmla="*/ 835438 w 4682585"/>
              <a:gd name="connsiteY873" fmla="*/ 935259 h 2174272"/>
              <a:gd name="connsiteX874" fmla="*/ 993172 w 4682585"/>
              <a:gd name="connsiteY874" fmla="*/ 935259 h 2174272"/>
              <a:gd name="connsiteX875" fmla="*/ 993172 w 4682585"/>
              <a:gd name="connsiteY875" fmla="*/ 788670 h 2174272"/>
              <a:gd name="connsiteX876" fmla="*/ 668179 w 4682585"/>
              <a:gd name="connsiteY876" fmla="*/ 788670 h 2174272"/>
              <a:gd name="connsiteX877" fmla="*/ 668179 w 4682585"/>
              <a:gd name="connsiteY877" fmla="*/ 935259 h 2174272"/>
              <a:gd name="connsiteX878" fmla="*/ 825913 w 4682585"/>
              <a:gd name="connsiteY878" fmla="*/ 935259 h 2174272"/>
              <a:gd name="connsiteX879" fmla="*/ 825913 w 4682585"/>
              <a:gd name="connsiteY879" fmla="*/ 788670 h 2174272"/>
              <a:gd name="connsiteX880" fmla="*/ 500920 w 4682585"/>
              <a:gd name="connsiteY880" fmla="*/ 788670 h 2174272"/>
              <a:gd name="connsiteX881" fmla="*/ 500920 w 4682585"/>
              <a:gd name="connsiteY881" fmla="*/ 935259 h 2174272"/>
              <a:gd name="connsiteX882" fmla="*/ 658654 w 4682585"/>
              <a:gd name="connsiteY882" fmla="*/ 935259 h 2174272"/>
              <a:gd name="connsiteX883" fmla="*/ 658654 w 4682585"/>
              <a:gd name="connsiteY883" fmla="*/ 788670 h 2174272"/>
              <a:gd name="connsiteX884" fmla="*/ 333566 w 4682585"/>
              <a:gd name="connsiteY884" fmla="*/ 788670 h 2174272"/>
              <a:gd name="connsiteX885" fmla="*/ 333566 w 4682585"/>
              <a:gd name="connsiteY885" fmla="*/ 935259 h 2174272"/>
              <a:gd name="connsiteX886" fmla="*/ 491395 w 4682585"/>
              <a:gd name="connsiteY886" fmla="*/ 935259 h 2174272"/>
              <a:gd name="connsiteX887" fmla="*/ 491395 w 4682585"/>
              <a:gd name="connsiteY887" fmla="*/ 788670 h 2174272"/>
              <a:gd name="connsiteX888" fmla="*/ 166307 w 4682585"/>
              <a:gd name="connsiteY888" fmla="*/ 788670 h 2174272"/>
              <a:gd name="connsiteX889" fmla="*/ 166307 w 4682585"/>
              <a:gd name="connsiteY889" fmla="*/ 935259 h 2174272"/>
              <a:gd name="connsiteX890" fmla="*/ 324041 w 4682585"/>
              <a:gd name="connsiteY890" fmla="*/ 935259 h 2174272"/>
              <a:gd name="connsiteX891" fmla="*/ 324041 w 4682585"/>
              <a:gd name="connsiteY891" fmla="*/ 788670 h 2174272"/>
              <a:gd name="connsiteX892" fmla="*/ 9525 w 4682585"/>
              <a:gd name="connsiteY892" fmla="*/ 788670 h 2174272"/>
              <a:gd name="connsiteX893" fmla="*/ 9525 w 4682585"/>
              <a:gd name="connsiteY893" fmla="*/ 935259 h 2174272"/>
              <a:gd name="connsiteX894" fmla="*/ 156782 w 4682585"/>
              <a:gd name="connsiteY894" fmla="*/ 935259 h 2174272"/>
              <a:gd name="connsiteX895" fmla="*/ 156782 w 4682585"/>
              <a:gd name="connsiteY895" fmla="*/ 788670 h 2174272"/>
              <a:gd name="connsiteX896" fmla="*/ 4515326 w 4682585"/>
              <a:gd name="connsiteY896" fmla="*/ 632555 h 2174272"/>
              <a:gd name="connsiteX897" fmla="*/ 4515326 w 4682585"/>
              <a:gd name="connsiteY897" fmla="*/ 779145 h 2174272"/>
              <a:gd name="connsiteX898" fmla="*/ 4673060 w 4682585"/>
              <a:gd name="connsiteY898" fmla="*/ 779145 h 2174272"/>
              <a:gd name="connsiteX899" fmla="*/ 4673060 w 4682585"/>
              <a:gd name="connsiteY899" fmla="*/ 632555 h 2174272"/>
              <a:gd name="connsiteX900" fmla="*/ 4348068 w 4682585"/>
              <a:gd name="connsiteY900" fmla="*/ 632555 h 2174272"/>
              <a:gd name="connsiteX901" fmla="*/ 4348068 w 4682585"/>
              <a:gd name="connsiteY901" fmla="*/ 779145 h 2174272"/>
              <a:gd name="connsiteX902" fmla="*/ 4505801 w 4682585"/>
              <a:gd name="connsiteY902" fmla="*/ 779145 h 2174272"/>
              <a:gd name="connsiteX903" fmla="*/ 4505801 w 4682585"/>
              <a:gd name="connsiteY903" fmla="*/ 632555 h 2174272"/>
              <a:gd name="connsiteX904" fmla="*/ 4180809 w 4682585"/>
              <a:gd name="connsiteY904" fmla="*/ 632555 h 2174272"/>
              <a:gd name="connsiteX905" fmla="*/ 4180809 w 4682585"/>
              <a:gd name="connsiteY905" fmla="*/ 779145 h 2174272"/>
              <a:gd name="connsiteX906" fmla="*/ 4338543 w 4682585"/>
              <a:gd name="connsiteY906" fmla="*/ 779145 h 2174272"/>
              <a:gd name="connsiteX907" fmla="*/ 4338543 w 4682585"/>
              <a:gd name="connsiteY907" fmla="*/ 632555 h 2174272"/>
              <a:gd name="connsiteX908" fmla="*/ 4013550 w 4682585"/>
              <a:gd name="connsiteY908" fmla="*/ 632555 h 2174272"/>
              <a:gd name="connsiteX909" fmla="*/ 4013550 w 4682585"/>
              <a:gd name="connsiteY909" fmla="*/ 779145 h 2174272"/>
              <a:gd name="connsiteX910" fmla="*/ 4171284 w 4682585"/>
              <a:gd name="connsiteY910" fmla="*/ 779145 h 2174272"/>
              <a:gd name="connsiteX911" fmla="*/ 4171284 w 4682585"/>
              <a:gd name="connsiteY911" fmla="*/ 632555 h 2174272"/>
              <a:gd name="connsiteX912" fmla="*/ 3846291 w 4682585"/>
              <a:gd name="connsiteY912" fmla="*/ 632555 h 2174272"/>
              <a:gd name="connsiteX913" fmla="*/ 3846291 w 4682585"/>
              <a:gd name="connsiteY913" fmla="*/ 779145 h 2174272"/>
              <a:gd name="connsiteX914" fmla="*/ 4004025 w 4682585"/>
              <a:gd name="connsiteY914" fmla="*/ 779145 h 2174272"/>
              <a:gd name="connsiteX915" fmla="*/ 4004025 w 4682585"/>
              <a:gd name="connsiteY915" fmla="*/ 632555 h 2174272"/>
              <a:gd name="connsiteX916" fmla="*/ 3678936 w 4682585"/>
              <a:gd name="connsiteY916" fmla="*/ 632555 h 2174272"/>
              <a:gd name="connsiteX917" fmla="*/ 3678936 w 4682585"/>
              <a:gd name="connsiteY917" fmla="*/ 779145 h 2174272"/>
              <a:gd name="connsiteX918" fmla="*/ 3836766 w 4682585"/>
              <a:gd name="connsiteY918" fmla="*/ 779145 h 2174272"/>
              <a:gd name="connsiteX919" fmla="*/ 3836766 w 4682585"/>
              <a:gd name="connsiteY919" fmla="*/ 632555 h 2174272"/>
              <a:gd name="connsiteX920" fmla="*/ 3511677 w 4682585"/>
              <a:gd name="connsiteY920" fmla="*/ 632555 h 2174272"/>
              <a:gd name="connsiteX921" fmla="*/ 3511677 w 4682585"/>
              <a:gd name="connsiteY921" fmla="*/ 779145 h 2174272"/>
              <a:gd name="connsiteX922" fmla="*/ 3669411 w 4682585"/>
              <a:gd name="connsiteY922" fmla="*/ 779145 h 2174272"/>
              <a:gd name="connsiteX923" fmla="*/ 3669411 w 4682585"/>
              <a:gd name="connsiteY923" fmla="*/ 632555 h 2174272"/>
              <a:gd name="connsiteX924" fmla="*/ 3344418 w 4682585"/>
              <a:gd name="connsiteY924" fmla="*/ 632555 h 2174272"/>
              <a:gd name="connsiteX925" fmla="*/ 3344418 w 4682585"/>
              <a:gd name="connsiteY925" fmla="*/ 779145 h 2174272"/>
              <a:gd name="connsiteX926" fmla="*/ 3502152 w 4682585"/>
              <a:gd name="connsiteY926" fmla="*/ 779145 h 2174272"/>
              <a:gd name="connsiteX927" fmla="*/ 3502152 w 4682585"/>
              <a:gd name="connsiteY927" fmla="*/ 632555 h 2174272"/>
              <a:gd name="connsiteX928" fmla="*/ 3177159 w 4682585"/>
              <a:gd name="connsiteY928" fmla="*/ 632555 h 2174272"/>
              <a:gd name="connsiteX929" fmla="*/ 3177159 w 4682585"/>
              <a:gd name="connsiteY929" fmla="*/ 779145 h 2174272"/>
              <a:gd name="connsiteX930" fmla="*/ 3334893 w 4682585"/>
              <a:gd name="connsiteY930" fmla="*/ 779145 h 2174272"/>
              <a:gd name="connsiteX931" fmla="*/ 3334893 w 4682585"/>
              <a:gd name="connsiteY931" fmla="*/ 632555 h 2174272"/>
              <a:gd name="connsiteX932" fmla="*/ 3009900 w 4682585"/>
              <a:gd name="connsiteY932" fmla="*/ 632555 h 2174272"/>
              <a:gd name="connsiteX933" fmla="*/ 3009900 w 4682585"/>
              <a:gd name="connsiteY933" fmla="*/ 779145 h 2174272"/>
              <a:gd name="connsiteX934" fmla="*/ 3167634 w 4682585"/>
              <a:gd name="connsiteY934" fmla="*/ 779145 h 2174272"/>
              <a:gd name="connsiteX935" fmla="*/ 3167634 w 4682585"/>
              <a:gd name="connsiteY935" fmla="*/ 632555 h 2174272"/>
              <a:gd name="connsiteX936" fmla="*/ 2842641 w 4682585"/>
              <a:gd name="connsiteY936" fmla="*/ 632555 h 2174272"/>
              <a:gd name="connsiteX937" fmla="*/ 2842641 w 4682585"/>
              <a:gd name="connsiteY937" fmla="*/ 779145 h 2174272"/>
              <a:gd name="connsiteX938" fmla="*/ 3000375 w 4682585"/>
              <a:gd name="connsiteY938" fmla="*/ 779145 h 2174272"/>
              <a:gd name="connsiteX939" fmla="*/ 3000375 w 4682585"/>
              <a:gd name="connsiteY939" fmla="*/ 632555 h 2174272"/>
              <a:gd name="connsiteX940" fmla="*/ 2675382 w 4682585"/>
              <a:gd name="connsiteY940" fmla="*/ 632555 h 2174272"/>
              <a:gd name="connsiteX941" fmla="*/ 2675382 w 4682585"/>
              <a:gd name="connsiteY941" fmla="*/ 779145 h 2174272"/>
              <a:gd name="connsiteX942" fmla="*/ 2833116 w 4682585"/>
              <a:gd name="connsiteY942" fmla="*/ 779145 h 2174272"/>
              <a:gd name="connsiteX943" fmla="*/ 2833116 w 4682585"/>
              <a:gd name="connsiteY943" fmla="*/ 632555 h 2174272"/>
              <a:gd name="connsiteX944" fmla="*/ 2508123 w 4682585"/>
              <a:gd name="connsiteY944" fmla="*/ 632555 h 2174272"/>
              <a:gd name="connsiteX945" fmla="*/ 2508123 w 4682585"/>
              <a:gd name="connsiteY945" fmla="*/ 779145 h 2174272"/>
              <a:gd name="connsiteX946" fmla="*/ 2665857 w 4682585"/>
              <a:gd name="connsiteY946" fmla="*/ 779145 h 2174272"/>
              <a:gd name="connsiteX947" fmla="*/ 2665857 w 4682585"/>
              <a:gd name="connsiteY947" fmla="*/ 632555 h 2174272"/>
              <a:gd name="connsiteX948" fmla="*/ 2340864 w 4682585"/>
              <a:gd name="connsiteY948" fmla="*/ 632555 h 2174272"/>
              <a:gd name="connsiteX949" fmla="*/ 2340864 w 4682585"/>
              <a:gd name="connsiteY949" fmla="*/ 779145 h 2174272"/>
              <a:gd name="connsiteX950" fmla="*/ 2498598 w 4682585"/>
              <a:gd name="connsiteY950" fmla="*/ 779145 h 2174272"/>
              <a:gd name="connsiteX951" fmla="*/ 2498598 w 4682585"/>
              <a:gd name="connsiteY951" fmla="*/ 632555 h 2174272"/>
              <a:gd name="connsiteX952" fmla="*/ 2173510 w 4682585"/>
              <a:gd name="connsiteY952" fmla="*/ 632555 h 2174272"/>
              <a:gd name="connsiteX953" fmla="*/ 2173510 w 4682585"/>
              <a:gd name="connsiteY953" fmla="*/ 779145 h 2174272"/>
              <a:gd name="connsiteX954" fmla="*/ 2331339 w 4682585"/>
              <a:gd name="connsiteY954" fmla="*/ 779145 h 2174272"/>
              <a:gd name="connsiteX955" fmla="*/ 2331339 w 4682585"/>
              <a:gd name="connsiteY955" fmla="*/ 632555 h 2174272"/>
              <a:gd name="connsiteX956" fmla="*/ 2006251 w 4682585"/>
              <a:gd name="connsiteY956" fmla="*/ 632555 h 2174272"/>
              <a:gd name="connsiteX957" fmla="*/ 2006251 w 4682585"/>
              <a:gd name="connsiteY957" fmla="*/ 779145 h 2174272"/>
              <a:gd name="connsiteX958" fmla="*/ 2163985 w 4682585"/>
              <a:gd name="connsiteY958" fmla="*/ 779145 h 2174272"/>
              <a:gd name="connsiteX959" fmla="*/ 2163985 w 4682585"/>
              <a:gd name="connsiteY959" fmla="*/ 632555 h 2174272"/>
              <a:gd name="connsiteX960" fmla="*/ 1838992 w 4682585"/>
              <a:gd name="connsiteY960" fmla="*/ 632555 h 2174272"/>
              <a:gd name="connsiteX961" fmla="*/ 1838992 w 4682585"/>
              <a:gd name="connsiteY961" fmla="*/ 779145 h 2174272"/>
              <a:gd name="connsiteX962" fmla="*/ 1996726 w 4682585"/>
              <a:gd name="connsiteY962" fmla="*/ 779145 h 2174272"/>
              <a:gd name="connsiteX963" fmla="*/ 1996726 w 4682585"/>
              <a:gd name="connsiteY963" fmla="*/ 632555 h 2174272"/>
              <a:gd name="connsiteX964" fmla="*/ 1671733 w 4682585"/>
              <a:gd name="connsiteY964" fmla="*/ 632555 h 2174272"/>
              <a:gd name="connsiteX965" fmla="*/ 1671733 w 4682585"/>
              <a:gd name="connsiteY965" fmla="*/ 779145 h 2174272"/>
              <a:gd name="connsiteX966" fmla="*/ 1829467 w 4682585"/>
              <a:gd name="connsiteY966" fmla="*/ 779145 h 2174272"/>
              <a:gd name="connsiteX967" fmla="*/ 1829467 w 4682585"/>
              <a:gd name="connsiteY967" fmla="*/ 632555 h 2174272"/>
              <a:gd name="connsiteX968" fmla="*/ 1504474 w 4682585"/>
              <a:gd name="connsiteY968" fmla="*/ 632555 h 2174272"/>
              <a:gd name="connsiteX969" fmla="*/ 1504474 w 4682585"/>
              <a:gd name="connsiteY969" fmla="*/ 779145 h 2174272"/>
              <a:gd name="connsiteX970" fmla="*/ 1662208 w 4682585"/>
              <a:gd name="connsiteY970" fmla="*/ 779145 h 2174272"/>
              <a:gd name="connsiteX971" fmla="*/ 1662208 w 4682585"/>
              <a:gd name="connsiteY971" fmla="*/ 632555 h 2174272"/>
              <a:gd name="connsiteX972" fmla="*/ 1337215 w 4682585"/>
              <a:gd name="connsiteY972" fmla="*/ 632555 h 2174272"/>
              <a:gd name="connsiteX973" fmla="*/ 1337215 w 4682585"/>
              <a:gd name="connsiteY973" fmla="*/ 779145 h 2174272"/>
              <a:gd name="connsiteX974" fmla="*/ 1494949 w 4682585"/>
              <a:gd name="connsiteY974" fmla="*/ 779145 h 2174272"/>
              <a:gd name="connsiteX975" fmla="*/ 1494949 w 4682585"/>
              <a:gd name="connsiteY975" fmla="*/ 632555 h 2174272"/>
              <a:gd name="connsiteX976" fmla="*/ 1169956 w 4682585"/>
              <a:gd name="connsiteY976" fmla="*/ 632555 h 2174272"/>
              <a:gd name="connsiteX977" fmla="*/ 1169956 w 4682585"/>
              <a:gd name="connsiteY977" fmla="*/ 779145 h 2174272"/>
              <a:gd name="connsiteX978" fmla="*/ 1327690 w 4682585"/>
              <a:gd name="connsiteY978" fmla="*/ 779145 h 2174272"/>
              <a:gd name="connsiteX979" fmla="*/ 1327690 w 4682585"/>
              <a:gd name="connsiteY979" fmla="*/ 632555 h 2174272"/>
              <a:gd name="connsiteX980" fmla="*/ 1002697 w 4682585"/>
              <a:gd name="connsiteY980" fmla="*/ 632555 h 2174272"/>
              <a:gd name="connsiteX981" fmla="*/ 1002697 w 4682585"/>
              <a:gd name="connsiteY981" fmla="*/ 779145 h 2174272"/>
              <a:gd name="connsiteX982" fmla="*/ 1160431 w 4682585"/>
              <a:gd name="connsiteY982" fmla="*/ 779145 h 2174272"/>
              <a:gd name="connsiteX983" fmla="*/ 1160431 w 4682585"/>
              <a:gd name="connsiteY983" fmla="*/ 632555 h 2174272"/>
              <a:gd name="connsiteX984" fmla="*/ 835438 w 4682585"/>
              <a:gd name="connsiteY984" fmla="*/ 632555 h 2174272"/>
              <a:gd name="connsiteX985" fmla="*/ 835438 w 4682585"/>
              <a:gd name="connsiteY985" fmla="*/ 779145 h 2174272"/>
              <a:gd name="connsiteX986" fmla="*/ 993172 w 4682585"/>
              <a:gd name="connsiteY986" fmla="*/ 779145 h 2174272"/>
              <a:gd name="connsiteX987" fmla="*/ 993172 w 4682585"/>
              <a:gd name="connsiteY987" fmla="*/ 632555 h 2174272"/>
              <a:gd name="connsiteX988" fmla="*/ 668179 w 4682585"/>
              <a:gd name="connsiteY988" fmla="*/ 632555 h 2174272"/>
              <a:gd name="connsiteX989" fmla="*/ 668179 w 4682585"/>
              <a:gd name="connsiteY989" fmla="*/ 779145 h 2174272"/>
              <a:gd name="connsiteX990" fmla="*/ 825913 w 4682585"/>
              <a:gd name="connsiteY990" fmla="*/ 779145 h 2174272"/>
              <a:gd name="connsiteX991" fmla="*/ 825913 w 4682585"/>
              <a:gd name="connsiteY991" fmla="*/ 632555 h 2174272"/>
              <a:gd name="connsiteX992" fmla="*/ 500920 w 4682585"/>
              <a:gd name="connsiteY992" fmla="*/ 632555 h 2174272"/>
              <a:gd name="connsiteX993" fmla="*/ 500920 w 4682585"/>
              <a:gd name="connsiteY993" fmla="*/ 779145 h 2174272"/>
              <a:gd name="connsiteX994" fmla="*/ 658654 w 4682585"/>
              <a:gd name="connsiteY994" fmla="*/ 779145 h 2174272"/>
              <a:gd name="connsiteX995" fmla="*/ 658654 w 4682585"/>
              <a:gd name="connsiteY995" fmla="*/ 632555 h 2174272"/>
              <a:gd name="connsiteX996" fmla="*/ 333566 w 4682585"/>
              <a:gd name="connsiteY996" fmla="*/ 632555 h 2174272"/>
              <a:gd name="connsiteX997" fmla="*/ 333566 w 4682585"/>
              <a:gd name="connsiteY997" fmla="*/ 779145 h 2174272"/>
              <a:gd name="connsiteX998" fmla="*/ 491395 w 4682585"/>
              <a:gd name="connsiteY998" fmla="*/ 779145 h 2174272"/>
              <a:gd name="connsiteX999" fmla="*/ 491395 w 4682585"/>
              <a:gd name="connsiteY999" fmla="*/ 632555 h 2174272"/>
              <a:gd name="connsiteX1000" fmla="*/ 166307 w 4682585"/>
              <a:gd name="connsiteY1000" fmla="*/ 632555 h 2174272"/>
              <a:gd name="connsiteX1001" fmla="*/ 166307 w 4682585"/>
              <a:gd name="connsiteY1001" fmla="*/ 779145 h 2174272"/>
              <a:gd name="connsiteX1002" fmla="*/ 324041 w 4682585"/>
              <a:gd name="connsiteY1002" fmla="*/ 779145 h 2174272"/>
              <a:gd name="connsiteX1003" fmla="*/ 324041 w 4682585"/>
              <a:gd name="connsiteY1003" fmla="*/ 632555 h 2174272"/>
              <a:gd name="connsiteX1004" fmla="*/ 9525 w 4682585"/>
              <a:gd name="connsiteY1004" fmla="*/ 632555 h 2174272"/>
              <a:gd name="connsiteX1005" fmla="*/ 9525 w 4682585"/>
              <a:gd name="connsiteY1005" fmla="*/ 779145 h 2174272"/>
              <a:gd name="connsiteX1006" fmla="*/ 156782 w 4682585"/>
              <a:gd name="connsiteY1006" fmla="*/ 779145 h 2174272"/>
              <a:gd name="connsiteX1007" fmla="*/ 156782 w 4682585"/>
              <a:gd name="connsiteY1007" fmla="*/ 632555 h 2174272"/>
              <a:gd name="connsiteX1008" fmla="*/ 4515326 w 4682585"/>
              <a:gd name="connsiteY1008" fmla="*/ 476440 h 2174272"/>
              <a:gd name="connsiteX1009" fmla="*/ 4515326 w 4682585"/>
              <a:gd name="connsiteY1009" fmla="*/ 623030 h 2174272"/>
              <a:gd name="connsiteX1010" fmla="*/ 4673060 w 4682585"/>
              <a:gd name="connsiteY1010" fmla="*/ 623030 h 2174272"/>
              <a:gd name="connsiteX1011" fmla="*/ 4673060 w 4682585"/>
              <a:gd name="connsiteY1011" fmla="*/ 476440 h 2174272"/>
              <a:gd name="connsiteX1012" fmla="*/ 4348068 w 4682585"/>
              <a:gd name="connsiteY1012" fmla="*/ 476440 h 2174272"/>
              <a:gd name="connsiteX1013" fmla="*/ 4348068 w 4682585"/>
              <a:gd name="connsiteY1013" fmla="*/ 623030 h 2174272"/>
              <a:gd name="connsiteX1014" fmla="*/ 4505801 w 4682585"/>
              <a:gd name="connsiteY1014" fmla="*/ 623030 h 2174272"/>
              <a:gd name="connsiteX1015" fmla="*/ 4505801 w 4682585"/>
              <a:gd name="connsiteY1015" fmla="*/ 476440 h 2174272"/>
              <a:gd name="connsiteX1016" fmla="*/ 4180809 w 4682585"/>
              <a:gd name="connsiteY1016" fmla="*/ 476440 h 2174272"/>
              <a:gd name="connsiteX1017" fmla="*/ 4180809 w 4682585"/>
              <a:gd name="connsiteY1017" fmla="*/ 623030 h 2174272"/>
              <a:gd name="connsiteX1018" fmla="*/ 4338543 w 4682585"/>
              <a:gd name="connsiteY1018" fmla="*/ 623030 h 2174272"/>
              <a:gd name="connsiteX1019" fmla="*/ 4338543 w 4682585"/>
              <a:gd name="connsiteY1019" fmla="*/ 476440 h 2174272"/>
              <a:gd name="connsiteX1020" fmla="*/ 4013550 w 4682585"/>
              <a:gd name="connsiteY1020" fmla="*/ 476440 h 2174272"/>
              <a:gd name="connsiteX1021" fmla="*/ 4013550 w 4682585"/>
              <a:gd name="connsiteY1021" fmla="*/ 623030 h 2174272"/>
              <a:gd name="connsiteX1022" fmla="*/ 4171284 w 4682585"/>
              <a:gd name="connsiteY1022" fmla="*/ 623030 h 2174272"/>
              <a:gd name="connsiteX1023" fmla="*/ 4171284 w 4682585"/>
              <a:gd name="connsiteY1023" fmla="*/ 476440 h 2174272"/>
              <a:gd name="connsiteX1024" fmla="*/ 3846291 w 4682585"/>
              <a:gd name="connsiteY1024" fmla="*/ 476440 h 2174272"/>
              <a:gd name="connsiteX1025" fmla="*/ 3846291 w 4682585"/>
              <a:gd name="connsiteY1025" fmla="*/ 623030 h 2174272"/>
              <a:gd name="connsiteX1026" fmla="*/ 4004025 w 4682585"/>
              <a:gd name="connsiteY1026" fmla="*/ 623030 h 2174272"/>
              <a:gd name="connsiteX1027" fmla="*/ 4004025 w 4682585"/>
              <a:gd name="connsiteY1027" fmla="*/ 476440 h 2174272"/>
              <a:gd name="connsiteX1028" fmla="*/ 3678936 w 4682585"/>
              <a:gd name="connsiteY1028" fmla="*/ 476440 h 2174272"/>
              <a:gd name="connsiteX1029" fmla="*/ 3678936 w 4682585"/>
              <a:gd name="connsiteY1029" fmla="*/ 623030 h 2174272"/>
              <a:gd name="connsiteX1030" fmla="*/ 3836766 w 4682585"/>
              <a:gd name="connsiteY1030" fmla="*/ 623030 h 2174272"/>
              <a:gd name="connsiteX1031" fmla="*/ 3836766 w 4682585"/>
              <a:gd name="connsiteY1031" fmla="*/ 476440 h 2174272"/>
              <a:gd name="connsiteX1032" fmla="*/ 3511677 w 4682585"/>
              <a:gd name="connsiteY1032" fmla="*/ 476440 h 2174272"/>
              <a:gd name="connsiteX1033" fmla="*/ 3511677 w 4682585"/>
              <a:gd name="connsiteY1033" fmla="*/ 623030 h 2174272"/>
              <a:gd name="connsiteX1034" fmla="*/ 3669411 w 4682585"/>
              <a:gd name="connsiteY1034" fmla="*/ 623030 h 2174272"/>
              <a:gd name="connsiteX1035" fmla="*/ 3669411 w 4682585"/>
              <a:gd name="connsiteY1035" fmla="*/ 476440 h 2174272"/>
              <a:gd name="connsiteX1036" fmla="*/ 3344418 w 4682585"/>
              <a:gd name="connsiteY1036" fmla="*/ 476440 h 2174272"/>
              <a:gd name="connsiteX1037" fmla="*/ 3344418 w 4682585"/>
              <a:gd name="connsiteY1037" fmla="*/ 623030 h 2174272"/>
              <a:gd name="connsiteX1038" fmla="*/ 3502152 w 4682585"/>
              <a:gd name="connsiteY1038" fmla="*/ 623030 h 2174272"/>
              <a:gd name="connsiteX1039" fmla="*/ 3502152 w 4682585"/>
              <a:gd name="connsiteY1039" fmla="*/ 476440 h 2174272"/>
              <a:gd name="connsiteX1040" fmla="*/ 3177159 w 4682585"/>
              <a:gd name="connsiteY1040" fmla="*/ 476440 h 2174272"/>
              <a:gd name="connsiteX1041" fmla="*/ 3177159 w 4682585"/>
              <a:gd name="connsiteY1041" fmla="*/ 623030 h 2174272"/>
              <a:gd name="connsiteX1042" fmla="*/ 3334893 w 4682585"/>
              <a:gd name="connsiteY1042" fmla="*/ 623030 h 2174272"/>
              <a:gd name="connsiteX1043" fmla="*/ 3334893 w 4682585"/>
              <a:gd name="connsiteY1043" fmla="*/ 476440 h 2174272"/>
              <a:gd name="connsiteX1044" fmla="*/ 3009900 w 4682585"/>
              <a:gd name="connsiteY1044" fmla="*/ 476440 h 2174272"/>
              <a:gd name="connsiteX1045" fmla="*/ 3009900 w 4682585"/>
              <a:gd name="connsiteY1045" fmla="*/ 623030 h 2174272"/>
              <a:gd name="connsiteX1046" fmla="*/ 3167634 w 4682585"/>
              <a:gd name="connsiteY1046" fmla="*/ 623030 h 2174272"/>
              <a:gd name="connsiteX1047" fmla="*/ 3167634 w 4682585"/>
              <a:gd name="connsiteY1047" fmla="*/ 476440 h 2174272"/>
              <a:gd name="connsiteX1048" fmla="*/ 2842641 w 4682585"/>
              <a:gd name="connsiteY1048" fmla="*/ 476440 h 2174272"/>
              <a:gd name="connsiteX1049" fmla="*/ 2842641 w 4682585"/>
              <a:gd name="connsiteY1049" fmla="*/ 623030 h 2174272"/>
              <a:gd name="connsiteX1050" fmla="*/ 3000375 w 4682585"/>
              <a:gd name="connsiteY1050" fmla="*/ 623030 h 2174272"/>
              <a:gd name="connsiteX1051" fmla="*/ 3000375 w 4682585"/>
              <a:gd name="connsiteY1051" fmla="*/ 476440 h 2174272"/>
              <a:gd name="connsiteX1052" fmla="*/ 2675382 w 4682585"/>
              <a:gd name="connsiteY1052" fmla="*/ 476440 h 2174272"/>
              <a:gd name="connsiteX1053" fmla="*/ 2675382 w 4682585"/>
              <a:gd name="connsiteY1053" fmla="*/ 623030 h 2174272"/>
              <a:gd name="connsiteX1054" fmla="*/ 2833116 w 4682585"/>
              <a:gd name="connsiteY1054" fmla="*/ 623030 h 2174272"/>
              <a:gd name="connsiteX1055" fmla="*/ 2833116 w 4682585"/>
              <a:gd name="connsiteY1055" fmla="*/ 476440 h 2174272"/>
              <a:gd name="connsiteX1056" fmla="*/ 2508123 w 4682585"/>
              <a:gd name="connsiteY1056" fmla="*/ 476440 h 2174272"/>
              <a:gd name="connsiteX1057" fmla="*/ 2508123 w 4682585"/>
              <a:gd name="connsiteY1057" fmla="*/ 623030 h 2174272"/>
              <a:gd name="connsiteX1058" fmla="*/ 2665857 w 4682585"/>
              <a:gd name="connsiteY1058" fmla="*/ 623030 h 2174272"/>
              <a:gd name="connsiteX1059" fmla="*/ 2665857 w 4682585"/>
              <a:gd name="connsiteY1059" fmla="*/ 476440 h 2174272"/>
              <a:gd name="connsiteX1060" fmla="*/ 2340864 w 4682585"/>
              <a:gd name="connsiteY1060" fmla="*/ 476440 h 2174272"/>
              <a:gd name="connsiteX1061" fmla="*/ 2340864 w 4682585"/>
              <a:gd name="connsiteY1061" fmla="*/ 623030 h 2174272"/>
              <a:gd name="connsiteX1062" fmla="*/ 2498598 w 4682585"/>
              <a:gd name="connsiteY1062" fmla="*/ 623030 h 2174272"/>
              <a:gd name="connsiteX1063" fmla="*/ 2498598 w 4682585"/>
              <a:gd name="connsiteY1063" fmla="*/ 476440 h 2174272"/>
              <a:gd name="connsiteX1064" fmla="*/ 2173510 w 4682585"/>
              <a:gd name="connsiteY1064" fmla="*/ 476440 h 2174272"/>
              <a:gd name="connsiteX1065" fmla="*/ 2173510 w 4682585"/>
              <a:gd name="connsiteY1065" fmla="*/ 623030 h 2174272"/>
              <a:gd name="connsiteX1066" fmla="*/ 2331339 w 4682585"/>
              <a:gd name="connsiteY1066" fmla="*/ 623030 h 2174272"/>
              <a:gd name="connsiteX1067" fmla="*/ 2331339 w 4682585"/>
              <a:gd name="connsiteY1067" fmla="*/ 476440 h 2174272"/>
              <a:gd name="connsiteX1068" fmla="*/ 2006251 w 4682585"/>
              <a:gd name="connsiteY1068" fmla="*/ 476440 h 2174272"/>
              <a:gd name="connsiteX1069" fmla="*/ 2006251 w 4682585"/>
              <a:gd name="connsiteY1069" fmla="*/ 623030 h 2174272"/>
              <a:gd name="connsiteX1070" fmla="*/ 2163985 w 4682585"/>
              <a:gd name="connsiteY1070" fmla="*/ 623030 h 2174272"/>
              <a:gd name="connsiteX1071" fmla="*/ 2163985 w 4682585"/>
              <a:gd name="connsiteY1071" fmla="*/ 476440 h 2174272"/>
              <a:gd name="connsiteX1072" fmla="*/ 1838992 w 4682585"/>
              <a:gd name="connsiteY1072" fmla="*/ 476440 h 2174272"/>
              <a:gd name="connsiteX1073" fmla="*/ 1838992 w 4682585"/>
              <a:gd name="connsiteY1073" fmla="*/ 623030 h 2174272"/>
              <a:gd name="connsiteX1074" fmla="*/ 1996726 w 4682585"/>
              <a:gd name="connsiteY1074" fmla="*/ 623030 h 2174272"/>
              <a:gd name="connsiteX1075" fmla="*/ 1996726 w 4682585"/>
              <a:gd name="connsiteY1075" fmla="*/ 476440 h 2174272"/>
              <a:gd name="connsiteX1076" fmla="*/ 1671733 w 4682585"/>
              <a:gd name="connsiteY1076" fmla="*/ 476440 h 2174272"/>
              <a:gd name="connsiteX1077" fmla="*/ 1671733 w 4682585"/>
              <a:gd name="connsiteY1077" fmla="*/ 623030 h 2174272"/>
              <a:gd name="connsiteX1078" fmla="*/ 1829467 w 4682585"/>
              <a:gd name="connsiteY1078" fmla="*/ 623030 h 2174272"/>
              <a:gd name="connsiteX1079" fmla="*/ 1829467 w 4682585"/>
              <a:gd name="connsiteY1079" fmla="*/ 476440 h 2174272"/>
              <a:gd name="connsiteX1080" fmla="*/ 1504474 w 4682585"/>
              <a:gd name="connsiteY1080" fmla="*/ 476440 h 2174272"/>
              <a:gd name="connsiteX1081" fmla="*/ 1504474 w 4682585"/>
              <a:gd name="connsiteY1081" fmla="*/ 623030 h 2174272"/>
              <a:gd name="connsiteX1082" fmla="*/ 1662208 w 4682585"/>
              <a:gd name="connsiteY1082" fmla="*/ 623030 h 2174272"/>
              <a:gd name="connsiteX1083" fmla="*/ 1662208 w 4682585"/>
              <a:gd name="connsiteY1083" fmla="*/ 476440 h 2174272"/>
              <a:gd name="connsiteX1084" fmla="*/ 1337215 w 4682585"/>
              <a:gd name="connsiteY1084" fmla="*/ 476440 h 2174272"/>
              <a:gd name="connsiteX1085" fmla="*/ 1337215 w 4682585"/>
              <a:gd name="connsiteY1085" fmla="*/ 623030 h 2174272"/>
              <a:gd name="connsiteX1086" fmla="*/ 1494949 w 4682585"/>
              <a:gd name="connsiteY1086" fmla="*/ 623030 h 2174272"/>
              <a:gd name="connsiteX1087" fmla="*/ 1494949 w 4682585"/>
              <a:gd name="connsiteY1087" fmla="*/ 476440 h 2174272"/>
              <a:gd name="connsiteX1088" fmla="*/ 1169956 w 4682585"/>
              <a:gd name="connsiteY1088" fmla="*/ 476440 h 2174272"/>
              <a:gd name="connsiteX1089" fmla="*/ 1169956 w 4682585"/>
              <a:gd name="connsiteY1089" fmla="*/ 623030 h 2174272"/>
              <a:gd name="connsiteX1090" fmla="*/ 1327690 w 4682585"/>
              <a:gd name="connsiteY1090" fmla="*/ 623030 h 2174272"/>
              <a:gd name="connsiteX1091" fmla="*/ 1327690 w 4682585"/>
              <a:gd name="connsiteY1091" fmla="*/ 476440 h 2174272"/>
              <a:gd name="connsiteX1092" fmla="*/ 1002697 w 4682585"/>
              <a:gd name="connsiteY1092" fmla="*/ 476440 h 2174272"/>
              <a:gd name="connsiteX1093" fmla="*/ 1002697 w 4682585"/>
              <a:gd name="connsiteY1093" fmla="*/ 623030 h 2174272"/>
              <a:gd name="connsiteX1094" fmla="*/ 1160431 w 4682585"/>
              <a:gd name="connsiteY1094" fmla="*/ 623030 h 2174272"/>
              <a:gd name="connsiteX1095" fmla="*/ 1160431 w 4682585"/>
              <a:gd name="connsiteY1095" fmla="*/ 476440 h 2174272"/>
              <a:gd name="connsiteX1096" fmla="*/ 835438 w 4682585"/>
              <a:gd name="connsiteY1096" fmla="*/ 476440 h 2174272"/>
              <a:gd name="connsiteX1097" fmla="*/ 835438 w 4682585"/>
              <a:gd name="connsiteY1097" fmla="*/ 623030 h 2174272"/>
              <a:gd name="connsiteX1098" fmla="*/ 993172 w 4682585"/>
              <a:gd name="connsiteY1098" fmla="*/ 623030 h 2174272"/>
              <a:gd name="connsiteX1099" fmla="*/ 993172 w 4682585"/>
              <a:gd name="connsiteY1099" fmla="*/ 476440 h 2174272"/>
              <a:gd name="connsiteX1100" fmla="*/ 668179 w 4682585"/>
              <a:gd name="connsiteY1100" fmla="*/ 476440 h 2174272"/>
              <a:gd name="connsiteX1101" fmla="*/ 668179 w 4682585"/>
              <a:gd name="connsiteY1101" fmla="*/ 623030 h 2174272"/>
              <a:gd name="connsiteX1102" fmla="*/ 825913 w 4682585"/>
              <a:gd name="connsiteY1102" fmla="*/ 623030 h 2174272"/>
              <a:gd name="connsiteX1103" fmla="*/ 825913 w 4682585"/>
              <a:gd name="connsiteY1103" fmla="*/ 476440 h 2174272"/>
              <a:gd name="connsiteX1104" fmla="*/ 500920 w 4682585"/>
              <a:gd name="connsiteY1104" fmla="*/ 476440 h 2174272"/>
              <a:gd name="connsiteX1105" fmla="*/ 500920 w 4682585"/>
              <a:gd name="connsiteY1105" fmla="*/ 623030 h 2174272"/>
              <a:gd name="connsiteX1106" fmla="*/ 658654 w 4682585"/>
              <a:gd name="connsiteY1106" fmla="*/ 623030 h 2174272"/>
              <a:gd name="connsiteX1107" fmla="*/ 658654 w 4682585"/>
              <a:gd name="connsiteY1107" fmla="*/ 476440 h 2174272"/>
              <a:gd name="connsiteX1108" fmla="*/ 333566 w 4682585"/>
              <a:gd name="connsiteY1108" fmla="*/ 476440 h 2174272"/>
              <a:gd name="connsiteX1109" fmla="*/ 333566 w 4682585"/>
              <a:gd name="connsiteY1109" fmla="*/ 623030 h 2174272"/>
              <a:gd name="connsiteX1110" fmla="*/ 491395 w 4682585"/>
              <a:gd name="connsiteY1110" fmla="*/ 623030 h 2174272"/>
              <a:gd name="connsiteX1111" fmla="*/ 491395 w 4682585"/>
              <a:gd name="connsiteY1111" fmla="*/ 476440 h 2174272"/>
              <a:gd name="connsiteX1112" fmla="*/ 166307 w 4682585"/>
              <a:gd name="connsiteY1112" fmla="*/ 476440 h 2174272"/>
              <a:gd name="connsiteX1113" fmla="*/ 166307 w 4682585"/>
              <a:gd name="connsiteY1113" fmla="*/ 623030 h 2174272"/>
              <a:gd name="connsiteX1114" fmla="*/ 324041 w 4682585"/>
              <a:gd name="connsiteY1114" fmla="*/ 623030 h 2174272"/>
              <a:gd name="connsiteX1115" fmla="*/ 324041 w 4682585"/>
              <a:gd name="connsiteY1115" fmla="*/ 476440 h 2174272"/>
              <a:gd name="connsiteX1116" fmla="*/ 9525 w 4682585"/>
              <a:gd name="connsiteY1116" fmla="*/ 476440 h 2174272"/>
              <a:gd name="connsiteX1117" fmla="*/ 9525 w 4682585"/>
              <a:gd name="connsiteY1117" fmla="*/ 623030 h 2174272"/>
              <a:gd name="connsiteX1118" fmla="*/ 156782 w 4682585"/>
              <a:gd name="connsiteY1118" fmla="*/ 623030 h 2174272"/>
              <a:gd name="connsiteX1119" fmla="*/ 156782 w 4682585"/>
              <a:gd name="connsiteY1119" fmla="*/ 476440 h 2174272"/>
              <a:gd name="connsiteX1120" fmla="*/ 4515326 w 4682585"/>
              <a:gd name="connsiteY1120" fmla="*/ 320325 h 2174272"/>
              <a:gd name="connsiteX1121" fmla="*/ 4515326 w 4682585"/>
              <a:gd name="connsiteY1121" fmla="*/ 466915 h 2174272"/>
              <a:gd name="connsiteX1122" fmla="*/ 4673060 w 4682585"/>
              <a:gd name="connsiteY1122" fmla="*/ 466915 h 2174272"/>
              <a:gd name="connsiteX1123" fmla="*/ 4673060 w 4682585"/>
              <a:gd name="connsiteY1123" fmla="*/ 320325 h 2174272"/>
              <a:gd name="connsiteX1124" fmla="*/ 4348068 w 4682585"/>
              <a:gd name="connsiteY1124" fmla="*/ 320325 h 2174272"/>
              <a:gd name="connsiteX1125" fmla="*/ 4348068 w 4682585"/>
              <a:gd name="connsiteY1125" fmla="*/ 466915 h 2174272"/>
              <a:gd name="connsiteX1126" fmla="*/ 4505801 w 4682585"/>
              <a:gd name="connsiteY1126" fmla="*/ 466915 h 2174272"/>
              <a:gd name="connsiteX1127" fmla="*/ 4505801 w 4682585"/>
              <a:gd name="connsiteY1127" fmla="*/ 320325 h 2174272"/>
              <a:gd name="connsiteX1128" fmla="*/ 4180809 w 4682585"/>
              <a:gd name="connsiteY1128" fmla="*/ 320325 h 2174272"/>
              <a:gd name="connsiteX1129" fmla="*/ 4180809 w 4682585"/>
              <a:gd name="connsiteY1129" fmla="*/ 466915 h 2174272"/>
              <a:gd name="connsiteX1130" fmla="*/ 4338543 w 4682585"/>
              <a:gd name="connsiteY1130" fmla="*/ 466915 h 2174272"/>
              <a:gd name="connsiteX1131" fmla="*/ 4338543 w 4682585"/>
              <a:gd name="connsiteY1131" fmla="*/ 320325 h 2174272"/>
              <a:gd name="connsiteX1132" fmla="*/ 4013550 w 4682585"/>
              <a:gd name="connsiteY1132" fmla="*/ 320325 h 2174272"/>
              <a:gd name="connsiteX1133" fmla="*/ 4013550 w 4682585"/>
              <a:gd name="connsiteY1133" fmla="*/ 466915 h 2174272"/>
              <a:gd name="connsiteX1134" fmla="*/ 4171284 w 4682585"/>
              <a:gd name="connsiteY1134" fmla="*/ 466915 h 2174272"/>
              <a:gd name="connsiteX1135" fmla="*/ 4171284 w 4682585"/>
              <a:gd name="connsiteY1135" fmla="*/ 320325 h 2174272"/>
              <a:gd name="connsiteX1136" fmla="*/ 3846291 w 4682585"/>
              <a:gd name="connsiteY1136" fmla="*/ 320325 h 2174272"/>
              <a:gd name="connsiteX1137" fmla="*/ 3846291 w 4682585"/>
              <a:gd name="connsiteY1137" fmla="*/ 466915 h 2174272"/>
              <a:gd name="connsiteX1138" fmla="*/ 4004025 w 4682585"/>
              <a:gd name="connsiteY1138" fmla="*/ 466915 h 2174272"/>
              <a:gd name="connsiteX1139" fmla="*/ 4004025 w 4682585"/>
              <a:gd name="connsiteY1139" fmla="*/ 320325 h 2174272"/>
              <a:gd name="connsiteX1140" fmla="*/ 3678936 w 4682585"/>
              <a:gd name="connsiteY1140" fmla="*/ 320325 h 2174272"/>
              <a:gd name="connsiteX1141" fmla="*/ 3678936 w 4682585"/>
              <a:gd name="connsiteY1141" fmla="*/ 466915 h 2174272"/>
              <a:gd name="connsiteX1142" fmla="*/ 3836766 w 4682585"/>
              <a:gd name="connsiteY1142" fmla="*/ 466915 h 2174272"/>
              <a:gd name="connsiteX1143" fmla="*/ 3836766 w 4682585"/>
              <a:gd name="connsiteY1143" fmla="*/ 320325 h 2174272"/>
              <a:gd name="connsiteX1144" fmla="*/ 3511677 w 4682585"/>
              <a:gd name="connsiteY1144" fmla="*/ 320325 h 2174272"/>
              <a:gd name="connsiteX1145" fmla="*/ 3511677 w 4682585"/>
              <a:gd name="connsiteY1145" fmla="*/ 466915 h 2174272"/>
              <a:gd name="connsiteX1146" fmla="*/ 3669411 w 4682585"/>
              <a:gd name="connsiteY1146" fmla="*/ 466915 h 2174272"/>
              <a:gd name="connsiteX1147" fmla="*/ 3669411 w 4682585"/>
              <a:gd name="connsiteY1147" fmla="*/ 320325 h 2174272"/>
              <a:gd name="connsiteX1148" fmla="*/ 3344418 w 4682585"/>
              <a:gd name="connsiteY1148" fmla="*/ 320325 h 2174272"/>
              <a:gd name="connsiteX1149" fmla="*/ 3344418 w 4682585"/>
              <a:gd name="connsiteY1149" fmla="*/ 466915 h 2174272"/>
              <a:gd name="connsiteX1150" fmla="*/ 3502152 w 4682585"/>
              <a:gd name="connsiteY1150" fmla="*/ 466915 h 2174272"/>
              <a:gd name="connsiteX1151" fmla="*/ 3502152 w 4682585"/>
              <a:gd name="connsiteY1151" fmla="*/ 320325 h 2174272"/>
              <a:gd name="connsiteX1152" fmla="*/ 3177159 w 4682585"/>
              <a:gd name="connsiteY1152" fmla="*/ 320325 h 2174272"/>
              <a:gd name="connsiteX1153" fmla="*/ 3177159 w 4682585"/>
              <a:gd name="connsiteY1153" fmla="*/ 466915 h 2174272"/>
              <a:gd name="connsiteX1154" fmla="*/ 3334893 w 4682585"/>
              <a:gd name="connsiteY1154" fmla="*/ 466915 h 2174272"/>
              <a:gd name="connsiteX1155" fmla="*/ 3334893 w 4682585"/>
              <a:gd name="connsiteY1155" fmla="*/ 320325 h 2174272"/>
              <a:gd name="connsiteX1156" fmla="*/ 3009900 w 4682585"/>
              <a:gd name="connsiteY1156" fmla="*/ 320325 h 2174272"/>
              <a:gd name="connsiteX1157" fmla="*/ 3009900 w 4682585"/>
              <a:gd name="connsiteY1157" fmla="*/ 466915 h 2174272"/>
              <a:gd name="connsiteX1158" fmla="*/ 3167634 w 4682585"/>
              <a:gd name="connsiteY1158" fmla="*/ 466915 h 2174272"/>
              <a:gd name="connsiteX1159" fmla="*/ 3167634 w 4682585"/>
              <a:gd name="connsiteY1159" fmla="*/ 320325 h 2174272"/>
              <a:gd name="connsiteX1160" fmla="*/ 2842641 w 4682585"/>
              <a:gd name="connsiteY1160" fmla="*/ 320325 h 2174272"/>
              <a:gd name="connsiteX1161" fmla="*/ 2842641 w 4682585"/>
              <a:gd name="connsiteY1161" fmla="*/ 466915 h 2174272"/>
              <a:gd name="connsiteX1162" fmla="*/ 3000375 w 4682585"/>
              <a:gd name="connsiteY1162" fmla="*/ 466915 h 2174272"/>
              <a:gd name="connsiteX1163" fmla="*/ 3000375 w 4682585"/>
              <a:gd name="connsiteY1163" fmla="*/ 320325 h 2174272"/>
              <a:gd name="connsiteX1164" fmla="*/ 2675382 w 4682585"/>
              <a:gd name="connsiteY1164" fmla="*/ 320325 h 2174272"/>
              <a:gd name="connsiteX1165" fmla="*/ 2675382 w 4682585"/>
              <a:gd name="connsiteY1165" fmla="*/ 466915 h 2174272"/>
              <a:gd name="connsiteX1166" fmla="*/ 2833116 w 4682585"/>
              <a:gd name="connsiteY1166" fmla="*/ 466915 h 2174272"/>
              <a:gd name="connsiteX1167" fmla="*/ 2833116 w 4682585"/>
              <a:gd name="connsiteY1167" fmla="*/ 320325 h 2174272"/>
              <a:gd name="connsiteX1168" fmla="*/ 2508123 w 4682585"/>
              <a:gd name="connsiteY1168" fmla="*/ 320325 h 2174272"/>
              <a:gd name="connsiteX1169" fmla="*/ 2508123 w 4682585"/>
              <a:gd name="connsiteY1169" fmla="*/ 466915 h 2174272"/>
              <a:gd name="connsiteX1170" fmla="*/ 2665857 w 4682585"/>
              <a:gd name="connsiteY1170" fmla="*/ 466915 h 2174272"/>
              <a:gd name="connsiteX1171" fmla="*/ 2665857 w 4682585"/>
              <a:gd name="connsiteY1171" fmla="*/ 320325 h 2174272"/>
              <a:gd name="connsiteX1172" fmla="*/ 2340864 w 4682585"/>
              <a:gd name="connsiteY1172" fmla="*/ 320325 h 2174272"/>
              <a:gd name="connsiteX1173" fmla="*/ 2340864 w 4682585"/>
              <a:gd name="connsiteY1173" fmla="*/ 466915 h 2174272"/>
              <a:gd name="connsiteX1174" fmla="*/ 2498598 w 4682585"/>
              <a:gd name="connsiteY1174" fmla="*/ 466915 h 2174272"/>
              <a:gd name="connsiteX1175" fmla="*/ 2498598 w 4682585"/>
              <a:gd name="connsiteY1175" fmla="*/ 320325 h 2174272"/>
              <a:gd name="connsiteX1176" fmla="*/ 2173510 w 4682585"/>
              <a:gd name="connsiteY1176" fmla="*/ 320325 h 2174272"/>
              <a:gd name="connsiteX1177" fmla="*/ 2173510 w 4682585"/>
              <a:gd name="connsiteY1177" fmla="*/ 466915 h 2174272"/>
              <a:gd name="connsiteX1178" fmla="*/ 2331339 w 4682585"/>
              <a:gd name="connsiteY1178" fmla="*/ 466915 h 2174272"/>
              <a:gd name="connsiteX1179" fmla="*/ 2331339 w 4682585"/>
              <a:gd name="connsiteY1179" fmla="*/ 320325 h 2174272"/>
              <a:gd name="connsiteX1180" fmla="*/ 2006251 w 4682585"/>
              <a:gd name="connsiteY1180" fmla="*/ 320325 h 2174272"/>
              <a:gd name="connsiteX1181" fmla="*/ 2006251 w 4682585"/>
              <a:gd name="connsiteY1181" fmla="*/ 466915 h 2174272"/>
              <a:gd name="connsiteX1182" fmla="*/ 2163985 w 4682585"/>
              <a:gd name="connsiteY1182" fmla="*/ 466915 h 2174272"/>
              <a:gd name="connsiteX1183" fmla="*/ 2163985 w 4682585"/>
              <a:gd name="connsiteY1183" fmla="*/ 320325 h 2174272"/>
              <a:gd name="connsiteX1184" fmla="*/ 1838992 w 4682585"/>
              <a:gd name="connsiteY1184" fmla="*/ 320325 h 2174272"/>
              <a:gd name="connsiteX1185" fmla="*/ 1838992 w 4682585"/>
              <a:gd name="connsiteY1185" fmla="*/ 466915 h 2174272"/>
              <a:gd name="connsiteX1186" fmla="*/ 1996726 w 4682585"/>
              <a:gd name="connsiteY1186" fmla="*/ 466915 h 2174272"/>
              <a:gd name="connsiteX1187" fmla="*/ 1996726 w 4682585"/>
              <a:gd name="connsiteY1187" fmla="*/ 320325 h 2174272"/>
              <a:gd name="connsiteX1188" fmla="*/ 1671733 w 4682585"/>
              <a:gd name="connsiteY1188" fmla="*/ 320325 h 2174272"/>
              <a:gd name="connsiteX1189" fmla="*/ 1671733 w 4682585"/>
              <a:gd name="connsiteY1189" fmla="*/ 466915 h 2174272"/>
              <a:gd name="connsiteX1190" fmla="*/ 1829467 w 4682585"/>
              <a:gd name="connsiteY1190" fmla="*/ 466915 h 2174272"/>
              <a:gd name="connsiteX1191" fmla="*/ 1829467 w 4682585"/>
              <a:gd name="connsiteY1191" fmla="*/ 320325 h 2174272"/>
              <a:gd name="connsiteX1192" fmla="*/ 1504474 w 4682585"/>
              <a:gd name="connsiteY1192" fmla="*/ 320325 h 2174272"/>
              <a:gd name="connsiteX1193" fmla="*/ 1504474 w 4682585"/>
              <a:gd name="connsiteY1193" fmla="*/ 466915 h 2174272"/>
              <a:gd name="connsiteX1194" fmla="*/ 1662208 w 4682585"/>
              <a:gd name="connsiteY1194" fmla="*/ 466915 h 2174272"/>
              <a:gd name="connsiteX1195" fmla="*/ 1662208 w 4682585"/>
              <a:gd name="connsiteY1195" fmla="*/ 320325 h 2174272"/>
              <a:gd name="connsiteX1196" fmla="*/ 1337215 w 4682585"/>
              <a:gd name="connsiteY1196" fmla="*/ 320325 h 2174272"/>
              <a:gd name="connsiteX1197" fmla="*/ 1337215 w 4682585"/>
              <a:gd name="connsiteY1197" fmla="*/ 466915 h 2174272"/>
              <a:gd name="connsiteX1198" fmla="*/ 1494949 w 4682585"/>
              <a:gd name="connsiteY1198" fmla="*/ 466915 h 2174272"/>
              <a:gd name="connsiteX1199" fmla="*/ 1494949 w 4682585"/>
              <a:gd name="connsiteY1199" fmla="*/ 320325 h 2174272"/>
              <a:gd name="connsiteX1200" fmla="*/ 1169956 w 4682585"/>
              <a:gd name="connsiteY1200" fmla="*/ 320325 h 2174272"/>
              <a:gd name="connsiteX1201" fmla="*/ 1169956 w 4682585"/>
              <a:gd name="connsiteY1201" fmla="*/ 466915 h 2174272"/>
              <a:gd name="connsiteX1202" fmla="*/ 1327690 w 4682585"/>
              <a:gd name="connsiteY1202" fmla="*/ 466915 h 2174272"/>
              <a:gd name="connsiteX1203" fmla="*/ 1327690 w 4682585"/>
              <a:gd name="connsiteY1203" fmla="*/ 320325 h 2174272"/>
              <a:gd name="connsiteX1204" fmla="*/ 1002697 w 4682585"/>
              <a:gd name="connsiteY1204" fmla="*/ 320325 h 2174272"/>
              <a:gd name="connsiteX1205" fmla="*/ 1002697 w 4682585"/>
              <a:gd name="connsiteY1205" fmla="*/ 466915 h 2174272"/>
              <a:gd name="connsiteX1206" fmla="*/ 1160431 w 4682585"/>
              <a:gd name="connsiteY1206" fmla="*/ 466915 h 2174272"/>
              <a:gd name="connsiteX1207" fmla="*/ 1160431 w 4682585"/>
              <a:gd name="connsiteY1207" fmla="*/ 320325 h 2174272"/>
              <a:gd name="connsiteX1208" fmla="*/ 835438 w 4682585"/>
              <a:gd name="connsiteY1208" fmla="*/ 320325 h 2174272"/>
              <a:gd name="connsiteX1209" fmla="*/ 835438 w 4682585"/>
              <a:gd name="connsiteY1209" fmla="*/ 466915 h 2174272"/>
              <a:gd name="connsiteX1210" fmla="*/ 993172 w 4682585"/>
              <a:gd name="connsiteY1210" fmla="*/ 466915 h 2174272"/>
              <a:gd name="connsiteX1211" fmla="*/ 993172 w 4682585"/>
              <a:gd name="connsiteY1211" fmla="*/ 320325 h 2174272"/>
              <a:gd name="connsiteX1212" fmla="*/ 668179 w 4682585"/>
              <a:gd name="connsiteY1212" fmla="*/ 320325 h 2174272"/>
              <a:gd name="connsiteX1213" fmla="*/ 668179 w 4682585"/>
              <a:gd name="connsiteY1213" fmla="*/ 466915 h 2174272"/>
              <a:gd name="connsiteX1214" fmla="*/ 825913 w 4682585"/>
              <a:gd name="connsiteY1214" fmla="*/ 466915 h 2174272"/>
              <a:gd name="connsiteX1215" fmla="*/ 825913 w 4682585"/>
              <a:gd name="connsiteY1215" fmla="*/ 320325 h 2174272"/>
              <a:gd name="connsiteX1216" fmla="*/ 500920 w 4682585"/>
              <a:gd name="connsiteY1216" fmla="*/ 320325 h 2174272"/>
              <a:gd name="connsiteX1217" fmla="*/ 500920 w 4682585"/>
              <a:gd name="connsiteY1217" fmla="*/ 466915 h 2174272"/>
              <a:gd name="connsiteX1218" fmla="*/ 658654 w 4682585"/>
              <a:gd name="connsiteY1218" fmla="*/ 466915 h 2174272"/>
              <a:gd name="connsiteX1219" fmla="*/ 658654 w 4682585"/>
              <a:gd name="connsiteY1219" fmla="*/ 320325 h 2174272"/>
              <a:gd name="connsiteX1220" fmla="*/ 333566 w 4682585"/>
              <a:gd name="connsiteY1220" fmla="*/ 320325 h 2174272"/>
              <a:gd name="connsiteX1221" fmla="*/ 333566 w 4682585"/>
              <a:gd name="connsiteY1221" fmla="*/ 466915 h 2174272"/>
              <a:gd name="connsiteX1222" fmla="*/ 491395 w 4682585"/>
              <a:gd name="connsiteY1222" fmla="*/ 466915 h 2174272"/>
              <a:gd name="connsiteX1223" fmla="*/ 491395 w 4682585"/>
              <a:gd name="connsiteY1223" fmla="*/ 320325 h 2174272"/>
              <a:gd name="connsiteX1224" fmla="*/ 166307 w 4682585"/>
              <a:gd name="connsiteY1224" fmla="*/ 320325 h 2174272"/>
              <a:gd name="connsiteX1225" fmla="*/ 166307 w 4682585"/>
              <a:gd name="connsiteY1225" fmla="*/ 466915 h 2174272"/>
              <a:gd name="connsiteX1226" fmla="*/ 324041 w 4682585"/>
              <a:gd name="connsiteY1226" fmla="*/ 466915 h 2174272"/>
              <a:gd name="connsiteX1227" fmla="*/ 324041 w 4682585"/>
              <a:gd name="connsiteY1227" fmla="*/ 320325 h 2174272"/>
              <a:gd name="connsiteX1228" fmla="*/ 9525 w 4682585"/>
              <a:gd name="connsiteY1228" fmla="*/ 320325 h 2174272"/>
              <a:gd name="connsiteX1229" fmla="*/ 9525 w 4682585"/>
              <a:gd name="connsiteY1229" fmla="*/ 466915 h 2174272"/>
              <a:gd name="connsiteX1230" fmla="*/ 156782 w 4682585"/>
              <a:gd name="connsiteY1230" fmla="*/ 466915 h 2174272"/>
              <a:gd name="connsiteX1231" fmla="*/ 156782 w 4682585"/>
              <a:gd name="connsiteY1231" fmla="*/ 320325 h 2174272"/>
              <a:gd name="connsiteX1232" fmla="*/ 4515326 w 4682585"/>
              <a:gd name="connsiteY1232" fmla="*/ 164211 h 2174272"/>
              <a:gd name="connsiteX1233" fmla="*/ 4515326 w 4682585"/>
              <a:gd name="connsiteY1233" fmla="*/ 310800 h 2174272"/>
              <a:gd name="connsiteX1234" fmla="*/ 4673060 w 4682585"/>
              <a:gd name="connsiteY1234" fmla="*/ 310800 h 2174272"/>
              <a:gd name="connsiteX1235" fmla="*/ 4673060 w 4682585"/>
              <a:gd name="connsiteY1235" fmla="*/ 164211 h 2174272"/>
              <a:gd name="connsiteX1236" fmla="*/ 4348068 w 4682585"/>
              <a:gd name="connsiteY1236" fmla="*/ 164211 h 2174272"/>
              <a:gd name="connsiteX1237" fmla="*/ 4348068 w 4682585"/>
              <a:gd name="connsiteY1237" fmla="*/ 310800 h 2174272"/>
              <a:gd name="connsiteX1238" fmla="*/ 4505801 w 4682585"/>
              <a:gd name="connsiteY1238" fmla="*/ 310800 h 2174272"/>
              <a:gd name="connsiteX1239" fmla="*/ 4505801 w 4682585"/>
              <a:gd name="connsiteY1239" fmla="*/ 164211 h 2174272"/>
              <a:gd name="connsiteX1240" fmla="*/ 4180809 w 4682585"/>
              <a:gd name="connsiteY1240" fmla="*/ 164211 h 2174272"/>
              <a:gd name="connsiteX1241" fmla="*/ 4180809 w 4682585"/>
              <a:gd name="connsiteY1241" fmla="*/ 310800 h 2174272"/>
              <a:gd name="connsiteX1242" fmla="*/ 4338543 w 4682585"/>
              <a:gd name="connsiteY1242" fmla="*/ 310800 h 2174272"/>
              <a:gd name="connsiteX1243" fmla="*/ 4338543 w 4682585"/>
              <a:gd name="connsiteY1243" fmla="*/ 164211 h 2174272"/>
              <a:gd name="connsiteX1244" fmla="*/ 4013550 w 4682585"/>
              <a:gd name="connsiteY1244" fmla="*/ 164211 h 2174272"/>
              <a:gd name="connsiteX1245" fmla="*/ 4013550 w 4682585"/>
              <a:gd name="connsiteY1245" fmla="*/ 310800 h 2174272"/>
              <a:gd name="connsiteX1246" fmla="*/ 4171284 w 4682585"/>
              <a:gd name="connsiteY1246" fmla="*/ 310800 h 2174272"/>
              <a:gd name="connsiteX1247" fmla="*/ 4171284 w 4682585"/>
              <a:gd name="connsiteY1247" fmla="*/ 164211 h 2174272"/>
              <a:gd name="connsiteX1248" fmla="*/ 3846291 w 4682585"/>
              <a:gd name="connsiteY1248" fmla="*/ 164211 h 2174272"/>
              <a:gd name="connsiteX1249" fmla="*/ 3846291 w 4682585"/>
              <a:gd name="connsiteY1249" fmla="*/ 310800 h 2174272"/>
              <a:gd name="connsiteX1250" fmla="*/ 4004025 w 4682585"/>
              <a:gd name="connsiteY1250" fmla="*/ 310800 h 2174272"/>
              <a:gd name="connsiteX1251" fmla="*/ 4004025 w 4682585"/>
              <a:gd name="connsiteY1251" fmla="*/ 164211 h 2174272"/>
              <a:gd name="connsiteX1252" fmla="*/ 3678936 w 4682585"/>
              <a:gd name="connsiteY1252" fmla="*/ 164211 h 2174272"/>
              <a:gd name="connsiteX1253" fmla="*/ 3678936 w 4682585"/>
              <a:gd name="connsiteY1253" fmla="*/ 310800 h 2174272"/>
              <a:gd name="connsiteX1254" fmla="*/ 3836766 w 4682585"/>
              <a:gd name="connsiteY1254" fmla="*/ 310800 h 2174272"/>
              <a:gd name="connsiteX1255" fmla="*/ 3836766 w 4682585"/>
              <a:gd name="connsiteY1255" fmla="*/ 164211 h 2174272"/>
              <a:gd name="connsiteX1256" fmla="*/ 3511677 w 4682585"/>
              <a:gd name="connsiteY1256" fmla="*/ 164211 h 2174272"/>
              <a:gd name="connsiteX1257" fmla="*/ 3511677 w 4682585"/>
              <a:gd name="connsiteY1257" fmla="*/ 310800 h 2174272"/>
              <a:gd name="connsiteX1258" fmla="*/ 3669411 w 4682585"/>
              <a:gd name="connsiteY1258" fmla="*/ 310800 h 2174272"/>
              <a:gd name="connsiteX1259" fmla="*/ 3669411 w 4682585"/>
              <a:gd name="connsiteY1259" fmla="*/ 164211 h 2174272"/>
              <a:gd name="connsiteX1260" fmla="*/ 3344418 w 4682585"/>
              <a:gd name="connsiteY1260" fmla="*/ 164211 h 2174272"/>
              <a:gd name="connsiteX1261" fmla="*/ 3344418 w 4682585"/>
              <a:gd name="connsiteY1261" fmla="*/ 310800 h 2174272"/>
              <a:gd name="connsiteX1262" fmla="*/ 3502152 w 4682585"/>
              <a:gd name="connsiteY1262" fmla="*/ 310800 h 2174272"/>
              <a:gd name="connsiteX1263" fmla="*/ 3502152 w 4682585"/>
              <a:gd name="connsiteY1263" fmla="*/ 164211 h 2174272"/>
              <a:gd name="connsiteX1264" fmla="*/ 3177159 w 4682585"/>
              <a:gd name="connsiteY1264" fmla="*/ 164211 h 2174272"/>
              <a:gd name="connsiteX1265" fmla="*/ 3177159 w 4682585"/>
              <a:gd name="connsiteY1265" fmla="*/ 310800 h 2174272"/>
              <a:gd name="connsiteX1266" fmla="*/ 3334893 w 4682585"/>
              <a:gd name="connsiteY1266" fmla="*/ 310800 h 2174272"/>
              <a:gd name="connsiteX1267" fmla="*/ 3334893 w 4682585"/>
              <a:gd name="connsiteY1267" fmla="*/ 164211 h 2174272"/>
              <a:gd name="connsiteX1268" fmla="*/ 3009900 w 4682585"/>
              <a:gd name="connsiteY1268" fmla="*/ 164211 h 2174272"/>
              <a:gd name="connsiteX1269" fmla="*/ 3009900 w 4682585"/>
              <a:gd name="connsiteY1269" fmla="*/ 310800 h 2174272"/>
              <a:gd name="connsiteX1270" fmla="*/ 3167634 w 4682585"/>
              <a:gd name="connsiteY1270" fmla="*/ 310800 h 2174272"/>
              <a:gd name="connsiteX1271" fmla="*/ 3167634 w 4682585"/>
              <a:gd name="connsiteY1271" fmla="*/ 164211 h 2174272"/>
              <a:gd name="connsiteX1272" fmla="*/ 2842641 w 4682585"/>
              <a:gd name="connsiteY1272" fmla="*/ 164211 h 2174272"/>
              <a:gd name="connsiteX1273" fmla="*/ 2842641 w 4682585"/>
              <a:gd name="connsiteY1273" fmla="*/ 310800 h 2174272"/>
              <a:gd name="connsiteX1274" fmla="*/ 3000375 w 4682585"/>
              <a:gd name="connsiteY1274" fmla="*/ 310800 h 2174272"/>
              <a:gd name="connsiteX1275" fmla="*/ 3000375 w 4682585"/>
              <a:gd name="connsiteY1275" fmla="*/ 164211 h 2174272"/>
              <a:gd name="connsiteX1276" fmla="*/ 2675382 w 4682585"/>
              <a:gd name="connsiteY1276" fmla="*/ 164211 h 2174272"/>
              <a:gd name="connsiteX1277" fmla="*/ 2675382 w 4682585"/>
              <a:gd name="connsiteY1277" fmla="*/ 310800 h 2174272"/>
              <a:gd name="connsiteX1278" fmla="*/ 2833116 w 4682585"/>
              <a:gd name="connsiteY1278" fmla="*/ 310800 h 2174272"/>
              <a:gd name="connsiteX1279" fmla="*/ 2833116 w 4682585"/>
              <a:gd name="connsiteY1279" fmla="*/ 164211 h 2174272"/>
              <a:gd name="connsiteX1280" fmla="*/ 2508123 w 4682585"/>
              <a:gd name="connsiteY1280" fmla="*/ 164211 h 2174272"/>
              <a:gd name="connsiteX1281" fmla="*/ 2508123 w 4682585"/>
              <a:gd name="connsiteY1281" fmla="*/ 310800 h 2174272"/>
              <a:gd name="connsiteX1282" fmla="*/ 2665857 w 4682585"/>
              <a:gd name="connsiteY1282" fmla="*/ 310800 h 2174272"/>
              <a:gd name="connsiteX1283" fmla="*/ 2665857 w 4682585"/>
              <a:gd name="connsiteY1283" fmla="*/ 164211 h 2174272"/>
              <a:gd name="connsiteX1284" fmla="*/ 2340864 w 4682585"/>
              <a:gd name="connsiteY1284" fmla="*/ 164211 h 2174272"/>
              <a:gd name="connsiteX1285" fmla="*/ 2340864 w 4682585"/>
              <a:gd name="connsiteY1285" fmla="*/ 310800 h 2174272"/>
              <a:gd name="connsiteX1286" fmla="*/ 2498598 w 4682585"/>
              <a:gd name="connsiteY1286" fmla="*/ 310800 h 2174272"/>
              <a:gd name="connsiteX1287" fmla="*/ 2498598 w 4682585"/>
              <a:gd name="connsiteY1287" fmla="*/ 164211 h 2174272"/>
              <a:gd name="connsiteX1288" fmla="*/ 2173510 w 4682585"/>
              <a:gd name="connsiteY1288" fmla="*/ 164211 h 2174272"/>
              <a:gd name="connsiteX1289" fmla="*/ 2173510 w 4682585"/>
              <a:gd name="connsiteY1289" fmla="*/ 310800 h 2174272"/>
              <a:gd name="connsiteX1290" fmla="*/ 2331339 w 4682585"/>
              <a:gd name="connsiteY1290" fmla="*/ 310800 h 2174272"/>
              <a:gd name="connsiteX1291" fmla="*/ 2331339 w 4682585"/>
              <a:gd name="connsiteY1291" fmla="*/ 164211 h 2174272"/>
              <a:gd name="connsiteX1292" fmla="*/ 2006251 w 4682585"/>
              <a:gd name="connsiteY1292" fmla="*/ 164211 h 2174272"/>
              <a:gd name="connsiteX1293" fmla="*/ 2006251 w 4682585"/>
              <a:gd name="connsiteY1293" fmla="*/ 310800 h 2174272"/>
              <a:gd name="connsiteX1294" fmla="*/ 2163985 w 4682585"/>
              <a:gd name="connsiteY1294" fmla="*/ 310800 h 2174272"/>
              <a:gd name="connsiteX1295" fmla="*/ 2163985 w 4682585"/>
              <a:gd name="connsiteY1295" fmla="*/ 164211 h 2174272"/>
              <a:gd name="connsiteX1296" fmla="*/ 1838992 w 4682585"/>
              <a:gd name="connsiteY1296" fmla="*/ 164211 h 2174272"/>
              <a:gd name="connsiteX1297" fmla="*/ 1838992 w 4682585"/>
              <a:gd name="connsiteY1297" fmla="*/ 310800 h 2174272"/>
              <a:gd name="connsiteX1298" fmla="*/ 1996726 w 4682585"/>
              <a:gd name="connsiteY1298" fmla="*/ 310800 h 2174272"/>
              <a:gd name="connsiteX1299" fmla="*/ 1996726 w 4682585"/>
              <a:gd name="connsiteY1299" fmla="*/ 164211 h 2174272"/>
              <a:gd name="connsiteX1300" fmla="*/ 1671733 w 4682585"/>
              <a:gd name="connsiteY1300" fmla="*/ 164211 h 2174272"/>
              <a:gd name="connsiteX1301" fmla="*/ 1671733 w 4682585"/>
              <a:gd name="connsiteY1301" fmla="*/ 310800 h 2174272"/>
              <a:gd name="connsiteX1302" fmla="*/ 1829467 w 4682585"/>
              <a:gd name="connsiteY1302" fmla="*/ 310800 h 2174272"/>
              <a:gd name="connsiteX1303" fmla="*/ 1829467 w 4682585"/>
              <a:gd name="connsiteY1303" fmla="*/ 164211 h 2174272"/>
              <a:gd name="connsiteX1304" fmla="*/ 1504474 w 4682585"/>
              <a:gd name="connsiteY1304" fmla="*/ 164211 h 2174272"/>
              <a:gd name="connsiteX1305" fmla="*/ 1504474 w 4682585"/>
              <a:gd name="connsiteY1305" fmla="*/ 310800 h 2174272"/>
              <a:gd name="connsiteX1306" fmla="*/ 1662208 w 4682585"/>
              <a:gd name="connsiteY1306" fmla="*/ 310800 h 2174272"/>
              <a:gd name="connsiteX1307" fmla="*/ 1662208 w 4682585"/>
              <a:gd name="connsiteY1307" fmla="*/ 164211 h 2174272"/>
              <a:gd name="connsiteX1308" fmla="*/ 1337215 w 4682585"/>
              <a:gd name="connsiteY1308" fmla="*/ 164211 h 2174272"/>
              <a:gd name="connsiteX1309" fmla="*/ 1337215 w 4682585"/>
              <a:gd name="connsiteY1309" fmla="*/ 310800 h 2174272"/>
              <a:gd name="connsiteX1310" fmla="*/ 1494949 w 4682585"/>
              <a:gd name="connsiteY1310" fmla="*/ 310800 h 2174272"/>
              <a:gd name="connsiteX1311" fmla="*/ 1494949 w 4682585"/>
              <a:gd name="connsiteY1311" fmla="*/ 164211 h 2174272"/>
              <a:gd name="connsiteX1312" fmla="*/ 1169956 w 4682585"/>
              <a:gd name="connsiteY1312" fmla="*/ 164211 h 2174272"/>
              <a:gd name="connsiteX1313" fmla="*/ 1169956 w 4682585"/>
              <a:gd name="connsiteY1313" fmla="*/ 310800 h 2174272"/>
              <a:gd name="connsiteX1314" fmla="*/ 1327690 w 4682585"/>
              <a:gd name="connsiteY1314" fmla="*/ 310800 h 2174272"/>
              <a:gd name="connsiteX1315" fmla="*/ 1327690 w 4682585"/>
              <a:gd name="connsiteY1315" fmla="*/ 164211 h 2174272"/>
              <a:gd name="connsiteX1316" fmla="*/ 1002697 w 4682585"/>
              <a:gd name="connsiteY1316" fmla="*/ 164211 h 2174272"/>
              <a:gd name="connsiteX1317" fmla="*/ 1002697 w 4682585"/>
              <a:gd name="connsiteY1317" fmla="*/ 310800 h 2174272"/>
              <a:gd name="connsiteX1318" fmla="*/ 1160431 w 4682585"/>
              <a:gd name="connsiteY1318" fmla="*/ 310800 h 2174272"/>
              <a:gd name="connsiteX1319" fmla="*/ 1160431 w 4682585"/>
              <a:gd name="connsiteY1319" fmla="*/ 164211 h 2174272"/>
              <a:gd name="connsiteX1320" fmla="*/ 835438 w 4682585"/>
              <a:gd name="connsiteY1320" fmla="*/ 164211 h 2174272"/>
              <a:gd name="connsiteX1321" fmla="*/ 835438 w 4682585"/>
              <a:gd name="connsiteY1321" fmla="*/ 310800 h 2174272"/>
              <a:gd name="connsiteX1322" fmla="*/ 993172 w 4682585"/>
              <a:gd name="connsiteY1322" fmla="*/ 310800 h 2174272"/>
              <a:gd name="connsiteX1323" fmla="*/ 993172 w 4682585"/>
              <a:gd name="connsiteY1323" fmla="*/ 164211 h 2174272"/>
              <a:gd name="connsiteX1324" fmla="*/ 668179 w 4682585"/>
              <a:gd name="connsiteY1324" fmla="*/ 164211 h 2174272"/>
              <a:gd name="connsiteX1325" fmla="*/ 668179 w 4682585"/>
              <a:gd name="connsiteY1325" fmla="*/ 310800 h 2174272"/>
              <a:gd name="connsiteX1326" fmla="*/ 825913 w 4682585"/>
              <a:gd name="connsiteY1326" fmla="*/ 310800 h 2174272"/>
              <a:gd name="connsiteX1327" fmla="*/ 825913 w 4682585"/>
              <a:gd name="connsiteY1327" fmla="*/ 164211 h 2174272"/>
              <a:gd name="connsiteX1328" fmla="*/ 500920 w 4682585"/>
              <a:gd name="connsiteY1328" fmla="*/ 164211 h 2174272"/>
              <a:gd name="connsiteX1329" fmla="*/ 500920 w 4682585"/>
              <a:gd name="connsiteY1329" fmla="*/ 310800 h 2174272"/>
              <a:gd name="connsiteX1330" fmla="*/ 658654 w 4682585"/>
              <a:gd name="connsiteY1330" fmla="*/ 310800 h 2174272"/>
              <a:gd name="connsiteX1331" fmla="*/ 658654 w 4682585"/>
              <a:gd name="connsiteY1331" fmla="*/ 164211 h 2174272"/>
              <a:gd name="connsiteX1332" fmla="*/ 333566 w 4682585"/>
              <a:gd name="connsiteY1332" fmla="*/ 164211 h 2174272"/>
              <a:gd name="connsiteX1333" fmla="*/ 333566 w 4682585"/>
              <a:gd name="connsiteY1333" fmla="*/ 310800 h 2174272"/>
              <a:gd name="connsiteX1334" fmla="*/ 491395 w 4682585"/>
              <a:gd name="connsiteY1334" fmla="*/ 310800 h 2174272"/>
              <a:gd name="connsiteX1335" fmla="*/ 491395 w 4682585"/>
              <a:gd name="connsiteY1335" fmla="*/ 164211 h 2174272"/>
              <a:gd name="connsiteX1336" fmla="*/ 166307 w 4682585"/>
              <a:gd name="connsiteY1336" fmla="*/ 164211 h 2174272"/>
              <a:gd name="connsiteX1337" fmla="*/ 166307 w 4682585"/>
              <a:gd name="connsiteY1337" fmla="*/ 310800 h 2174272"/>
              <a:gd name="connsiteX1338" fmla="*/ 324041 w 4682585"/>
              <a:gd name="connsiteY1338" fmla="*/ 310800 h 2174272"/>
              <a:gd name="connsiteX1339" fmla="*/ 324041 w 4682585"/>
              <a:gd name="connsiteY1339" fmla="*/ 164211 h 2174272"/>
              <a:gd name="connsiteX1340" fmla="*/ 9525 w 4682585"/>
              <a:gd name="connsiteY1340" fmla="*/ 164211 h 2174272"/>
              <a:gd name="connsiteX1341" fmla="*/ 9525 w 4682585"/>
              <a:gd name="connsiteY1341" fmla="*/ 310800 h 2174272"/>
              <a:gd name="connsiteX1342" fmla="*/ 156782 w 4682585"/>
              <a:gd name="connsiteY1342" fmla="*/ 310800 h 2174272"/>
              <a:gd name="connsiteX1343" fmla="*/ 156782 w 4682585"/>
              <a:gd name="connsiteY1343" fmla="*/ 164211 h 2174272"/>
              <a:gd name="connsiteX1344" fmla="*/ 0 w 4682585"/>
              <a:gd name="connsiteY1344" fmla="*/ 0 h 2174272"/>
              <a:gd name="connsiteX1345" fmla="*/ 9525 w 4682585"/>
              <a:gd name="connsiteY1345" fmla="*/ 0 h 2174272"/>
              <a:gd name="connsiteX1346" fmla="*/ 9525 w 4682585"/>
              <a:gd name="connsiteY1346" fmla="*/ 154686 h 2174272"/>
              <a:gd name="connsiteX1347" fmla="*/ 156782 w 4682585"/>
              <a:gd name="connsiteY1347" fmla="*/ 154686 h 2174272"/>
              <a:gd name="connsiteX1348" fmla="*/ 156782 w 4682585"/>
              <a:gd name="connsiteY1348" fmla="*/ 0 h 2174272"/>
              <a:gd name="connsiteX1349" fmla="*/ 166307 w 4682585"/>
              <a:gd name="connsiteY1349" fmla="*/ 0 h 2174272"/>
              <a:gd name="connsiteX1350" fmla="*/ 166307 w 4682585"/>
              <a:gd name="connsiteY1350" fmla="*/ 154686 h 2174272"/>
              <a:gd name="connsiteX1351" fmla="*/ 324041 w 4682585"/>
              <a:gd name="connsiteY1351" fmla="*/ 154686 h 2174272"/>
              <a:gd name="connsiteX1352" fmla="*/ 324041 w 4682585"/>
              <a:gd name="connsiteY1352" fmla="*/ 0 h 2174272"/>
              <a:gd name="connsiteX1353" fmla="*/ 333566 w 4682585"/>
              <a:gd name="connsiteY1353" fmla="*/ 0 h 2174272"/>
              <a:gd name="connsiteX1354" fmla="*/ 333566 w 4682585"/>
              <a:gd name="connsiteY1354" fmla="*/ 154686 h 2174272"/>
              <a:gd name="connsiteX1355" fmla="*/ 491395 w 4682585"/>
              <a:gd name="connsiteY1355" fmla="*/ 154686 h 2174272"/>
              <a:gd name="connsiteX1356" fmla="*/ 491395 w 4682585"/>
              <a:gd name="connsiteY1356" fmla="*/ 0 h 2174272"/>
              <a:gd name="connsiteX1357" fmla="*/ 500920 w 4682585"/>
              <a:gd name="connsiteY1357" fmla="*/ 0 h 2174272"/>
              <a:gd name="connsiteX1358" fmla="*/ 500920 w 4682585"/>
              <a:gd name="connsiteY1358" fmla="*/ 154686 h 2174272"/>
              <a:gd name="connsiteX1359" fmla="*/ 658654 w 4682585"/>
              <a:gd name="connsiteY1359" fmla="*/ 154686 h 2174272"/>
              <a:gd name="connsiteX1360" fmla="*/ 658654 w 4682585"/>
              <a:gd name="connsiteY1360" fmla="*/ 0 h 2174272"/>
              <a:gd name="connsiteX1361" fmla="*/ 668179 w 4682585"/>
              <a:gd name="connsiteY1361" fmla="*/ 0 h 2174272"/>
              <a:gd name="connsiteX1362" fmla="*/ 668179 w 4682585"/>
              <a:gd name="connsiteY1362" fmla="*/ 154686 h 2174272"/>
              <a:gd name="connsiteX1363" fmla="*/ 825913 w 4682585"/>
              <a:gd name="connsiteY1363" fmla="*/ 154686 h 2174272"/>
              <a:gd name="connsiteX1364" fmla="*/ 825913 w 4682585"/>
              <a:gd name="connsiteY1364" fmla="*/ 0 h 2174272"/>
              <a:gd name="connsiteX1365" fmla="*/ 835438 w 4682585"/>
              <a:gd name="connsiteY1365" fmla="*/ 0 h 2174272"/>
              <a:gd name="connsiteX1366" fmla="*/ 835438 w 4682585"/>
              <a:gd name="connsiteY1366" fmla="*/ 154686 h 2174272"/>
              <a:gd name="connsiteX1367" fmla="*/ 993172 w 4682585"/>
              <a:gd name="connsiteY1367" fmla="*/ 154686 h 2174272"/>
              <a:gd name="connsiteX1368" fmla="*/ 993172 w 4682585"/>
              <a:gd name="connsiteY1368" fmla="*/ 0 h 2174272"/>
              <a:gd name="connsiteX1369" fmla="*/ 1002697 w 4682585"/>
              <a:gd name="connsiteY1369" fmla="*/ 0 h 2174272"/>
              <a:gd name="connsiteX1370" fmla="*/ 1002697 w 4682585"/>
              <a:gd name="connsiteY1370" fmla="*/ 154686 h 2174272"/>
              <a:gd name="connsiteX1371" fmla="*/ 1160431 w 4682585"/>
              <a:gd name="connsiteY1371" fmla="*/ 154686 h 2174272"/>
              <a:gd name="connsiteX1372" fmla="*/ 1160431 w 4682585"/>
              <a:gd name="connsiteY1372" fmla="*/ 0 h 2174272"/>
              <a:gd name="connsiteX1373" fmla="*/ 1169956 w 4682585"/>
              <a:gd name="connsiteY1373" fmla="*/ 0 h 2174272"/>
              <a:gd name="connsiteX1374" fmla="*/ 1169956 w 4682585"/>
              <a:gd name="connsiteY1374" fmla="*/ 154686 h 2174272"/>
              <a:gd name="connsiteX1375" fmla="*/ 1327690 w 4682585"/>
              <a:gd name="connsiteY1375" fmla="*/ 154686 h 2174272"/>
              <a:gd name="connsiteX1376" fmla="*/ 1327690 w 4682585"/>
              <a:gd name="connsiteY1376" fmla="*/ 0 h 2174272"/>
              <a:gd name="connsiteX1377" fmla="*/ 1337215 w 4682585"/>
              <a:gd name="connsiteY1377" fmla="*/ 0 h 2174272"/>
              <a:gd name="connsiteX1378" fmla="*/ 1337215 w 4682585"/>
              <a:gd name="connsiteY1378" fmla="*/ 154686 h 2174272"/>
              <a:gd name="connsiteX1379" fmla="*/ 1494949 w 4682585"/>
              <a:gd name="connsiteY1379" fmla="*/ 154686 h 2174272"/>
              <a:gd name="connsiteX1380" fmla="*/ 1494949 w 4682585"/>
              <a:gd name="connsiteY1380" fmla="*/ 0 h 2174272"/>
              <a:gd name="connsiteX1381" fmla="*/ 1504474 w 4682585"/>
              <a:gd name="connsiteY1381" fmla="*/ 0 h 2174272"/>
              <a:gd name="connsiteX1382" fmla="*/ 1504474 w 4682585"/>
              <a:gd name="connsiteY1382" fmla="*/ 154686 h 2174272"/>
              <a:gd name="connsiteX1383" fmla="*/ 1662208 w 4682585"/>
              <a:gd name="connsiteY1383" fmla="*/ 154686 h 2174272"/>
              <a:gd name="connsiteX1384" fmla="*/ 1662208 w 4682585"/>
              <a:gd name="connsiteY1384" fmla="*/ 0 h 2174272"/>
              <a:gd name="connsiteX1385" fmla="*/ 1671733 w 4682585"/>
              <a:gd name="connsiteY1385" fmla="*/ 0 h 2174272"/>
              <a:gd name="connsiteX1386" fmla="*/ 1671733 w 4682585"/>
              <a:gd name="connsiteY1386" fmla="*/ 154686 h 2174272"/>
              <a:gd name="connsiteX1387" fmla="*/ 1829467 w 4682585"/>
              <a:gd name="connsiteY1387" fmla="*/ 154686 h 2174272"/>
              <a:gd name="connsiteX1388" fmla="*/ 1829467 w 4682585"/>
              <a:gd name="connsiteY1388" fmla="*/ 0 h 2174272"/>
              <a:gd name="connsiteX1389" fmla="*/ 1838992 w 4682585"/>
              <a:gd name="connsiteY1389" fmla="*/ 0 h 2174272"/>
              <a:gd name="connsiteX1390" fmla="*/ 1838992 w 4682585"/>
              <a:gd name="connsiteY1390" fmla="*/ 154686 h 2174272"/>
              <a:gd name="connsiteX1391" fmla="*/ 1996726 w 4682585"/>
              <a:gd name="connsiteY1391" fmla="*/ 154686 h 2174272"/>
              <a:gd name="connsiteX1392" fmla="*/ 1996726 w 4682585"/>
              <a:gd name="connsiteY1392" fmla="*/ 0 h 2174272"/>
              <a:gd name="connsiteX1393" fmla="*/ 2006251 w 4682585"/>
              <a:gd name="connsiteY1393" fmla="*/ 0 h 2174272"/>
              <a:gd name="connsiteX1394" fmla="*/ 2006251 w 4682585"/>
              <a:gd name="connsiteY1394" fmla="*/ 154686 h 2174272"/>
              <a:gd name="connsiteX1395" fmla="*/ 2163985 w 4682585"/>
              <a:gd name="connsiteY1395" fmla="*/ 154686 h 2174272"/>
              <a:gd name="connsiteX1396" fmla="*/ 2163985 w 4682585"/>
              <a:gd name="connsiteY1396" fmla="*/ 0 h 2174272"/>
              <a:gd name="connsiteX1397" fmla="*/ 2173510 w 4682585"/>
              <a:gd name="connsiteY1397" fmla="*/ 0 h 2174272"/>
              <a:gd name="connsiteX1398" fmla="*/ 2173510 w 4682585"/>
              <a:gd name="connsiteY1398" fmla="*/ 154686 h 2174272"/>
              <a:gd name="connsiteX1399" fmla="*/ 2331339 w 4682585"/>
              <a:gd name="connsiteY1399" fmla="*/ 154686 h 2174272"/>
              <a:gd name="connsiteX1400" fmla="*/ 2331339 w 4682585"/>
              <a:gd name="connsiteY1400" fmla="*/ 0 h 2174272"/>
              <a:gd name="connsiteX1401" fmla="*/ 2340864 w 4682585"/>
              <a:gd name="connsiteY1401" fmla="*/ 0 h 2174272"/>
              <a:gd name="connsiteX1402" fmla="*/ 2340864 w 4682585"/>
              <a:gd name="connsiteY1402" fmla="*/ 154686 h 2174272"/>
              <a:gd name="connsiteX1403" fmla="*/ 2498598 w 4682585"/>
              <a:gd name="connsiteY1403" fmla="*/ 154686 h 2174272"/>
              <a:gd name="connsiteX1404" fmla="*/ 2498598 w 4682585"/>
              <a:gd name="connsiteY1404" fmla="*/ 0 h 2174272"/>
              <a:gd name="connsiteX1405" fmla="*/ 2508123 w 4682585"/>
              <a:gd name="connsiteY1405" fmla="*/ 0 h 2174272"/>
              <a:gd name="connsiteX1406" fmla="*/ 2508123 w 4682585"/>
              <a:gd name="connsiteY1406" fmla="*/ 154686 h 2174272"/>
              <a:gd name="connsiteX1407" fmla="*/ 2665857 w 4682585"/>
              <a:gd name="connsiteY1407" fmla="*/ 154686 h 2174272"/>
              <a:gd name="connsiteX1408" fmla="*/ 2665857 w 4682585"/>
              <a:gd name="connsiteY1408" fmla="*/ 0 h 2174272"/>
              <a:gd name="connsiteX1409" fmla="*/ 2675382 w 4682585"/>
              <a:gd name="connsiteY1409" fmla="*/ 0 h 2174272"/>
              <a:gd name="connsiteX1410" fmla="*/ 2675382 w 4682585"/>
              <a:gd name="connsiteY1410" fmla="*/ 154686 h 2174272"/>
              <a:gd name="connsiteX1411" fmla="*/ 2833116 w 4682585"/>
              <a:gd name="connsiteY1411" fmla="*/ 154686 h 2174272"/>
              <a:gd name="connsiteX1412" fmla="*/ 2833116 w 4682585"/>
              <a:gd name="connsiteY1412" fmla="*/ 0 h 2174272"/>
              <a:gd name="connsiteX1413" fmla="*/ 2842641 w 4682585"/>
              <a:gd name="connsiteY1413" fmla="*/ 0 h 2174272"/>
              <a:gd name="connsiteX1414" fmla="*/ 2842641 w 4682585"/>
              <a:gd name="connsiteY1414" fmla="*/ 154686 h 2174272"/>
              <a:gd name="connsiteX1415" fmla="*/ 3000375 w 4682585"/>
              <a:gd name="connsiteY1415" fmla="*/ 154686 h 2174272"/>
              <a:gd name="connsiteX1416" fmla="*/ 3000375 w 4682585"/>
              <a:gd name="connsiteY1416" fmla="*/ 0 h 2174272"/>
              <a:gd name="connsiteX1417" fmla="*/ 3009900 w 4682585"/>
              <a:gd name="connsiteY1417" fmla="*/ 0 h 2174272"/>
              <a:gd name="connsiteX1418" fmla="*/ 3009900 w 4682585"/>
              <a:gd name="connsiteY1418" fmla="*/ 154686 h 2174272"/>
              <a:gd name="connsiteX1419" fmla="*/ 3167634 w 4682585"/>
              <a:gd name="connsiteY1419" fmla="*/ 154686 h 2174272"/>
              <a:gd name="connsiteX1420" fmla="*/ 3167634 w 4682585"/>
              <a:gd name="connsiteY1420" fmla="*/ 0 h 2174272"/>
              <a:gd name="connsiteX1421" fmla="*/ 3177159 w 4682585"/>
              <a:gd name="connsiteY1421" fmla="*/ 0 h 2174272"/>
              <a:gd name="connsiteX1422" fmla="*/ 3177159 w 4682585"/>
              <a:gd name="connsiteY1422" fmla="*/ 154686 h 2174272"/>
              <a:gd name="connsiteX1423" fmla="*/ 3334893 w 4682585"/>
              <a:gd name="connsiteY1423" fmla="*/ 154686 h 2174272"/>
              <a:gd name="connsiteX1424" fmla="*/ 3334893 w 4682585"/>
              <a:gd name="connsiteY1424" fmla="*/ 0 h 2174272"/>
              <a:gd name="connsiteX1425" fmla="*/ 3344418 w 4682585"/>
              <a:gd name="connsiteY1425" fmla="*/ 0 h 2174272"/>
              <a:gd name="connsiteX1426" fmla="*/ 3344418 w 4682585"/>
              <a:gd name="connsiteY1426" fmla="*/ 154686 h 2174272"/>
              <a:gd name="connsiteX1427" fmla="*/ 3502152 w 4682585"/>
              <a:gd name="connsiteY1427" fmla="*/ 154686 h 2174272"/>
              <a:gd name="connsiteX1428" fmla="*/ 3502152 w 4682585"/>
              <a:gd name="connsiteY1428" fmla="*/ 0 h 2174272"/>
              <a:gd name="connsiteX1429" fmla="*/ 3511677 w 4682585"/>
              <a:gd name="connsiteY1429" fmla="*/ 0 h 2174272"/>
              <a:gd name="connsiteX1430" fmla="*/ 3511677 w 4682585"/>
              <a:gd name="connsiteY1430" fmla="*/ 154686 h 2174272"/>
              <a:gd name="connsiteX1431" fmla="*/ 3669411 w 4682585"/>
              <a:gd name="connsiteY1431" fmla="*/ 154686 h 2174272"/>
              <a:gd name="connsiteX1432" fmla="*/ 3669411 w 4682585"/>
              <a:gd name="connsiteY1432" fmla="*/ 0 h 2174272"/>
              <a:gd name="connsiteX1433" fmla="*/ 3678936 w 4682585"/>
              <a:gd name="connsiteY1433" fmla="*/ 0 h 2174272"/>
              <a:gd name="connsiteX1434" fmla="*/ 3678936 w 4682585"/>
              <a:gd name="connsiteY1434" fmla="*/ 154686 h 2174272"/>
              <a:gd name="connsiteX1435" fmla="*/ 3836766 w 4682585"/>
              <a:gd name="connsiteY1435" fmla="*/ 154686 h 2174272"/>
              <a:gd name="connsiteX1436" fmla="*/ 3836766 w 4682585"/>
              <a:gd name="connsiteY1436" fmla="*/ 0 h 2174272"/>
              <a:gd name="connsiteX1437" fmla="*/ 3846291 w 4682585"/>
              <a:gd name="connsiteY1437" fmla="*/ 0 h 2174272"/>
              <a:gd name="connsiteX1438" fmla="*/ 3846291 w 4682585"/>
              <a:gd name="connsiteY1438" fmla="*/ 154686 h 2174272"/>
              <a:gd name="connsiteX1439" fmla="*/ 4004025 w 4682585"/>
              <a:gd name="connsiteY1439" fmla="*/ 154686 h 2174272"/>
              <a:gd name="connsiteX1440" fmla="*/ 4004025 w 4682585"/>
              <a:gd name="connsiteY1440" fmla="*/ 0 h 2174272"/>
              <a:gd name="connsiteX1441" fmla="*/ 4013550 w 4682585"/>
              <a:gd name="connsiteY1441" fmla="*/ 0 h 2174272"/>
              <a:gd name="connsiteX1442" fmla="*/ 4013550 w 4682585"/>
              <a:gd name="connsiteY1442" fmla="*/ 154686 h 2174272"/>
              <a:gd name="connsiteX1443" fmla="*/ 4171284 w 4682585"/>
              <a:gd name="connsiteY1443" fmla="*/ 154686 h 2174272"/>
              <a:gd name="connsiteX1444" fmla="*/ 4171284 w 4682585"/>
              <a:gd name="connsiteY1444" fmla="*/ 0 h 2174272"/>
              <a:gd name="connsiteX1445" fmla="*/ 4180809 w 4682585"/>
              <a:gd name="connsiteY1445" fmla="*/ 0 h 2174272"/>
              <a:gd name="connsiteX1446" fmla="*/ 4180809 w 4682585"/>
              <a:gd name="connsiteY1446" fmla="*/ 154686 h 2174272"/>
              <a:gd name="connsiteX1447" fmla="*/ 4338543 w 4682585"/>
              <a:gd name="connsiteY1447" fmla="*/ 154686 h 2174272"/>
              <a:gd name="connsiteX1448" fmla="*/ 4338543 w 4682585"/>
              <a:gd name="connsiteY1448" fmla="*/ 0 h 2174272"/>
              <a:gd name="connsiteX1449" fmla="*/ 4348068 w 4682585"/>
              <a:gd name="connsiteY1449" fmla="*/ 0 h 2174272"/>
              <a:gd name="connsiteX1450" fmla="*/ 4348068 w 4682585"/>
              <a:gd name="connsiteY1450" fmla="*/ 154686 h 2174272"/>
              <a:gd name="connsiteX1451" fmla="*/ 4505801 w 4682585"/>
              <a:gd name="connsiteY1451" fmla="*/ 154686 h 2174272"/>
              <a:gd name="connsiteX1452" fmla="*/ 4505801 w 4682585"/>
              <a:gd name="connsiteY1452" fmla="*/ 0 h 2174272"/>
              <a:gd name="connsiteX1453" fmla="*/ 4515326 w 4682585"/>
              <a:gd name="connsiteY1453" fmla="*/ 0 h 2174272"/>
              <a:gd name="connsiteX1454" fmla="*/ 4515326 w 4682585"/>
              <a:gd name="connsiteY1454" fmla="*/ 154686 h 2174272"/>
              <a:gd name="connsiteX1455" fmla="*/ 4673060 w 4682585"/>
              <a:gd name="connsiteY1455" fmla="*/ 154686 h 2174272"/>
              <a:gd name="connsiteX1456" fmla="*/ 4673060 w 4682585"/>
              <a:gd name="connsiteY1456" fmla="*/ 0 h 2174272"/>
              <a:gd name="connsiteX1457" fmla="*/ 4682585 w 4682585"/>
              <a:gd name="connsiteY1457" fmla="*/ 0 h 2174272"/>
              <a:gd name="connsiteX1458" fmla="*/ 4682585 w 4682585"/>
              <a:gd name="connsiteY1458" fmla="*/ 2174272 h 2174272"/>
              <a:gd name="connsiteX1459" fmla="*/ 4673060 w 4682585"/>
              <a:gd name="connsiteY1459" fmla="*/ 2174272 h 2174272"/>
              <a:gd name="connsiteX1460" fmla="*/ 4673060 w 4682585"/>
              <a:gd name="connsiteY1460" fmla="*/ 2037588 h 2174272"/>
              <a:gd name="connsiteX1461" fmla="*/ 4515326 w 4682585"/>
              <a:gd name="connsiteY1461" fmla="*/ 2037588 h 2174272"/>
              <a:gd name="connsiteX1462" fmla="*/ 4515326 w 4682585"/>
              <a:gd name="connsiteY1462" fmla="*/ 2174272 h 2174272"/>
              <a:gd name="connsiteX1463" fmla="*/ 4505801 w 4682585"/>
              <a:gd name="connsiteY1463" fmla="*/ 2174272 h 2174272"/>
              <a:gd name="connsiteX1464" fmla="*/ 4505801 w 4682585"/>
              <a:gd name="connsiteY1464" fmla="*/ 2037588 h 2174272"/>
              <a:gd name="connsiteX1465" fmla="*/ 4348068 w 4682585"/>
              <a:gd name="connsiteY1465" fmla="*/ 2037588 h 2174272"/>
              <a:gd name="connsiteX1466" fmla="*/ 4348068 w 4682585"/>
              <a:gd name="connsiteY1466" fmla="*/ 2174272 h 2174272"/>
              <a:gd name="connsiteX1467" fmla="*/ 4338543 w 4682585"/>
              <a:gd name="connsiteY1467" fmla="*/ 2174272 h 2174272"/>
              <a:gd name="connsiteX1468" fmla="*/ 4338543 w 4682585"/>
              <a:gd name="connsiteY1468" fmla="*/ 2037588 h 2174272"/>
              <a:gd name="connsiteX1469" fmla="*/ 4180809 w 4682585"/>
              <a:gd name="connsiteY1469" fmla="*/ 2037588 h 2174272"/>
              <a:gd name="connsiteX1470" fmla="*/ 4180809 w 4682585"/>
              <a:gd name="connsiteY1470" fmla="*/ 2174272 h 2174272"/>
              <a:gd name="connsiteX1471" fmla="*/ 4171284 w 4682585"/>
              <a:gd name="connsiteY1471" fmla="*/ 2174272 h 2174272"/>
              <a:gd name="connsiteX1472" fmla="*/ 4171284 w 4682585"/>
              <a:gd name="connsiteY1472" fmla="*/ 2037588 h 2174272"/>
              <a:gd name="connsiteX1473" fmla="*/ 4013550 w 4682585"/>
              <a:gd name="connsiteY1473" fmla="*/ 2037588 h 2174272"/>
              <a:gd name="connsiteX1474" fmla="*/ 4013550 w 4682585"/>
              <a:gd name="connsiteY1474" fmla="*/ 2174272 h 2174272"/>
              <a:gd name="connsiteX1475" fmla="*/ 4004025 w 4682585"/>
              <a:gd name="connsiteY1475" fmla="*/ 2174272 h 2174272"/>
              <a:gd name="connsiteX1476" fmla="*/ 4004025 w 4682585"/>
              <a:gd name="connsiteY1476" fmla="*/ 2037588 h 2174272"/>
              <a:gd name="connsiteX1477" fmla="*/ 3846291 w 4682585"/>
              <a:gd name="connsiteY1477" fmla="*/ 2037588 h 2174272"/>
              <a:gd name="connsiteX1478" fmla="*/ 3846291 w 4682585"/>
              <a:gd name="connsiteY1478" fmla="*/ 2174272 h 2174272"/>
              <a:gd name="connsiteX1479" fmla="*/ 3836766 w 4682585"/>
              <a:gd name="connsiteY1479" fmla="*/ 2174272 h 2174272"/>
              <a:gd name="connsiteX1480" fmla="*/ 3836766 w 4682585"/>
              <a:gd name="connsiteY1480" fmla="*/ 2037588 h 2174272"/>
              <a:gd name="connsiteX1481" fmla="*/ 3678936 w 4682585"/>
              <a:gd name="connsiteY1481" fmla="*/ 2037588 h 2174272"/>
              <a:gd name="connsiteX1482" fmla="*/ 3678936 w 4682585"/>
              <a:gd name="connsiteY1482" fmla="*/ 2174272 h 2174272"/>
              <a:gd name="connsiteX1483" fmla="*/ 3669411 w 4682585"/>
              <a:gd name="connsiteY1483" fmla="*/ 2174272 h 2174272"/>
              <a:gd name="connsiteX1484" fmla="*/ 3669411 w 4682585"/>
              <a:gd name="connsiteY1484" fmla="*/ 2037588 h 2174272"/>
              <a:gd name="connsiteX1485" fmla="*/ 3511677 w 4682585"/>
              <a:gd name="connsiteY1485" fmla="*/ 2037588 h 2174272"/>
              <a:gd name="connsiteX1486" fmla="*/ 3511677 w 4682585"/>
              <a:gd name="connsiteY1486" fmla="*/ 2174272 h 2174272"/>
              <a:gd name="connsiteX1487" fmla="*/ 3502152 w 4682585"/>
              <a:gd name="connsiteY1487" fmla="*/ 2174272 h 2174272"/>
              <a:gd name="connsiteX1488" fmla="*/ 3502152 w 4682585"/>
              <a:gd name="connsiteY1488" fmla="*/ 2037588 h 2174272"/>
              <a:gd name="connsiteX1489" fmla="*/ 3344418 w 4682585"/>
              <a:gd name="connsiteY1489" fmla="*/ 2037588 h 2174272"/>
              <a:gd name="connsiteX1490" fmla="*/ 3344418 w 4682585"/>
              <a:gd name="connsiteY1490" fmla="*/ 2174272 h 2174272"/>
              <a:gd name="connsiteX1491" fmla="*/ 3334893 w 4682585"/>
              <a:gd name="connsiteY1491" fmla="*/ 2174272 h 2174272"/>
              <a:gd name="connsiteX1492" fmla="*/ 3334893 w 4682585"/>
              <a:gd name="connsiteY1492" fmla="*/ 2037588 h 2174272"/>
              <a:gd name="connsiteX1493" fmla="*/ 3177159 w 4682585"/>
              <a:gd name="connsiteY1493" fmla="*/ 2037588 h 2174272"/>
              <a:gd name="connsiteX1494" fmla="*/ 3177159 w 4682585"/>
              <a:gd name="connsiteY1494" fmla="*/ 2174272 h 2174272"/>
              <a:gd name="connsiteX1495" fmla="*/ 3167634 w 4682585"/>
              <a:gd name="connsiteY1495" fmla="*/ 2174272 h 2174272"/>
              <a:gd name="connsiteX1496" fmla="*/ 3167634 w 4682585"/>
              <a:gd name="connsiteY1496" fmla="*/ 2037588 h 2174272"/>
              <a:gd name="connsiteX1497" fmla="*/ 3009900 w 4682585"/>
              <a:gd name="connsiteY1497" fmla="*/ 2037588 h 2174272"/>
              <a:gd name="connsiteX1498" fmla="*/ 3009900 w 4682585"/>
              <a:gd name="connsiteY1498" fmla="*/ 2174272 h 2174272"/>
              <a:gd name="connsiteX1499" fmla="*/ 3000375 w 4682585"/>
              <a:gd name="connsiteY1499" fmla="*/ 2174272 h 2174272"/>
              <a:gd name="connsiteX1500" fmla="*/ 3000375 w 4682585"/>
              <a:gd name="connsiteY1500" fmla="*/ 2037588 h 2174272"/>
              <a:gd name="connsiteX1501" fmla="*/ 2842641 w 4682585"/>
              <a:gd name="connsiteY1501" fmla="*/ 2037588 h 2174272"/>
              <a:gd name="connsiteX1502" fmla="*/ 2842641 w 4682585"/>
              <a:gd name="connsiteY1502" fmla="*/ 2174272 h 2174272"/>
              <a:gd name="connsiteX1503" fmla="*/ 2833116 w 4682585"/>
              <a:gd name="connsiteY1503" fmla="*/ 2174272 h 2174272"/>
              <a:gd name="connsiteX1504" fmla="*/ 2833116 w 4682585"/>
              <a:gd name="connsiteY1504" fmla="*/ 2037588 h 2174272"/>
              <a:gd name="connsiteX1505" fmla="*/ 2675382 w 4682585"/>
              <a:gd name="connsiteY1505" fmla="*/ 2037588 h 2174272"/>
              <a:gd name="connsiteX1506" fmla="*/ 2675382 w 4682585"/>
              <a:gd name="connsiteY1506" fmla="*/ 2174272 h 2174272"/>
              <a:gd name="connsiteX1507" fmla="*/ 2665857 w 4682585"/>
              <a:gd name="connsiteY1507" fmla="*/ 2174272 h 2174272"/>
              <a:gd name="connsiteX1508" fmla="*/ 2665857 w 4682585"/>
              <a:gd name="connsiteY1508" fmla="*/ 2037588 h 2174272"/>
              <a:gd name="connsiteX1509" fmla="*/ 2508123 w 4682585"/>
              <a:gd name="connsiteY1509" fmla="*/ 2037588 h 2174272"/>
              <a:gd name="connsiteX1510" fmla="*/ 2508123 w 4682585"/>
              <a:gd name="connsiteY1510" fmla="*/ 2174272 h 2174272"/>
              <a:gd name="connsiteX1511" fmla="*/ 2498598 w 4682585"/>
              <a:gd name="connsiteY1511" fmla="*/ 2174272 h 2174272"/>
              <a:gd name="connsiteX1512" fmla="*/ 2498598 w 4682585"/>
              <a:gd name="connsiteY1512" fmla="*/ 2037588 h 2174272"/>
              <a:gd name="connsiteX1513" fmla="*/ 2340864 w 4682585"/>
              <a:gd name="connsiteY1513" fmla="*/ 2037588 h 2174272"/>
              <a:gd name="connsiteX1514" fmla="*/ 2340864 w 4682585"/>
              <a:gd name="connsiteY1514" fmla="*/ 2174272 h 2174272"/>
              <a:gd name="connsiteX1515" fmla="*/ 2331339 w 4682585"/>
              <a:gd name="connsiteY1515" fmla="*/ 2174272 h 2174272"/>
              <a:gd name="connsiteX1516" fmla="*/ 2331339 w 4682585"/>
              <a:gd name="connsiteY1516" fmla="*/ 2037588 h 2174272"/>
              <a:gd name="connsiteX1517" fmla="*/ 2173510 w 4682585"/>
              <a:gd name="connsiteY1517" fmla="*/ 2037588 h 2174272"/>
              <a:gd name="connsiteX1518" fmla="*/ 2173510 w 4682585"/>
              <a:gd name="connsiteY1518" fmla="*/ 2174272 h 2174272"/>
              <a:gd name="connsiteX1519" fmla="*/ 2163985 w 4682585"/>
              <a:gd name="connsiteY1519" fmla="*/ 2174272 h 2174272"/>
              <a:gd name="connsiteX1520" fmla="*/ 2163985 w 4682585"/>
              <a:gd name="connsiteY1520" fmla="*/ 2037588 h 2174272"/>
              <a:gd name="connsiteX1521" fmla="*/ 2006251 w 4682585"/>
              <a:gd name="connsiteY1521" fmla="*/ 2037588 h 2174272"/>
              <a:gd name="connsiteX1522" fmla="*/ 2006251 w 4682585"/>
              <a:gd name="connsiteY1522" fmla="*/ 2174272 h 2174272"/>
              <a:gd name="connsiteX1523" fmla="*/ 1996726 w 4682585"/>
              <a:gd name="connsiteY1523" fmla="*/ 2174272 h 2174272"/>
              <a:gd name="connsiteX1524" fmla="*/ 1996726 w 4682585"/>
              <a:gd name="connsiteY1524" fmla="*/ 2037588 h 2174272"/>
              <a:gd name="connsiteX1525" fmla="*/ 1838992 w 4682585"/>
              <a:gd name="connsiteY1525" fmla="*/ 2037588 h 2174272"/>
              <a:gd name="connsiteX1526" fmla="*/ 1838992 w 4682585"/>
              <a:gd name="connsiteY1526" fmla="*/ 2174272 h 2174272"/>
              <a:gd name="connsiteX1527" fmla="*/ 1829467 w 4682585"/>
              <a:gd name="connsiteY1527" fmla="*/ 2174272 h 2174272"/>
              <a:gd name="connsiteX1528" fmla="*/ 1829467 w 4682585"/>
              <a:gd name="connsiteY1528" fmla="*/ 2037588 h 2174272"/>
              <a:gd name="connsiteX1529" fmla="*/ 1671733 w 4682585"/>
              <a:gd name="connsiteY1529" fmla="*/ 2037588 h 2174272"/>
              <a:gd name="connsiteX1530" fmla="*/ 1671733 w 4682585"/>
              <a:gd name="connsiteY1530" fmla="*/ 2174272 h 2174272"/>
              <a:gd name="connsiteX1531" fmla="*/ 1662208 w 4682585"/>
              <a:gd name="connsiteY1531" fmla="*/ 2174272 h 2174272"/>
              <a:gd name="connsiteX1532" fmla="*/ 1662208 w 4682585"/>
              <a:gd name="connsiteY1532" fmla="*/ 2037588 h 2174272"/>
              <a:gd name="connsiteX1533" fmla="*/ 1504474 w 4682585"/>
              <a:gd name="connsiteY1533" fmla="*/ 2037588 h 2174272"/>
              <a:gd name="connsiteX1534" fmla="*/ 1504474 w 4682585"/>
              <a:gd name="connsiteY1534" fmla="*/ 2174272 h 2174272"/>
              <a:gd name="connsiteX1535" fmla="*/ 1494949 w 4682585"/>
              <a:gd name="connsiteY1535" fmla="*/ 2174272 h 2174272"/>
              <a:gd name="connsiteX1536" fmla="*/ 1494949 w 4682585"/>
              <a:gd name="connsiteY1536" fmla="*/ 2037588 h 2174272"/>
              <a:gd name="connsiteX1537" fmla="*/ 1337215 w 4682585"/>
              <a:gd name="connsiteY1537" fmla="*/ 2037588 h 2174272"/>
              <a:gd name="connsiteX1538" fmla="*/ 1337215 w 4682585"/>
              <a:gd name="connsiteY1538" fmla="*/ 2174272 h 2174272"/>
              <a:gd name="connsiteX1539" fmla="*/ 1327690 w 4682585"/>
              <a:gd name="connsiteY1539" fmla="*/ 2174272 h 2174272"/>
              <a:gd name="connsiteX1540" fmla="*/ 1327690 w 4682585"/>
              <a:gd name="connsiteY1540" fmla="*/ 2037588 h 2174272"/>
              <a:gd name="connsiteX1541" fmla="*/ 1169956 w 4682585"/>
              <a:gd name="connsiteY1541" fmla="*/ 2037588 h 2174272"/>
              <a:gd name="connsiteX1542" fmla="*/ 1169956 w 4682585"/>
              <a:gd name="connsiteY1542" fmla="*/ 2174272 h 2174272"/>
              <a:gd name="connsiteX1543" fmla="*/ 1160431 w 4682585"/>
              <a:gd name="connsiteY1543" fmla="*/ 2174272 h 2174272"/>
              <a:gd name="connsiteX1544" fmla="*/ 1160431 w 4682585"/>
              <a:gd name="connsiteY1544" fmla="*/ 2037588 h 2174272"/>
              <a:gd name="connsiteX1545" fmla="*/ 1002697 w 4682585"/>
              <a:gd name="connsiteY1545" fmla="*/ 2037588 h 2174272"/>
              <a:gd name="connsiteX1546" fmla="*/ 1002697 w 4682585"/>
              <a:gd name="connsiteY1546" fmla="*/ 2174272 h 2174272"/>
              <a:gd name="connsiteX1547" fmla="*/ 993172 w 4682585"/>
              <a:gd name="connsiteY1547" fmla="*/ 2174272 h 2174272"/>
              <a:gd name="connsiteX1548" fmla="*/ 993172 w 4682585"/>
              <a:gd name="connsiteY1548" fmla="*/ 2037588 h 2174272"/>
              <a:gd name="connsiteX1549" fmla="*/ 835438 w 4682585"/>
              <a:gd name="connsiteY1549" fmla="*/ 2037588 h 2174272"/>
              <a:gd name="connsiteX1550" fmla="*/ 835438 w 4682585"/>
              <a:gd name="connsiteY1550" fmla="*/ 2174272 h 2174272"/>
              <a:gd name="connsiteX1551" fmla="*/ 825913 w 4682585"/>
              <a:gd name="connsiteY1551" fmla="*/ 2174272 h 2174272"/>
              <a:gd name="connsiteX1552" fmla="*/ 825913 w 4682585"/>
              <a:gd name="connsiteY1552" fmla="*/ 2037588 h 2174272"/>
              <a:gd name="connsiteX1553" fmla="*/ 668179 w 4682585"/>
              <a:gd name="connsiteY1553" fmla="*/ 2037588 h 2174272"/>
              <a:gd name="connsiteX1554" fmla="*/ 668179 w 4682585"/>
              <a:gd name="connsiteY1554" fmla="*/ 2174272 h 2174272"/>
              <a:gd name="connsiteX1555" fmla="*/ 658654 w 4682585"/>
              <a:gd name="connsiteY1555" fmla="*/ 2174272 h 2174272"/>
              <a:gd name="connsiteX1556" fmla="*/ 658654 w 4682585"/>
              <a:gd name="connsiteY1556" fmla="*/ 2037588 h 2174272"/>
              <a:gd name="connsiteX1557" fmla="*/ 500920 w 4682585"/>
              <a:gd name="connsiteY1557" fmla="*/ 2037588 h 2174272"/>
              <a:gd name="connsiteX1558" fmla="*/ 500920 w 4682585"/>
              <a:gd name="connsiteY1558" fmla="*/ 2174272 h 2174272"/>
              <a:gd name="connsiteX1559" fmla="*/ 491395 w 4682585"/>
              <a:gd name="connsiteY1559" fmla="*/ 2174272 h 2174272"/>
              <a:gd name="connsiteX1560" fmla="*/ 491395 w 4682585"/>
              <a:gd name="connsiteY1560" fmla="*/ 2037588 h 2174272"/>
              <a:gd name="connsiteX1561" fmla="*/ 333566 w 4682585"/>
              <a:gd name="connsiteY1561" fmla="*/ 2037588 h 2174272"/>
              <a:gd name="connsiteX1562" fmla="*/ 333566 w 4682585"/>
              <a:gd name="connsiteY1562" fmla="*/ 2174272 h 2174272"/>
              <a:gd name="connsiteX1563" fmla="*/ 324041 w 4682585"/>
              <a:gd name="connsiteY1563" fmla="*/ 2174272 h 2174272"/>
              <a:gd name="connsiteX1564" fmla="*/ 324041 w 4682585"/>
              <a:gd name="connsiteY1564" fmla="*/ 2037588 h 2174272"/>
              <a:gd name="connsiteX1565" fmla="*/ 166307 w 4682585"/>
              <a:gd name="connsiteY1565" fmla="*/ 2037588 h 2174272"/>
              <a:gd name="connsiteX1566" fmla="*/ 166307 w 4682585"/>
              <a:gd name="connsiteY1566" fmla="*/ 2174272 h 2174272"/>
              <a:gd name="connsiteX1567" fmla="*/ 156782 w 4682585"/>
              <a:gd name="connsiteY1567" fmla="*/ 2174272 h 2174272"/>
              <a:gd name="connsiteX1568" fmla="*/ 156782 w 4682585"/>
              <a:gd name="connsiteY1568" fmla="*/ 2037588 h 2174272"/>
              <a:gd name="connsiteX1569" fmla="*/ 9525 w 4682585"/>
              <a:gd name="connsiteY1569" fmla="*/ 2037588 h 2174272"/>
              <a:gd name="connsiteX1570" fmla="*/ 9525 w 4682585"/>
              <a:gd name="connsiteY1570" fmla="*/ 2174272 h 2174272"/>
              <a:gd name="connsiteX1571" fmla="*/ 0 w 4682585"/>
              <a:gd name="connsiteY1571" fmla="*/ 2174272 h 217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Lst>
            <a:rect l="l" t="t" r="r" b="b"/>
            <a:pathLst>
              <a:path w="15164" h="6460">
                <a:moveTo>
                  <a:pt x="15133" y="6460"/>
                </a:moveTo>
                <a:lnTo>
                  <a:pt x="15164" y="6460"/>
                </a:lnTo>
                <a:lnTo>
                  <a:pt x="15164" y="6460"/>
                </a:lnTo>
                <a:lnTo>
                  <a:pt x="15133" y="6460"/>
                </a:lnTo>
                <a:lnTo>
                  <a:pt x="15133" y="6460"/>
                </a:lnTo>
                <a:close/>
                <a:moveTo>
                  <a:pt x="14592" y="6460"/>
                </a:moveTo>
                <a:lnTo>
                  <a:pt x="14622" y="6460"/>
                </a:lnTo>
                <a:lnTo>
                  <a:pt x="14622" y="6460"/>
                </a:lnTo>
                <a:lnTo>
                  <a:pt x="14592" y="6460"/>
                </a:lnTo>
                <a:lnTo>
                  <a:pt x="14592" y="6460"/>
                </a:lnTo>
                <a:close/>
                <a:moveTo>
                  <a:pt x="14050" y="6460"/>
                </a:moveTo>
                <a:lnTo>
                  <a:pt x="14081" y="6460"/>
                </a:lnTo>
                <a:lnTo>
                  <a:pt x="14081" y="6460"/>
                </a:lnTo>
                <a:lnTo>
                  <a:pt x="14050" y="6460"/>
                </a:lnTo>
                <a:lnTo>
                  <a:pt x="14050" y="6460"/>
                </a:lnTo>
                <a:close/>
                <a:moveTo>
                  <a:pt x="13539" y="5590"/>
                </a:moveTo>
                <a:lnTo>
                  <a:pt x="13539" y="6026"/>
                </a:lnTo>
                <a:lnTo>
                  <a:pt x="14050" y="6026"/>
                </a:lnTo>
                <a:lnTo>
                  <a:pt x="14050" y="5590"/>
                </a:lnTo>
                <a:lnTo>
                  <a:pt x="13539" y="5590"/>
                </a:lnTo>
                <a:close/>
                <a:moveTo>
                  <a:pt x="12997" y="5590"/>
                </a:moveTo>
                <a:lnTo>
                  <a:pt x="12997" y="6026"/>
                </a:lnTo>
                <a:lnTo>
                  <a:pt x="13508" y="6026"/>
                </a:lnTo>
                <a:lnTo>
                  <a:pt x="13508" y="5590"/>
                </a:lnTo>
                <a:lnTo>
                  <a:pt x="12997" y="5590"/>
                </a:lnTo>
                <a:close/>
                <a:moveTo>
                  <a:pt x="12456" y="5590"/>
                </a:moveTo>
                <a:lnTo>
                  <a:pt x="12456" y="6026"/>
                </a:lnTo>
                <a:lnTo>
                  <a:pt x="12967" y="6026"/>
                </a:lnTo>
                <a:lnTo>
                  <a:pt x="12967" y="5590"/>
                </a:lnTo>
                <a:lnTo>
                  <a:pt x="12456" y="5590"/>
                </a:lnTo>
                <a:close/>
                <a:moveTo>
                  <a:pt x="11914" y="5590"/>
                </a:moveTo>
                <a:lnTo>
                  <a:pt x="11914" y="6026"/>
                </a:lnTo>
                <a:lnTo>
                  <a:pt x="12425" y="6026"/>
                </a:lnTo>
                <a:lnTo>
                  <a:pt x="12425" y="5590"/>
                </a:lnTo>
                <a:lnTo>
                  <a:pt x="11914" y="5590"/>
                </a:lnTo>
                <a:close/>
                <a:moveTo>
                  <a:pt x="11372" y="5590"/>
                </a:moveTo>
                <a:lnTo>
                  <a:pt x="11372" y="6026"/>
                </a:lnTo>
                <a:lnTo>
                  <a:pt x="11883" y="6026"/>
                </a:lnTo>
                <a:lnTo>
                  <a:pt x="11883" y="5590"/>
                </a:lnTo>
                <a:lnTo>
                  <a:pt x="11372" y="5590"/>
                </a:lnTo>
                <a:close/>
                <a:moveTo>
                  <a:pt x="10831" y="5590"/>
                </a:moveTo>
                <a:lnTo>
                  <a:pt x="10831" y="6026"/>
                </a:lnTo>
                <a:lnTo>
                  <a:pt x="11341" y="6026"/>
                </a:lnTo>
                <a:lnTo>
                  <a:pt x="11341" y="5590"/>
                </a:lnTo>
                <a:lnTo>
                  <a:pt x="10831" y="5590"/>
                </a:lnTo>
                <a:close/>
                <a:moveTo>
                  <a:pt x="10289" y="5590"/>
                </a:moveTo>
                <a:lnTo>
                  <a:pt x="10289" y="6026"/>
                </a:lnTo>
                <a:lnTo>
                  <a:pt x="10800" y="6026"/>
                </a:lnTo>
                <a:lnTo>
                  <a:pt x="10800" y="5590"/>
                </a:lnTo>
                <a:lnTo>
                  <a:pt x="10289" y="5590"/>
                </a:lnTo>
                <a:close/>
                <a:moveTo>
                  <a:pt x="9747" y="5590"/>
                </a:moveTo>
                <a:lnTo>
                  <a:pt x="9747" y="6026"/>
                </a:lnTo>
                <a:lnTo>
                  <a:pt x="10258" y="6026"/>
                </a:lnTo>
                <a:lnTo>
                  <a:pt x="10258" y="5590"/>
                </a:lnTo>
                <a:lnTo>
                  <a:pt x="9747" y="5590"/>
                </a:lnTo>
                <a:close/>
                <a:moveTo>
                  <a:pt x="9206" y="5590"/>
                </a:moveTo>
                <a:lnTo>
                  <a:pt x="9206" y="6026"/>
                </a:lnTo>
                <a:lnTo>
                  <a:pt x="9716" y="6026"/>
                </a:lnTo>
                <a:lnTo>
                  <a:pt x="9716" y="5590"/>
                </a:lnTo>
                <a:lnTo>
                  <a:pt x="9206" y="5590"/>
                </a:lnTo>
                <a:close/>
                <a:moveTo>
                  <a:pt x="8664" y="5590"/>
                </a:moveTo>
                <a:lnTo>
                  <a:pt x="8664" y="6026"/>
                </a:lnTo>
                <a:lnTo>
                  <a:pt x="9175" y="6026"/>
                </a:lnTo>
                <a:lnTo>
                  <a:pt x="9175" y="5590"/>
                </a:lnTo>
                <a:lnTo>
                  <a:pt x="8664" y="5590"/>
                </a:lnTo>
                <a:close/>
                <a:moveTo>
                  <a:pt x="8122" y="5590"/>
                </a:moveTo>
                <a:lnTo>
                  <a:pt x="8122" y="6026"/>
                </a:lnTo>
                <a:lnTo>
                  <a:pt x="8633" y="6026"/>
                </a:lnTo>
                <a:lnTo>
                  <a:pt x="8633" y="5590"/>
                </a:lnTo>
                <a:lnTo>
                  <a:pt x="8122" y="5590"/>
                </a:lnTo>
                <a:close/>
                <a:moveTo>
                  <a:pt x="7581" y="5590"/>
                </a:moveTo>
                <a:lnTo>
                  <a:pt x="7581" y="6026"/>
                </a:lnTo>
                <a:lnTo>
                  <a:pt x="8091" y="6026"/>
                </a:lnTo>
                <a:lnTo>
                  <a:pt x="8091" y="5590"/>
                </a:lnTo>
                <a:lnTo>
                  <a:pt x="7581" y="5590"/>
                </a:lnTo>
                <a:close/>
                <a:moveTo>
                  <a:pt x="7039" y="5590"/>
                </a:moveTo>
                <a:lnTo>
                  <a:pt x="7039" y="6026"/>
                </a:lnTo>
                <a:lnTo>
                  <a:pt x="7550" y="6026"/>
                </a:lnTo>
                <a:lnTo>
                  <a:pt x="7550" y="5590"/>
                </a:lnTo>
                <a:lnTo>
                  <a:pt x="7039" y="5590"/>
                </a:lnTo>
                <a:close/>
                <a:moveTo>
                  <a:pt x="6497" y="5590"/>
                </a:moveTo>
                <a:lnTo>
                  <a:pt x="6497" y="6026"/>
                </a:lnTo>
                <a:lnTo>
                  <a:pt x="7008" y="6026"/>
                </a:lnTo>
                <a:lnTo>
                  <a:pt x="7008" y="5590"/>
                </a:lnTo>
                <a:lnTo>
                  <a:pt x="6497" y="5590"/>
                </a:lnTo>
                <a:close/>
                <a:moveTo>
                  <a:pt x="5955" y="5590"/>
                </a:moveTo>
                <a:lnTo>
                  <a:pt x="5955" y="6026"/>
                </a:lnTo>
                <a:lnTo>
                  <a:pt x="6466" y="6026"/>
                </a:lnTo>
                <a:lnTo>
                  <a:pt x="6466" y="5590"/>
                </a:lnTo>
                <a:lnTo>
                  <a:pt x="5955" y="5590"/>
                </a:lnTo>
                <a:close/>
                <a:moveTo>
                  <a:pt x="5414" y="5590"/>
                </a:moveTo>
                <a:lnTo>
                  <a:pt x="5414" y="6026"/>
                </a:lnTo>
                <a:lnTo>
                  <a:pt x="5925" y="6026"/>
                </a:lnTo>
                <a:lnTo>
                  <a:pt x="5925" y="5590"/>
                </a:lnTo>
                <a:lnTo>
                  <a:pt x="5414" y="5590"/>
                </a:lnTo>
                <a:close/>
                <a:moveTo>
                  <a:pt x="4872" y="5590"/>
                </a:moveTo>
                <a:lnTo>
                  <a:pt x="4872" y="6026"/>
                </a:lnTo>
                <a:lnTo>
                  <a:pt x="5383" y="6026"/>
                </a:lnTo>
                <a:lnTo>
                  <a:pt x="5383" y="5590"/>
                </a:lnTo>
                <a:lnTo>
                  <a:pt x="4872" y="5590"/>
                </a:lnTo>
                <a:close/>
                <a:moveTo>
                  <a:pt x="4330" y="5590"/>
                </a:moveTo>
                <a:lnTo>
                  <a:pt x="4330" y="6026"/>
                </a:lnTo>
                <a:lnTo>
                  <a:pt x="4841" y="6026"/>
                </a:lnTo>
                <a:lnTo>
                  <a:pt x="4841" y="5590"/>
                </a:lnTo>
                <a:lnTo>
                  <a:pt x="4330" y="5590"/>
                </a:lnTo>
                <a:close/>
                <a:moveTo>
                  <a:pt x="3789" y="5590"/>
                </a:moveTo>
                <a:lnTo>
                  <a:pt x="3789" y="6026"/>
                </a:lnTo>
                <a:lnTo>
                  <a:pt x="4300" y="6026"/>
                </a:lnTo>
                <a:lnTo>
                  <a:pt x="4300" y="5590"/>
                </a:lnTo>
                <a:lnTo>
                  <a:pt x="3789" y="5590"/>
                </a:lnTo>
                <a:close/>
                <a:moveTo>
                  <a:pt x="3247" y="5590"/>
                </a:moveTo>
                <a:lnTo>
                  <a:pt x="3247" y="6026"/>
                </a:lnTo>
                <a:lnTo>
                  <a:pt x="3758" y="6026"/>
                </a:lnTo>
                <a:lnTo>
                  <a:pt x="3758" y="5590"/>
                </a:lnTo>
                <a:lnTo>
                  <a:pt x="3247" y="5590"/>
                </a:lnTo>
                <a:close/>
                <a:moveTo>
                  <a:pt x="2705" y="5590"/>
                </a:moveTo>
                <a:lnTo>
                  <a:pt x="2705" y="6026"/>
                </a:lnTo>
                <a:lnTo>
                  <a:pt x="3216" y="6026"/>
                </a:lnTo>
                <a:lnTo>
                  <a:pt x="3216" y="5590"/>
                </a:lnTo>
                <a:lnTo>
                  <a:pt x="2705" y="5590"/>
                </a:lnTo>
                <a:close/>
                <a:moveTo>
                  <a:pt x="2164" y="5590"/>
                </a:moveTo>
                <a:lnTo>
                  <a:pt x="2164" y="6026"/>
                </a:lnTo>
                <a:lnTo>
                  <a:pt x="2675" y="6026"/>
                </a:lnTo>
                <a:lnTo>
                  <a:pt x="2675" y="5590"/>
                </a:lnTo>
                <a:lnTo>
                  <a:pt x="2164" y="5590"/>
                </a:lnTo>
                <a:close/>
                <a:moveTo>
                  <a:pt x="1622" y="5590"/>
                </a:moveTo>
                <a:lnTo>
                  <a:pt x="1622" y="6026"/>
                </a:lnTo>
                <a:lnTo>
                  <a:pt x="2133" y="6026"/>
                </a:lnTo>
                <a:lnTo>
                  <a:pt x="2133" y="5590"/>
                </a:lnTo>
                <a:lnTo>
                  <a:pt x="1622" y="5590"/>
                </a:lnTo>
                <a:close/>
                <a:moveTo>
                  <a:pt x="1080" y="5590"/>
                </a:moveTo>
                <a:lnTo>
                  <a:pt x="1080" y="6026"/>
                </a:lnTo>
                <a:lnTo>
                  <a:pt x="1591" y="6026"/>
                </a:lnTo>
                <a:lnTo>
                  <a:pt x="1591" y="5590"/>
                </a:lnTo>
                <a:lnTo>
                  <a:pt x="1080" y="5590"/>
                </a:lnTo>
                <a:close/>
                <a:moveTo>
                  <a:pt x="539" y="5590"/>
                </a:moveTo>
                <a:lnTo>
                  <a:pt x="539" y="6026"/>
                </a:lnTo>
                <a:lnTo>
                  <a:pt x="1049" y="6026"/>
                </a:lnTo>
                <a:lnTo>
                  <a:pt x="1049" y="5590"/>
                </a:lnTo>
                <a:lnTo>
                  <a:pt x="539" y="5590"/>
                </a:lnTo>
                <a:close/>
                <a:moveTo>
                  <a:pt x="31" y="5590"/>
                </a:moveTo>
                <a:lnTo>
                  <a:pt x="31" y="6026"/>
                </a:lnTo>
                <a:lnTo>
                  <a:pt x="508" y="6026"/>
                </a:lnTo>
                <a:lnTo>
                  <a:pt x="508" y="5590"/>
                </a:lnTo>
                <a:lnTo>
                  <a:pt x="31" y="5590"/>
                </a:lnTo>
                <a:close/>
                <a:moveTo>
                  <a:pt x="14081" y="5126"/>
                </a:moveTo>
                <a:lnTo>
                  <a:pt x="14081" y="5562"/>
                </a:lnTo>
                <a:lnTo>
                  <a:pt x="14592" y="5562"/>
                </a:lnTo>
                <a:lnTo>
                  <a:pt x="14592" y="5126"/>
                </a:lnTo>
                <a:lnTo>
                  <a:pt x="14081" y="5126"/>
                </a:lnTo>
                <a:close/>
                <a:moveTo>
                  <a:pt x="13539" y="5126"/>
                </a:moveTo>
                <a:lnTo>
                  <a:pt x="13539" y="5562"/>
                </a:lnTo>
                <a:lnTo>
                  <a:pt x="14050" y="5562"/>
                </a:lnTo>
                <a:lnTo>
                  <a:pt x="14050" y="5126"/>
                </a:lnTo>
                <a:lnTo>
                  <a:pt x="13539" y="5126"/>
                </a:lnTo>
                <a:close/>
                <a:moveTo>
                  <a:pt x="12997" y="5126"/>
                </a:moveTo>
                <a:lnTo>
                  <a:pt x="12997" y="5562"/>
                </a:lnTo>
                <a:lnTo>
                  <a:pt x="13508" y="5562"/>
                </a:lnTo>
                <a:lnTo>
                  <a:pt x="13508" y="5126"/>
                </a:lnTo>
                <a:lnTo>
                  <a:pt x="12997" y="5126"/>
                </a:lnTo>
                <a:close/>
                <a:moveTo>
                  <a:pt x="12456" y="5126"/>
                </a:moveTo>
                <a:lnTo>
                  <a:pt x="12456" y="5562"/>
                </a:lnTo>
                <a:lnTo>
                  <a:pt x="12967" y="5562"/>
                </a:lnTo>
                <a:lnTo>
                  <a:pt x="12967" y="5126"/>
                </a:lnTo>
                <a:lnTo>
                  <a:pt x="12456" y="5126"/>
                </a:lnTo>
                <a:close/>
                <a:moveTo>
                  <a:pt x="11914" y="5126"/>
                </a:moveTo>
                <a:lnTo>
                  <a:pt x="11914" y="5562"/>
                </a:lnTo>
                <a:lnTo>
                  <a:pt x="12425" y="5562"/>
                </a:lnTo>
                <a:lnTo>
                  <a:pt x="12425" y="5126"/>
                </a:lnTo>
                <a:lnTo>
                  <a:pt x="11914" y="5126"/>
                </a:lnTo>
                <a:close/>
                <a:moveTo>
                  <a:pt x="11372" y="5126"/>
                </a:moveTo>
                <a:lnTo>
                  <a:pt x="11372" y="5562"/>
                </a:lnTo>
                <a:lnTo>
                  <a:pt x="11883" y="5562"/>
                </a:lnTo>
                <a:lnTo>
                  <a:pt x="11883" y="5126"/>
                </a:lnTo>
                <a:lnTo>
                  <a:pt x="11372" y="5126"/>
                </a:lnTo>
                <a:close/>
                <a:moveTo>
                  <a:pt x="10831" y="5126"/>
                </a:moveTo>
                <a:lnTo>
                  <a:pt x="10831" y="5562"/>
                </a:lnTo>
                <a:lnTo>
                  <a:pt x="11341" y="5562"/>
                </a:lnTo>
                <a:lnTo>
                  <a:pt x="11341" y="5126"/>
                </a:lnTo>
                <a:lnTo>
                  <a:pt x="10831" y="5126"/>
                </a:lnTo>
                <a:close/>
                <a:moveTo>
                  <a:pt x="10289" y="5126"/>
                </a:moveTo>
                <a:lnTo>
                  <a:pt x="10289" y="5562"/>
                </a:lnTo>
                <a:lnTo>
                  <a:pt x="10800" y="5562"/>
                </a:lnTo>
                <a:lnTo>
                  <a:pt x="10800" y="5126"/>
                </a:lnTo>
                <a:lnTo>
                  <a:pt x="10289" y="5126"/>
                </a:lnTo>
                <a:close/>
                <a:moveTo>
                  <a:pt x="9747" y="5126"/>
                </a:moveTo>
                <a:lnTo>
                  <a:pt x="9747" y="5562"/>
                </a:lnTo>
                <a:lnTo>
                  <a:pt x="10258" y="5562"/>
                </a:lnTo>
                <a:lnTo>
                  <a:pt x="10258" y="5126"/>
                </a:lnTo>
                <a:lnTo>
                  <a:pt x="9747" y="5126"/>
                </a:lnTo>
                <a:close/>
                <a:moveTo>
                  <a:pt x="9206" y="5126"/>
                </a:moveTo>
                <a:lnTo>
                  <a:pt x="9206" y="5562"/>
                </a:lnTo>
                <a:lnTo>
                  <a:pt x="9716" y="5562"/>
                </a:lnTo>
                <a:lnTo>
                  <a:pt x="9716" y="5126"/>
                </a:lnTo>
                <a:lnTo>
                  <a:pt x="9206" y="5126"/>
                </a:lnTo>
                <a:close/>
                <a:moveTo>
                  <a:pt x="8664" y="5126"/>
                </a:moveTo>
                <a:lnTo>
                  <a:pt x="8664" y="5562"/>
                </a:lnTo>
                <a:lnTo>
                  <a:pt x="9175" y="5562"/>
                </a:lnTo>
                <a:lnTo>
                  <a:pt x="9175" y="5126"/>
                </a:lnTo>
                <a:lnTo>
                  <a:pt x="8664" y="5126"/>
                </a:lnTo>
                <a:close/>
                <a:moveTo>
                  <a:pt x="8122" y="5126"/>
                </a:moveTo>
                <a:lnTo>
                  <a:pt x="8122" y="5562"/>
                </a:lnTo>
                <a:lnTo>
                  <a:pt x="8633" y="5562"/>
                </a:lnTo>
                <a:lnTo>
                  <a:pt x="8633" y="5126"/>
                </a:lnTo>
                <a:lnTo>
                  <a:pt x="8122" y="5126"/>
                </a:lnTo>
                <a:close/>
                <a:moveTo>
                  <a:pt x="7581" y="5126"/>
                </a:moveTo>
                <a:lnTo>
                  <a:pt x="7581" y="5562"/>
                </a:lnTo>
                <a:lnTo>
                  <a:pt x="8091" y="5562"/>
                </a:lnTo>
                <a:lnTo>
                  <a:pt x="8091" y="5126"/>
                </a:lnTo>
                <a:lnTo>
                  <a:pt x="7581" y="5126"/>
                </a:lnTo>
                <a:close/>
                <a:moveTo>
                  <a:pt x="7039" y="5126"/>
                </a:moveTo>
                <a:lnTo>
                  <a:pt x="7039" y="5562"/>
                </a:lnTo>
                <a:lnTo>
                  <a:pt x="7550" y="5562"/>
                </a:lnTo>
                <a:lnTo>
                  <a:pt x="7550" y="5126"/>
                </a:lnTo>
                <a:lnTo>
                  <a:pt x="7039" y="5126"/>
                </a:lnTo>
                <a:close/>
                <a:moveTo>
                  <a:pt x="6497" y="5126"/>
                </a:moveTo>
                <a:lnTo>
                  <a:pt x="6497" y="5562"/>
                </a:lnTo>
                <a:lnTo>
                  <a:pt x="7008" y="5562"/>
                </a:lnTo>
                <a:lnTo>
                  <a:pt x="7008" y="5126"/>
                </a:lnTo>
                <a:lnTo>
                  <a:pt x="6497" y="5126"/>
                </a:lnTo>
                <a:close/>
                <a:moveTo>
                  <a:pt x="5955" y="5126"/>
                </a:moveTo>
                <a:lnTo>
                  <a:pt x="5955" y="5562"/>
                </a:lnTo>
                <a:lnTo>
                  <a:pt x="6466" y="5562"/>
                </a:lnTo>
                <a:lnTo>
                  <a:pt x="6466" y="5126"/>
                </a:lnTo>
                <a:lnTo>
                  <a:pt x="5955" y="5126"/>
                </a:lnTo>
                <a:close/>
                <a:moveTo>
                  <a:pt x="5414" y="5126"/>
                </a:moveTo>
                <a:lnTo>
                  <a:pt x="5414" y="5562"/>
                </a:lnTo>
                <a:lnTo>
                  <a:pt x="5925" y="5562"/>
                </a:lnTo>
                <a:lnTo>
                  <a:pt x="5925" y="5126"/>
                </a:lnTo>
                <a:lnTo>
                  <a:pt x="5414" y="5126"/>
                </a:lnTo>
                <a:close/>
                <a:moveTo>
                  <a:pt x="4872" y="5126"/>
                </a:moveTo>
                <a:lnTo>
                  <a:pt x="4872" y="5562"/>
                </a:lnTo>
                <a:lnTo>
                  <a:pt x="5383" y="5562"/>
                </a:lnTo>
                <a:lnTo>
                  <a:pt x="5383" y="5126"/>
                </a:lnTo>
                <a:lnTo>
                  <a:pt x="4872" y="5126"/>
                </a:lnTo>
                <a:close/>
                <a:moveTo>
                  <a:pt x="4330" y="5126"/>
                </a:moveTo>
                <a:lnTo>
                  <a:pt x="4330" y="5562"/>
                </a:lnTo>
                <a:lnTo>
                  <a:pt x="4841" y="5562"/>
                </a:lnTo>
                <a:lnTo>
                  <a:pt x="4841" y="5126"/>
                </a:lnTo>
                <a:lnTo>
                  <a:pt x="4330" y="5126"/>
                </a:lnTo>
                <a:close/>
                <a:moveTo>
                  <a:pt x="3789" y="5126"/>
                </a:moveTo>
                <a:lnTo>
                  <a:pt x="3789" y="5562"/>
                </a:lnTo>
                <a:lnTo>
                  <a:pt x="4300" y="5562"/>
                </a:lnTo>
                <a:lnTo>
                  <a:pt x="4300" y="5126"/>
                </a:lnTo>
                <a:lnTo>
                  <a:pt x="3789" y="5126"/>
                </a:lnTo>
                <a:close/>
                <a:moveTo>
                  <a:pt x="3247" y="5126"/>
                </a:moveTo>
                <a:lnTo>
                  <a:pt x="3247" y="5562"/>
                </a:lnTo>
                <a:lnTo>
                  <a:pt x="3758" y="5562"/>
                </a:lnTo>
                <a:lnTo>
                  <a:pt x="3758" y="5126"/>
                </a:lnTo>
                <a:lnTo>
                  <a:pt x="3247" y="5126"/>
                </a:lnTo>
                <a:close/>
                <a:moveTo>
                  <a:pt x="2705" y="5126"/>
                </a:moveTo>
                <a:lnTo>
                  <a:pt x="2705" y="5562"/>
                </a:lnTo>
                <a:lnTo>
                  <a:pt x="3216" y="5562"/>
                </a:lnTo>
                <a:lnTo>
                  <a:pt x="3216" y="5126"/>
                </a:lnTo>
                <a:lnTo>
                  <a:pt x="2705" y="5126"/>
                </a:lnTo>
                <a:close/>
                <a:moveTo>
                  <a:pt x="2164" y="5126"/>
                </a:moveTo>
                <a:lnTo>
                  <a:pt x="2164" y="5562"/>
                </a:lnTo>
                <a:lnTo>
                  <a:pt x="2675" y="5562"/>
                </a:lnTo>
                <a:lnTo>
                  <a:pt x="2675" y="5126"/>
                </a:lnTo>
                <a:lnTo>
                  <a:pt x="2164" y="5126"/>
                </a:lnTo>
                <a:close/>
                <a:moveTo>
                  <a:pt x="1622" y="5126"/>
                </a:moveTo>
                <a:lnTo>
                  <a:pt x="1622" y="5562"/>
                </a:lnTo>
                <a:lnTo>
                  <a:pt x="2133" y="5562"/>
                </a:lnTo>
                <a:lnTo>
                  <a:pt x="2133" y="5126"/>
                </a:lnTo>
                <a:lnTo>
                  <a:pt x="1622" y="5126"/>
                </a:lnTo>
                <a:close/>
                <a:moveTo>
                  <a:pt x="1080" y="5126"/>
                </a:moveTo>
                <a:lnTo>
                  <a:pt x="1080" y="5562"/>
                </a:lnTo>
                <a:lnTo>
                  <a:pt x="1591" y="5562"/>
                </a:lnTo>
                <a:lnTo>
                  <a:pt x="1591" y="5126"/>
                </a:lnTo>
                <a:lnTo>
                  <a:pt x="1080" y="5126"/>
                </a:lnTo>
                <a:close/>
                <a:moveTo>
                  <a:pt x="539" y="5126"/>
                </a:moveTo>
                <a:lnTo>
                  <a:pt x="539" y="5562"/>
                </a:lnTo>
                <a:lnTo>
                  <a:pt x="1049" y="5562"/>
                </a:lnTo>
                <a:lnTo>
                  <a:pt x="1049" y="5126"/>
                </a:lnTo>
                <a:lnTo>
                  <a:pt x="539" y="5126"/>
                </a:lnTo>
                <a:close/>
                <a:moveTo>
                  <a:pt x="31" y="5126"/>
                </a:moveTo>
                <a:lnTo>
                  <a:pt x="31" y="5562"/>
                </a:lnTo>
                <a:lnTo>
                  <a:pt x="508" y="5562"/>
                </a:lnTo>
                <a:lnTo>
                  <a:pt x="508" y="5126"/>
                </a:lnTo>
                <a:lnTo>
                  <a:pt x="31" y="5126"/>
                </a:lnTo>
                <a:close/>
                <a:moveTo>
                  <a:pt x="14622" y="4662"/>
                </a:moveTo>
                <a:lnTo>
                  <a:pt x="14622" y="5098"/>
                </a:lnTo>
                <a:lnTo>
                  <a:pt x="15133" y="5098"/>
                </a:lnTo>
                <a:lnTo>
                  <a:pt x="15133" y="4662"/>
                </a:lnTo>
                <a:lnTo>
                  <a:pt x="14622" y="4662"/>
                </a:lnTo>
                <a:close/>
                <a:moveTo>
                  <a:pt x="14081" y="4662"/>
                </a:moveTo>
                <a:lnTo>
                  <a:pt x="14081" y="5098"/>
                </a:lnTo>
                <a:lnTo>
                  <a:pt x="14592" y="5098"/>
                </a:lnTo>
                <a:lnTo>
                  <a:pt x="14592" y="4662"/>
                </a:lnTo>
                <a:lnTo>
                  <a:pt x="14081" y="4662"/>
                </a:lnTo>
                <a:close/>
                <a:moveTo>
                  <a:pt x="13539" y="4662"/>
                </a:moveTo>
                <a:lnTo>
                  <a:pt x="13539" y="5098"/>
                </a:lnTo>
                <a:lnTo>
                  <a:pt x="14050" y="5098"/>
                </a:lnTo>
                <a:lnTo>
                  <a:pt x="14050" y="4662"/>
                </a:lnTo>
                <a:lnTo>
                  <a:pt x="13539" y="4662"/>
                </a:lnTo>
                <a:close/>
                <a:moveTo>
                  <a:pt x="12997" y="4662"/>
                </a:moveTo>
                <a:lnTo>
                  <a:pt x="12997" y="5098"/>
                </a:lnTo>
                <a:lnTo>
                  <a:pt x="13508" y="5098"/>
                </a:lnTo>
                <a:lnTo>
                  <a:pt x="13508" y="4662"/>
                </a:lnTo>
                <a:lnTo>
                  <a:pt x="12997" y="4662"/>
                </a:lnTo>
                <a:close/>
                <a:moveTo>
                  <a:pt x="12456" y="4662"/>
                </a:moveTo>
                <a:lnTo>
                  <a:pt x="12456" y="5098"/>
                </a:lnTo>
                <a:lnTo>
                  <a:pt x="12967" y="5098"/>
                </a:lnTo>
                <a:lnTo>
                  <a:pt x="12967" y="4662"/>
                </a:lnTo>
                <a:lnTo>
                  <a:pt x="12456" y="4662"/>
                </a:lnTo>
                <a:close/>
                <a:moveTo>
                  <a:pt x="11914" y="4662"/>
                </a:moveTo>
                <a:lnTo>
                  <a:pt x="11914" y="5098"/>
                </a:lnTo>
                <a:lnTo>
                  <a:pt x="12425" y="5098"/>
                </a:lnTo>
                <a:lnTo>
                  <a:pt x="12425" y="4662"/>
                </a:lnTo>
                <a:lnTo>
                  <a:pt x="11914" y="4662"/>
                </a:lnTo>
                <a:close/>
                <a:moveTo>
                  <a:pt x="11372" y="4662"/>
                </a:moveTo>
                <a:lnTo>
                  <a:pt x="11372" y="5098"/>
                </a:lnTo>
                <a:lnTo>
                  <a:pt x="11883" y="5098"/>
                </a:lnTo>
                <a:lnTo>
                  <a:pt x="11883" y="4662"/>
                </a:lnTo>
                <a:lnTo>
                  <a:pt x="11372" y="4662"/>
                </a:lnTo>
                <a:close/>
                <a:moveTo>
                  <a:pt x="10831" y="4662"/>
                </a:moveTo>
                <a:lnTo>
                  <a:pt x="10831" y="5098"/>
                </a:lnTo>
                <a:lnTo>
                  <a:pt x="11341" y="5098"/>
                </a:lnTo>
                <a:lnTo>
                  <a:pt x="11341" y="4662"/>
                </a:lnTo>
                <a:lnTo>
                  <a:pt x="10831" y="4662"/>
                </a:lnTo>
                <a:close/>
                <a:moveTo>
                  <a:pt x="10289" y="4662"/>
                </a:moveTo>
                <a:lnTo>
                  <a:pt x="10289" y="5098"/>
                </a:lnTo>
                <a:lnTo>
                  <a:pt x="10800" y="5098"/>
                </a:lnTo>
                <a:lnTo>
                  <a:pt x="10800" y="4662"/>
                </a:lnTo>
                <a:lnTo>
                  <a:pt x="10289" y="4662"/>
                </a:lnTo>
                <a:close/>
                <a:moveTo>
                  <a:pt x="9747" y="4662"/>
                </a:moveTo>
                <a:lnTo>
                  <a:pt x="9747" y="5098"/>
                </a:lnTo>
                <a:lnTo>
                  <a:pt x="10258" y="5098"/>
                </a:lnTo>
                <a:lnTo>
                  <a:pt x="10258" y="4662"/>
                </a:lnTo>
                <a:lnTo>
                  <a:pt x="9747" y="4662"/>
                </a:lnTo>
                <a:close/>
                <a:moveTo>
                  <a:pt x="9206" y="4662"/>
                </a:moveTo>
                <a:lnTo>
                  <a:pt x="9206" y="5098"/>
                </a:lnTo>
                <a:lnTo>
                  <a:pt x="9716" y="5098"/>
                </a:lnTo>
                <a:lnTo>
                  <a:pt x="9716" y="4662"/>
                </a:lnTo>
                <a:lnTo>
                  <a:pt x="9206" y="4662"/>
                </a:lnTo>
                <a:close/>
                <a:moveTo>
                  <a:pt x="8664" y="4662"/>
                </a:moveTo>
                <a:lnTo>
                  <a:pt x="8664" y="5098"/>
                </a:lnTo>
                <a:lnTo>
                  <a:pt x="9175" y="5098"/>
                </a:lnTo>
                <a:lnTo>
                  <a:pt x="9175" y="4662"/>
                </a:lnTo>
                <a:lnTo>
                  <a:pt x="8664" y="4662"/>
                </a:lnTo>
                <a:close/>
                <a:moveTo>
                  <a:pt x="8122" y="4662"/>
                </a:moveTo>
                <a:lnTo>
                  <a:pt x="8122" y="5098"/>
                </a:lnTo>
                <a:lnTo>
                  <a:pt x="8633" y="5098"/>
                </a:lnTo>
                <a:lnTo>
                  <a:pt x="8633" y="4662"/>
                </a:lnTo>
                <a:lnTo>
                  <a:pt x="8122" y="4662"/>
                </a:lnTo>
                <a:close/>
                <a:moveTo>
                  <a:pt x="7581" y="4662"/>
                </a:moveTo>
                <a:lnTo>
                  <a:pt x="7581" y="5098"/>
                </a:lnTo>
                <a:lnTo>
                  <a:pt x="8091" y="5098"/>
                </a:lnTo>
                <a:lnTo>
                  <a:pt x="8091" y="4662"/>
                </a:lnTo>
                <a:lnTo>
                  <a:pt x="7581" y="4662"/>
                </a:lnTo>
                <a:close/>
                <a:moveTo>
                  <a:pt x="7039" y="4662"/>
                </a:moveTo>
                <a:lnTo>
                  <a:pt x="7039" y="5098"/>
                </a:lnTo>
                <a:lnTo>
                  <a:pt x="7550" y="5098"/>
                </a:lnTo>
                <a:lnTo>
                  <a:pt x="7550" y="4662"/>
                </a:lnTo>
                <a:lnTo>
                  <a:pt x="7039" y="4662"/>
                </a:lnTo>
                <a:close/>
                <a:moveTo>
                  <a:pt x="6497" y="4662"/>
                </a:moveTo>
                <a:lnTo>
                  <a:pt x="6497" y="5098"/>
                </a:lnTo>
                <a:lnTo>
                  <a:pt x="7008" y="5098"/>
                </a:lnTo>
                <a:lnTo>
                  <a:pt x="7008" y="4662"/>
                </a:lnTo>
                <a:lnTo>
                  <a:pt x="6497" y="4662"/>
                </a:lnTo>
                <a:close/>
                <a:moveTo>
                  <a:pt x="5955" y="4662"/>
                </a:moveTo>
                <a:lnTo>
                  <a:pt x="5955" y="5098"/>
                </a:lnTo>
                <a:lnTo>
                  <a:pt x="6466" y="5098"/>
                </a:lnTo>
                <a:lnTo>
                  <a:pt x="6466" y="4662"/>
                </a:lnTo>
                <a:lnTo>
                  <a:pt x="5955" y="4662"/>
                </a:lnTo>
                <a:close/>
                <a:moveTo>
                  <a:pt x="5414" y="4662"/>
                </a:moveTo>
                <a:lnTo>
                  <a:pt x="5414" y="5098"/>
                </a:lnTo>
                <a:lnTo>
                  <a:pt x="5925" y="5098"/>
                </a:lnTo>
                <a:lnTo>
                  <a:pt x="5925" y="4662"/>
                </a:lnTo>
                <a:lnTo>
                  <a:pt x="5414" y="4662"/>
                </a:lnTo>
                <a:close/>
                <a:moveTo>
                  <a:pt x="4872" y="4662"/>
                </a:moveTo>
                <a:lnTo>
                  <a:pt x="4872" y="5098"/>
                </a:lnTo>
                <a:lnTo>
                  <a:pt x="5383" y="5098"/>
                </a:lnTo>
                <a:lnTo>
                  <a:pt x="5383" y="4662"/>
                </a:lnTo>
                <a:lnTo>
                  <a:pt x="4872" y="4662"/>
                </a:lnTo>
                <a:close/>
                <a:moveTo>
                  <a:pt x="4330" y="4662"/>
                </a:moveTo>
                <a:lnTo>
                  <a:pt x="4330" y="5098"/>
                </a:lnTo>
                <a:lnTo>
                  <a:pt x="4841" y="5098"/>
                </a:lnTo>
                <a:lnTo>
                  <a:pt x="4841" y="4662"/>
                </a:lnTo>
                <a:lnTo>
                  <a:pt x="4330" y="4662"/>
                </a:lnTo>
                <a:close/>
                <a:moveTo>
                  <a:pt x="3789" y="4662"/>
                </a:moveTo>
                <a:lnTo>
                  <a:pt x="3789" y="5098"/>
                </a:lnTo>
                <a:lnTo>
                  <a:pt x="4300" y="5098"/>
                </a:lnTo>
                <a:lnTo>
                  <a:pt x="4300" y="4662"/>
                </a:lnTo>
                <a:lnTo>
                  <a:pt x="3789" y="4662"/>
                </a:lnTo>
                <a:close/>
                <a:moveTo>
                  <a:pt x="3247" y="4662"/>
                </a:moveTo>
                <a:lnTo>
                  <a:pt x="3247" y="5098"/>
                </a:lnTo>
                <a:lnTo>
                  <a:pt x="3758" y="5098"/>
                </a:lnTo>
                <a:lnTo>
                  <a:pt x="3758" y="4662"/>
                </a:lnTo>
                <a:lnTo>
                  <a:pt x="3247" y="4662"/>
                </a:lnTo>
                <a:close/>
                <a:moveTo>
                  <a:pt x="2705" y="4662"/>
                </a:moveTo>
                <a:lnTo>
                  <a:pt x="2705" y="5098"/>
                </a:lnTo>
                <a:lnTo>
                  <a:pt x="3216" y="5098"/>
                </a:lnTo>
                <a:lnTo>
                  <a:pt x="3216" y="4662"/>
                </a:lnTo>
                <a:lnTo>
                  <a:pt x="2705" y="4662"/>
                </a:lnTo>
                <a:close/>
                <a:moveTo>
                  <a:pt x="2164" y="4662"/>
                </a:moveTo>
                <a:lnTo>
                  <a:pt x="2164" y="5098"/>
                </a:lnTo>
                <a:lnTo>
                  <a:pt x="2675" y="5098"/>
                </a:lnTo>
                <a:lnTo>
                  <a:pt x="2675" y="4662"/>
                </a:lnTo>
                <a:lnTo>
                  <a:pt x="2164" y="4662"/>
                </a:lnTo>
                <a:close/>
                <a:moveTo>
                  <a:pt x="1622" y="4662"/>
                </a:moveTo>
                <a:lnTo>
                  <a:pt x="1622" y="5098"/>
                </a:lnTo>
                <a:lnTo>
                  <a:pt x="2133" y="5098"/>
                </a:lnTo>
                <a:lnTo>
                  <a:pt x="2133" y="4662"/>
                </a:lnTo>
                <a:lnTo>
                  <a:pt x="1622" y="4662"/>
                </a:lnTo>
                <a:close/>
                <a:moveTo>
                  <a:pt x="1080" y="4662"/>
                </a:moveTo>
                <a:lnTo>
                  <a:pt x="1080" y="5098"/>
                </a:lnTo>
                <a:lnTo>
                  <a:pt x="1591" y="5098"/>
                </a:lnTo>
                <a:lnTo>
                  <a:pt x="1591" y="4662"/>
                </a:lnTo>
                <a:lnTo>
                  <a:pt x="1080" y="4662"/>
                </a:lnTo>
                <a:close/>
                <a:moveTo>
                  <a:pt x="539" y="4662"/>
                </a:moveTo>
                <a:lnTo>
                  <a:pt x="539" y="5098"/>
                </a:lnTo>
                <a:lnTo>
                  <a:pt x="1049" y="5098"/>
                </a:lnTo>
                <a:lnTo>
                  <a:pt x="1049" y="4662"/>
                </a:lnTo>
                <a:lnTo>
                  <a:pt x="539" y="4662"/>
                </a:lnTo>
                <a:close/>
                <a:moveTo>
                  <a:pt x="31" y="4662"/>
                </a:moveTo>
                <a:lnTo>
                  <a:pt x="31" y="5098"/>
                </a:lnTo>
                <a:lnTo>
                  <a:pt x="508" y="5098"/>
                </a:lnTo>
                <a:lnTo>
                  <a:pt x="508" y="4662"/>
                </a:lnTo>
                <a:lnTo>
                  <a:pt x="31" y="4662"/>
                </a:lnTo>
                <a:close/>
                <a:moveTo>
                  <a:pt x="14622" y="4199"/>
                </a:moveTo>
                <a:lnTo>
                  <a:pt x="14622" y="4634"/>
                </a:lnTo>
                <a:lnTo>
                  <a:pt x="15133" y="4634"/>
                </a:lnTo>
                <a:lnTo>
                  <a:pt x="15133" y="4199"/>
                </a:lnTo>
                <a:lnTo>
                  <a:pt x="14622" y="4199"/>
                </a:lnTo>
                <a:close/>
                <a:moveTo>
                  <a:pt x="14081" y="4199"/>
                </a:moveTo>
                <a:lnTo>
                  <a:pt x="14081" y="4634"/>
                </a:lnTo>
                <a:lnTo>
                  <a:pt x="14592" y="4634"/>
                </a:lnTo>
                <a:lnTo>
                  <a:pt x="14592" y="4199"/>
                </a:lnTo>
                <a:lnTo>
                  <a:pt x="14081" y="4199"/>
                </a:lnTo>
                <a:close/>
                <a:moveTo>
                  <a:pt x="13539" y="4199"/>
                </a:moveTo>
                <a:lnTo>
                  <a:pt x="13539" y="4634"/>
                </a:lnTo>
                <a:lnTo>
                  <a:pt x="14050" y="4634"/>
                </a:lnTo>
                <a:lnTo>
                  <a:pt x="14050" y="4199"/>
                </a:lnTo>
                <a:lnTo>
                  <a:pt x="13539" y="4199"/>
                </a:lnTo>
                <a:close/>
                <a:moveTo>
                  <a:pt x="12997" y="4199"/>
                </a:moveTo>
                <a:lnTo>
                  <a:pt x="12997" y="4634"/>
                </a:lnTo>
                <a:lnTo>
                  <a:pt x="13508" y="4634"/>
                </a:lnTo>
                <a:lnTo>
                  <a:pt x="13508" y="4199"/>
                </a:lnTo>
                <a:lnTo>
                  <a:pt x="12997" y="4199"/>
                </a:lnTo>
                <a:close/>
                <a:moveTo>
                  <a:pt x="12456" y="4199"/>
                </a:moveTo>
                <a:lnTo>
                  <a:pt x="12456" y="4634"/>
                </a:lnTo>
                <a:lnTo>
                  <a:pt x="12967" y="4634"/>
                </a:lnTo>
                <a:lnTo>
                  <a:pt x="12967" y="4199"/>
                </a:lnTo>
                <a:lnTo>
                  <a:pt x="12456" y="4199"/>
                </a:lnTo>
                <a:close/>
                <a:moveTo>
                  <a:pt x="11914" y="4199"/>
                </a:moveTo>
                <a:lnTo>
                  <a:pt x="11914" y="4634"/>
                </a:lnTo>
                <a:lnTo>
                  <a:pt x="12425" y="4634"/>
                </a:lnTo>
                <a:lnTo>
                  <a:pt x="12425" y="4199"/>
                </a:lnTo>
                <a:lnTo>
                  <a:pt x="11914" y="4199"/>
                </a:lnTo>
                <a:close/>
                <a:moveTo>
                  <a:pt x="11372" y="4199"/>
                </a:moveTo>
                <a:lnTo>
                  <a:pt x="11372" y="4634"/>
                </a:lnTo>
                <a:lnTo>
                  <a:pt x="11883" y="4634"/>
                </a:lnTo>
                <a:lnTo>
                  <a:pt x="11883" y="4199"/>
                </a:lnTo>
                <a:lnTo>
                  <a:pt x="11372" y="4199"/>
                </a:lnTo>
                <a:close/>
                <a:moveTo>
                  <a:pt x="10831" y="4199"/>
                </a:moveTo>
                <a:lnTo>
                  <a:pt x="10831" y="4634"/>
                </a:lnTo>
                <a:lnTo>
                  <a:pt x="11341" y="4634"/>
                </a:lnTo>
                <a:lnTo>
                  <a:pt x="11341" y="4199"/>
                </a:lnTo>
                <a:lnTo>
                  <a:pt x="10831" y="4199"/>
                </a:lnTo>
                <a:close/>
                <a:moveTo>
                  <a:pt x="10289" y="4199"/>
                </a:moveTo>
                <a:lnTo>
                  <a:pt x="10289" y="4634"/>
                </a:lnTo>
                <a:lnTo>
                  <a:pt x="10800" y="4634"/>
                </a:lnTo>
                <a:lnTo>
                  <a:pt x="10800" y="4199"/>
                </a:lnTo>
                <a:lnTo>
                  <a:pt x="10289" y="4199"/>
                </a:lnTo>
                <a:close/>
                <a:moveTo>
                  <a:pt x="9747" y="4199"/>
                </a:moveTo>
                <a:lnTo>
                  <a:pt x="9747" y="4634"/>
                </a:lnTo>
                <a:lnTo>
                  <a:pt x="10258" y="4634"/>
                </a:lnTo>
                <a:lnTo>
                  <a:pt x="10258" y="4199"/>
                </a:lnTo>
                <a:lnTo>
                  <a:pt x="9747" y="4199"/>
                </a:lnTo>
                <a:close/>
                <a:moveTo>
                  <a:pt x="9206" y="4199"/>
                </a:moveTo>
                <a:lnTo>
                  <a:pt x="9206" y="4634"/>
                </a:lnTo>
                <a:lnTo>
                  <a:pt x="9716" y="4634"/>
                </a:lnTo>
                <a:lnTo>
                  <a:pt x="9716" y="4199"/>
                </a:lnTo>
                <a:lnTo>
                  <a:pt x="9206" y="4199"/>
                </a:lnTo>
                <a:close/>
                <a:moveTo>
                  <a:pt x="8664" y="4199"/>
                </a:moveTo>
                <a:lnTo>
                  <a:pt x="8664" y="4634"/>
                </a:lnTo>
                <a:lnTo>
                  <a:pt x="9175" y="4634"/>
                </a:lnTo>
                <a:lnTo>
                  <a:pt x="9175" y="4199"/>
                </a:lnTo>
                <a:lnTo>
                  <a:pt x="8664" y="4199"/>
                </a:lnTo>
                <a:close/>
                <a:moveTo>
                  <a:pt x="8122" y="4199"/>
                </a:moveTo>
                <a:lnTo>
                  <a:pt x="8122" y="4634"/>
                </a:lnTo>
                <a:lnTo>
                  <a:pt x="8633" y="4634"/>
                </a:lnTo>
                <a:lnTo>
                  <a:pt x="8633" y="4199"/>
                </a:lnTo>
                <a:lnTo>
                  <a:pt x="8122" y="4199"/>
                </a:lnTo>
                <a:close/>
                <a:moveTo>
                  <a:pt x="7581" y="4199"/>
                </a:moveTo>
                <a:lnTo>
                  <a:pt x="7581" y="4634"/>
                </a:lnTo>
                <a:lnTo>
                  <a:pt x="8091" y="4634"/>
                </a:lnTo>
                <a:lnTo>
                  <a:pt x="8091" y="4199"/>
                </a:lnTo>
                <a:lnTo>
                  <a:pt x="7581" y="4199"/>
                </a:lnTo>
                <a:close/>
                <a:moveTo>
                  <a:pt x="7039" y="4199"/>
                </a:moveTo>
                <a:lnTo>
                  <a:pt x="7039" y="4634"/>
                </a:lnTo>
                <a:lnTo>
                  <a:pt x="7550" y="4634"/>
                </a:lnTo>
                <a:lnTo>
                  <a:pt x="7550" y="4199"/>
                </a:lnTo>
                <a:lnTo>
                  <a:pt x="7039" y="4199"/>
                </a:lnTo>
                <a:close/>
                <a:moveTo>
                  <a:pt x="6497" y="4199"/>
                </a:moveTo>
                <a:lnTo>
                  <a:pt x="6497" y="4634"/>
                </a:lnTo>
                <a:lnTo>
                  <a:pt x="7008" y="4634"/>
                </a:lnTo>
                <a:lnTo>
                  <a:pt x="7008" y="4199"/>
                </a:lnTo>
                <a:lnTo>
                  <a:pt x="6497" y="4199"/>
                </a:lnTo>
                <a:close/>
                <a:moveTo>
                  <a:pt x="5955" y="4199"/>
                </a:moveTo>
                <a:lnTo>
                  <a:pt x="5955" y="4634"/>
                </a:lnTo>
                <a:lnTo>
                  <a:pt x="6466" y="4634"/>
                </a:lnTo>
                <a:lnTo>
                  <a:pt x="6466" y="4199"/>
                </a:lnTo>
                <a:lnTo>
                  <a:pt x="5955" y="4199"/>
                </a:lnTo>
                <a:close/>
                <a:moveTo>
                  <a:pt x="5414" y="4199"/>
                </a:moveTo>
                <a:lnTo>
                  <a:pt x="5414" y="4634"/>
                </a:lnTo>
                <a:lnTo>
                  <a:pt x="5925" y="4634"/>
                </a:lnTo>
                <a:lnTo>
                  <a:pt x="5925" y="4199"/>
                </a:lnTo>
                <a:lnTo>
                  <a:pt x="5414" y="4199"/>
                </a:lnTo>
                <a:close/>
                <a:moveTo>
                  <a:pt x="4872" y="4199"/>
                </a:moveTo>
                <a:lnTo>
                  <a:pt x="4872" y="4634"/>
                </a:lnTo>
                <a:lnTo>
                  <a:pt x="5383" y="4634"/>
                </a:lnTo>
                <a:lnTo>
                  <a:pt x="5383" y="4199"/>
                </a:lnTo>
                <a:lnTo>
                  <a:pt x="4872" y="4199"/>
                </a:lnTo>
                <a:close/>
                <a:moveTo>
                  <a:pt x="4330" y="4199"/>
                </a:moveTo>
                <a:lnTo>
                  <a:pt x="4330" y="4634"/>
                </a:lnTo>
                <a:lnTo>
                  <a:pt x="4841" y="4634"/>
                </a:lnTo>
                <a:lnTo>
                  <a:pt x="4841" y="4199"/>
                </a:lnTo>
                <a:lnTo>
                  <a:pt x="4330" y="4199"/>
                </a:lnTo>
                <a:close/>
                <a:moveTo>
                  <a:pt x="3789" y="4199"/>
                </a:moveTo>
                <a:lnTo>
                  <a:pt x="3789" y="4634"/>
                </a:lnTo>
                <a:lnTo>
                  <a:pt x="4300" y="4634"/>
                </a:lnTo>
                <a:lnTo>
                  <a:pt x="4300" y="4199"/>
                </a:lnTo>
                <a:lnTo>
                  <a:pt x="3789" y="4199"/>
                </a:lnTo>
                <a:close/>
                <a:moveTo>
                  <a:pt x="3247" y="4199"/>
                </a:moveTo>
                <a:lnTo>
                  <a:pt x="3247" y="4634"/>
                </a:lnTo>
                <a:lnTo>
                  <a:pt x="3758" y="4634"/>
                </a:lnTo>
                <a:lnTo>
                  <a:pt x="3758" y="4199"/>
                </a:lnTo>
                <a:lnTo>
                  <a:pt x="3247" y="4199"/>
                </a:lnTo>
                <a:close/>
                <a:moveTo>
                  <a:pt x="2705" y="4199"/>
                </a:moveTo>
                <a:lnTo>
                  <a:pt x="2705" y="4634"/>
                </a:lnTo>
                <a:lnTo>
                  <a:pt x="3216" y="4634"/>
                </a:lnTo>
                <a:lnTo>
                  <a:pt x="3216" y="4199"/>
                </a:lnTo>
                <a:lnTo>
                  <a:pt x="2705" y="4199"/>
                </a:lnTo>
                <a:close/>
                <a:moveTo>
                  <a:pt x="2164" y="4199"/>
                </a:moveTo>
                <a:lnTo>
                  <a:pt x="2164" y="4634"/>
                </a:lnTo>
                <a:lnTo>
                  <a:pt x="2675" y="4634"/>
                </a:lnTo>
                <a:lnTo>
                  <a:pt x="2675" y="4199"/>
                </a:lnTo>
                <a:lnTo>
                  <a:pt x="2164" y="4199"/>
                </a:lnTo>
                <a:close/>
                <a:moveTo>
                  <a:pt x="1622" y="4199"/>
                </a:moveTo>
                <a:lnTo>
                  <a:pt x="1622" y="4634"/>
                </a:lnTo>
                <a:lnTo>
                  <a:pt x="2133" y="4634"/>
                </a:lnTo>
                <a:lnTo>
                  <a:pt x="2133" y="4199"/>
                </a:lnTo>
                <a:lnTo>
                  <a:pt x="1622" y="4199"/>
                </a:lnTo>
                <a:close/>
                <a:moveTo>
                  <a:pt x="1080" y="4199"/>
                </a:moveTo>
                <a:lnTo>
                  <a:pt x="1080" y="4634"/>
                </a:lnTo>
                <a:lnTo>
                  <a:pt x="1591" y="4634"/>
                </a:lnTo>
                <a:lnTo>
                  <a:pt x="1591" y="4199"/>
                </a:lnTo>
                <a:lnTo>
                  <a:pt x="1080" y="4199"/>
                </a:lnTo>
                <a:close/>
                <a:moveTo>
                  <a:pt x="539" y="4199"/>
                </a:moveTo>
                <a:lnTo>
                  <a:pt x="539" y="4634"/>
                </a:lnTo>
                <a:lnTo>
                  <a:pt x="1049" y="4634"/>
                </a:lnTo>
                <a:lnTo>
                  <a:pt x="1049" y="4199"/>
                </a:lnTo>
                <a:lnTo>
                  <a:pt x="539" y="4199"/>
                </a:lnTo>
                <a:close/>
                <a:moveTo>
                  <a:pt x="31" y="4199"/>
                </a:moveTo>
                <a:lnTo>
                  <a:pt x="31" y="4634"/>
                </a:lnTo>
                <a:lnTo>
                  <a:pt x="508" y="4634"/>
                </a:lnTo>
                <a:lnTo>
                  <a:pt x="508" y="4199"/>
                </a:lnTo>
                <a:lnTo>
                  <a:pt x="31" y="4199"/>
                </a:lnTo>
                <a:close/>
                <a:moveTo>
                  <a:pt x="14622" y="3735"/>
                </a:moveTo>
                <a:lnTo>
                  <a:pt x="14622" y="4170"/>
                </a:lnTo>
                <a:lnTo>
                  <a:pt x="15133" y="4170"/>
                </a:lnTo>
                <a:lnTo>
                  <a:pt x="15133" y="3735"/>
                </a:lnTo>
                <a:lnTo>
                  <a:pt x="14622" y="3735"/>
                </a:lnTo>
                <a:close/>
                <a:moveTo>
                  <a:pt x="14081" y="3735"/>
                </a:moveTo>
                <a:lnTo>
                  <a:pt x="14081" y="4170"/>
                </a:lnTo>
                <a:lnTo>
                  <a:pt x="14592" y="4170"/>
                </a:lnTo>
                <a:lnTo>
                  <a:pt x="14592" y="3735"/>
                </a:lnTo>
                <a:lnTo>
                  <a:pt x="14081" y="3735"/>
                </a:lnTo>
                <a:close/>
                <a:moveTo>
                  <a:pt x="13539" y="3735"/>
                </a:moveTo>
                <a:lnTo>
                  <a:pt x="13539" y="4170"/>
                </a:lnTo>
                <a:lnTo>
                  <a:pt x="14050" y="4170"/>
                </a:lnTo>
                <a:lnTo>
                  <a:pt x="14050" y="3735"/>
                </a:lnTo>
                <a:lnTo>
                  <a:pt x="13539" y="3735"/>
                </a:lnTo>
                <a:close/>
                <a:moveTo>
                  <a:pt x="12997" y="3735"/>
                </a:moveTo>
                <a:lnTo>
                  <a:pt x="12997" y="4170"/>
                </a:lnTo>
                <a:lnTo>
                  <a:pt x="13508" y="4170"/>
                </a:lnTo>
                <a:lnTo>
                  <a:pt x="13508" y="3735"/>
                </a:lnTo>
                <a:lnTo>
                  <a:pt x="12997" y="3735"/>
                </a:lnTo>
                <a:close/>
                <a:moveTo>
                  <a:pt x="12456" y="3735"/>
                </a:moveTo>
                <a:lnTo>
                  <a:pt x="12456" y="4170"/>
                </a:lnTo>
                <a:lnTo>
                  <a:pt x="12967" y="4170"/>
                </a:lnTo>
                <a:lnTo>
                  <a:pt x="12967" y="3735"/>
                </a:lnTo>
                <a:lnTo>
                  <a:pt x="12456" y="3735"/>
                </a:lnTo>
                <a:close/>
                <a:moveTo>
                  <a:pt x="11914" y="3735"/>
                </a:moveTo>
                <a:lnTo>
                  <a:pt x="11914" y="4170"/>
                </a:lnTo>
                <a:lnTo>
                  <a:pt x="12425" y="4170"/>
                </a:lnTo>
                <a:lnTo>
                  <a:pt x="12425" y="3735"/>
                </a:lnTo>
                <a:lnTo>
                  <a:pt x="11914" y="3735"/>
                </a:lnTo>
                <a:close/>
                <a:moveTo>
                  <a:pt x="11372" y="3735"/>
                </a:moveTo>
                <a:lnTo>
                  <a:pt x="11372" y="4170"/>
                </a:lnTo>
                <a:lnTo>
                  <a:pt x="11883" y="4170"/>
                </a:lnTo>
                <a:lnTo>
                  <a:pt x="11883" y="3735"/>
                </a:lnTo>
                <a:lnTo>
                  <a:pt x="11372" y="3735"/>
                </a:lnTo>
                <a:close/>
                <a:moveTo>
                  <a:pt x="10831" y="3735"/>
                </a:moveTo>
                <a:lnTo>
                  <a:pt x="10831" y="4170"/>
                </a:lnTo>
                <a:lnTo>
                  <a:pt x="11341" y="4170"/>
                </a:lnTo>
                <a:lnTo>
                  <a:pt x="11341" y="3735"/>
                </a:lnTo>
                <a:lnTo>
                  <a:pt x="10831" y="3735"/>
                </a:lnTo>
                <a:close/>
                <a:moveTo>
                  <a:pt x="10289" y="3735"/>
                </a:moveTo>
                <a:lnTo>
                  <a:pt x="10289" y="4170"/>
                </a:lnTo>
                <a:lnTo>
                  <a:pt x="10800" y="4170"/>
                </a:lnTo>
                <a:lnTo>
                  <a:pt x="10800" y="3735"/>
                </a:lnTo>
                <a:lnTo>
                  <a:pt x="10289" y="3735"/>
                </a:lnTo>
                <a:close/>
                <a:moveTo>
                  <a:pt x="9747" y="3735"/>
                </a:moveTo>
                <a:lnTo>
                  <a:pt x="9747" y="4170"/>
                </a:lnTo>
                <a:lnTo>
                  <a:pt x="10258" y="4170"/>
                </a:lnTo>
                <a:lnTo>
                  <a:pt x="10258" y="3735"/>
                </a:lnTo>
                <a:lnTo>
                  <a:pt x="9747" y="3735"/>
                </a:lnTo>
                <a:close/>
                <a:moveTo>
                  <a:pt x="9206" y="3735"/>
                </a:moveTo>
                <a:lnTo>
                  <a:pt x="9206" y="4170"/>
                </a:lnTo>
                <a:lnTo>
                  <a:pt x="9716" y="4170"/>
                </a:lnTo>
                <a:lnTo>
                  <a:pt x="9716" y="3735"/>
                </a:lnTo>
                <a:lnTo>
                  <a:pt x="9206" y="3735"/>
                </a:lnTo>
                <a:close/>
                <a:moveTo>
                  <a:pt x="8664" y="3735"/>
                </a:moveTo>
                <a:lnTo>
                  <a:pt x="8664" y="4170"/>
                </a:lnTo>
                <a:lnTo>
                  <a:pt x="9175" y="4170"/>
                </a:lnTo>
                <a:lnTo>
                  <a:pt x="9175" y="3735"/>
                </a:lnTo>
                <a:lnTo>
                  <a:pt x="8664" y="3735"/>
                </a:lnTo>
                <a:close/>
                <a:moveTo>
                  <a:pt x="8122" y="3735"/>
                </a:moveTo>
                <a:lnTo>
                  <a:pt x="8122" y="4170"/>
                </a:lnTo>
                <a:lnTo>
                  <a:pt x="8633" y="4170"/>
                </a:lnTo>
                <a:lnTo>
                  <a:pt x="8633" y="3735"/>
                </a:lnTo>
                <a:lnTo>
                  <a:pt x="8122" y="3735"/>
                </a:lnTo>
                <a:close/>
                <a:moveTo>
                  <a:pt x="7581" y="3735"/>
                </a:moveTo>
                <a:lnTo>
                  <a:pt x="7581" y="4170"/>
                </a:lnTo>
                <a:lnTo>
                  <a:pt x="8091" y="4170"/>
                </a:lnTo>
                <a:lnTo>
                  <a:pt x="8091" y="3735"/>
                </a:lnTo>
                <a:lnTo>
                  <a:pt x="7581" y="3735"/>
                </a:lnTo>
                <a:close/>
                <a:moveTo>
                  <a:pt x="7039" y="3735"/>
                </a:moveTo>
                <a:lnTo>
                  <a:pt x="7039" y="4170"/>
                </a:lnTo>
                <a:lnTo>
                  <a:pt x="7550" y="4170"/>
                </a:lnTo>
                <a:lnTo>
                  <a:pt x="7550" y="3735"/>
                </a:lnTo>
                <a:lnTo>
                  <a:pt x="7039" y="3735"/>
                </a:lnTo>
                <a:close/>
                <a:moveTo>
                  <a:pt x="6497" y="3735"/>
                </a:moveTo>
                <a:lnTo>
                  <a:pt x="6497" y="4170"/>
                </a:lnTo>
                <a:lnTo>
                  <a:pt x="7008" y="4170"/>
                </a:lnTo>
                <a:lnTo>
                  <a:pt x="7008" y="3735"/>
                </a:lnTo>
                <a:lnTo>
                  <a:pt x="6497" y="3735"/>
                </a:lnTo>
                <a:close/>
                <a:moveTo>
                  <a:pt x="5955" y="3735"/>
                </a:moveTo>
                <a:lnTo>
                  <a:pt x="5955" y="4170"/>
                </a:lnTo>
                <a:lnTo>
                  <a:pt x="6466" y="4170"/>
                </a:lnTo>
                <a:lnTo>
                  <a:pt x="6466" y="3735"/>
                </a:lnTo>
                <a:lnTo>
                  <a:pt x="5955" y="3735"/>
                </a:lnTo>
                <a:close/>
                <a:moveTo>
                  <a:pt x="5414" y="3735"/>
                </a:moveTo>
                <a:lnTo>
                  <a:pt x="5414" y="4170"/>
                </a:lnTo>
                <a:lnTo>
                  <a:pt x="5925" y="4170"/>
                </a:lnTo>
                <a:lnTo>
                  <a:pt x="5925" y="3735"/>
                </a:lnTo>
                <a:lnTo>
                  <a:pt x="5414" y="3735"/>
                </a:lnTo>
                <a:close/>
                <a:moveTo>
                  <a:pt x="4872" y="3735"/>
                </a:moveTo>
                <a:lnTo>
                  <a:pt x="4872" y="4170"/>
                </a:lnTo>
                <a:lnTo>
                  <a:pt x="5383" y="4170"/>
                </a:lnTo>
                <a:lnTo>
                  <a:pt x="5383" y="3735"/>
                </a:lnTo>
                <a:lnTo>
                  <a:pt x="4872" y="3735"/>
                </a:lnTo>
                <a:close/>
                <a:moveTo>
                  <a:pt x="4330" y="3735"/>
                </a:moveTo>
                <a:lnTo>
                  <a:pt x="4330" y="4170"/>
                </a:lnTo>
                <a:lnTo>
                  <a:pt x="4841" y="4170"/>
                </a:lnTo>
                <a:lnTo>
                  <a:pt x="4841" y="3735"/>
                </a:lnTo>
                <a:lnTo>
                  <a:pt x="4330" y="3735"/>
                </a:lnTo>
                <a:close/>
                <a:moveTo>
                  <a:pt x="3789" y="3735"/>
                </a:moveTo>
                <a:lnTo>
                  <a:pt x="3789" y="4170"/>
                </a:lnTo>
                <a:lnTo>
                  <a:pt x="4300" y="4170"/>
                </a:lnTo>
                <a:lnTo>
                  <a:pt x="4300" y="3735"/>
                </a:lnTo>
                <a:lnTo>
                  <a:pt x="3789" y="3735"/>
                </a:lnTo>
                <a:close/>
                <a:moveTo>
                  <a:pt x="3247" y="3735"/>
                </a:moveTo>
                <a:lnTo>
                  <a:pt x="3247" y="4170"/>
                </a:lnTo>
                <a:lnTo>
                  <a:pt x="3758" y="4170"/>
                </a:lnTo>
                <a:lnTo>
                  <a:pt x="3758" y="3735"/>
                </a:lnTo>
                <a:lnTo>
                  <a:pt x="3247" y="3735"/>
                </a:lnTo>
                <a:close/>
                <a:moveTo>
                  <a:pt x="2705" y="3735"/>
                </a:moveTo>
                <a:lnTo>
                  <a:pt x="2705" y="4170"/>
                </a:lnTo>
                <a:lnTo>
                  <a:pt x="3216" y="4170"/>
                </a:lnTo>
                <a:lnTo>
                  <a:pt x="3216" y="3735"/>
                </a:lnTo>
                <a:lnTo>
                  <a:pt x="2705" y="3735"/>
                </a:lnTo>
                <a:close/>
                <a:moveTo>
                  <a:pt x="2164" y="3735"/>
                </a:moveTo>
                <a:lnTo>
                  <a:pt x="2164" y="4170"/>
                </a:lnTo>
                <a:lnTo>
                  <a:pt x="2675" y="4170"/>
                </a:lnTo>
                <a:lnTo>
                  <a:pt x="2675" y="3735"/>
                </a:lnTo>
                <a:lnTo>
                  <a:pt x="2164" y="3735"/>
                </a:lnTo>
                <a:close/>
                <a:moveTo>
                  <a:pt x="1622" y="3735"/>
                </a:moveTo>
                <a:lnTo>
                  <a:pt x="1622" y="4170"/>
                </a:lnTo>
                <a:lnTo>
                  <a:pt x="2133" y="4170"/>
                </a:lnTo>
                <a:lnTo>
                  <a:pt x="2133" y="3735"/>
                </a:lnTo>
                <a:lnTo>
                  <a:pt x="1622" y="3735"/>
                </a:lnTo>
                <a:close/>
                <a:moveTo>
                  <a:pt x="1080" y="3735"/>
                </a:moveTo>
                <a:lnTo>
                  <a:pt x="1080" y="4170"/>
                </a:lnTo>
                <a:lnTo>
                  <a:pt x="1591" y="4170"/>
                </a:lnTo>
                <a:lnTo>
                  <a:pt x="1591" y="3735"/>
                </a:lnTo>
                <a:lnTo>
                  <a:pt x="1080" y="3735"/>
                </a:lnTo>
                <a:close/>
                <a:moveTo>
                  <a:pt x="539" y="3735"/>
                </a:moveTo>
                <a:lnTo>
                  <a:pt x="539" y="4170"/>
                </a:lnTo>
                <a:lnTo>
                  <a:pt x="1049" y="4170"/>
                </a:lnTo>
                <a:lnTo>
                  <a:pt x="1049" y="3735"/>
                </a:lnTo>
                <a:lnTo>
                  <a:pt x="539" y="3735"/>
                </a:lnTo>
                <a:close/>
                <a:moveTo>
                  <a:pt x="31" y="3735"/>
                </a:moveTo>
                <a:lnTo>
                  <a:pt x="31" y="4170"/>
                </a:lnTo>
                <a:lnTo>
                  <a:pt x="508" y="4170"/>
                </a:lnTo>
                <a:lnTo>
                  <a:pt x="508" y="3735"/>
                </a:lnTo>
                <a:lnTo>
                  <a:pt x="31" y="3735"/>
                </a:lnTo>
                <a:close/>
                <a:moveTo>
                  <a:pt x="14622" y="3271"/>
                </a:moveTo>
                <a:lnTo>
                  <a:pt x="14622" y="3706"/>
                </a:lnTo>
                <a:lnTo>
                  <a:pt x="15133" y="3706"/>
                </a:lnTo>
                <a:lnTo>
                  <a:pt x="15133" y="3271"/>
                </a:lnTo>
                <a:lnTo>
                  <a:pt x="14622" y="3271"/>
                </a:lnTo>
                <a:close/>
                <a:moveTo>
                  <a:pt x="14081" y="3271"/>
                </a:moveTo>
                <a:lnTo>
                  <a:pt x="14081" y="3706"/>
                </a:lnTo>
                <a:lnTo>
                  <a:pt x="14592" y="3706"/>
                </a:lnTo>
                <a:lnTo>
                  <a:pt x="14592" y="3271"/>
                </a:lnTo>
                <a:lnTo>
                  <a:pt x="14081" y="3271"/>
                </a:lnTo>
                <a:close/>
                <a:moveTo>
                  <a:pt x="13539" y="3271"/>
                </a:moveTo>
                <a:lnTo>
                  <a:pt x="13539" y="3706"/>
                </a:lnTo>
                <a:lnTo>
                  <a:pt x="14050" y="3706"/>
                </a:lnTo>
                <a:lnTo>
                  <a:pt x="14050" y="3271"/>
                </a:lnTo>
                <a:lnTo>
                  <a:pt x="13539" y="3271"/>
                </a:lnTo>
                <a:close/>
                <a:moveTo>
                  <a:pt x="12997" y="3271"/>
                </a:moveTo>
                <a:lnTo>
                  <a:pt x="12997" y="3706"/>
                </a:lnTo>
                <a:lnTo>
                  <a:pt x="13508" y="3706"/>
                </a:lnTo>
                <a:lnTo>
                  <a:pt x="13508" y="3271"/>
                </a:lnTo>
                <a:lnTo>
                  <a:pt x="12997" y="3271"/>
                </a:lnTo>
                <a:close/>
                <a:moveTo>
                  <a:pt x="12456" y="3271"/>
                </a:moveTo>
                <a:lnTo>
                  <a:pt x="12456" y="3706"/>
                </a:lnTo>
                <a:lnTo>
                  <a:pt x="12967" y="3706"/>
                </a:lnTo>
                <a:lnTo>
                  <a:pt x="12967" y="3271"/>
                </a:lnTo>
                <a:lnTo>
                  <a:pt x="12456" y="3271"/>
                </a:lnTo>
                <a:close/>
                <a:moveTo>
                  <a:pt x="11914" y="3271"/>
                </a:moveTo>
                <a:lnTo>
                  <a:pt x="11914" y="3706"/>
                </a:lnTo>
                <a:lnTo>
                  <a:pt x="12425" y="3706"/>
                </a:lnTo>
                <a:lnTo>
                  <a:pt x="12425" y="3271"/>
                </a:lnTo>
                <a:lnTo>
                  <a:pt x="11914" y="3271"/>
                </a:lnTo>
                <a:close/>
                <a:moveTo>
                  <a:pt x="11372" y="3271"/>
                </a:moveTo>
                <a:lnTo>
                  <a:pt x="11372" y="3706"/>
                </a:lnTo>
                <a:lnTo>
                  <a:pt x="11883" y="3706"/>
                </a:lnTo>
                <a:lnTo>
                  <a:pt x="11883" y="3271"/>
                </a:lnTo>
                <a:lnTo>
                  <a:pt x="11372" y="3271"/>
                </a:lnTo>
                <a:close/>
                <a:moveTo>
                  <a:pt x="10831" y="3271"/>
                </a:moveTo>
                <a:lnTo>
                  <a:pt x="10831" y="3706"/>
                </a:lnTo>
                <a:lnTo>
                  <a:pt x="11341" y="3706"/>
                </a:lnTo>
                <a:lnTo>
                  <a:pt x="11341" y="3271"/>
                </a:lnTo>
                <a:lnTo>
                  <a:pt x="10831" y="3271"/>
                </a:lnTo>
                <a:close/>
                <a:moveTo>
                  <a:pt x="10289" y="3271"/>
                </a:moveTo>
                <a:lnTo>
                  <a:pt x="10289" y="3706"/>
                </a:lnTo>
                <a:lnTo>
                  <a:pt x="10800" y="3706"/>
                </a:lnTo>
                <a:lnTo>
                  <a:pt x="10800" y="3271"/>
                </a:lnTo>
                <a:lnTo>
                  <a:pt x="10289" y="3271"/>
                </a:lnTo>
                <a:close/>
                <a:moveTo>
                  <a:pt x="9747" y="3271"/>
                </a:moveTo>
                <a:lnTo>
                  <a:pt x="9747" y="3706"/>
                </a:lnTo>
                <a:lnTo>
                  <a:pt x="10258" y="3706"/>
                </a:lnTo>
                <a:lnTo>
                  <a:pt x="10258" y="3271"/>
                </a:lnTo>
                <a:lnTo>
                  <a:pt x="9747" y="3271"/>
                </a:lnTo>
                <a:close/>
                <a:moveTo>
                  <a:pt x="9206" y="3271"/>
                </a:moveTo>
                <a:lnTo>
                  <a:pt x="9206" y="3706"/>
                </a:lnTo>
                <a:lnTo>
                  <a:pt x="9716" y="3706"/>
                </a:lnTo>
                <a:lnTo>
                  <a:pt x="9716" y="3271"/>
                </a:lnTo>
                <a:lnTo>
                  <a:pt x="9206" y="3271"/>
                </a:lnTo>
                <a:close/>
                <a:moveTo>
                  <a:pt x="8664" y="3271"/>
                </a:moveTo>
                <a:lnTo>
                  <a:pt x="8664" y="3706"/>
                </a:lnTo>
                <a:lnTo>
                  <a:pt x="9175" y="3706"/>
                </a:lnTo>
                <a:lnTo>
                  <a:pt x="9175" y="3271"/>
                </a:lnTo>
                <a:lnTo>
                  <a:pt x="8664" y="3271"/>
                </a:lnTo>
                <a:close/>
                <a:moveTo>
                  <a:pt x="8122" y="3271"/>
                </a:moveTo>
                <a:lnTo>
                  <a:pt x="8122" y="3706"/>
                </a:lnTo>
                <a:lnTo>
                  <a:pt x="8633" y="3706"/>
                </a:lnTo>
                <a:lnTo>
                  <a:pt x="8633" y="3271"/>
                </a:lnTo>
                <a:lnTo>
                  <a:pt x="8122" y="3271"/>
                </a:lnTo>
                <a:close/>
                <a:moveTo>
                  <a:pt x="7581" y="3271"/>
                </a:moveTo>
                <a:lnTo>
                  <a:pt x="7581" y="3706"/>
                </a:lnTo>
                <a:lnTo>
                  <a:pt x="8091" y="3706"/>
                </a:lnTo>
                <a:lnTo>
                  <a:pt x="8091" y="3271"/>
                </a:lnTo>
                <a:lnTo>
                  <a:pt x="7581" y="3271"/>
                </a:lnTo>
                <a:close/>
                <a:moveTo>
                  <a:pt x="7039" y="3271"/>
                </a:moveTo>
                <a:lnTo>
                  <a:pt x="7039" y="3706"/>
                </a:lnTo>
                <a:lnTo>
                  <a:pt x="7550" y="3706"/>
                </a:lnTo>
                <a:lnTo>
                  <a:pt x="7550" y="3271"/>
                </a:lnTo>
                <a:lnTo>
                  <a:pt x="7039" y="3271"/>
                </a:lnTo>
                <a:close/>
                <a:moveTo>
                  <a:pt x="6497" y="3271"/>
                </a:moveTo>
                <a:lnTo>
                  <a:pt x="6497" y="3706"/>
                </a:lnTo>
                <a:lnTo>
                  <a:pt x="7008" y="3706"/>
                </a:lnTo>
                <a:lnTo>
                  <a:pt x="7008" y="3271"/>
                </a:lnTo>
                <a:lnTo>
                  <a:pt x="6497" y="3271"/>
                </a:lnTo>
                <a:close/>
                <a:moveTo>
                  <a:pt x="5955" y="3271"/>
                </a:moveTo>
                <a:lnTo>
                  <a:pt x="5955" y="3706"/>
                </a:lnTo>
                <a:lnTo>
                  <a:pt x="6466" y="3706"/>
                </a:lnTo>
                <a:lnTo>
                  <a:pt x="6466" y="3271"/>
                </a:lnTo>
                <a:lnTo>
                  <a:pt x="5955" y="3271"/>
                </a:lnTo>
                <a:close/>
                <a:moveTo>
                  <a:pt x="5414" y="3271"/>
                </a:moveTo>
                <a:lnTo>
                  <a:pt x="5414" y="3706"/>
                </a:lnTo>
                <a:lnTo>
                  <a:pt x="5925" y="3706"/>
                </a:lnTo>
                <a:lnTo>
                  <a:pt x="5925" y="3271"/>
                </a:lnTo>
                <a:lnTo>
                  <a:pt x="5414" y="3271"/>
                </a:lnTo>
                <a:close/>
                <a:moveTo>
                  <a:pt x="4872" y="3271"/>
                </a:moveTo>
                <a:lnTo>
                  <a:pt x="4872" y="3706"/>
                </a:lnTo>
                <a:lnTo>
                  <a:pt x="5383" y="3706"/>
                </a:lnTo>
                <a:lnTo>
                  <a:pt x="5383" y="3271"/>
                </a:lnTo>
                <a:lnTo>
                  <a:pt x="4872" y="3271"/>
                </a:lnTo>
                <a:close/>
                <a:moveTo>
                  <a:pt x="4330" y="3271"/>
                </a:moveTo>
                <a:lnTo>
                  <a:pt x="4330" y="3706"/>
                </a:lnTo>
                <a:lnTo>
                  <a:pt x="4841" y="3706"/>
                </a:lnTo>
                <a:lnTo>
                  <a:pt x="4841" y="3271"/>
                </a:lnTo>
                <a:lnTo>
                  <a:pt x="4330" y="3271"/>
                </a:lnTo>
                <a:close/>
                <a:moveTo>
                  <a:pt x="3789" y="3271"/>
                </a:moveTo>
                <a:lnTo>
                  <a:pt x="3789" y="3706"/>
                </a:lnTo>
                <a:lnTo>
                  <a:pt x="4300" y="3706"/>
                </a:lnTo>
                <a:lnTo>
                  <a:pt x="4300" y="3271"/>
                </a:lnTo>
                <a:lnTo>
                  <a:pt x="3789" y="3271"/>
                </a:lnTo>
                <a:close/>
                <a:moveTo>
                  <a:pt x="3247" y="3271"/>
                </a:moveTo>
                <a:lnTo>
                  <a:pt x="3247" y="3706"/>
                </a:lnTo>
                <a:lnTo>
                  <a:pt x="3758" y="3706"/>
                </a:lnTo>
                <a:lnTo>
                  <a:pt x="3758" y="3271"/>
                </a:lnTo>
                <a:lnTo>
                  <a:pt x="3247" y="3271"/>
                </a:lnTo>
                <a:close/>
                <a:moveTo>
                  <a:pt x="2705" y="3271"/>
                </a:moveTo>
                <a:lnTo>
                  <a:pt x="2705" y="3706"/>
                </a:lnTo>
                <a:lnTo>
                  <a:pt x="3216" y="3706"/>
                </a:lnTo>
                <a:lnTo>
                  <a:pt x="3216" y="3271"/>
                </a:lnTo>
                <a:lnTo>
                  <a:pt x="2705" y="3271"/>
                </a:lnTo>
                <a:close/>
                <a:moveTo>
                  <a:pt x="2164" y="3271"/>
                </a:moveTo>
                <a:lnTo>
                  <a:pt x="2164" y="3706"/>
                </a:lnTo>
                <a:lnTo>
                  <a:pt x="2675" y="3706"/>
                </a:lnTo>
                <a:lnTo>
                  <a:pt x="2675" y="3271"/>
                </a:lnTo>
                <a:lnTo>
                  <a:pt x="2164" y="3271"/>
                </a:lnTo>
                <a:close/>
                <a:moveTo>
                  <a:pt x="1622" y="3271"/>
                </a:moveTo>
                <a:lnTo>
                  <a:pt x="1622" y="3706"/>
                </a:lnTo>
                <a:lnTo>
                  <a:pt x="2133" y="3706"/>
                </a:lnTo>
                <a:lnTo>
                  <a:pt x="2133" y="3271"/>
                </a:lnTo>
                <a:lnTo>
                  <a:pt x="1622" y="3271"/>
                </a:lnTo>
                <a:close/>
                <a:moveTo>
                  <a:pt x="1080" y="3271"/>
                </a:moveTo>
                <a:lnTo>
                  <a:pt x="1080" y="3706"/>
                </a:lnTo>
                <a:lnTo>
                  <a:pt x="1591" y="3706"/>
                </a:lnTo>
                <a:lnTo>
                  <a:pt x="1591" y="3271"/>
                </a:lnTo>
                <a:lnTo>
                  <a:pt x="1080" y="3271"/>
                </a:lnTo>
                <a:close/>
                <a:moveTo>
                  <a:pt x="539" y="3271"/>
                </a:moveTo>
                <a:lnTo>
                  <a:pt x="539" y="3706"/>
                </a:lnTo>
                <a:lnTo>
                  <a:pt x="1049" y="3706"/>
                </a:lnTo>
                <a:lnTo>
                  <a:pt x="1049" y="3271"/>
                </a:lnTo>
                <a:lnTo>
                  <a:pt x="539" y="3271"/>
                </a:lnTo>
                <a:close/>
                <a:moveTo>
                  <a:pt x="31" y="3271"/>
                </a:moveTo>
                <a:lnTo>
                  <a:pt x="31" y="3706"/>
                </a:lnTo>
                <a:lnTo>
                  <a:pt x="508" y="3706"/>
                </a:lnTo>
                <a:lnTo>
                  <a:pt x="508" y="3271"/>
                </a:lnTo>
                <a:lnTo>
                  <a:pt x="31" y="3271"/>
                </a:lnTo>
                <a:close/>
                <a:moveTo>
                  <a:pt x="14622" y="2807"/>
                </a:moveTo>
                <a:lnTo>
                  <a:pt x="14622" y="3243"/>
                </a:lnTo>
                <a:lnTo>
                  <a:pt x="15133" y="3243"/>
                </a:lnTo>
                <a:lnTo>
                  <a:pt x="15133" y="2807"/>
                </a:lnTo>
                <a:lnTo>
                  <a:pt x="14622" y="2807"/>
                </a:lnTo>
                <a:close/>
                <a:moveTo>
                  <a:pt x="14081" y="2807"/>
                </a:moveTo>
                <a:lnTo>
                  <a:pt x="14081" y="3243"/>
                </a:lnTo>
                <a:lnTo>
                  <a:pt x="14592" y="3243"/>
                </a:lnTo>
                <a:lnTo>
                  <a:pt x="14592" y="2807"/>
                </a:lnTo>
                <a:lnTo>
                  <a:pt x="14081" y="2807"/>
                </a:lnTo>
                <a:close/>
                <a:moveTo>
                  <a:pt x="13539" y="2807"/>
                </a:moveTo>
                <a:lnTo>
                  <a:pt x="13539" y="3243"/>
                </a:lnTo>
                <a:lnTo>
                  <a:pt x="14050" y="3243"/>
                </a:lnTo>
                <a:lnTo>
                  <a:pt x="14050" y="2807"/>
                </a:lnTo>
                <a:lnTo>
                  <a:pt x="13539" y="2807"/>
                </a:lnTo>
                <a:close/>
                <a:moveTo>
                  <a:pt x="12997" y="2807"/>
                </a:moveTo>
                <a:lnTo>
                  <a:pt x="12997" y="3243"/>
                </a:lnTo>
                <a:lnTo>
                  <a:pt x="13508" y="3243"/>
                </a:lnTo>
                <a:lnTo>
                  <a:pt x="13508" y="2807"/>
                </a:lnTo>
                <a:lnTo>
                  <a:pt x="12997" y="2807"/>
                </a:lnTo>
                <a:close/>
                <a:moveTo>
                  <a:pt x="12456" y="2807"/>
                </a:moveTo>
                <a:lnTo>
                  <a:pt x="12456" y="3243"/>
                </a:lnTo>
                <a:lnTo>
                  <a:pt x="12967" y="3243"/>
                </a:lnTo>
                <a:lnTo>
                  <a:pt x="12967" y="2807"/>
                </a:lnTo>
                <a:lnTo>
                  <a:pt x="12456" y="2807"/>
                </a:lnTo>
                <a:close/>
                <a:moveTo>
                  <a:pt x="11914" y="2807"/>
                </a:moveTo>
                <a:lnTo>
                  <a:pt x="11914" y="3243"/>
                </a:lnTo>
                <a:lnTo>
                  <a:pt x="12425" y="3243"/>
                </a:lnTo>
                <a:lnTo>
                  <a:pt x="12425" y="2807"/>
                </a:lnTo>
                <a:lnTo>
                  <a:pt x="11914" y="2807"/>
                </a:lnTo>
                <a:close/>
                <a:moveTo>
                  <a:pt x="11372" y="2807"/>
                </a:moveTo>
                <a:lnTo>
                  <a:pt x="11372" y="3243"/>
                </a:lnTo>
                <a:lnTo>
                  <a:pt x="11883" y="3243"/>
                </a:lnTo>
                <a:lnTo>
                  <a:pt x="11883" y="2807"/>
                </a:lnTo>
                <a:lnTo>
                  <a:pt x="11372" y="2807"/>
                </a:lnTo>
                <a:close/>
                <a:moveTo>
                  <a:pt x="10831" y="2807"/>
                </a:moveTo>
                <a:lnTo>
                  <a:pt x="10831" y="3243"/>
                </a:lnTo>
                <a:lnTo>
                  <a:pt x="11341" y="3243"/>
                </a:lnTo>
                <a:lnTo>
                  <a:pt x="11341" y="2807"/>
                </a:lnTo>
                <a:lnTo>
                  <a:pt x="10831" y="2807"/>
                </a:lnTo>
                <a:close/>
                <a:moveTo>
                  <a:pt x="10289" y="2807"/>
                </a:moveTo>
                <a:lnTo>
                  <a:pt x="10289" y="3243"/>
                </a:lnTo>
                <a:lnTo>
                  <a:pt x="10800" y="3243"/>
                </a:lnTo>
                <a:lnTo>
                  <a:pt x="10800" y="2807"/>
                </a:lnTo>
                <a:lnTo>
                  <a:pt x="10289" y="2807"/>
                </a:lnTo>
                <a:close/>
                <a:moveTo>
                  <a:pt x="9747" y="2807"/>
                </a:moveTo>
                <a:lnTo>
                  <a:pt x="9747" y="3243"/>
                </a:lnTo>
                <a:lnTo>
                  <a:pt x="10258" y="3243"/>
                </a:lnTo>
                <a:lnTo>
                  <a:pt x="10258" y="2807"/>
                </a:lnTo>
                <a:lnTo>
                  <a:pt x="9747" y="2807"/>
                </a:lnTo>
                <a:close/>
                <a:moveTo>
                  <a:pt x="9206" y="2807"/>
                </a:moveTo>
                <a:lnTo>
                  <a:pt x="9206" y="3243"/>
                </a:lnTo>
                <a:lnTo>
                  <a:pt x="9716" y="3243"/>
                </a:lnTo>
                <a:lnTo>
                  <a:pt x="9716" y="2807"/>
                </a:lnTo>
                <a:lnTo>
                  <a:pt x="9206" y="2807"/>
                </a:lnTo>
                <a:close/>
                <a:moveTo>
                  <a:pt x="8664" y="2807"/>
                </a:moveTo>
                <a:lnTo>
                  <a:pt x="8664" y="3243"/>
                </a:lnTo>
                <a:lnTo>
                  <a:pt x="9175" y="3243"/>
                </a:lnTo>
                <a:lnTo>
                  <a:pt x="9175" y="2807"/>
                </a:lnTo>
                <a:lnTo>
                  <a:pt x="8664" y="2807"/>
                </a:lnTo>
                <a:close/>
                <a:moveTo>
                  <a:pt x="8122" y="2807"/>
                </a:moveTo>
                <a:lnTo>
                  <a:pt x="8122" y="3243"/>
                </a:lnTo>
                <a:lnTo>
                  <a:pt x="8633" y="3243"/>
                </a:lnTo>
                <a:lnTo>
                  <a:pt x="8633" y="2807"/>
                </a:lnTo>
                <a:lnTo>
                  <a:pt x="8122" y="2807"/>
                </a:lnTo>
                <a:close/>
                <a:moveTo>
                  <a:pt x="7581" y="2807"/>
                </a:moveTo>
                <a:lnTo>
                  <a:pt x="7581" y="3243"/>
                </a:lnTo>
                <a:lnTo>
                  <a:pt x="8091" y="3243"/>
                </a:lnTo>
                <a:lnTo>
                  <a:pt x="8091" y="2807"/>
                </a:lnTo>
                <a:lnTo>
                  <a:pt x="7581" y="2807"/>
                </a:lnTo>
                <a:close/>
                <a:moveTo>
                  <a:pt x="7039" y="2807"/>
                </a:moveTo>
                <a:lnTo>
                  <a:pt x="7039" y="3243"/>
                </a:lnTo>
                <a:lnTo>
                  <a:pt x="7550" y="3243"/>
                </a:lnTo>
                <a:lnTo>
                  <a:pt x="7550" y="2807"/>
                </a:lnTo>
                <a:lnTo>
                  <a:pt x="7039" y="2807"/>
                </a:lnTo>
                <a:close/>
                <a:moveTo>
                  <a:pt x="6497" y="2807"/>
                </a:moveTo>
                <a:lnTo>
                  <a:pt x="6497" y="3243"/>
                </a:lnTo>
                <a:lnTo>
                  <a:pt x="7008" y="3243"/>
                </a:lnTo>
                <a:lnTo>
                  <a:pt x="7008" y="2807"/>
                </a:lnTo>
                <a:lnTo>
                  <a:pt x="6497" y="2807"/>
                </a:lnTo>
                <a:close/>
                <a:moveTo>
                  <a:pt x="5955" y="2807"/>
                </a:moveTo>
                <a:lnTo>
                  <a:pt x="5955" y="3243"/>
                </a:lnTo>
                <a:lnTo>
                  <a:pt x="6466" y="3243"/>
                </a:lnTo>
                <a:lnTo>
                  <a:pt x="6466" y="2807"/>
                </a:lnTo>
                <a:lnTo>
                  <a:pt x="5955" y="2807"/>
                </a:lnTo>
                <a:close/>
                <a:moveTo>
                  <a:pt x="5414" y="2807"/>
                </a:moveTo>
                <a:lnTo>
                  <a:pt x="5414" y="3243"/>
                </a:lnTo>
                <a:lnTo>
                  <a:pt x="5925" y="3243"/>
                </a:lnTo>
                <a:lnTo>
                  <a:pt x="5925" y="2807"/>
                </a:lnTo>
                <a:lnTo>
                  <a:pt x="5414" y="2807"/>
                </a:lnTo>
                <a:close/>
                <a:moveTo>
                  <a:pt x="4872" y="2807"/>
                </a:moveTo>
                <a:lnTo>
                  <a:pt x="4872" y="3243"/>
                </a:lnTo>
                <a:lnTo>
                  <a:pt x="5383" y="3243"/>
                </a:lnTo>
                <a:lnTo>
                  <a:pt x="5383" y="2807"/>
                </a:lnTo>
                <a:lnTo>
                  <a:pt x="4872" y="2807"/>
                </a:lnTo>
                <a:close/>
                <a:moveTo>
                  <a:pt x="4330" y="2807"/>
                </a:moveTo>
                <a:lnTo>
                  <a:pt x="4330" y="3243"/>
                </a:lnTo>
                <a:lnTo>
                  <a:pt x="4841" y="3243"/>
                </a:lnTo>
                <a:lnTo>
                  <a:pt x="4841" y="2807"/>
                </a:lnTo>
                <a:lnTo>
                  <a:pt x="4330" y="2807"/>
                </a:lnTo>
                <a:close/>
                <a:moveTo>
                  <a:pt x="3789" y="2807"/>
                </a:moveTo>
                <a:lnTo>
                  <a:pt x="3789" y="3243"/>
                </a:lnTo>
                <a:lnTo>
                  <a:pt x="4300" y="3243"/>
                </a:lnTo>
                <a:lnTo>
                  <a:pt x="4300" y="2807"/>
                </a:lnTo>
                <a:lnTo>
                  <a:pt x="3789" y="2807"/>
                </a:lnTo>
                <a:close/>
                <a:moveTo>
                  <a:pt x="3247" y="2807"/>
                </a:moveTo>
                <a:lnTo>
                  <a:pt x="3247" y="3243"/>
                </a:lnTo>
                <a:lnTo>
                  <a:pt x="3758" y="3243"/>
                </a:lnTo>
                <a:lnTo>
                  <a:pt x="3758" y="2807"/>
                </a:lnTo>
                <a:lnTo>
                  <a:pt x="3247" y="2807"/>
                </a:lnTo>
                <a:close/>
                <a:moveTo>
                  <a:pt x="2705" y="2807"/>
                </a:moveTo>
                <a:lnTo>
                  <a:pt x="2705" y="3243"/>
                </a:lnTo>
                <a:lnTo>
                  <a:pt x="3216" y="3243"/>
                </a:lnTo>
                <a:lnTo>
                  <a:pt x="3216" y="2807"/>
                </a:lnTo>
                <a:lnTo>
                  <a:pt x="2705" y="2807"/>
                </a:lnTo>
                <a:close/>
                <a:moveTo>
                  <a:pt x="2164" y="2807"/>
                </a:moveTo>
                <a:lnTo>
                  <a:pt x="2164" y="3243"/>
                </a:lnTo>
                <a:lnTo>
                  <a:pt x="2675" y="3243"/>
                </a:lnTo>
                <a:lnTo>
                  <a:pt x="2675" y="2807"/>
                </a:lnTo>
                <a:lnTo>
                  <a:pt x="2164" y="2807"/>
                </a:lnTo>
                <a:close/>
                <a:moveTo>
                  <a:pt x="1622" y="2807"/>
                </a:moveTo>
                <a:lnTo>
                  <a:pt x="1622" y="3243"/>
                </a:lnTo>
                <a:lnTo>
                  <a:pt x="2133" y="3243"/>
                </a:lnTo>
                <a:lnTo>
                  <a:pt x="2133" y="2807"/>
                </a:lnTo>
                <a:lnTo>
                  <a:pt x="1622" y="2807"/>
                </a:lnTo>
                <a:close/>
                <a:moveTo>
                  <a:pt x="1080" y="2807"/>
                </a:moveTo>
                <a:lnTo>
                  <a:pt x="1080" y="3243"/>
                </a:lnTo>
                <a:lnTo>
                  <a:pt x="1591" y="3243"/>
                </a:lnTo>
                <a:lnTo>
                  <a:pt x="1591" y="2807"/>
                </a:lnTo>
                <a:lnTo>
                  <a:pt x="1080" y="2807"/>
                </a:lnTo>
                <a:close/>
                <a:moveTo>
                  <a:pt x="539" y="2807"/>
                </a:moveTo>
                <a:lnTo>
                  <a:pt x="539" y="3243"/>
                </a:lnTo>
                <a:lnTo>
                  <a:pt x="1049" y="3243"/>
                </a:lnTo>
                <a:lnTo>
                  <a:pt x="1049" y="2807"/>
                </a:lnTo>
                <a:lnTo>
                  <a:pt x="539" y="2807"/>
                </a:lnTo>
                <a:close/>
                <a:moveTo>
                  <a:pt x="31" y="2807"/>
                </a:moveTo>
                <a:lnTo>
                  <a:pt x="31" y="3243"/>
                </a:lnTo>
                <a:lnTo>
                  <a:pt x="508" y="3243"/>
                </a:lnTo>
                <a:lnTo>
                  <a:pt x="508" y="2807"/>
                </a:lnTo>
                <a:lnTo>
                  <a:pt x="31" y="2807"/>
                </a:lnTo>
                <a:close/>
                <a:moveTo>
                  <a:pt x="14622" y="2343"/>
                </a:moveTo>
                <a:lnTo>
                  <a:pt x="14622" y="2779"/>
                </a:lnTo>
                <a:lnTo>
                  <a:pt x="15133" y="2779"/>
                </a:lnTo>
                <a:lnTo>
                  <a:pt x="15133" y="2343"/>
                </a:lnTo>
                <a:lnTo>
                  <a:pt x="14622" y="2343"/>
                </a:lnTo>
                <a:close/>
                <a:moveTo>
                  <a:pt x="14081" y="2343"/>
                </a:moveTo>
                <a:lnTo>
                  <a:pt x="14081" y="2779"/>
                </a:lnTo>
                <a:lnTo>
                  <a:pt x="14592" y="2779"/>
                </a:lnTo>
                <a:lnTo>
                  <a:pt x="14592" y="2343"/>
                </a:lnTo>
                <a:lnTo>
                  <a:pt x="14081" y="2343"/>
                </a:lnTo>
                <a:close/>
                <a:moveTo>
                  <a:pt x="13539" y="2343"/>
                </a:moveTo>
                <a:lnTo>
                  <a:pt x="13539" y="2779"/>
                </a:lnTo>
                <a:lnTo>
                  <a:pt x="14050" y="2779"/>
                </a:lnTo>
                <a:lnTo>
                  <a:pt x="14050" y="2343"/>
                </a:lnTo>
                <a:lnTo>
                  <a:pt x="13539" y="2343"/>
                </a:lnTo>
                <a:close/>
                <a:moveTo>
                  <a:pt x="12997" y="2343"/>
                </a:moveTo>
                <a:lnTo>
                  <a:pt x="12997" y="2779"/>
                </a:lnTo>
                <a:lnTo>
                  <a:pt x="13508" y="2779"/>
                </a:lnTo>
                <a:lnTo>
                  <a:pt x="13508" y="2343"/>
                </a:lnTo>
                <a:lnTo>
                  <a:pt x="12997" y="2343"/>
                </a:lnTo>
                <a:close/>
                <a:moveTo>
                  <a:pt x="12456" y="2343"/>
                </a:moveTo>
                <a:lnTo>
                  <a:pt x="12456" y="2779"/>
                </a:lnTo>
                <a:lnTo>
                  <a:pt x="12967" y="2779"/>
                </a:lnTo>
                <a:lnTo>
                  <a:pt x="12967" y="2343"/>
                </a:lnTo>
                <a:lnTo>
                  <a:pt x="12456" y="2343"/>
                </a:lnTo>
                <a:close/>
                <a:moveTo>
                  <a:pt x="11914" y="2343"/>
                </a:moveTo>
                <a:lnTo>
                  <a:pt x="11914" y="2779"/>
                </a:lnTo>
                <a:lnTo>
                  <a:pt x="12425" y="2779"/>
                </a:lnTo>
                <a:lnTo>
                  <a:pt x="12425" y="2343"/>
                </a:lnTo>
                <a:lnTo>
                  <a:pt x="11914" y="2343"/>
                </a:lnTo>
                <a:close/>
                <a:moveTo>
                  <a:pt x="11372" y="2343"/>
                </a:moveTo>
                <a:lnTo>
                  <a:pt x="11372" y="2779"/>
                </a:lnTo>
                <a:lnTo>
                  <a:pt x="11883" y="2779"/>
                </a:lnTo>
                <a:lnTo>
                  <a:pt x="11883" y="2343"/>
                </a:lnTo>
                <a:lnTo>
                  <a:pt x="11372" y="2343"/>
                </a:lnTo>
                <a:close/>
                <a:moveTo>
                  <a:pt x="10831" y="2343"/>
                </a:moveTo>
                <a:lnTo>
                  <a:pt x="10831" y="2779"/>
                </a:lnTo>
                <a:lnTo>
                  <a:pt x="11341" y="2779"/>
                </a:lnTo>
                <a:lnTo>
                  <a:pt x="11341" y="2343"/>
                </a:lnTo>
                <a:lnTo>
                  <a:pt x="10831" y="2343"/>
                </a:lnTo>
                <a:close/>
                <a:moveTo>
                  <a:pt x="10289" y="2343"/>
                </a:moveTo>
                <a:lnTo>
                  <a:pt x="10289" y="2779"/>
                </a:lnTo>
                <a:lnTo>
                  <a:pt x="10800" y="2779"/>
                </a:lnTo>
                <a:lnTo>
                  <a:pt x="10800" y="2343"/>
                </a:lnTo>
                <a:lnTo>
                  <a:pt x="10289" y="2343"/>
                </a:lnTo>
                <a:close/>
                <a:moveTo>
                  <a:pt x="9747" y="2343"/>
                </a:moveTo>
                <a:lnTo>
                  <a:pt x="9747" y="2779"/>
                </a:lnTo>
                <a:lnTo>
                  <a:pt x="10258" y="2779"/>
                </a:lnTo>
                <a:lnTo>
                  <a:pt x="10258" y="2343"/>
                </a:lnTo>
                <a:lnTo>
                  <a:pt x="9747" y="2343"/>
                </a:lnTo>
                <a:close/>
                <a:moveTo>
                  <a:pt x="9206" y="2343"/>
                </a:moveTo>
                <a:lnTo>
                  <a:pt x="9206" y="2779"/>
                </a:lnTo>
                <a:lnTo>
                  <a:pt x="9716" y="2779"/>
                </a:lnTo>
                <a:lnTo>
                  <a:pt x="9716" y="2343"/>
                </a:lnTo>
                <a:lnTo>
                  <a:pt x="9206" y="2343"/>
                </a:lnTo>
                <a:close/>
                <a:moveTo>
                  <a:pt x="8664" y="2343"/>
                </a:moveTo>
                <a:lnTo>
                  <a:pt x="8664" y="2779"/>
                </a:lnTo>
                <a:lnTo>
                  <a:pt x="9175" y="2779"/>
                </a:lnTo>
                <a:lnTo>
                  <a:pt x="9175" y="2343"/>
                </a:lnTo>
                <a:lnTo>
                  <a:pt x="8664" y="2343"/>
                </a:lnTo>
                <a:close/>
                <a:moveTo>
                  <a:pt x="8122" y="2343"/>
                </a:moveTo>
                <a:lnTo>
                  <a:pt x="8122" y="2779"/>
                </a:lnTo>
                <a:lnTo>
                  <a:pt x="8633" y="2779"/>
                </a:lnTo>
                <a:lnTo>
                  <a:pt x="8633" y="2343"/>
                </a:lnTo>
                <a:lnTo>
                  <a:pt x="8122" y="2343"/>
                </a:lnTo>
                <a:close/>
                <a:moveTo>
                  <a:pt x="7581" y="2343"/>
                </a:moveTo>
                <a:lnTo>
                  <a:pt x="7581" y="2779"/>
                </a:lnTo>
                <a:lnTo>
                  <a:pt x="8091" y="2779"/>
                </a:lnTo>
                <a:lnTo>
                  <a:pt x="8091" y="2343"/>
                </a:lnTo>
                <a:lnTo>
                  <a:pt x="7581" y="2343"/>
                </a:lnTo>
                <a:close/>
                <a:moveTo>
                  <a:pt x="7039" y="2343"/>
                </a:moveTo>
                <a:lnTo>
                  <a:pt x="7039" y="2779"/>
                </a:lnTo>
                <a:lnTo>
                  <a:pt x="7550" y="2779"/>
                </a:lnTo>
                <a:lnTo>
                  <a:pt x="7550" y="2343"/>
                </a:lnTo>
                <a:lnTo>
                  <a:pt x="7039" y="2343"/>
                </a:lnTo>
                <a:close/>
                <a:moveTo>
                  <a:pt x="6497" y="2343"/>
                </a:moveTo>
                <a:lnTo>
                  <a:pt x="6497" y="2779"/>
                </a:lnTo>
                <a:lnTo>
                  <a:pt x="7008" y="2779"/>
                </a:lnTo>
                <a:lnTo>
                  <a:pt x="7008" y="2343"/>
                </a:lnTo>
                <a:lnTo>
                  <a:pt x="6497" y="2343"/>
                </a:lnTo>
                <a:close/>
                <a:moveTo>
                  <a:pt x="5955" y="2343"/>
                </a:moveTo>
                <a:lnTo>
                  <a:pt x="5955" y="2779"/>
                </a:lnTo>
                <a:lnTo>
                  <a:pt x="6466" y="2779"/>
                </a:lnTo>
                <a:lnTo>
                  <a:pt x="6466" y="2343"/>
                </a:lnTo>
                <a:lnTo>
                  <a:pt x="5955" y="2343"/>
                </a:lnTo>
                <a:close/>
                <a:moveTo>
                  <a:pt x="5414" y="2343"/>
                </a:moveTo>
                <a:lnTo>
                  <a:pt x="5414" y="2779"/>
                </a:lnTo>
                <a:lnTo>
                  <a:pt x="5925" y="2779"/>
                </a:lnTo>
                <a:lnTo>
                  <a:pt x="5925" y="2343"/>
                </a:lnTo>
                <a:lnTo>
                  <a:pt x="5414" y="2343"/>
                </a:lnTo>
                <a:close/>
                <a:moveTo>
                  <a:pt x="4872" y="2343"/>
                </a:moveTo>
                <a:lnTo>
                  <a:pt x="4872" y="2779"/>
                </a:lnTo>
                <a:lnTo>
                  <a:pt x="5383" y="2779"/>
                </a:lnTo>
                <a:lnTo>
                  <a:pt x="5383" y="2343"/>
                </a:lnTo>
                <a:lnTo>
                  <a:pt x="4872" y="2343"/>
                </a:lnTo>
                <a:close/>
                <a:moveTo>
                  <a:pt x="4330" y="2343"/>
                </a:moveTo>
                <a:lnTo>
                  <a:pt x="4330" y="2779"/>
                </a:lnTo>
                <a:lnTo>
                  <a:pt x="4841" y="2779"/>
                </a:lnTo>
                <a:lnTo>
                  <a:pt x="4841" y="2343"/>
                </a:lnTo>
                <a:lnTo>
                  <a:pt x="4330" y="2343"/>
                </a:lnTo>
                <a:close/>
                <a:moveTo>
                  <a:pt x="3789" y="2343"/>
                </a:moveTo>
                <a:lnTo>
                  <a:pt x="3789" y="2779"/>
                </a:lnTo>
                <a:lnTo>
                  <a:pt x="4300" y="2779"/>
                </a:lnTo>
                <a:lnTo>
                  <a:pt x="4300" y="2343"/>
                </a:lnTo>
                <a:lnTo>
                  <a:pt x="3789" y="2343"/>
                </a:lnTo>
                <a:close/>
                <a:moveTo>
                  <a:pt x="3247" y="2343"/>
                </a:moveTo>
                <a:lnTo>
                  <a:pt x="3247" y="2779"/>
                </a:lnTo>
                <a:lnTo>
                  <a:pt x="3758" y="2779"/>
                </a:lnTo>
                <a:lnTo>
                  <a:pt x="3758" y="2343"/>
                </a:lnTo>
                <a:lnTo>
                  <a:pt x="3247" y="2343"/>
                </a:lnTo>
                <a:close/>
                <a:moveTo>
                  <a:pt x="2705" y="2343"/>
                </a:moveTo>
                <a:lnTo>
                  <a:pt x="2705" y="2779"/>
                </a:lnTo>
                <a:lnTo>
                  <a:pt x="3216" y="2779"/>
                </a:lnTo>
                <a:lnTo>
                  <a:pt x="3216" y="2343"/>
                </a:lnTo>
                <a:lnTo>
                  <a:pt x="2705" y="2343"/>
                </a:lnTo>
                <a:close/>
                <a:moveTo>
                  <a:pt x="2164" y="2343"/>
                </a:moveTo>
                <a:lnTo>
                  <a:pt x="2164" y="2779"/>
                </a:lnTo>
                <a:lnTo>
                  <a:pt x="2675" y="2779"/>
                </a:lnTo>
                <a:lnTo>
                  <a:pt x="2675" y="2343"/>
                </a:lnTo>
                <a:lnTo>
                  <a:pt x="2164" y="2343"/>
                </a:lnTo>
                <a:close/>
                <a:moveTo>
                  <a:pt x="1622" y="2343"/>
                </a:moveTo>
                <a:lnTo>
                  <a:pt x="1622" y="2779"/>
                </a:lnTo>
                <a:lnTo>
                  <a:pt x="2133" y="2779"/>
                </a:lnTo>
                <a:lnTo>
                  <a:pt x="2133" y="2343"/>
                </a:lnTo>
                <a:lnTo>
                  <a:pt x="1622" y="2343"/>
                </a:lnTo>
                <a:close/>
                <a:moveTo>
                  <a:pt x="1080" y="2343"/>
                </a:moveTo>
                <a:lnTo>
                  <a:pt x="1080" y="2779"/>
                </a:lnTo>
                <a:lnTo>
                  <a:pt x="1591" y="2779"/>
                </a:lnTo>
                <a:lnTo>
                  <a:pt x="1591" y="2343"/>
                </a:lnTo>
                <a:lnTo>
                  <a:pt x="1080" y="2343"/>
                </a:lnTo>
                <a:close/>
                <a:moveTo>
                  <a:pt x="539" y="2343"/>
                </a:moveTo>
                <a:lnTo>
                  <a:pt x="539" y="2779"/>
                </a:lnTo>
                <a:lnTo>
                  <a:pt x="1049" y="2779"/>
                </a:lnTo>
                <a:lnTo>
                  <a:pt x="1049" y="2343"/>
                </a:lnTo>
                <a:lnTo>
                  <a:pt x="539" y="2343"/>
                </a:lnTo>
                <a:close/>
                <a:moveTo>
                  <a:pt x="31" y="2343"/>
                </a:moveTo>
                <a:lnTo>
                  <a:pt x="31" y="2779"/>
                </a:lnTo>
                <a:lnTo>
                  <a:pt x="508" y="2779"/>
                </a:lnTo>
                <a:lnTo>
                  <a:pt x="508" y="2343"/>
                </a:lnTo>
                <a:lnTo>
                  <a:pt x="31" y="2343"/>
                </a:lnTo>
                <a:close/>
                <a:moveTo>
                  <a:pt x="14622" y="1879"/>
                </a:moveTo>
                <a:lnTo>
                  <a:pt x="14622" y="2315"/>
                </a:lnTo>
                <a:lnTo>
                  <a:pt x="15133" y="2315"/>
                </a:lnTo>
                <a:lnTo>
                  <a:pt x="15133" y="1879"/>
                </a:lnTo>
                <a:lnTo>
                  <a:pt x="14622" y="1879"/>
                </a:lnTo>
                <a:close/>
                <a:moveTo>
                  <a:pt x="14081" y="1879"/>
                </a:moveTo>
                <a:lnTo>
                  <a:pt x="14081" y="2315"/>
                </a:lnTo>
                <a:lnTo>
                  <a:pt x="14592" y="2315"/>
                </a:lnTo>
                <a:lnTo>
                  <a:pt x="14592" y="1879"/>
                </a:lnTo>
                <a:lnTo>
                  <a:pt x="14081" y="1879"/>
                </a:lnTo>
                <a:close/>
                <a:moveTo>
                  <a:pt x="13539" y="1879"/>
                </a:moveTo>
                <a:lnTo>
                  <a:pt x="13539" y="2315"/>
                </a:lnTo>
                <a:lnTo>
                  <a:pt x="14050" y="2315"/>
                </a:lnTo>
                <a:lnTo>
                  <a:pt x="14050" y="1879"/>
                </a:lnTo>
                <a:lnTo>
                  <a:pt x="13539" y="1879"/>
                </a:lnTo>
                <a:close/>
                <a:moveTo>
                  <a:pt x="12997" y="1879"/>
                </a:moveTo>
                <a:lnTo>
                  <a:pt x="12997" y="2315"/>
                </a:lnTo>
                <a:lnTo>
                  <a:pt x="13508" y="2315"/>
                </a:lnTo>
                <a:lnTo>
                  <a:pt x="13508" y="1879"/>
                </a:lnTo>
                <a:lnTo>
                  <a:pt x="12997" y="1879"/>
                </a:lnTo>
                <a:close/>
                <a:moveTo>
                  <a:pt x="12456" y="1879"/>
                </a:moveTo>
                <a:lnTo>
                  <a:pt x="12456" y="2315"/>
                </a:lnTo>
                <a:lnTo>
                  <a:pt x="12967" y="2315"/>
                </a:lnTo>
                <a:lnTo>
                  <a:pt x="12967" y="1879"/>
                </a:lnTo>
                <a:lnTo>
                  <a:pt x="12456" y="1879"/>
                </a:lnTo>
                <a:close/>
                <a:moveTo>
                  <a:pt x="11914" y="1879"/>
                </a:moveTo>
                <a:lnTo>
                  <a:pt x="11914" y="2315"/>
                </a:lnTo>
                <a:lnTo>
                  <a:pt x="12425" y="2315"/>
                </a:lnTo>
                <a:lnTo>
                  <a:pt x="12425" y="1879"/>
                </a:lnTo>
                <a:lnTo>
                  <a:pt x="11914" y="1879"/>
                </a:lnTo>
                <a:close/>
                <a:moveTo>
                  <a:pt x="11372" y="1879"/>
                </a:moveTo>
                <a:lnTo>
                  <a:pt x="11372" y="2315"/>
                </a:lnTo>
                <a:lnTo>
                  <a:pt x="11883" y="2315"/>
                </a:lnTo>
                <a:lnTo>
                  <a:pt x="11883" y="1879"/>
                </a:lnTo>
                <a:lnTo>
                  <a:pt x="11372" y="1879"/>
                </a:lnTo>
                <a:close/>
                <a:moveTo>
                  <a:pt x="10831" y="1879"/>
                </a:moveTo>
                <a:lnTo>
                  <a:pt x="10831" y="2315"/>
                </a:lnTo>
                <a:lnTo>
                  <a:pt x="11341" y="2315"/>
                </a:lnTo>
                <a:lnTo>
                  <a:pt x="11341" y="1879"/>
                </a:lnTo>
                <a:lnTo>
                  <a:pt x="10831" y="1879"/>
                </a:lnTo>
                <a:close/>
                <a:moveTo>
                  <a:pt x="10289" y="1879"/>
                </a:moveTo>
                <a:lnTo>
                  <a:pt x="10289" y="2315"/>
                </a:lnTo>
                <a:lnTo>
                  <a:pt x="10800" y="2315"/>
                </a:lnTo>
                <a:lnTo>
                  <a:pt x="10800" y="1879"/>
                </a:lnTo>
                <a:lnTo>
                  <a:pt x="10289" y="1879"/>
                </a:lnTo>
                <a:close/>
                <a:moveTo>
                  <a:pt x="9747" y="1879"/>
                </a:moveTo>
                <a:lnTo>
                  <a:pt x="9747" y="2315"/>
                </a:lnTo>
                <a:lnTo>
                  <a:pt x="10258" y="2315"/>
                </a:lnTo>
                <a:lnTo>
                  <a:pt x="10258" y="1879"/>
                </a:lnTo>
                <a:lnTo>
                  <a:pt x="9747" y="1879"/>
                </a:lnTo>
                <a:close/>
                <a:moveTo>
                  <a:pt x="9206" y="1879"/>
                </a:moveTo>
                <a:lnTo>
                  <a:pt x="9206" y="2315"/>
                </a:lnTo>
                <a:lnTo>
                  <a:pt x="9716" y="2315"/>
                </a:lnTo>
                <a:lnTo>
                  <a:pt x="9716" y="1879"/>
                </a:lnTo>
                <a:lnTo>
                  <a:pt x="9206" y="1879"/>
                </a:lnTo>
                <a:close/>
                <a:moveTo>
                  <a:pt x="8664" y="1879"/>
                </a:moveTo>
                <a:lnTo>
                  <a:pt x="8664" y="2315"/>
                </a:lnTo>
                <a:lnTo>
                  <a:pt x="9175" y="2315"/>
                </a:lnTo>
                <a:lnTo>
                  <a:pt x="9175" y="1879"/>
                </a:lnTo>
                <a:lnTo>
                  <a:pt x="8664" y="1879"/>
                </a:lnTo>
                <a:close/>
                <a:moveTo>
                  <a:pt x="8122" y="1879"/>
                </a:moveTo>
                <a:lnTo>
                  <a:pt x="8122" y="2315"/>
                </a:lnTo>
                <a:lnTo>
                  <a:pt x="8633" y="2315"/>
                </a:lnTo>
                <a:lnTo>
                  <a:pt x="8633" y="1879"/>
                </a:lnTo>
                <a:lnTo>
                  <a:pt x="8122" y="1879"/>
                </a:lnTo>
                <a:close/>
                <a:moveTo>
                  <a:pt x="7581" y="1879"/>
                </a:moveTo>
                <a:lnTo>
                  <a:pt x="7581" y="2315"/>
                </a:lnTo>
                <a:lnTo>
                  <a:pt x="8091" y="2315"/>
                </a:lnTo>
                <a:lnTo>
                  <a:pt x="8091" y="1879"/>
                </a:lnTo>
                <a:lnTo>
                  <a:pt x="7581" y="1879"/>
                </a:lnTo>
                <a:close/>
                <a:moveTo>
                  <a:pt x="7039" y="1879"/>
                </a:moveTo>
                <a:lnTo>
                  <a:pt x="7039" y="2315"/>
                </a:lnTo>
                <a:lnTo>
                  <a:pt x="7550" y="2315"/>
                </a:lnTo>
                <a:lnTo>
                  <a:pt x="7550" y="1879"/>
                </a:lnTo>
                <a:lnTo>
                  <a:pt x="7039" y="1879"/>
                </a:lnTo>
                <a:close/>
                <a:moveTo>
                  <a:pt x="6497" y="1879"/>
                </a:moveTo>
                <a:lnTo>
                  <a:pt x="6497" y="2315"/>
                </a:lnTo>
                <a:lnTo>
                  <a:pt x="7008" y="2315"/>
                </a:lnTo>
                <a:lnTo>
                  <a:pt x="7008" y="1879"/>
                </a:lnTo>
                <a:lnTo>
                  <a:pt x="6497" y="1879"/>
                </a:lnTo>
                <a:close/>
                <a:moveTo>
                  <a:pt x="5955" y="1879"/>
                </a:moveTo>
                <a:lnTo>
                  <a:pt x="5955" y="2315"/>
                </a:lnTo>
                <a:lnTo>
                  <a:pt x="6466" y="2315"/>
                </a:lnTo>
                <a:lnTo>
                  <a:pt x="6466" y="1879"/>
                </a:lnTo>
                <a:lnTo>
                  <a:pt x="5955" y="1879"/>
                </a:lnTo>
                <a:close/>
                <a:moveTo>
                  <a:pt x="5414" y="1879"/>
                </a:moveTo>
                <a:lnTo>
                  <a:pt x="5414" y="2315"/>
                </a:lnTo>
                <a:lnTo>
                  <a:pt x="5925" y="2315"/>
                </a:lnTo>
                <a:lnTo>
                  <a:pt x="5925" y="1879"/>
                </a:lnTo>
                <a:lnTo>
                  <a:pt x="5414" y="1879"/>
                </a:lnTo>
                <a:close/>
                <a:moveTo>
                  <a:pt x="4872" y="1879"/>
                </a:moveTo>
                <a:lnTo>
                  <a:pt x="4872" y="2315"/>
                </a:lnTo>
                <a:lnTo>
                  <a:pt x="5383" y="2315"/>
                </a:lnTo>
                <a:lnTo>
                  <a:pt x="5383" y="1879"/>
                </a:lnTo>
                <a:lnTo>
                  <a:pt x="4872" y="1879"/>
                </a:lnTo>
                <a:close/>
                <a:moveTo>
                  <a:pt x="4330" y="1879"/>
                </a:moveTo>
                <a:lnTo>
                  <a:pt x="4330" y="2315"/>
                </a:lnTo>
                <a:lnTo>
                  <a:pt x="4841" y="2315"/>
                </a:lnTo>
                <a:lnTo>
                  <a:pt x="4841" y="1879"/>
                </a:lnTo>
                <a:lnTo>
                  <a:pt x="4330" y="1879"/>
                </a:lnTo>
                <a:close/>
                <a:moveTo>
                  <a:pt x="3789" y="1879"/>
                </a:moveTo>
                <a:lnTo>
                  <a:pt x="3789" y="2315"/>
                </a:lnTo>
                <a:lnTo>
                  <a:pt x="4300" y="2315"/>
                </a:lnTo>
                <a:lnTo>
                  <a:pt x="4300" y="1879"/>
                </a:lnTo>
                <a:lnTo>
                  <a:pt x="3789" y="1879"/>
                </a:lnTo>
                <a:close/>
                <a:moveTo>
                  <a:pt x="3247" y="1879"/>
                </a:moveTo>
                <a:lnTo>
                  <a:pt x="3247" y="2315"/>
                </a:lnTo>
                <a:lnTo>
                  <a:pt x="3758" y="2315"/>
                </a:lnTo>
                <a:lnTo>
                  <a:pt x="3758" y="1879"/>
                </a:lnTo>
                <a:lnTo>
                  <a:pt x="3247" y="1879"/>
                </a:lnTo>
                <a:close/>
                <a:moveTo>
                  <a:pt x="2705" y="1879"/>
                </a:moveTo>
                <a:lnTo>
                  <a:pt x="2705" y="2315"/>
                </a:lnTo>
                <a:lnTo>
                  <a:pt x="3216" y="2315"/>
                </a:lnTo>
                <a:lnTo>
                  <a:pt x="3216" y="1879"/>
                </a:lnTo>
                <a:lnTo>
                  <a:pt x="2705" y="1879"/>
                </a:lnTo>
                <a:close/>
                <a:moveTo>
                  <a:pt x="2164" y="1879"/>
                </a:moveTo>
                <a:lnTo>
                  <a:pt x="2164" y="2315"/>
                </a:lnTo>
                <a:lnTo>
                  <a:pt x="2675" y="2315"/>
                </a:lnTo>
                <a:lnTo>
                  <a:pt x="2675" y="1879"/>
                </a:lnTo>
                <a:lnTo>
                  <a:pt x="2164" y="1879"/>
                </a:lnTo>
                <a:close/>
                <a:moveTo>
                  <a:pt x="1622" y="1879"/>
                </a:moveTo>
                <a:lnTo>
                  <a:pt x="1622" y="2315"/>
                </a:lnTo>
                <a:lnTo>
                  <a:pt x="2133" y="2315"/>
                </a:lnTo>
                <a:lnTo>
                  <a:pt x="2133" y="1879"/>
                </a:lnTo>
                <a:lnTo>
                  <a:pt x="1622" y="1879"/>
                </a:lnTo>
                <a:close/>
                <a:moveTo>
                  <a:pt x="1080" y="1879"/>
                </a:moveTo>
                <a:lnTo>
                  <a:pt x="1080" y="2315"/>
                </a:lnTo>
                <a:lnTo>
                  <a:pt x="1591" y="2315"/>
                </a:lnTo>
                <a:lnTo>
                  <a:pt x="1591" y="1879"/>
                </a:lnTo>
                <a:lnTo>
                  <a:pt x="1080" y="1879"/>
                </a:lnTo>
                <a:close/>
                <a:moveTo>
                  <a:pt x="539" y="1879"/>
                </a:moveTo>
                <a:lnTo>
                  <a:pt x="539" y="2315"/>
                </a:lnTo>
                <a:lnTo>
                  <a:pt x="1049" y="2315"/>
                </a:lnTo>
                <a:lnTo>
                  <a:pt x="1049" y="1879"/>
                </a:lnTo>
                <a:lnTo>
                  <a:pt x="539" y="1879"/>
                </a:lnTo>
                <a:close/>
                <a:moveTo>
                  <a:pt x="31" y="1879"/>
                </a:moveTo>
                <a:lnTo>
                  <a:pt x="31" y="2315"/>
                </a:lnTo>
                <a:lnTo>
                  <a:pt x="508" y="2315"/>
                </a:lnTo>
                <a:lnTo>
                  <a:pt x="508" y="1879"/>
                </a:lnTo>
                <a:lnTo>
                  <a:pt x="31" y="1879"/>
                </a:lnTo>
                <a:close/>
                <a:moveTo>
                  <a:pt x="14622" y="1416"/>
                </a:moveTo>
                <a:lnTo>
                  <a:pt x="14622" y="1851"/>
                </a:lnTo>
                <a:lnTo>
                  <a:pt x="15133" y="1851"/>
                </a:lnTo>
                <a:lnTo>
                  <a:pt x="15133" y="1416"/>
                </a:lnTo>
                <a:lnTo>
                  <a:pt x="14622" y="1416"/>
                </a:lnTo>
                <a:close/>
                <a:moveTo>
                  <a:pt x="14081" y="1416"/>
                </a:moveTo>
                <a:lnTo>
                  <a:pt x="14081" y="1851"/>
                </a:lnTo>
                <a:lnTo>
                  <a:pt x="14592" y="1851"/>
                </a:lnTo>
                <a:lnTo>
                  <a:pt x="14592" y="1416"/>
                </a:lnTo>
                <a:lnTo>
                  <a:pt x="14081" y="1416"/>
                </a:lnTo>
                <a:close/>
                <a:moveTo>
                  <a:pt x="13539" y="1416"/>
                </a:moveTo>
                <a:lnTo>
                  <a:pt x="13539" y="1851"/>
                </a:lnTo>
                <a:lnTo>
                  <a:pt x="14050" y="1851"/>
                </a:lnTo>
                <a:lnTo>
                  <a:pt x="14050" y="1416"/>
                </a:lnTo>
                <a:lnTo>
                  <a:pt x="13539" y="1416"/>
                </a:lnTo>
                <a:close/>
                <a:moveTo>
                  <a:pt x="12997" y="1416"/>
                </a:moveTo>
                <a:lnTo>
                  <a:pt x="12997" y="1851"/>
                </a:lnTo>
                <a:lnTo>
                  <a:pt x="13508" y="1851"/>
                </a:lnTo>
                <a:lnTo>
                  <a:pt x="13508" y="1416"/>
                </a:lnTo>
                <a:lnTo>
                  <a:pt x="12997" y="1416"/>
                </a:lnTo>
                <a:close/>
                <a:moveTo>
                  <a:pt x="12456" y="1416"/>
                </a:moveTo>
                <a:lnTo>
                  <a:pt x="12456" y="1851"/>
                </a:lnTo>
                <a:lnTo>
                  <a:pt x="12967" y="1851"/>
                </a:lnTo>
                <a:lnTo>
                  <a:pt x="12967" y="1416"/>
                </a:lnTo>
                <a:lnTo>
                  <a:pt x="12456" y="1416"/>
                </a:lnTo>
                <a:close/>
                <a:moveTo>
                  <a:pt x="11914" y="1416"/>
                </a:moveTo>
                <a:lnTo>
                  <a:pt x="11914" y="1851"/>
                </a:lnTo>
                <a:lnTo>
                  <a:pt x="12425" y="1851"/>
                </a:lnTo>
                <a:lnTo>
                  <a:pt x="12425" y="1416"/>
                </a:lnTo>
                <a:lnTo>
                  <a:pt x="11914" y="1416"/>
                </a:lnTo>
                <a:close/>
                <a:moveTo>
                  <a:pt x="11372" y="1416"/>
                </a:moveTo>
                <a:lnTo>
                  <a:pt x="11372" y="1851"/>
                </a:lnTo>
                <a:lnTo>
                  <a:pt x="11883" y="1851"/>
                </a:lnTo>
                <a:lnTo>
                  <a:pt x="11883" y="1416"/>
                </a:lnTo>
                <a:lnTo>
                  <a:pt x="11372" y="1416"/>
                </a:lnTo>
                <a:close/>
                <a:moveTo>
                  <a:pt x="10831" y="1416"/>
                </a:moveTo>
                <a:lnTo>
                  <a:pt x="10831" y="1851"/>
                </a:lnTo>
                <a:lnTo>
                  <a:pt x="11341" y="1851"/>
                </a:lnTo>
                <a:lnTo>
                  <a:pt x="11341" y="1416"/>
                </a:lnTo>
                <a:lnTo>
                  <a:pt x="10831" y="1416"/>
                </a:lnTo>
                <a:close/>
                <a:moveTo>
                  <a:pt x="10289" y="1416"/>
                </a:moveTo>
                <a:lnTo>
                  <a:pt x="10289" y="1851"/>
                </a:lnTo>
                <a:lnTo>
                  <a:pt x="10800" y="1851"/>
                </a:lnTo>
                <a:lnTo>
                  <a:pt x="10800" y="1416"/>
                </a:lnTo>
                <a:lnTo>
                  <a:pt x="10289" y="1416"/>
                </a:lnTo>
                <a:close/>
                <a:moveTo>
                  <a:pt x="9747" y="1416"/>
                </a:moveTo>
                <a:lnTo>
                  <a:pt x="9747" y="1851"/>
                </a:lnTo>
                <a:lnTo>
                  <a:pt x="10258" y="1851"/>
                </a:lnTo>
                <a:lnTo>
                  <a:pt x="10258" y="1416"/>
                </a:lnTo>
                <a:lnTo>
                  <a:pt x="9747" y="1416"/>
                </a:lnTo>
                <a:close/>
                <a:moveTo>
                  <a:pt x="9206" y="1416"/>
                </a:moveTo>
                <a:lnTo>
                  <a:pt x="9206" y="1851"/>
                </a:lnTo>
                <a:lnTo>
                  <a:pt x="9716" y="1851"/>
                </a:lnTo>
                <a:lnTo>
                  <a:pt x="9716" y="1416"/>
                </a:lnTo>
                <a:lnTo>
                  <a:pt x="9206" y="1416"/>
                </a:lnTo>
                <a:close/>
                <a:moveTo>
                  <a:pt x="8664" y="1416"/>
                </a:moveTo>
                <a:lnTo>
                  <a:pt x="8664" y="1851"/>
                </a:lnTo>
                <a:lnTo>
                  <a:pt x="9175" y="1851"/>
                </a:lnTo>
                <a:lnTo>
                  <a:pt x="9175" y="1416"/>
                </a:lnTo>
                <a:lnTo>
                  <a:pt x="8664" y="1416"/>
                </a:lnTo>
                <a:close/>
                <a:moveTo>
                  <a:pt x="8122" y="1416"/>
                </a:moveTo>
                <a:lnTo>
                  <a:pt x="8122" y="1851"/>
                </a:lnTo>
                <a:lnTo>
                  <a:pt x="8633" y="1851"/>
                </a:lnTo>
                <a:lnTo>
                  <a:pt x="8633" y="1416"/>
                </a:lnTo>
                <a:lnTo>
                  <a:pt x="8122" y="1416"/>
                </a:lnTo>
                <a:close/>
                <a:moveTo>
                  <a:pt x="7581" y="1416"/>
                </a:moveTo>
                <a:lnTo>
                  <a:pt x="7581" y="1851"/>
                </a:lnTo>
                <a:lnTo>
                  <a:pt x="8091" y="1851"/>
                </a:lnTo>
                <a:lnTo>
                  <a:pt x="8091" y="1416"/>
                </a:lnTo>
                <a:lnTo>
                  <a:pt x="7581" y="1416"/>
                </a:lnTo>
                <a:close/>
                <a:moveTo>
                  <a:pt x="7039" y="1416"/>
                </a:moveTo>
                <a:lnTo>
                  <a:pt x="7039" y="1851"/>
                </a:lnTo>
                <a:lnTo>
                  <a:pt x="7550" y="1851"/>
                </a:lnTo>
                <a:lnTo>
                  <a:pt x="7550" y="1416"/>
                </a:lnTo>
                <a:lnTo>
                  <a:pt x="7039" y="1416"/>
                </a:lnTo>
                <a:close/>
                <a:moveTo>
                  <a:pt x="6497" y="1416"/>
                </a:moveTo>
                <a:lnTo>
                  <a:pt x="6497" y="1851"/>
                </a:lnTo>
                <a:lnTo>
                  <a:pt x="7008" y="1851"/>
                </a:lnTo>
                <a:lnTo>
                  <a:pt x="7008" y="1416"/>
                </a:lnTo>
                <a:lnTo>
                  <a:pt x="6497" y="1416"/>
                </a:lnTo>
                <a:close/>
                <a:moveTo>
                  <a:pt x="5955" y="1416"/>
                </a:moveTo>
                <a:lnTo>
                  <a:pt x="5955" y="1851"/>
                </a:lnTo>
                <a:lnTo>
                  <a:pt x="6466" y="1851"/>
                </a:lnTo>
                <a:lnTo>
                  <a:pt x="6466" y="1416"/>
                </a:lnTo>
                <a:lnTo>
                  <a:pt x="5955" y="1416"/>
                </a:lnTo>
                <a:close/>
                <a:moveTo>
                  <a:pt x="5414" y="1416"/>
                </a:moveTo>
                <a:lnTo>
                  <a:pt x="5414" y="1851"/>
                </a:lnTo>
                <a:lnTo>
                  <a:pt x="5925" y="1851"/>
                </a:lnTo>
                <a:lnTo>
                  <a:pt x="5925" y="1416"/>
                </a:lnTo>
                <a:lnTo>
                  <a:pt x="5414" y="1416"/>
                </a:lnTo>
                <a:close/>
                <a:moveTo>
                  <a:pt x="4872" y="1416"/>
                </a:moveTo>
                <a:lnTo>
                  <a:pt x="4872" y="1851"/>
                </a:lnTo>
                <a:lnTo>
                  <a:pt x="5383" y="1851"/>
                </a:lnTo>
                <a:lnTo>
                  <a:pt x="5383" y="1416"/>
                </a:lnTo>
                <a:lnTo>
                  <a:pt x="4872" y="1416"/>
                </a:lnTo>
                <a:close/>
                <a:moveTo>
                  <a:pt x="4330" y="1416"/>
                </a:moveTo>
                <a:lnTo>
                  <a:pt x="4330" y="1851"/>
                </a:lnTo>
                <a:lnTo>
                  <a:pt x="4841" y="1851"/>
                </a:lnTo>
                <a:lnTo>
                  <a:pt x="4841" y="1416"/>
                </a:lnTo>
                <a:lnTo>
                  <a:pt x="4330" y="1416"/>
                </a:lnTo>
                <a:close/>
                <a:moveTo>
                  <a:pt x="3789" y="1416"/>
                </a:moveTo>
                <a:lnTo>
                  <a:pt x="3789" y="1851"/>
                </a:lnTo>
                <a:lnTo>
                  <a:pt x="4300" y="1851"/>
                </a:lnTo>
                <a:lnTo>
                  <a:pt x="4300" y="1416"/>
                </a:lnTo>
                <a:lnTo>
                  <a:pt x="3789" y="1416"/>
                </a:lnTo>
                <a:close/>
                <a:moveTo>
                  <a:pt x="3247" y="1416"/>
                </a:moveTo>
                <a:lnTo>
                  <a:pt x="3247" y="1851"/>
                </a:lnTo>
                <a:lnTo>
                  <a:pt x="3758" y="1851"/>
                </a:lnTo>
                <a:lnTo>
                  <a:pt x="3758" y="1416"/>
                </a:lnTo>
                <a:lnTo>
                  <a:pt x="3247" y="1416"/>
                </a:lnTo>
                <a:close/>
                <a:moveTo>
                  <a:pt x="2705" y="1416"/>
                </a:moveTo>
                <a:lnTo>
                  <a:pt x="2705" y="1851"/>
                </a:lnTo>
                <a:lnTo>
                  <a:pt x="3216" y="1851"/>
                </a:lnTo>
                <a:lnTo>
                  <a:pt x="3216" y="1416"/>
                </a:lnTo>
                <a:lnTo>
                  <a:pt x="2705" y="1416"/>
                </a:lnTo>
                <a:close/>
                <a:moveTo>
                  <a:pt x="2164" y="1416"/>
                </a:moveTo>
                <a:lnTo>
                  <a:pt x="2164" y="1851"/>
                </a:lnTo>
                <a:lnTo>
                  <a:pt x="2675" y="1851"/>
                </a:lnTo>
                <a:lnTo>
                  <a:pt x="2675" y="1416"/>
                </a:lnTo>
                <a:lnTo>
                  <a:pt x="2164" y="1416"/>
                </a:lnTo>
                <a:close/>
                <a:moveTo>
                  <a:pt x="1622" y="1416"/>
                </a:moveTo>
                <a:lnTo>
                  <a:pt x="1622" y="1851"/>
                </a:lnTo>
                <a:lnTo>
                  <a:pt x="2133" y="1851"/>
                </a:lnTo>
                <a:lnTo>
                  <a:pt x="2133" y="1416"/>
                </a:lnTo>
                <a:lnTo>
                  <a:pt x="1622" y="1416"/>
                </a:lnTo>
                <a:close/>
                <a:moveTo>
                  <a:pt x="1080" y="1416"/>
                </a:moveTo>
                <a:lnTo>
                  <a:pt x="1080" y="1851"/>
                </a:lnTo>
                <a:lnTo>
                  <a:pt x="1591" y="1851"/>
                </a:lnTo>
                <a:lnTo>
                  <a:pt x="1591" y="1416"/>
                </a:lnTo>
                <a:lnTo>
                  <a:pt x="1080" y="1416"/>
                </a:lnTo>
                <a:close/>
                <a:moveTo>
                  <a:pt x="539" y="1416"/>
                </a:moveTo>
                <a:lnTo>
                  <a:pt x="539" y="1851"/>
                </a:lnTo>
                <a:lnTo>
                  <a:pt x="1049" y="1851"/>
                </a:lnTo>
                <a:lnTo>
                  <a:pt x="1049" y="1416"/>
                </a:lnTo>
                <a:lnTo>
                  <a:pt x="539" y="1416"/>
                </a:lnTo>
                <a:close/>
                <a:moveTo>
                  <a:pt x="31" y="1416"/>
                </a:moveTo>
                <a:lnTo>
                  <a:pt x="31" y="1851"/>
                </a:lnTo>
                <a:lnTo>
                  <a:pt x="508" y="1851"/>
                </a:lnTo>
                <a:lnTo>
                  <a:pt x="508" y="1416"/>
                </a:lnTo>
                <a:lnTo>
                  <a:pt x="31" y="1416"/>
                </a:lnTo>
                <a:close/>
                <a:moveTo>
                  <a:pt x="14622" y="952"/>
                </a:moveTo>
                <a:lnTo>
                  <a:pt x="14622" y="1387"/>
                </a:lnTo>
                <a:lnTo>
                  <a:pt x="15133" y="1387"/>
                </a:lnTo>
                <a:lnTo>
                  <a:pt x="15133" y="952"/>
                </a:lnTo>
                <a:lnTo>
                  <a:pt x="14622" y="952"/>
                </a:lnTo>
                <a:close/>
                <a:moveTo>
                  <a:pt x="14081" y="952"/>
                </a:moveTo>
                <a:lnTo>
                  <a:pt x="14081" y="1387"/>
                </a:lnTo>
                <a:lnTo>
                  <a:pt x="14592" y="1387"/>
                </a:lnTo>
                <a:lnTo>
                  <a:pt x="14592" y="952"/>
                </a:lnTo>
                <a:lnTo>
                  <a:pt x="14081" y="952"/>
                </a:lnTo>
                <a:close/>
                <a:moveTo>
                  <a:pt x="13539" y="952"/>
                </a:moveTo>
                <a:lnTo>
                  <a:pt x="13539" y="1387"/>
                </a:lnTo>
                <a:lnTo>
                  <a:pt x="14050" y="1387"/>
                </a:lnTo>
                <a:lnTo>
                  <a:pt x="14050" y="952"/>
                </a:lnTo>
                <a:lnTo>
                  <a:pt x="13539" y="952"/>
                </a:lnTo>
                <a:close/>
                <a:moveTo>
                  <a:pt x="12997" y="952"/>
                </a:moveTo>
                <a:lnTo>
                  <a:pt x="12997" y="1387"/>
                </a:lnTo>
                <a:lnTo>
                  <a:pt x="13508" y="1387"/>
                </a:lnTo>
                <a:lnTo>
                  <a:pt x="13508" y="952"/>
                </a:lnTo>
                <a:lnTo>
                  <a:pt x="12997" y="952"/>
                </a:lnTo>
                <a:close/>
                <a:moveTo>
                  <a:pt x="12456" y="952"/>
                </a:moveTo>
                <a:lnTo>
                  <a:pt x="12456" y="1387"/>
                </a:lnTo>
                <a:lnTo>
                  <a:pt x="12967" y="1387"/>
                </a:lnTo>
                <a:lnTo>
                  <a:pt x="12967" y="952"/>
                </a:lnTo>
                <a:lnTo>
                  <a:pt x="12456" y="952"/>
                </a:lnTo>
                <a:close/>
                <a:moveTo>
                  <a:pt x="11914" y="952"/>
                </a:moveTo>
                <a:lnTo>
                  <a:pt x="11914" y="1387"/>
                </a:lnTo>
                <a:lnTo>
                  <a:pt x="12425" y="1387"/>
                </a:lnTo>
                <a:lnTo>
                  <a:pt x="12425" y="952"/>
                </a:lnTo>
                <a:lnTo>
                  <a:pt x="11914" y="952"/>
                </a:lnTo>
                <a:close/>
                <a:moveTo>
                  <a:pt x="11372" y="952"/>
                </a:moveTo>
                <a:lnTo>
                  <a:pt x="11372" y="1387"/>
                </a:lnTo>
                <a:lnTo>
                  <a:pt x="11883" y="1387"/>
                </a:lnTo>
                <a:lnTo>
                  <a:pt x="11883" y="952"/>
                </a:lnTo>
                <a:lnTo>
                  <a:pt x="11372" y="952"/>
                </a:lnTo>
                <a:close/>
                <a:moveTo>
                  <a:pt x="10831" y="952"/>
                </a:moveTo>
                <a:lnTo>
                  <a:pt x="10831" y="1387"/>
                </a:lnTo>
                <a:lnTo>
                  <a:pt x="11341" y="1387"/>
                </a:lnTo>
                <a:lnTo>
                  <a:pt x="11341" y="952"/>
                </a:lnTo>
                <a:lnTo>
                  <a:pt x="10831" y="952"/>
                </a:lnTo>
                <a:close/>
                <a:moveTo>
                  <a:pt x="10289" y="952"/>
                </a:moveTo>
                <a:lnTo>
                  <a:pt x="10289" y="1387"/>
                </a:lnTo>
                <a:lnTo>
                  <a:pt x="10800" y="1387"/>
                </a:lnTo>
                <a:lnTo>
                  <a:pt x="10800" y="952"/>
                </a:lnTo>
                <a:lnTo>
                  <a:pt x="10289" y="952"/>
                </a:lnTo>
                <a:close/>
                <a:moveTo>
                  <a:pt x="9747" y="952"/>
                </a:moveTo>
                <a:lnTo>
                  <a:pt x="9747" y="1387"/>
                </a:lnTo>
                <a:lnTo>
                  <a:pt x="10258" y="1387"/>
                </a:lnTo>
                <a:lnTo>
                  <a:pt x="10258" y="952"/>
                </a:lnTo>
                <a:lnTo>
                  <a:pt x="9747" y="952"/>
                </a:lnTo>
                <a:close/>
                <a:moveTo>
                  <a:pt x="9206" y="952"/>
                </a:moveTo>
                <a:lnTo>
                  <a:pt x="9206" y="1387"/>
                </a:lnTo>
                <a:lnTo>
                  <a:pt x="9716" y="1387"/>
                </a:lnTo>
                <a:lnTo>
                  <a:pt x="9716" y="952"/>
                </a:lnTo>
                <a:lnTo>
                  <a:pt x="9206" y="952"/>
                </a:lnTo>
                <a:close/>
                <a:moveTo>
                  <a:pt x="8664" y="952"/>
                </a:moveTo>
                <a:lnTo>
                  <a:pt x="8664" y="1387"/>
                </a:lnTo>
                <a:lnTo>
                  <a:pt x="9175" y="1387"/>
                </a:lnTo>
                <a:lnTo>
                  <a:pt x="9175" y="952"/>
                </a:lnTo>
                <a:lnTo>
                  <a:pt x="8664" y="952"/>
                </a:lnTo>
                <a:close/>
                <a:moveTo>
                  <a:pt x="8122" y="952"/>
                </a:moveTo>
                <a:lnTo>
                  <a:pt x="8122" y="1387"/>
                </a:lnTo>
                <a:lnTo>
                  <a:pt x="8633" y="1387"/>
                </a:lnTo>
                <a:lnTo>
                  <a:pt x="8633" y="952"/>
                </a:lnTo>
                <a:lnTo>
                  <a:pt x="8122" y="952"/>
                </a:lnTo>
                <a:close/>
                <a:moveTo>
                  <a:pt x="7581" y="952"/>
                </a:moveTo>
                <a:lnTo>
                  <a:pt x="7581" y="1387"/>
                </a:lnTo>
                <a:lnTo>
                  <a:pt x="8091" y="1387"/>
                </a:lnTo>
                <a:lnTo>
                  <a:pt x="8091" y="952"/>
                </a:lnTo>
                <a:lnTo>
                  <a:pt x="7581" y="952"/>
                </a:lnTo>
                <a:close/>
                <a:moveTo>
                  <a:pt x="7039" y="952"/>
                </a:moveTo>
                <a:lnTo>
                  <a:pt x="7039" y="1387"/>
                </a:lnTo>
                <a:lnTo>
                  <a:pt x="7550" y="1387"/>
                </a:lnTo>
                <a:lnTo>
                  <a:pt x="7550" y="952"/>
                </a:lnTo>
                <a:lnTo>
                  <a:pt x="7039" y="952"/>
                </a:lnTo>
                <a:close/>
                <a:moveTo>
                  <a:pt x="6497" y="952"/>
                </a:moveTo>
                <a:lnTo>
                  <a:pt x="6497" y="1387"/>
                </a:lnTo>
                <a:lnTo>
                  <a:pt x="7008" y="1387"/>
                </a:lnTo>
                <a:lnTo>
                  <a:pt x="7008" y="952"/>
                </a:lnTo>
                <a:lnTo>
                  <a:pt x="6497" y="952"/>
                </a:lnTo>
                <a:close/>
                <a:moveTo>
                  <a:pt x="5955" y="952"/>
                </a:moveTo>
                <a:lnTo>
                  <a:pt x="5955" y="1387"/>
                </a:lnTo>
                <a:lnTo>
                  <a:pt x="6466" y="1387"/>
                </a:lnTo>
                <a:lnTo>
                  <a:pt x="6466" y="952"/>
                </a:lnTo>
                <a:lnTo>
                  <a:pt x="5955" y="952"/>
                </a:lnTo>
                <a:close/>
                <a:moveTo>
                  <a:pt x="5414" y="952"/>
                </a:moveTo>
                <a:lnTo>
                  <a:pt x="5414" y="1387"/>
                </a:lnTo>
                <a:lnTo>
                  <a:pt x="5925" y="1387"/>
                </a:lnTo>
                <a:lnTo>
                  <a:pt x="5925" y="952"/>
                </a:lnTo>
                <a:lnTo>
                  <a:pt x="5414" y="952"/>
                </a:lnTo>
                <a:close/>
                <a:moveTo>
                  <a:pt x="4872" y="952"/>
                </a:moveTo>
                <a:lnTo>
                  <a:pt x="4872" y="1387"/>
                </a:lnTo>
                <a:lnTo>
                  <a:pt x="5383" y="1387"/>
                </a:lnTo>
                <a:lnTo>
                  <a:pt x="5383" y="952"/>
                </a:lnTo>
                <a:lnTo>
                  <a:pt x="4872" y="952"/>
                </a:lnTo>
                <a:close/>
                <a:moveTo>
                  <a:pt x="4330" y="952"/>
                </a:moveTo>
                <a:lnTo>
                  <a:pt x="4330" y="1387"/>
                </a:lnTo>
                <a:lnTo>
                  <a:pt x="4841" y="1387"/>
                </a:lnTo>
                <a:lnTo>
                  <a:pt x="4841" y="952"/>
                </a:lnTo>
                <a:lnTo>
                  <a:pt x="4330" y="952"/>
                </a:lnTo>
                <a:close/>
                <a:moveTo>
                  <a:pt x="3789" y="952"/>
                </a:moveTo>
                <a:lnTo>
                  <a:pt x="3789" y="1387"/>
                </a:lnTo>
                <a:lnTo>
                  <a:pt x="4300" y="1387"/>
                </a:lnTo>
                <a:lnTo>
                  <a:pt x="4300" y="952"/>
                </a:lnTo>
                <a:lnTo>
                  <a:pt x="3789" y="952"/>
                </a:lnTo>
                <a:close/>
                <a:moveTo>
                  <a:pt x="3247" y="952"/>
                </a:moveTo>
                <a:lnTo>
                  <a:pt x="3247" y="1387"/>
                </a:lnTo>
                <a:lnTo>
                  <a:pt x="3758" y="1387"/>
                </a:lnTo>
                <a:lnTo>
                  <a:pt x="3758" y="952"/>
                </a:lnTo>
                <a:lnTo>
                  <a:pt x="3247" y="952"/>
                </a:lnTo>
                <a:close/>
                <a:moveTo>
                  <a:pt x="2705" y="952"/>
                </a:moveTo>
                <a:lnTo>
                  <a:pt x="2705" y="1387"/>
                </a:lnTo>
                <a:lnTo>
                  <a:pt x="3216" y="1387"/>
                </a:lnTo>
                <a:lnTo>
                  <a:pt x="3216" y="952"/>
                </a:lnTo>
                <a:lnTo>
                  <a:pt x="2705" y="952"/>
                </a:lnTo>
                <a:close/>
                <a:moveTo>
                  <a:pt x="2164" y="952"/>
                </a:moveTo>
                <a:lnTo>
                  <a:pt x="2164" y="1387"/>
                </a:lnTo>
                <a:lnTo>
                  <a:pt x="2675" y="1387"/>
                </a:lnTo>
                <a:lnTo>
                  <a:pt x="2675" y="952"/>
                </a:lnTo>
                <a:lnTo>
                  <a:pt x="2164" y="952"/>
                </a:lnTo>
                <a:close/>
                <a:moveTo>
                  <a:pt x="1622" y="952"/>
                </a:moveTo>
                <a:lnTo>
                  <a:pt x="1622" y="1387"/>
                </a:lnTo>
                <a:lnTo>
                  <a:pt x="2133" y="1387"/>
                </a:lnTo>
                <a:lnTo>
                  <a:pt x="2133" y="952"/>
                </a:lnTo>
                <a:lnTo>
                  <a:pt x="1622" y="952"/>
                </a:lnTo>
                <a:close/>
                <a:moveTo>
                  <a:pt x="1080" y="952"/>
                </a:moveTo>
                <a:lnTo>
                  <a:pt x="1080" y="1387"/>
                </a:lnTo>
                <a:lnTo>
                  <a:pt x="1591" y="1387"/>
                </a:lnTo>
                <a:lnTo>
                  <a:pt x="1591" y="952"/>
                </a:lnTo>
                <a:lnTo>
                  <a:pt x="1080" y="952"/>
                </a:lnTo>
                <a:close/>
                <a:moveTo>
                  <a:pt x="539" y="952"/>
                </a:moveTo>
                <a:lnTo>
                  <a:pt x="539" y="1387"/>
                </a:lnTo>
                <a:lnTo>
                  <a:pt x="1049" y="1387"/>
                </a:lnTo>
                <a:lnTo>
                  <a:pt x="1049" y="952"/>
                </a:lnTo>
                <a:lnTo>
                  <a:pt x="539" y="952"/>
                </a:lnTo>
                <a:close/>
                <a:moveTo>
                  <a:pt x="31" y="952"/>
                </a:moveTo>
                <a:lnTo>
                  <a:pt x="31" y="1387"/>
                </a:lnTo>
                <a:lnTo>
                  <a:pt x="508" y="1387"/>
                </a:lnTo>
                <a:lnTo>
                  <a:pt x="508" y="952"/>
                </a:lnTo>
                <a:lnTo>
                  <a:pt x="31" y="952"/>
                </a:lnTo>
                <a:close/>
                <a:moveTo>
                  <a:pt x="14622" y="488"/>
                </a:moveTo>
                <a:lnTo>
                  <a:pt x="14622" y="923"/>
                </a:lnTo>
                <a:lnTo>
                  <a:pt x="15133" y="923"/>
                </a:lnTo>
                <a:lnTo>
                  <a:pt x="15133" y="488"/>
                </a:lnTo>
                <a:lnTo>
                  <a:pt x="14622" y="488"/>
                </a:lnTo>
                <a:close/>
                <a:moveTo>
                  <a:pt x="14081" y="488"/>
                </a:moveTo>
                <a:lnTo>
                  <a:pt x="14081" y="923"/>
                </a:lnTo>
                <a:lnTo>
                  <a:pt x="14592" y="923"/>
                </a:lnTo>
                <a:lnTo>
                  <a:pt x="14592" y="488"/>
                </a:lnTo>
                <a:lnTo>
                  <a:pt x="14081" y="488"/>
                </a:lnTo>
                <a:close/>
                <a:moveTo>
                  <a:pt x="13539" y="488"/>
                </a:moveTo>
                <a:lnTo>
                  <a:pt x="13539" y="923"/>
                </a:lnTo>
                <a:lnTo>
                  <a:pt x="14050" y="923"/>
                </a:lnTo>
                <a:lnTo>
                  <a:pt x="14050" y="488"/>
                </a:lnTo>
                <a:lnTo>
                  <a:pt x="13539" y="488"/>
                </a:lnTo>
                <a:close/>
                <a:moveTo>
                  <a:pt x="12997" y="488"/>
                </a:moveTo>
                <a:lnTo>
                  <a:pt x="12997" y="923"/>
                </a:lnTo>
                <a:lnTo>
                  <a:pt x="13508" y="923"/>
                </a:lnTo>
                <a:lnTo>
                  <a:pt x="13508" y="488"/>
                </a:lnTo>
                <a:lnTo>
                  <a:pt x="12997" y="488"/>
                </a:lnTo>
                <a:close/>
                <a:moveTo>
                  <a:pt x="12456" y="488"/>
                </a:moveTo>
                <a:lnTo>
                  <a:pt x="12456" y="923"/>
                </a:lnTo>
                <a:lnTo>
                  <a:pt x="12967" y="923"/>
                </a:lnTo>
                <a:lnTo>
                  <a:pt x="12967" y="488"/>
                </a:lnTo>
                <a:lnTo>
                  <a:pt x="12456" y="488"/>
                </a:lnTo>
                <a:close/>
                <a:moveTo>
                  <a:pt x="11914" y="488"/>
                </a:moveTo>
                <a:lnTo>
                  <a:pt x="11914" y="923"/>
                </a:lnTo>
                <a:lnTo>
                  <a:pt x="12425" y="923"/>
                </a:lnTo>
                <a:lnTo>
                  <a:pt x="12425" y="488"/>
                </a:lnTo>
                <a:lnTo>
                  <a:pt x="11914" y="488"/>
                </a:lnTo>
                <a:close/>
                <a:moveTo>
                  <a:pt x="11372" y="488"/>
                </a:moveTo>
                <a:lnTo>
                  <a:pt x="11372" y="923"/>
                </a:lnTo>
                <a:lnTo>
                  <a:pt x="11883" y="923"/>
                </a:lnTo>
                <a:lnTo>
                  <a:pt x="11883" y="488"/>
                </a:lnTo>
                <a:lnTo>
                  <a:pt x="11372" y="488"/>
                </a:lnTo>
                <a:close/>
                <a:moveTo>
                  <a:pt x="10831" y="488"/>
                </a:moveTo>
                <a:lnTo>
                  <a:pt x="10831" y="923"/>
                </a:lnTo>
                <a:lnTo>
                  <a:pt x="11341" y="923"/>
                </a:lnTo>
                <a:lnTo>
                  <a:pt x="11341" y="488"/>
                </a:lnTo>
                <a:lnTo>
                  <a:pt x="10831" y="488"/>
                </a:lnTo>
                <a:close/>
                <a:moveTo>
                  <a:pt x="10289" y="488"/>
                </a:moveTo>
                <a:lnTo>
                  <a:pt x="10289" y="923"/>
                </a:lnTo>
                <a:lnTo>
                  <a:pt x="10800" y="923"/>
                </a:lnTo>
                <a:lnTo>
                  <a:pt x="10800" y="488"/>
                </a:lnTo>
                <a:lnTo>
                  <a:pt x="10289" y="488"/>
                </a:lnTo>
                <a:close/>
                <a:moveTo>
                  <a:pt x="9747" y="488"/>
                </a:moveTo>
                <a:lnTo>
                  <a:pt x="9747" y="923"/>
                </a:lnTo>
                <a:lnTo>
                  <a:pt x="10258" y="923"/>
                </a:lnTo>
                <a:lnTo>
                  <a:pt x="10258" y="488"/>
                </a:lnTo>
                <a:lnTo>
                  <a:pt x="9747" y="488"/>
                </a:lnTo>
                <a:close/>
                <a:moveTo>
                  <a:pt x="9206" y="488"/>
                </a:moveTo>
                <a:lnTo>
                  <a:pt x="9206" y="923"/>
                </a:lnTo>
                <a:lnTo>
                  <a:pt x="9716" y="923"/>
                </a:lnTo>
                <a:lnTo>
                  <a:pt x="9716" y="488"/>
                </a:lnTo>
                <a:lnTo>
                  <a:pt x="9206" y="488"/>
                </a:lnTo>
                <a:close/>
                <a:moveTo>
                  <a:pt x="8664" y="488"/>
                </a:moveTo>
                <a:lnTo>
                  <a:pt x="8664" y="923"/>
                </a:lnTo>
                <a:lnTo>
                  <a:pt x="9175" y="923"/>
                </a:lnTo>
                <a:lnTo>
                  <a:pt x="9175" y="488"/>
                </a:lnTo>
                <a:lnTo>
                  <a:pt x="8664" y="488"/>
                </a:lnTo>
                <a:close/>
                <a:moveTo>
                  <a:pt x="8122" y="488"/>
                </a:moveTo>
                <a:lnTo>
                  <a:pt x="8122" y="923"/>
                </a:lnTo>
                <a:lnTo>
                  <a:pt x="8633" y="923"/>
                </a:lnTo>
                <a:lnTo>
                  <a:pt x="8633" y="488"/>
                </a:lnTo>
                <a:lnTo>
                  <a:pt x="8122" y="488"/>
                </a:lnTo>
                <a:close/>
                <a:moveTo>
                  <a:pt x="7581" y="488"/>
                </a:moveTo>
                <a:lnTo>
                  <a:pt x="7581" y="923"/>
                </a:lnTo>
                <a:lnTo>
                  <a:pt x="8091" y="923"/>
                </a:lnTo>
                <a:lnTo>
                  <a:pt x="8091" y="488"/>
                </a:lnTo>
                <a:lnTo>
                  <a:pt x="7581" y="488"/>
                </a:lnTo>
                <a:close/>
                <a:moveTo>
                  <a:pt x="7039" y="488"/>
                </a:moveTo>
                <a:lnTo>
                  <a:pt x="7039" y="923"/>
                </a:lnTo>
                <a:lnTo>
                  <a:pt x="7550" y="923"/>
                </a:lnTo>
                <a:lnTo>
                  <a:pt x="7550" y="488"/>
                </a:lnTo>
                <a:lnTo>
                  <a:pt x="7039" y="488"/>
                </a:lnTo>
                <a:close/>
                <a:moveTo>
                  <a:pt x="6497" y="488"/>
                </a:moveTo>
                <a:lnTo>
                  <a:pt x="6497" y="923"/>
                </a:lnTo>
                <a:lnTo>
                  <a:pt x="7008" y="923"/>
                </a:lnTo>
                <a:lnTo>
                  <a:pt x="7008" y="488"/>
                </a:lnTo>
                <a:lnTo>
                  <a:pt x="6497" y="488"/>
                </a:lnTo>
                <a:close/>
                <a:moveTo>
                  <a:pt x="5955" y="488"/>
                </a:moveTo>
                <a:lnTo>
                  <a:pt x="5955" y="923"/>
                </a:lnTo>
                <a:lnTo>
                  <a:pt x="6466" y="923"/>
                </a:lnTo>
                <a:lnTo>
                  <a:pt x="6466" y="488"/>
                </a:lnTo>
                <a:lnTo>
                  <a:pt x="5955" y="488"/>
                </a:lnTo>
                <a:close/>
                <a:moveTo>
                  <a:pt x="5414" y="488"/>
                </a:moveTo>
                <a:lnTo>
                  <a:pt x="5414" y="923"/>
                </a:lnTo>
                <a:lnTo>
                  <a:pt x="5925" y="923"/>
                </a:lnTo>
                <a:lnTo>
                  <a:pt x="5925" y="488"/>
                </a:lnTo>
                <a:lnTo>
                  <a:pt x="5414" y="488"/>
                </a:lnTo>
                <a:close/>
                <a:moveTo>
                  <a:pt x="4872" y="488"/>
                </a:moveTo>
                <a:lnTo>
                  <a:pt x="4872" y="923"/>
                </a:lnTo>
                <a:lnTo>
                  <a:pt x="5383" y="923"/>
                </a:lnTo>
                <a:lnTo>
                  <a:pt x="5383" y="488"/>
                </a:lnTo>
                <a:lnTo>
                  <a:pt x="4872" y="488"/>
                </a:lnTo>
                <a:close/>
                <a:moveTo>
                  <a:pt x="4330" y="488"/>
                </a:moveTo>
                <a:lnTo>
                  <a:pt x="4330" y="923"/>
                </a:lnTo>
                <a:lnTo>
                  <a:pt x="4841" y="923"/>
                </a:lnTo>
                <a:lnTo>
                  <a:pt x="4841" y="488"/>
                </a:lnTo>
                <a:lnTo>
                  <a:pt x="4330" y="488"/>
                </a:lnTo>
                <a:close/>
                <a:moveTo>
                  <a:pt x="3789" y="488"/>
                </a:moveTo>
                <a:lnTo>
                  <a:pt x="3789" y="923"/>
                </a:lnTo>
                <a:lnTo>
                  <a:pt x="4300" y="923"/>
                </a:lnTo>
                <a:lnTo>
                  <a:pt x="4300" y="488"/>
                </a:lnTo>
                <a:lnTo>
                  <a:pt x="3789" y="488"/>
                </a:lnTo>
                <a:close/>
                <a:moveTo>
                  <a:pt x="3247" y="488"/>
                </a:moveTo>
                <a:lnTo>
                  <a:pt x="3247" y="923"/>
                </a:lnTo>
                <a:lnTo>
                  <a:pt x="3758" y="923"/>
                </a:lnTo>
                <a:lnTo>
                  <a:pt x="3758" y="488"/>
                </a:lnTo>
                <a:lnTo>
                  <a:pt x="3247" y="488"/>
                </a:lnTo>
                <a:close/>
                <a:moveTo>
                  <a:pt x="2705" y="488"/>
                </a:moveTo>
                <a:lnTo>
                  <a:pt x="2705" y="923"/>
                </a:lnTo>
                <a:lnTo>
                  <a:pt x="3216" y="923"/>
                </a:lnTo>
                <a:lnTo>
                  <a:pt x="3216" y="488"/>
                </a:lnTo>
                <a:lnTo>
                  <a:pt x="2705" y="488"/>
                </a:lnTo>
                <a:close/>
                <a:moveTo>
                  <a:pt x="2164" y="488"/>
                </a:moveTo>
                <a:lnTo>
                  <a:pt x="2164" y="923"/>
                </a:lnTo>
                <a:lnTo>
                  <a:pt x="2675" y="923"/>
                </a:lnTo>
                <a:lnTo>
                  <a:pt x="2675" y="488"/>
                </a:lnTo>
                <a:lnTo>
                  <a:pt x="2164" y="488"/>
                </a:lnTo>
                <a:close/>
                <a:moveTo>
                  <a:pt x="1622" y="488"/>
                </a:moveTo>
                <a:lnTo>
                  <a:pt x="1622" y="923"/>
                </a:lnTo>
                <a:lnTo>
                  <a:pt x="2133" y="923"/>
                </a:lnTo>
                <a:lnTo>
                  <a:pt x="2133" y="488"/>
                </a:lnTo>
                <a:lnTo>
                  <a:pt x="1622" y="488"/>
                </a:lnTo>
                <a:close/>
                <a:moveTo>
                  <a:pt x="1080" y="488"/>
                </a:moveTo>
                <a:lnTo>
                  <a:pt x="1080" y="923"/>
                </a:lnTo>
                <a:lnTo>
                  <a:pt x="1591" y="923"/>
                </a:lnTo>
                <a:lnTo>
                  <a:pt x="1591" y="488"/>
                </a:lnTo>
                <a:lnTo>
                  <a:pt x="1080" y="488"/>
                </a:lnTo>
                <a:close/>
                <a:moveTo>
                  <a:pt x="539" y="488"/>
                </a:moveTo>
                <a:lnTo>
                  <a:pt x="539" y="923"/>
                </a:lnTo>
                <a:lnTo>
                  <a:pt x="1049" y="923"/>
                </a:lnTo>
                <a:lnTo>
                  <a:pt x="1049" y="488"/>
                </a:lnTo>
                <a:lnTo>
                  <a:pt x="539" y="488"/>
                </a:lnTo>
                <a:close/>
                <a:moveTo>
                  <a:pt x="31" y="488"/>
                </a:moveTo>
                <a:lnTo>
                  <a:pt x="31" y="923"/>
                </a:lnTo>
                <a:lnTo>
                  <a:pt x="508" y="923"/>
                </a:lnTo>
                <a:lnTo>
                  <a:pt x="508" y="488"/>
                </a:lnTo>
                <a:lnTo>
                  <a:pt x="31" y="488"/>
                </a:lnTo>
                <a:close/>
                <a:moveTo>
                  <a:pt x="0" y="0"/>
                </a:moveTo>
                <a:lnTo>
                  <a:pt x="31" y="0"/>
                </a:lnTo>
                <a:lnTo>
                  <a:pt x="31" y="460"/>
                </a:lnTo>
                <a:lnTo>
                  <a:pt x="508" y="460"/>
                </a:lnTo>
                <a:lnTo>
                  <a:pt x="508" y="0"/>
                </a:lnTo>
                <a:lnTo>
                  <a:pt x="539" y="0"/>
                </a:lnTo>
                <a:lnTo>
                  <a:pt x="539" y="460"/>
                </a:lnTo>
                <a:lnTo>
                  <a:pt x="1049" y="460"/>
                </a:lnTo>
                <a:lnTo>
                  <a:pt x="1049" y="0"/>
                </a:lnTo>
                <a:lnTo>
                  <a:pt x="1080" y="0"/>
                </a:lnTo>
                <a:lnTo>
                  <a:pt x="1080" y="460"/>
                </a:lnTo>
                <a:lnTo>
                  <a:pt x="1591" y="460"/>
                </a:lnTo>
                <a:lnTo>
                  <a:pt x="1591" y="0"/>
                </a:lnTo>
                <a:lnTo>
                  <a:pt x="1622" y="0"/>
                </a:lnTo>
                <a:lnTo>
                  <a:pt x="1622" y="460"/>
                </a:lnTo>
                <a:lnTo>
                  <a:pt x="2133" y="460"/>
                </a:lnTo>
                <a:lnTo>
                  <a:pt x="2133" y="0"/>
                </a:lnTo>
                <a:lnTo>
                  <a:pt x="2164" y="0"/>
                </a:lnTo>
                <a:lnTo>
                  <a:pt x="2164" y="460"/>
                </a:lnTo>
                <a:lnTo>
                  <a:pt x="2675" y="460"/>
                </a:lnTo>
                <a:lnTo>
                  <a:pt x="2675" y="0"/>
                </a:lnTo>
                <a:lnTo>
                  <a:pt x="2705" y="0"/>
                </a:lnTo>
                <a:lnTo>
                  <a:pt x="2705" y="460"/>
                </a:lnTo>
                <a:lnTo>
                  <a:pt x="3216" y="460"/>
                </a:lnTo>
                <a:lnTo>
                  <a:pt x="3216" y="0"/>
                </a:lnTo>
                <a:lnTo>
                  <a:pt x="3247" y="0"/>
                </a:lnTo>
                <a:lnTo>
                  <a:pt x="3247" y="460"/>
                </a:lnTo>
                <a:lnTo>
                  <a:pt x="3758" y="460"/>
                </a:lnTo>
                <a:lnTo>
                  <a:pt x="3758" y="0"/>
                </a:lnTo>
                <a:lnTo>
                  <a:pt x="3789" y="0"/>
                </a:lnTo>
                <a:lnTo>
                  <a:pt x="3789" y="460"/>
                </a:lnTo>
                <a:lnTo>
                  <a:pt x="4300" y="460"/>
                </a:lnTo>
                <a:lnTo>
                  <a:pt x="4300" y="0"/>
                </a:lnTo>
                <a:lnTo>
                  <a:pt x="4330" y="0"/>
                </a:lnTo>
                <a:lnTo>
                  <a:pt x="4330" y="460"/>
                </a:lnTo>
                <a:lnTo>
                  <a:pt x="4841" y="460"/>
                </a:lnTo>
                <a:lnTo>
                  <a:pt x="4841" y="0"/>
                </a:lnTo>
                <a:lnTo>
                  <a:pt x="4872" y="0"/>
                </a:lnTo>
                <a:lnTo>
                  <a:pt x="4872" y="460"/>
                </a:lnTo>
                <a:lnTo>
                  <a:pt x="5383" y="460"/>
                </a:lnTo>
                <a:lnTo>
                  <a:pt x="5383" y="0"/>
                </a:lnTo>
                <a:lnTo>
                  <a:pt x="5414" y="0"/>
                </a:lnTo>
                <a:lnTo>
                  <a:pt x="5414" y="460"/>
                </a:lnTo>
                <a:lnTo>
                  <a:pt x="5925" y="460"/>
                </a:lnTo>
                <a:lnTo>
                  <a:pt x="5925" y="0"/>
                </a:lnTo>
                <a:lnTo>
                  <a:pt x="5955" y="0"/>
                </a:lnTo>
                <a:lnTo>
                  <a:pt x="5955" y="460"/>
                </a:lnTo>
                <a:lnTo>
                  <a:pt x="6466" y="460"/>
                </a:lnTo>
                <a:lnTo>
                  <a:pt x="6466" y="0"/>
                </a:lnTo>
                <a:lnTo>
                  <a:pt x="6497" y="0"/>
                </a:lnTo>
                <a:lnTo>
                  <a:pt x="6497" y="460"/>
                </a:lnTo>
                <a:lnTo>
                  <a:pt x="7008" y="460"/>
                </a:lnTo>
                <a:lnTo>
                  <a:pt x="7008" y="0"/>
                </a:lnTo>
                <a:lnTo>
                  <a:pt x="7039" y="0"/>
                </a:lnTo>
                <a:lnTo>
                  <a:pt x="7039" y="460"/>
                </a:lnTo>
                <a:lnTo>
                  <a:pt x="7550" y="460"/>
                </a:lnTo>
                <a:lnTo>
                  <a:pt x="7550" y="0"/>
                </a:lnTo>
                <a:lnTo>
                  <a:pt x="7581" y="0"/>
                </a:lnTo>
                <a:lnTo>
                  <a:pt x="7581" y="460"/>
                </a:lnTo>
                <a:lnTo>
                  <a:pt x="8091" y="460"/>
                </a:lnTo>
                <a:lnTo>
                  <a:pt x="8091" y="0"/>
                </a:lnTo>
                <a:lnTo>
                  <a:pt x="8122" y="0"/>
                </a:lnTo>
                <a:lnTo>
                  <a:pt x="8122" y="460"/>
                </a:lnTo>
                <a:lnTo>
                  <a:pt x="8633" y="460"/>
                </a:lnTo>
                <a:lnTo>
                  <a:pt x="8633" y="0"/>
                </a:lnTo>
                <a:lnTo>
                  <a:pt x="8664" y="0"/>
                </a:lnTo>
                <a:lnTo>
                  <a:pt x="8664" y="460"/>
                </a:lnTo>
                <a:lnTo>
                  <a:pt x="9175" y="460"/>
                </a:lnTo>
                <a:lnTo>
                  <a:pt x="9175" y="0"/>
                </a:lnTo>
                <a:lnTo>
                  <a:pt x="9206" y="0"/>
                </a:lnTo>
                <a:lnTo>
                  <a:pt x="9206" y="460"/>
                </a:lnTo>
                <a:lnTo>
                  <a:pt x="9716" y="460"/>
                </a:lnTo>
                <a:lnTo>
                  <a:pt x="9716" y="0"/>
                </a:lnTo>
                <a:lnTo>
                  <a:pt x="9747" y="0"/>
                </a:lnTo>
                <a:lnTo>
                  <a:pt x="9747" y="460"/>
                </a:lnTo>
                <a:lnTo>
                  <a:pt x="10258" y="460"/>
                </a:lnTo>
                <a:lnTo>
                  <a:pt x="10258" y="0"/>
                </a:lnTo>
                <a:lnTo>
                  <a:pt x="10289" y="0"/>
                </a:lnTo>
                <a:lnTo>
                  <a:pt x="10289" y="460"/>
                </a:lnTo>
                <a:lnTo>
                  <a:pt x="10800" y="460"/>
                </a:lnTo>
                <a:lnTo>
                  <a:pt x="10800" y="0"/>
                </a:lnTo>
                <a:lnTo>
                  <a:pt x="10831" y="0"/>
                </a:lnTo>
                <a:lnTo>
                  <a:pt x="10831" y="460"/>
                </a:lnTo>
                <a:lnTo>
                  <a:pt x="11341" y="460"/>
                </a:lnTo>
                <a:lnTo>
                  <a:pt x="11341" y="0"/>
                </a:lnTo>
                <a:lnTo>
                  <a:pt x="11372" y="0"/>
                </a:lnTo>
                <a:lnTo>
                  <a:pt x="11372" y="460"/>
                </a:lnTo>
                <a:lnTo>
                  <a:pt x="11883" y="460"/>
                </a:lnTo>
                <a:lnTo>
                  <a:pt x="11883" y="0"/>
                </a:lnTo>
                <a:lnTo>
                  <a:pt x="11914" y="0"/>
                </a:lnTo>
                <a:lnTo>
                  <a:pt x="11914" y="460"/>
                </a:lnTo>
                <a:lnTo>
                  <a:pt x="12425" y="460"/>
                </a:lnTo>
                <a:lnTo>
                  <a:pt x="12425" y="0"/>
                </a:lnTo>
                <a:lnTo>
                  <a:pt x="12456" y="0"/>
                </a:lnTo>
                <a:lnTo>
                  <a:pt x="12456" y="460"/>
                </a:lnTo>
                <a:lnTo>
                  <a:pt x="12967" y="460"/>
                </a:lnTo>
                <a:lnTo>
                  <a:pt x="12967" y="0"/>
                </a:lnTo>
                <a:lnTo>
                  <a:pt x="12997" y="0"/>
                </a:lnTo>
                <a:lnTo>
                  <a:pt x="12997" y="460"/>
                </a:lnTo>
                <a:lnTo>
                  <a:pt x="13508" y="460"/>
                </a:lnTo>
                <a:lnTo>
                  <a:pt x="13508" y="0"/>
                </a:lnTo>
                <a:lnTo>
                  <a:pt x="13539" y="0"/>
                </a:lnTo>
                <a:lnTo>
                  <a:pt x="13539" y="460"/>
                </a:lnTo>
                <a:lnTo>
                  <a:pt x="14050" y="460"/>
                </a:lnTo>
                <a:lnTo>
                  <a:pt x="14050" y="0"/>
                </a:lnTo>
                <a:lnTo>
                  <a:pt x="14081" y="0"/>
                </a:lnTo>
                <a:lnTo>
                  <a:pt x="14081" y="460"/>
                </a:lnTo>
                <a:lnTo>
                  <a:pt x="14592" y="460"/>
                </a:lnTo>
                <a:lnTo>
                  <a:pt x="14592" y="0"/>
                </a:lnTo>
                <a:lnTo>
                  <a:pt x="14622" y="0"/>
                </a:lnTo>
                <a:lnTo>
                  <a:pt x="14622" y="460"/>
                </a:lnTo>
                <a:lnTo>
                  <a:pt x="15133" y="460"/>
                </a:lnTo>
                <a:lnTo>
                  <a:pt x="15133" y="0"/>
                </a:lnTo>
                <a:lnTo>
                  <a:pt x="15164" y="0"/>
                </a:lnTo>
                <a:lnTo>
                  <a:pt x="15164" y="5228"/>
                </a:lnTo>
                <a:lnTo>
                  <a:pt x="15133" y="5257"/>
                </a:lnTo>
                <a:lnTo>
                  <a:pt x="15133" y="5126"/>
                </a:lnTo>
                <a:lnTo>
                  <a:pt x="14622" y="5126"/>
                </a:lnTo>
                <a:lnTo>
                  <a:pt x="14622" y="5562"/>
                </a:lnTo>
                <a:lnTo>
                  <a:pt x="14810" y="5562"/>
                </a:lnTo>
                <a:lnTo>
                  <a:pt x="14780" y="5590"/>
                </a:lnTo>
                <a:lnTo>
                  <a:pt x="14622" y="5590"/>
                </a:lnTo>
                <a:lnTo>
                  <a:pt x="14622" y="5739"/>
                </a:lnTo>
                <a:lnTo>
                  <a:pt x="14592" y="5768"/>
                </a:lnTo>
                <a:lnTo>
                  <a:pt x="14592" y="5590"/>
                </a:lnTo>
                <a:lnTo>
                  <a:pt x="14081" y="5590"/>
                </a:lnTo>
                <a:lnTo>
                  <a:pt x="14081" y="6026"/>
                </a:lnTo>
                <a:lnTo>
                  <a:pt x="14319" y="6026"/>
                </a:lnTo>
                <a:lnTo>
                  <a:pt x="14289" y="6054"/>
                </a:lnTo>
                <a:lnTo>
                  <a:pt x="14081" y="6054"/>
                </a:lnTo>
                <a:lnTo>
                  <a:pt x="14081" y="6251"/>
                </a:lnTo>
                <a:lnTo>
                  <a:pt x="14050" y="6280"/>
                </a:lnTo>
                <a:lnTo>
                  <a:pt x="14050" y="6054"/>
                </a:lnTo>
                <a:lnTo>
                  <a:pt x="13539" y="6054"/>
                </a:lnTo>
                <a:lnTo>
                  <a:pt x="13539" y="6460"/>
                </a:lnTo>
                <a:lnTo>
                  <a:pt x="13508" y="6460"/>
                </a:lnTo>
                <a:lnTo>
                  <a:pt x="13508" y="6054"/>
                </a:lnTo>
                <a:lnTo>
                  <a:pt x="12997" y="6054"/>
                </a:lnTo>
                <a:lnTo>
                  <a:pt x="12997" y="6460"/>
                </a:lnTo>
                <a:lnTo>
                  <a:pt x="12967" y="6460"/>
                </a:lnTo>
                <a:lnTo>
                  <a:pt x="12967" y="6054"/>
                </a:lnTo>
                <a:lnTo>
                  <a:pt x="12456" y="6054"/>
                </a:lnTo>
                <a:lnTo>
                  <a:pt x="12456" y="6460"/>
                </a:lnTo>
                <a:lnTo>
                  <a:pt x="12425" y="6460"/>
                </a:lnTo>
                <a:lnTo>
                  <a:pt x="12425" y="6054"/>
                </a:lnTo>
                <a:lnTo>
                  <a:pt x="11914" y="6054"/>
                </a:lnTo>
                <a:lnTo>
                  <a:pt x="11914" y="6460"/>
                </a:lnTo>
                <a:lnTo>
                  <a:pt x="11883" y="6460"/>
                </a:lnTo>
                <a:lnTo>
                  <a:pt x="11883" y="6054"/>
                </a:lnTo>
                <a:lnTo>
                  <a:pt x="11372" y="6054"/>
                </a:lnTo>
                <a:lnTo>
                  <a:pt x="11372" y="6460"/>
                </a:lnTo>
                <a:lnTo>
                  <a:pt x="11341" y="6460"/>
                </a:lnTo>
                <a:lnTo>
                  <a:pt x="11341" y="6054"/>
                </a:lnTo>
                <a:lnTo>
                  <a:pt x="10831" y="6054"/>
                </a:lnTo>
                <a:lnTo>
                  <a:pt x="10831" y="6460"/>
                </a:lnTo>
                <a:lnTo>
                  <a:pt x="10800" y="6460"/>
                </a:lnTo>
                <a:lnTo>
                  <a:pt x="10800" y="6054"/>
                </a:lnTo>
                <a:lnTo>
                  <a:pt x="10289" y="6054"/>
                </a:lnTo>
                <a:lnTo>
                  <a:pt x="10289" y="6460"/>
                </a:lnTo>
                <a:lnTo>
                  <a:pt x="10258" y="6460"/>
                </a:lnTo>
                <a:lnTo>
                  <a:pt x="10258" y="6054"/>
                </a:lnTo>
                <a:lnTo>
                  <a:pt x="9747" y="6054"/>
                </a:lnTo>
                <a:lnTo>
                  <a:pt x="9747" y="6460"/>
                </a:lnTo>
                <a:lnTo>
                  <a:pt x="9716" y="6460"/>
                </a:lnTo>
                <a:lnTo>
                  <a:pt x="9716" y="6054"/>
                </a:lnTo>
                <a:lnTo>
                  <a:pt x="9206" y="6054"/>
                </a:lnTo>
                <a:lnTo>
                  <a:pt x="9206" y="6460"/>
                </a:lnTo>
                <a:lnTo>
                  <a:pt x="9175" y="6460"/>
                </a:lnTo>
                <a:lnTo>
                  <a:pt x="9175" y="6054"/>
                </a:lnTo>
                <a:lnTo>
                  <a:pt x="8664" y="6054"/>
                </a:lnTo>
                <a:lnTo>
                  <a:pt x="8664" y="6460"/>
                </a:lnTo>
                <a:lnTo>
                  <a:pt x="8633" y="6460"/>
                </a:lnTo>
                <a:lnTo>
                  <a:pt x="8633" y="6054"/>
                </a:lnTo>
                <a:lnTo>
                  <a:pt x="8122" y="6054"/>
                </a:lnTo>
                <a:lnTo>
                  <a:pt x="8122" y="6460"/>
                </a:lnTo>
                <a:lnTo>
                  <a:pt x="8091" y="6460"/>
                </a:lnTo>
                <a:lnTo>
                  <a:pt x="8091" y="6054"/>
                </a:lnTo>
                <a:lnTo>
                  <a:pt x="7581" y="6054"/>
                </a:lnTo>
                <a:lnTo>
                  <a:pt x="7581" y="6460"/>
                </a:lnTo>
                <a:lnTo>
                  <a:pt x="7550" y="6460"/>
                </a:lnTo>
                <a:lnTo>
                  <a:pt x="7550" y="6054"/>
                </a:lnTo>
                <a:lnTo>
                  <a:pt x="7039" y="6054"/>
                </a:lnTo>
                <a:lnTo>
                  <a:pt x="7039" y="6460"/>
                </a:lnTo>
                <a:lnTo>
                  <a:pt x="7008" y="6460"/>
                </a:lnTo>
                <a:lnTo>
                  <a:pt x="7008" y="6054"/>
                </a:lnTo>
                <a:lnTo>
                  <a:pt x="6497" y="6054"/>
                </a:lnTo>
                <a:lnTo>
                  <a:pt x="6497" y="6460"/>
                </a:lnTo>
                <a:lnTo>
                  <a:pt x="6466" y="6460"/>
                </a:lnTo>
                <a:lnTo>
                  <a:pt x="6466" y="6054"/>
                </a:lnTo>
                <a:lnTo>
                  <a:pt x="5955" y="6054"/>
                </a:lnTo>
                <a:lnTo>
                  <a:pt x="5955" y="6460"/>
                </a:lnTo>
                <a:lnTo>
                  <a:pt x="5925" y="6460"/>
                </a:lnTo>
                <a:lnTo>
                  <a:pt x="5925" y="6054"/>
                </a:lnTo>
                <a:lnTo>
                  <a:pt x="5414" y="6054"/>
                </a:lnTo>
                <a:lnTo>
                  <a:pt x="5414" y="6460"/>
                </a:lnTo>
                <a:lnTo>
                  <a:pt x="5383" y="6460"/>
                </a:lnTo>
                <a:lnTo>
                  <a:pt x="5383" y="6054"/>
                </a:lnTo>
                <a:lnTo>
                  <a:pt x="4872" y="6054"/>
                </a:lnTo>
                <a:lnTo>
                  <a:pt x="4872" y="6460"/>
                </a:lnTo>
                <a:lnTo>
                  <a:pt x="4841" y="6460"/>
                </a:lnTo>
                <a:lnTo>
                  <a:pt x="4841" y="6054"/>
                </a:lnTo>
                <a:lnTo>
                  <a:pt x="4330" y="6054"/>
                </a:lnTo>
                <a:lnTo>
                  <a:pt x="4330" y="6460"/>
                </a:lnTo>
                <a:lnTo>
                  <a:pt x="4300" y="6460"/>
                </a:lnTo>
                <a:lnTo>
                  <a:pt x="4300" y="6054"/>
                </a:lnTo>
                <a:lnTo>
                  <a:pt x="3789" y="6054"/>
                </a:lnTo>
                <a:lnTo>
                  <a:pt x="3789" y="6460"/>
                </a:lnTo>
                <a:lnTo>
                  <a:pt x="3758" y="6460"/>
                </a:lnTo>
                <a:lnTo>
                  <a:pt x="3758" y="6054"/>
                </a:lnTo>
                <a:lnTo>
                  <a:pt x="3247" y="6054"/>
                </a:lnTo>
                <a:lnTo>
                  <a:pt x="3247" y="6460"/>
                </a:lnTo>
                <a:lnTo>
                  <a:pt x="3216" y="6460"/>
                </a:lnTo>
                <a:lnTo>
                  <a:pt x="3216" y="6054"/>
                </a:lnTo>
                <a:lnTo>
                  <a:pt x="2705" y="6054"/>
                </a:lnTo>
                <a:lnTo>
                  <a:pt x="2705" y="6460"/>
                </a:lnTo>
                <a:lnTo>
                  <a:pt x="2675" y="6460"/>
                </a:lnTo>
                <a:lnTo>
                  <a:pt x="2675" y="6054"/>
                </a:lnTo>
                <a:lnTo>
                  <a:pt x="2164" y="6054"/>
                </a:lnTo>
                <a:lnTo>
                  <a:pt x="2164" y="6460"/>
                </a:lnTo>
                <a:lnTo>
                  <a:pt x="2133" y="6460"/>
                </a:lnTo>
                <a:lnTo>
                  <a:pt x="2133" y="6054"/>
                </a:lnTo>
                <a:lnTo>
                  <a:pt x="1622" y="6054"/>
                </a:lnTo>
                <a:lnTo>
                  <a:pt x="1622" y="6460"/>
                </a:lnTo>
                <a:lnTo>
                  <a:pt x="1591" y="6460"/>
                </a:lnTo>
                <a:lnTo>
                  <a:pt x="1591" y="6054"/>
                </a:lnTo>
                <a:lnTo>
                  <a:pt x="1080" y="6054"/>
                </a:lnTo>
                <a:lnTo>
                  <a:pt x="1080" y="6460"/>
                </a:lnTo>
                <a:lnTo>
                  <a:pt x="1049" y="6460"/>
                </a:lnTo>
                <a:lnTo>
                  <a:pt x="1049" y="6054"/>
                </a:lnTo>
                <a:lnTo>
                  <a:pt x="539" y="6054"/>
                </a:lnTo>
                <a:lnTo>
                  <a:pt x="539" y="6460"/>
                </a:lnTo>
                <a:lnTo>
                  <a:pt x="508" y="6460"/>
                </a:lnTo>
                <a:lnTo>
                  <a:pt x="508" y="6054"/>
                </a:lnTo>
                <a:lnTo>
                  <a:pt x="31" y="6054"/>
                </a:lnTo>
                <a:lnTo>
                  <a:pt x="31" y="6460"/>
                </a:lnTo>
                <a:lnTo>
                  <a:pt x="0" y="6460"/>
                </a:lnTo>
                <a:lnTo>
                  <a:pt x="0" y="0"/>
                </a:lnTo>
                <a:close/>
              </a:path>
            </a:pathLst>
          </a:custGeom>
          <a:solidFill>
            <a:schemeClr val="accent1">
              <a:alpha val="5000"/>
            </a:scheme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任意多边形: 形状 359"/>
          <p:cNvSpPr/>
          <p:nvPr>
            <p:custDataLst>
              <p:tags r:id="rId4"/>
            </p:custDataLst>
          </p:nvPr>
        </p:nvSpPr>
        <p:spPr>
          <a:xfrm>
            <a:off x="10784840" y="5510530"/>
            <a:ext cx="800100" cy="800100"/>
          </a:xfrm>
          <a:custGeom>
            <a:avLst/>
            <a:gdLst>
              <a:gd name="connsiteX0" fmla="*/ 0 w 800100"/>
              <a:gd name="connsiteY0" fmla="*/ 0 h 800100"/>
              <a:gd name="connsiteX1" fmla="*/ 800100 w 800100"/>
              <a:gd name="connsiteY1" fmla="*/ 0 h 800100"/>
              <a:gd name="connsiteX2" fmla="*/ 0 w 800100"/>
              <a:gd name="connsiteY2" fmla="*/ 800100 h 800100"/>
              <a:gd name="connsiteX3" fmla="*/ 0 w 800100"/>
              <a:gd name="connsiteY3" fmla="*/ 0 h 800100"/>
            </a:gdLst>
            <a:ahLst/>
            <a:cxnLst>
              <a:cxn ang="0">
                <a:pos x="connsiteX0" y="connsiteY0"/>
              </a:cxn>
              <a:cxn ang="0">
                <a:pos x="connsiteX1" y="connsiteY1"/>
              </a:cxn>
              <a:cxn ang="0">
                <a:pos x="connsiteX2" y="connsiteY2"/>
              </a:cxn>
              <a:cxn ang="0">
                <a:pos x="connsiteX3" y="connsiteY3"/>
              </a:cxn>
            </a:cxnLst>
            <a:rect l="l" t="t" r="r" b="b"/>
            <a:pathLst>
              <a:path w="800100" h="800100">
                <a:moveTo>
                  <a:pt x="0" y="0"/>
                </a:moveTo>
                <a:lnTo>
                  <a:pt x="800100" y="0"/>
                </a:lnTo>
                <a:lnTo>
                  <a:pt x="0" y="800100"/>
                </a:lnTo>
                <a:lnTo>
                  <a:pt x="0" y="0"/>
                </a:lnTo>
                <a:close/>
              </a:path>
            </a:pathLst>
          </a:cu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任意多边形: 形状 356"/>
          <p:cNvSpPr/>
          <p:nvPr>
            <p:custDataLst>
              <p:tags r:id="rId5"/>
            </p:custDataLst>
          </p:nvPr>
        </p:nvSpPr>
        <p:spPr>
          <a:xfrm>
            <a:off x="676910" y="1811655"/>
            <a:ext cx="10904220" cy="4461510"/>
          </a:xfrm>
          <a:custGeom>
            <a:avLst/>
            <a:gdLst>
              <a:gd name="connsiteX0" fmla="*/ 0 w 10904220"/>
              <a:gd name="connsiteY0" fmla="*/ 0 h 4461510"/>
              <a:gd name="connsiteX1" fmla="*/ 10904220 w 10904220"/>
              <a:gd name="connsiteY1" fmla="*/ 0 h 4461510"/>
              <a:gd name="connsiteX2" fmla="*/ 10904220 w 10904220"/>
              <a:gd name="connsiteY2" fmla="*/ 3681772 h 4461510"/>
              <a:gd name="connsiteX3" fmla="*/ 10124482 w 10904220"/>
              <a:gd name="connsiteY3" fmla="*/ 4461510 h 4461510"/>
              <a:gd name="connsiteX4" fmla="*/ 0 w 10904220"/>
              <a:gd name="connsiteY4" fmla="*/ 4461510 h 4461510"/>
              <a:gd name="connsiteX5" fmla="*/ 0 w 10904220"/>
              <a:gd name="connsiteY5" fmla="*/ 0 h 446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4220" h="4461510">
                <a:moveTo>
                  <a:pt x="0" y="0"/>
                </a:moveTo>
                <a:lnTo>
                  <a:pt x="10904220" y="0"/>
                </a:lnTo>
                <a:lnTo>
                  <a:pt x="10904220" y="3681772"/>
                </a:lnTo>
                <a:lnTo>
                  <a:pt x="10124482" y="4461510"/>
                </a:lnTo>
                <a:lnTo>
                  <a:pt x="0" y="4461510"/>
                </a:lnTo>
                <a:lnTo>
                  <a:pt x="0" y="0"/>
                </a:lnTo>
                <a:close/>
              </a:path>
            </a:pathLst>
          </a:custGeom>
          <a:solidFill>
            <a:srgbClr val="FFFFFF">
              <a:alpha val="10000"/>
            </a:srgbClr>
          </a:solidFill>
          <a:ln w="25400">
            <a:solidFill>
              <a:schemeClr val="accent1">
                <a:lumMod val="40000"/>
                <a:lumOff val="60000"/>
              </a:schemeClr>
            </a:solidFill>
          </a:ln>
          <a:effectLst>
            <a:outerShdw blurRad="76200" dist="38100" dir="2700000" algn="tl" rotWithShape="0">
              <a:schemeClr val="accent1">
                <a:lumMod val="75000"/>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lIns="720000" rIns="720000" rtlCol="0" anchor="ctr"/>
          <a:lstStyle/>
          <a:p>
            <a:pPr indent="0" fontAlgn="auto">
              <a:lnSpc>
                <a:spcPct val="130000"/>
              </a:lnSpc>
            </a:pPr>
            <a:endParaRPr lang="zh-CN" altLang="en-US" kern="0" spc="0" dirty="0">
              <a:ln>
                <a:noFill/>
                <a:prstDash val="sysDot"/>
              </a:ln>
              <a:solidFill>
                <a:srgbClr val="262626"/>
              </a:solidFill>
              <a:latin typeface="+mn-ea"/>
              <a:ea typeface="+mn-ea"/>
              <a:sym typeface="+mn-ea"/>
            </a:endParaRPr>
          </a:p>
        </p:txBody>
      </p:sp>
      <p:sp>
        <p:nvSpPr>
          <p:cNvPr id="22" name="矩形: 圆角 21"/>
          <p:cNvSpPr/>
          <p:nvPr>
            <p:custDataLst>
              <p:tags r:id="rId6"/>
            </p:custDataLst>
          </p:nvPr>
        </p:nvSpPr>
        <p:spPr>
          <a:xfrm>
            <a:off x="672465" y="1718310"/>
            <a:ext cx="10904855" cy="443230"/>
          </a:xfrm>
          <a:prstGeom prst="roundRect">
            <a:avLst>
              <a:gd name="adj" fmla="val 0"/>
            </a:avLst>
          </a:prstGeom>
          <a:solidFill>
            <a:schemeClr val="accent1">
              <a:lumMod val="20000"/>
              <a:lumOff val="80000"/>
            </a:schemeClr>
          </a:solidFill>
          <a:ln w="254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椭圆 1"/>
          <p:cNvSpPr/>
          <p:nvPr>
            <p:custDataLst>
              <p:tags r:id="rId7"/>
            </p:custDataLst>
          </p:nvPr>
        </p:nvSpPr>
        <p:spPr>
          <a:xfrm flipH="1">
            <a:off x="10309225" y="1776730"/>
            <a:ext cx="107950" cy="107950"/>
          </a:xfrm>
          <a:prstGeom prst="ellipse">
            <a:avLst/>
          </a:prstGeom>
          <a:noFill/>
          <a:ln w="15875">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弧形 2"/>
          <p:cNvSpPr/>
          <p:nvPr>
            <p:custDataLst>
              <p:tags r:id="rId8"/>
            </p:custDataLst>
          </p:nvPr>
        </p:nvSpPr>
        <p:spPr>
          <a:xfrm flipH="1">
            <a:off x="10257790" y="1581150"/>
            <a:ext cx="179705" cy="248285"/>
          </a:xfrm>
          <a:prstGeom prst="arc">
            <a:avLst>
              <a:gd name="adj1" fmla="val 4337702"/>
              <a:gd name="adj2" fmla="val 0"/>
            </a:avLst>
          </a:prstGeom>
          <a:noFill/>
          <a:ln w="44450">
            <a:gradFill flip="none" rotWithShape="1">
              <a:gsLst>
                <a:gs pos="0">
                  <a:schemeClr val="accent1">
                    <a:lumMod val="60000"/>
                    <a:lumOff val="40000"/>
                  </a:schemeClr>
                </a:gs>
                <a:gs pos="100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椭圆 3"/>
          <p:cNvSpPr/>
          <p:nvPr>
            <p:custDataLst>
              <p:tags r:id="rId9"/>
            </p:custDataLst>
          </p:nvPr>
        </p:nvSpPr>
        <p:spPr>
          <a:xfrm flipH="1">
            <a:off x="9706610" y="1776730"/>
            <a:ext cx="107950" cy="107950"/>
          </a:xfrm>
          <a:prstGeom prst="ellipse">
            <a:avLst/>
          </a:prstGeom>
          <a:noFill/>
          <a:ln w="15875">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弧形 4"/>
          <p:cNvSpPr/>
          <p:nvPr>
            <p:custDataLst>
              <p:tags r:id="rId10"/>
            </p:custDataLst>
          </p:nvPr>
        </p:nvSpPr>
        <p:spPr>
          <a:xfrm flipH="1">
            <a:off x="9655175" y="1581150"/>
            <a:ext cx="179705" cy="248285"/>
          </a:xfrm>
          <a:prstGeom prst="arc">
            <a:avLst>
              <a:gd name="adj1" fmla="val 4337702"/>
              <a:gd name="adj2" fmla="val 0"/>
            </a:avLst>
          </a:prstGeom>
          <a:noFill/>
          <a:ln w="44450">
            <a:gradFill flip="none" rotWithShape="1">
              <a:gsLst>
                <a:gs pos="0">
                  <a:schemeClr val="accent1">
                    <a:lumMod val="60000"/>
                    <a:lumOff val="40000"/>
                  </a:schemeClr>
                </a:gs>
                <a:gs pos="100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 name="椭圆 5"/>
          <p:cNvSpPr/>
          <p:nvPr>
            <p:custDataLst>
              <p:tags r:id="rId11"/>
            </p:custDataLst>
          </p:nvPr>
        </p:nvSpPr>
        <p:spPr>
          <a:xfrm flipH="1">
            <a:off x="9103995" y="1776730"/>
            <a:ext cx="107950" cy="107950"/>
          </a:xfrm>
          <a:prstGeom prst="ellipse">
            <a:avLst/>
          </a:prstGeom>
          <a:noFill/>
          <a:ln w="15875">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弧形 6"/>
          <p:cNvSpPr/>
          <p:nvPr>
            <p:custDataLst>
              <p:tags r:id="rId12"/>
            </p:custDataLst>
          </p:nvPr>
        </p:nvSpPr>
        <p:spPr>
          <a:xfrm flipH="1">
            <a:off x="9052560" y="1581150"/>
            <a:ext cx="179705" cy="248285"/>
          </a:xfrm>
          <a:prstGeom prst="arc">
            <a:avLst>
              <a:gd name="adj1" fmla="val 4337702"/>
              <a:gd name="adj2" fmla="val 0"/>
            </a:avLst>
          </a:prstGeom>
          <a:noFill/>
          <a:ln w="44450">
            <a:gradFill flip="none" rotWithShape="1">
              <a:gsLst>
                <a:gs pos="0">
                  <a:schemeClr val="accent1">
                    <a:lumMod val="60000"/>
                    <a:lumOff val="40000"/>
                  </a:schemeClr>
                </a:gs>
                <a:gs pos="100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9" name="椭圆 8"/>
          <p:cNvSpPr/>
          <p:nvPr>
            <p:custDataLst>
              <p:tags r:id="rId13"/>
            </p:custDataLst>
          </p:nvPr>
        </p:nvSpPr>
        <p:spPr>
          <a:xfrm>
            <a:off x="1599565" y="1776730"/>
            <a:ext cx="107950" cy="107950"/>
          </a:xfrm>
          <a:prstGeom prst="ellipse">
            <a:avLst/>
          </a:prstGeom>
          <a:noFill/>
          <a:ln w="15875">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弧形 9"/>
          <p:cNvSpPr/>
          <p:nvPr>
            <p:custDataLst>
              <p:tags r:id="rId14"/>
            </p:custDataLst>
          </p:nvPr>
        </p:nvSpPr>
        <p:spPr>
          <a:xfrm>
            <a:off x="1576070" y="1581150"/>
            <a:ext cx="179705" cy="248285"/>
          </a:xfrm>
          <a:prstGeom prst="arc">
            <a:avLst>
              <a:gd name="adj1" fmla="val 4272007"/>
              <a:gd name="adj2" fmla="val 0"/>
            </a:avLst>
          </a:prstGeom>
          <a:noFill/>
          <a:ln w="44450">
            <a:gradFill flip="none" rotWithShape="1">
              <a:gsLst>
                <a:gs pos="0">
                  <a:schemeClr val="accent1">
                    <a:lumMod val="60000"/>
                    <a:lumOff val="40000"/>
                  </a:schemeClr>
                </a:gs>
                <a:gs pos="100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椭圆 11"/>
          <p:cNvSpPr/>
          <p:nvPr>
            <p:custDataLst>
              <p:tags r:id="rId15"/>
            </p:custDataLst>
          </p:nvPr>
        </p:nvSpPr>
        <p:spPr>
          <a:xfrm>
            <a:off x="2202180" y="1776730"/>
            <a:ext cx="107950" cy="107950"/>
          </a:xfrm>
          <a:prstGeom prst="ellipse">
            <a:avLst/>
          </a:prstGeom>
          <a:noFill/>
          <a:ln w="15875">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弧形 18"/>
          <p:cNvSpPr/>
          <p:nvPr>
            <p:custDataLst>
              <p:tags r:id="rId16"/>
            </p:custDataLst>
          </p:nvPr>
        </p:nvSpPr>
        <p:spPr>
          <a:xfrm>
            <a:off x="2179320" y="1581150"/>
            <a:ext cx="179705" cy="248285"/>
          </a:xfrm>
          <a:prstGeom prst="arc">
            <a:avLst>
              <a:gd name="adj1" fmla="val 4272007"/>
              <a:gd name="adj2" fmla="val 0"/>
            </a:avLst>
          </a:prstGeom>
          <a:noFill/>
          <a:ln w="44450">
            <a:gradFill flip="none" rotWithShape="1">
              <a:gsLst>
                <a:gs pos="0">
                  <a:schemeClr val="accent1">
                    <a:lumMod val="60000"/>
                    <a:lumOff val="40000"/>
                  </a:schemeClr>
                </a:gs>
                <a:gs pos="100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0" name="椭圆 19"/>
          <p:cNvSpPr/>
          <p:nvPr>
            <p:custDataLst>
              <p:tags r:id="rId17"/>
            </p:custDataLst>
          </p:nvPr>
        </p:nvSpPr>
        <p:spPr>
          <a:xfrm>
            <a:off x="2804795" y="1776730"/>
            <a:ext cx="107950" cy="107950"/>
          </a:xfrm>
          <a:prstGeom prst="ellipse">
            <a:avLst/>
          </a:prstGeom>
          <a:noFill/>
          <a:ln w="15875">
            <a:solidFill>
              <a:schemeClr val="accent1">
                <a:alpha val="7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弧形 20"/>
          <p:cNvSpPr/>
          <p:nvPr>
            <p:custDataLst>
              <p:tags r:id="rId18"/>
            </p:custDataLst>
          </p:nvPr>
        </p:nvSpPr>
        <p:spPr>
          <a:xfrm>
            <a:off x="2780665" y="1581150"/>
            <a:ext cx="179705" cy="248285"/>
          </a:xfrm>
          <a:prstGeom prst="arc">
            <a:avLst>
              <a:gd name="adj1" fmla="val 4272007"/>
              <a:gd name="adj2" fmla="val 0"/>
            </a:avLst>
          </a:prstGeom>
          <a:noFill/>
          <a:ln w="44450">
            <a:gradFill flip="none" rotWithShape="1">
              <a:gsLst>
                <a:gs pos="0">
                  <a:schemeClr val="accent1">
                    <a:lumMod val="60000"/>
                    <a:lumOff val="40000"/>
                  </a:schemeClr>
                </a:gs>
                <a:gs pos="100000">
                  <a:schemeClr val="accent1"/>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p:cNvSpPr txBox="1"/>
          <p:nvPr>
            <p:custDataLst>
              <p:tags r:id="rId19"/>
            </p:custDataLst>
          </p:nvPr>
        </p:nvSpPr>
        <p:spPr>
          <a:xfrm>
            <a:off x="1384935" y="2330450"/>
            <a:ext cx="9409430" cy="3779520"/>
          </a:xfrm>
          <a:prstGeom prst="rect">
            <a:avLst/>
          </a:prstGeom>
          <a:noFill/>
        </p:spPr>
        <p:txBody>
          <a:bodyPr wrap="square" rtlCol="0" anchor="ctr" anchorCtr="0">
            <a:normAutofit/>
          </a:bodyPr>
          <a:lstStyle/>
          <a:p>
            <a:pPr rtl="0"/>
            <a:r>
              <a:rPr lang="en-US" altLang="zh-CN" dirty="0">
                <a:effectLst/>
                <a:latin typeface="Times New Roman, serif"/>
              </a:rPr>
              <a:t>1. Аялал жуулчлалын мэдээллийн зөвлөгөө</a:t>
            </a:r>
            <a:br>
              <a:rPr lang="en-US" altLang="zh-CN" dirty="0">
                <a:effectLst/>
                <a:latin typeface="Times New Roman, serif"/>
              </a:rPr>
            </a:br>
            <a:r>
              <a:rPr lang="en-US" altLang="zh-CN" dirty="0">
                <a:effectLst/>
                <a:latin typeface="Times New Roman, serif"/>
              </a:rPr>
              <a:t>Хятад даяар аялал жуулчлалын мэдээллийн төвүүд байдаг бөгөөд олон хэлээр мэдээллийн үйлчилгээ үзүүлдэг. Монгол Улсын иргэд аялал жуулчлалын төлөвлөлт, аялал жуулчлалын газруудын танилцуулга, байрны зөвлөмж, тээврийн хэрэгслийн хөтөч гэх мэт цогц мэдээллийн үйлчилгээг эдгээр төвөөс авах боломжтой.</a:t>
            </a:r>
            <a:endParaRPr lang="en-US" altLang="zh-CN" dirty="0">
              <a:effectLst/>
            </a:endParaRPr>
          </a:p>
        </p:txBody>
      </p:sp>
      <p:sp>
        <p:nvSpPr>
          <p:cNvPr id="8" name="标题 7"/>
          <p:cNvSpPr>
            <a:spLocks noGrp="1"/>
          </p:cNvSpPr>
          <p:nvPr>
            <p:ph type="title"/>
            <p:custDataLst>
              <p:tags r:id="rId20"/>
            </p:custDataLst>
          </p:nvPr>
        </p:nvSpPr>
        <p:spPr>
          <a:xfrm>
            <a:off x="694690" y="676910"/>
            <a:ext cx="10800080" cy="535940"/>
          </a:xfrm>
        </p:spPr>
        <p:txBody>
          <a:bodyPr>
            <a:normAutofit/>
          </a:bodyPr>
          <a:lstStyle/>
          <a:p>
            <a:r>
              <a:rPr lang="en-US" altLang="zh-CN" sz="3200" dirty="0"/>
              <a:t>Аялал жуулчлалын үйлчилгээний тав тухтай байдал</a:t>
            </a:r>
            <a:endParaRPr lang="zh-CN" altLang="en-US" sz="3200" dirty="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descr="C:/Users/86132/AppData/Roaming/Kingsoft/office6/wppai/generateppt/8E47166C335344D7A85826AE5B38892D.jpg8E47166C335344D7A85826AE5B38892D"/>
          <p:cNvPicPr>
            <a:picLocks noChangeAspect="1"/>
          </p:cNvPicPr>
          <p:nvPr>
            <p:custDataLst>
              <p:tags r:id="rId2"/>
            </p:custDataLst>
          </p:nvPr>
        </p:nvPicPr>
        <p:blipFill>
          <a:blip r:embed="rId10"/>
          <a:srcRect t="404" b="404"/>
          <a:stretch>
            <a:fillRect/>
          </a:stretch>
        </p:blipFill>
        <p:spPr>
          <a:xfrm>
            <a:off x="6205775" y="990575"/>
            <a:ext cx="5290980" cy="5175300"/>
          </a:xfrm>
          <a:custGeom>
            <a:avLst/>
            <a:gdLst/>
            <a:ahLst/>
            <a:cxnLst>
              <a:cxn ang="3">
                <a:pos x="hc" y="t"/>
              </a:cxn>
              <a:cxn ang="cd2">
                <a:pos x="l" y="vc"/>
              </a:cxn>
              <a:cxn ang="cd4">
                <a:pos x="hc" y="b"/>
              </a:cxn>
              <a:cxn ang="0">
                <a:pos x="r" y="vc"/>
              </a:cxn>
            </a:cxnLst>
            <a:rect l="l" t="t" r="r" b="b"/>
            <a:pathLst>
              <a:path w="8332" h="8150">
                <a:moveTo>
                  <a:pt x="4232" y="780"/>
                </a:moveTo>
                <a:lnTo>
                  <a:pt x="6216" y="780"/>
                </a:lnTo>
                <a:lnTo>
                  <a:pt x="6216" y="8150"/>
                </a:lnTo>
                <a:lnTo>
                  <a:pt x="4232" y="8150"/>
                </a:lnTo>
                <a:lnTo>
                  <a:pt x="4232" y="780"/>
                </a:lnTo>
                <a:close/>
                <a:moveTo>
                  <a:pt x="0" y="780"/>
                </a:moveTo>
                <a:lnTo>
                  <a:pt x="1984" y="780"/>
                </a:lnTo>
                <a:lnTo>
                  <a:pt x="1984" y="8150"/>
                </a:lnTo>
                <a:lnTo>
                  <a:pt x="0" y="8150"/>
                </a:lnTo>
                <a:lnTo>
                  <a:pt x="0" y="780"/>
                </a:lnTo>
                <a:close/>
                <a:moveTo>
                  <a:pt x="6348" y="0"/>
                </a:moveTo>
                <a:lnTo>
                  <a:pt x="8332" y="0"/>
                </a:lnTo>
                <a:lnTo>
                  <a:pt x="8332" y="7370"/>
                </a:lnTo>
                <a:lnTo>
                  <a:pt x="6348" y="7370"/>
                </a:lnTo>
                <a:lnTo>
                  <a:pt x="6348" y="0"/>
                </a:lnTo>
                <a:close/>
                <a:moveTo>
                  <a:pt x="2116" y="0"/>
                </a:moveTo>
                <a:lnTo>
                  <a:pt x="4100" y="0"/>
                </a:lnTo>
                <a:lnTo>
                  <a:pt x="4100" y="7370"/>
                </a:lnTo>
                <a:lnTo>
                  <a:pt x="2116" y="7370"/>
                </a:lnTo>
                <a:lnTo>
                  <a:pt x="2116" y="0"/>
                </a:lnTo>
                <a:close/>
              </a:path>
            </a:pathLst>
          </a:custGeom>
          <a:ln w="9525" cap="flat" cmpd="sng" algn="ctr">
            <a:solidFill>
              <a:schemeClr val="dk1">
                <a:lumMod val="40000"/>
                <a:lumOff val="60000"/>
                <a:alpha val="50000"/>
              </a:schemeClr>
            </a:solidFill>
            <a:prstDash val="solid"/>
            <a:round/>
            <a:headEnd type="none" w="med" len="med"/>
            <a:tailEnd type="none" w="med" len="med"/>
          </a:ln>
        </p:spPr>
      </p:pic>
      <p:sp>
        <p:nvSpPr>
          <p:cNvPr id="3" name="矩形 2"/>
          <p:cNvSpPr/>
          <p:nvPr>
            <p:custDataLst>
              <p:tags r:id="rId3"/>
            </p:custDataLst>
          </p:nvPr>
        </p:nvSpPr>
        <p:spPr>
          <a:xfrm>
            <a:off x="691675" y="2067436"/>
            <a:ext cx="3391851" cy="1512867"/>
          </a:xfrm>
          <a:prstGeom prst="rect">
            <a:avLst/>
          </a:prstGeom>
          <a:noFill/>
        </p:spPr>
        <p:txBody>
          <a:bodyPr wrap="square" lIns="0" tIns="0" rIns="0" bIns="0" rtlCol="0" anchor="t" anchorCtr="0">
            <a:noAutofit/>
          </a:bodyPr>
          <a:lstStyle/>
          <a:p>
            <a:r>
              <a:rPr lang="en-US" altLang="zh-CN" sz="1400" dirty="0">
                <a:effectLst/>
                <a:latin typeface="Times New Roman, serif"/>
              </a:rPr>
              <a:t>Мобайл төлбөр тооцоо Хятадад түгээмэл байдаг бөгөөд Alipay, WeChat Pay нь улс орон даяар үйлчилгээ үзүүлдэг тул жуулчид, тэр дундаа Монгол Улсын иргэд ашиглахад тохиромжтой. Үүний зэрэгцээ бэлэн мөнгөөр ​​төлбөр хийх, кредит картаар төлөх гэх мэт төлбөрийн төрөл бүрийн аргууд жуулчдад нээлттэй байдаг.</a:t>
            </a:r>
            <a:r>
              <a:rPr lang="en-US" altLang="zh-CN" sz="1400" dirty="0">
                <a:solidFill>
                  <a:schemeClr val="tx1">
                    <a:lumMod val="85000"/>
                    <a:lumOff val="15000"/>
                  </a:schemeClr>
                </a:solidFill>
                <a:latin typeface="+mn-ea"/>
                <a:cs typeface="+mn-ea"/>
              </a:rPr>
              <a:t>.</a:t>
            </a:r>
            <a:endParaRPr lang="zh-CN" altLang="en-US" sz="1400" dirty="0">
              <a:solidFill>
                <a:schemeClr val="tx1">
                  <a:lumMod val="85000"/>
                  <a:lumOff val="15000"/>
                </a:schemeClr>
              </a:solidFill>
              <a:latin typeface="+mn-ea"/>
              <a:cs typeface="+mn-ea"/>
            </a:endParaRPr>
          </a:p>
          <a:p>
            <a:pPr rtl="0"/>
            <a:endParaRPr lang="en-US" altLang="zh-CN" sz="1400" dirty="0">
              <a:effectLst/>
            </a:endParaRPr>
          </a:p>
        </p:txBody>
      </p:sp>
      <p:sp>
        <p:nvSpPr>
          <p:cNvPr id="8" name="矩形 7"/>
          <p:cNvSpPr/>
          <p:nvPr>
            <p:custDataLst>
              <p:tags r:id="rId4"/>
            </p:custDataLst>
          </p:nvPr>
        </p:nvSpPr>
        <p:spPr>
          <a:xfrm>
            <a:off x="691040" y="4191157"/>
            <a:ext cx="3391851" cy="1560301"/>
          </a:xfrm>
          <a:prstGeom prst="rect">
            <a:avLst/>
          </a:prstGeom>
          <a:noFill/>
        </p:spPr>
        <p:txBody>
          <a:bodyPr wrap="square" lIns="0" tIns="0" rIns="0" bIns="0" rtlCol="0" anchor="t" anchorCtr="0">
            <a:noAutofit/>
          </a:bodyPr>
          <a:lstStyle/>
          <a:p>
            <a:pPr algn="just">
              <a:lnSpc>
                <a:spcPct val="150000"/>
              </a:lnSpc>
              <a:spcBef>
                <a:spcPct val="0"/>
              </a:spcBef>
              <a:spcAft>
                <a:spcPct val="0"/>
              </a:spcAft>
            </a:pPr>
            <a:endParaRPr lang="zh-CN" altLang="en-US" sz="1400" dirty="0">
              <a:solidFill>
                <a:schemeClr val="tx1">
                  <a:lumMod val="85000"/>
                  <a:lumOff val="15000"/>
                </a:schemeClr>
              </a:solidFill>
              <a:latin typeface="+mn-ea"/>
              <a:cs typeface="+mn-ea"/>
            </a:endParaRPr>
          </a:p>
        </p:txBody>
      </p:sp>
      <p:sp>
        <p:nvSpPr>
          <p:cNvPr id="9" name="矩形 8"/>
          <p:cNvSpPr/>
          <p:nvPr>
            <p:custDataLst>
              <p:tags r:id="rId5"/>
            </p:custDataLst>
          </p:nvPr>
        </p:nvSpPr>
        <p:spPr>
          <a:xfrm>
            <a:off x="691040" y="1708928"/>
            <a:ext cx="3392485" cy="299044"/>
          </a:xfrm>
          <a:prstGeom prst="rect">
            <a:avLst/>
          </a:prstGeom>
          <a:noFill/>
        </p:spPr>
        <p:txBody>
          <a:bodyPr wrap="square" lIns="0" tIns="0" rIns="0" bIns="0" rtlCol="0" anchor="b" anchorCtr="0">
            <a:noAutofit/>
          </a:bodyPr>
          <a:lstStyle/>
          <a:p>
            <a:pPr>
              <a:spcBef>
                <a:spcPct val="0"/>
              </a:spcBef>
              <a:spcAft>
                <a:spcPct val="0"/>
              </a:spcAft>
            </a:pPr>
            <a:r>
              <a:rPr lang="en-US" altLang="zh-CN" sz="2000" b="1" dirty="0">
                <a:solidFill>
                  <a:schemeClr val="accent1"/>
                </a:solidFill>
                <a:latin typeface="+mn-ea"/>
                <a:cs typeface="+mn-ea"/>
              </a:rPr>
              <a:t>Мобайл </a:t>
            </a:r>
            <a:endParaRPr lang="zh-CN" altLang="en-US" sz="2000" b="1" dirty="0">
              <a:solidFill>
                <a:schemeClr val="accent1"/>
              </a:solidFill>
              <a:latin typeface="+mn-ea"/>
              <a:cs typeface="+mn-ea"/>
            </a:endParaRPr>
          </a:p>
        </p:txBody>
      </p:sp>
      <p:sp>
        <p:nvSpPr>
          <p:cNvPr id="4" name="矩形 3"/>
          <p:cNvSpPr/>
          <p:nvPr>
            <p:custDataLst>
              <p:tags r:id="rId6"/>
            </p:custDataLst>
          </p:nvPr>
        </p:nvSpPr>
        <p:spPr>
          <a:xfrm rot="10800000" flipV="1">
            <a:off x="690245" y="4190365"/>
            <a:ext cx="3392170" cy="346075"/>
          </a:xfrm>
          <a:prstGeom prst="rect">
            <a:avLst/>
          </a:prstGeom>
          <a:noFill/>
        </p:spPr>
        <p:txBody>
          <a:bodyPr wrap="square" lIns="0" tIns="0" rIns="0" bIns="0" rtlCol="0" anchor="b" anchorCtr="0">
            <a:noAutofit/>
          </a:bodyPr>
          <a:lstStyle/>
          <a:p>
            <a:pPr>
              <a:spcBef>
                <a:spcPct val="0"/>
              </a:spcBef>
              <a:spcAft>
                <a:spcPct val="0"/>
              </a:spcAft>
            </a:pPr>
            <a:r>
              <a:rPr lang="en-US" altLang="zh-CN" sz="2000" b="1" dirty="0">
                <a:solidFill>
                  <a:schemeClr val="accent1"/>
                </a:solidFill>
                <a:latin typeface="+mn-ea"/>
                <a:cs typeface="+mn-ea"/>
              </a:rPr>
              <a:t>Гадаад валют солих</a:t>
            </a:r>
            <a:endParaRPr lang="zh-CN" altLang="en-US" sz="2000" b="1" dirty="0">
              <a:solidFill>
                <a:schemeClr val="accent1"/>
              </a:solidFill>
              <a:latin typeface="+mn-ea"/>
              <a:cs typeface="+mn-ea"/>
            </a:endParaRPr>
          </a:p>
        </p:txBody>
      </p:sp>
      <p:sp>
        <p:nvSpPr>
          <p:cNvPr id="5" name="标题 4"/>
          <p:cNvSpPr>
            <a:spLocks noGrp="1"/>
          </p:cNvSpPr>
          <p:nvPr>
            <p:ph type="title"/>
            <p:custDataLst>
              <p:tags r:id="rId7"/>
            </p:custDataLst>
          </p:nvPr>
        </p:nvSpPr>
        <p:spPr>
          <a:xfrm>
            <a:off x="694690" y="676910"/>
            <a:ext cx="10800080" cy="535940"/>
          </a:xfrm>
        </p:spPr>
        <p:txBody>
          <a:bodyPr>
            <a:normAutofit/>
          </a:bodyPr>
          <a:lstStyle/>
          <a:p>
            <a:r>
              <a:rPr lang="en-US" altLang="zh-CN" sz="3200" dirty="0"/>
              <a:t>Төлбөрийн тав тухтай байдал</a:t>
            </a:r>
            <a:endParaRPr lang="zh-CN" altLang="en-US" sz="3200" dirty="0"/>
          </a:p>
        </p:txBody>
      </p:sp>
      <p:sp>
        <p:nvSpPr>
          <p:cNvPr id="7" name="文本框 6"/>
          <p:cNvSpPr txBox="1"/>
          <p:nvPr/>
        </p:nvSpPr>
        <p:spPr>
          <a:xfrm>
            <a:off x="690245" y="4536440"/>
            <a:ext cx="2420620" cy="1459865"/>
          </a:xfrm>
          <a:prstGeom prst="rect">
            <a:avLst/>
          </a:prstGeom>
          <a:noFill/>
        </p:spPr>
        <p:txBody>
          <a:bodyPr wrap="square">
            <a:noAutofit/>
          </a:bodyPr>
          <a:lstStyle/>
          <a:p>
            <a:r>
              <a:rPr lang="en-US" altLang="zh-CN" sz="1800" dirty="0">
                <a:solidFill>
                  <a:schemeClr val="tx1">
                    <a:lumMod val="85000"/>
                    <a:lumOff val="15000"/>
                  </a:schemeClr>
                </a:solidFill>
                <a:latin typeface="+mn-ea"/>
                <a:cs typeface="+mn-ea"/>
              </a:rPr>
              <a:t>Онгоцны буудал, </a:t>
            </a:r>
          </a:p>
          <a:p>
            <a:r>
              <a:rPr lang="en-US" altLang="zh-CN" sz="1800" dirty="0">
                <a:solidFill>
                  <a:schemeClr val="tx1">
                    <a:lumMod val="85000"/>
                    <a:lumOff val="15000"/>
                  </a:schemeClr>
                </a:solidFill>
                <a:latin typeface="+mn-ea"/>
                <a:cs typeface="+mn-ea"/>
              </a:rPr>
              <a:t>галт тэрэгний буудал, банкууд бүгд валют солих үйлчилгээ үзүүлдэг</a:t>
            </a:r>
            <a:endParaRPr lang="zh-CN" altLang="en-US" dirty="0"/>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p:custDataLst>
              <p:tags r:id="rId2"/>
            </p:custDataLst>
          </p:nvPr>
        </p:nvSpPr>
        <p:spPr>
          <a:xfrm>
            <a:off x="695960" y="1415799"/>
            <a:ext cx="5041524" cy="4644259"/>
          </a:xfrm>
          <a:prstGeom prst="rect">
            <a:avLst/>
          </a:prstGeom>
          <a:solidFill>
            <a:schemeClr val="tx1">
              <a:lumMod val="40000"/>
              <a:lumOff val="60000"/>
              <a:alpha val="15000"/>
            </a:schemeClr>
          </a:solidFill>
          <a:ln w="9525">
            <a:solidFill>
              <a:schemeClr val="tx1">
                <a:lumMod val="40000"/>
                <a:lumOff val="60000"/>
                <a:alpha val="2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bg1"/>
              </a:solidFill>
              <a:latin typeface="+mn-ea"/>
              <a:sym typeface="MiSans Normal" panose="00000500000000000000" charset="-122"/>
            </a:endParaRPr>
          </a:p>
        </p:txBody>
      </p:sp>
      <p:pic>
        <p:nvPicPr>
          <p:cNvPr id="4" name="图片 3" descr="C:/Users/86132/AppData/Roaming/Kingsoft/office6/wppai/generateppt/190E2654CEE14FF2814CFBF22FC39303.jpg190E2654CEE14FF2814CFBF22FC39303"/>
          <p:cNvPicPr>
            <a:picLocks noChangeAspect="1"/>
          </p:cNvPicPr>
          <p:nvPr>
            <p:custDataLst>
              <p:tags r:id="rId3"/>
            </p:custDataLst>
          </p:nvPr>
        </p:nvPicPr>
        <p:blipFill rotWithShape="1">
          <a:blip r:embed="rId12"/>
          <a:srcRect t="30539" b="30539"/>
          <a:stretch>
            <a:fillRect/>
          </a:stretch>
        </p:blipFill>
        <p:spPr>
          <a:xfrm>
            <a:off x="696595" y="1415799"/>
            <a:ext cx="5040889" cy="2943861"/>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solidFill>
            <a:schemeClr val="accent1">
              <a:alpha val="15000"/>
            </a:schemeClr>
          </a:solidFill>
          <a:ln w="3175" cap="flat" cmpd="sng" algn="ctr">
            <a:solidFill>
              <a:schemeClr val="tx1">
                <a:lumMod val="40000"/>
                <a:lumOff val="60000"/>
                <a:alpha val="20000"/>
              </a:schemeClr>
            </a:solidFill>
            <a:prstDash val="solid"/>
            <a:round/>
            <a:headEnd type="none" w="med" len="med"/>
            <a:tailEnd type="none" w="med" len="med"/>
          </a:ln>
        </p:spPr>
      </p:pic>
      <p:sp>
        <p:nvSpPr>
          <p:cNvPr id="5" name="矩形 4"/>
          <p:cNvSpPr/>
          <p:nvPr>
            <p:custDataLst>
              <p:tags r:id="rId4"/>
            </p:custDataLst>
          </p:nvPr>
        </p:nvSpPr>
        <p:spPr>
          <a:xfrm>
            <a:off x="1136092" y="4536104"/>
            <a:ext cx="4173296" cy="520188"/>
          </a:xfrm>
          <a:prstGeom prst="rect">
            <a:avLst/>
          </a:prstGeom>
          <a:noFill/>
        </p:spPr>
        <p:txBody>
          <a:bodyPr wrap="square" lIns="0" tIns="0" rIns="0" bIns="0" rtlCol="0" anchor="ctr" anchorCtr="0">
            <a:noAutofit/>
          </a:bodyPr>
          <a:lstStyle/>
          <a:p>
            <a:pPr>
              <a:spcBef>
                <a:spcPct val="0"/>
              </a:spcBef>
              <a:spcAft>
                <a:spcPct val="0"/>
              </a:spcAft>
            </a:pPr>
            <a:r>
              <a:rPr lang="en-US" altLang="zh-CN" sz="2000" b="1" dirty="0">
                <a:solidFill>
                  <a:schemeClr val="tx1">
                    <a:lumMod val="85000"/>
                    <a:lumOff val="15000"/>
                  </a:schemeClr>
                </a:solidFill>
                <a:latin typeface="+mn-ea"/>
                <a:cs typeface="+mn-ea"/>
              </a:rPr>
              <a:t>Аюулгүй байдлын зөвлөмжүүд</a:t>
            </a:r>
            <a:endParaRPr lang="zh-CN" altLang="en-US" sz="2000" b="1" dirty="0">
              <a:solidFill>
                <a:schemeClr val="tx1">
                  <a:lumMod val="85000"/>
                  <a:lumOff val="15000"/>
                </a:schemeClr>
              </a:solidFill>
              <a:latin typeface="+mn-ea"/>
              <a:cs typeface="+mn-ea"/>
            </a:endParaRPr>
          </a:p>
        </p:txBody>
      </p:sp>
      <p:sp>
        <p:nvSpPr>
          <p:cNvPr id="9" name="矩形 8"/>
          <p:cNvSpPr/>
          <p:nvPr>
            <p:custDataLst>
              <p:tags r:id="rId5"/>
            </p:custDataLst>
          </p:nvPr>
        </p:nvSpPr>
        <p:spPr>
          <a:xfrm>
            <a:off x="1136092" y="5082301"/>
            <a:ext cx="4174293" cy="916073"/>
          </a:xfrm>
          <a:prstGeom prst="rect">
            <a:avLst/>
          </a:prstGeom>
          <a:noFill/>
        </p:spPr>
        <p:txBody>
          <a:bodyPr wrap="square" lIns="0" tIns="0" rIns="0" bIns="0" rtlCol="0" anchor="t" anchorCtr="0">
            <a:noAutofit/>
          </a:bodyPr>
          <a:lstStyle/>
          <a:p>
            <a:pPr rtl="0"/>
            <a:r>
              <a:rPr lang="en-US" altLang="zh-CN" sz="1200" dirty="0">
                <a:effectLst/>
                <a:latin typeface="Times New Roman, serif"/>
              </a:rPr>
              <a:t>БНХАУ-д зорчиж буй Монгол иргэд аялал жуулчлалын аюулгүй байдлын үүднээс Хятадын аялал жуулчлалын яамнаас гаргасан аюулгүй байдлын зөвлөмжид анхаарлаа хандуулаарай.</a:t>
            </a:r>
            <a:endParaRPr lang="en-US" altLang="zh-CN" sz="1200" dirty="0">
              <a:effectLst/>
            </a:endParaRPr>
          </a:p>
        </p:txBody>
      </p:sp>
      <p:sp>
        <p:nvSpPr>
          <p:cNvPr id="19" name="矩形 18"/>
          <p:cNvSpPr/>
          <p:nvPr>
            <p:custDataLst>
              <p:tags r:id="rId6"/>
            </p:custDataLst>
          </p:nvPr>
        </p:nvSpPr>
        <p:spPr>
          <a:xfrm>
            <a:off x="6455791" y="1415799"/>
            <a:ext cx="5040889" cy="4644258"/>
          </a:xfrm>
          <a:prstGeom prst="rect">
            <a:avLst/>
          </a:prstGeom>
          <a:solidFill>
            <a:schemeClr val="accent1"/>
          </a:solidFill>
          <a:ln w="9525">
            <a:solidFill>
              <a:schemeClr val="accent1">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bg1"/>
              </a:solidFill>
              <a:latin typeface="+mn-ea"/>
              <a:sym typeface="MiSans Normal" panose="00000500000000000000" charset="-122"/>
            </a:endParaRPr>
          </a:p>
        </p:txBody>
      </p:sp>
      <p:sp>
        <p:nvSpPr>
          <p:cNvPr id="20" name="矩形 19"/>
          <p:cNvSpPr/>
          <p:nvPr>
            <p:custDataLst>
              <p:tags r:id="rId7"/>
            </p:custDataLst>
          </p:nvPr>
        </p:nvSpPr>
        <p:spPr>
          <a:xfrm>
            <a:off x="6909261" y="4536104"/>
            <a:ext cx="4171303" cy="520188"/>
          </a:xfrm>
          <a:prstGeom prst="rect">
            <a:avLst/>
          </a:prstGeom>
          <a:noFill/>
        </p:spPr>
        <p:txBody>
          <a:bodyPr wrap="square" lIns="0" tIns="0" rIns="0" bIns="0" rtlCol="0" anchor="ctr" anchorCtr="0">
            <a:noAutofit/>
          </a:bodyPr>
          <a:lstStyle/>
          <a:p>
            <a:pPr rtl="0"/>
            <a:r>
              <a:rPr lang="en-US" altLang="zh-CN" sz="2400" dirty="0">
                <a:solidFill>
                  <a:srgbClr val="FFFFFF"/>
                </a:solidFill>
                <a:effectLst/>
                <a:latin typeface="Times New Roman, serif"/>
              </a:rPr>
              <a:t>Яаралтай тусламж </a:t>
            </a:r>
            <a:endParaRPr lang="en-US" altLang="zh-CN" sz="2400" dirty="0">
              <a:solidFill>
                <a:srgbClr val="FFFFFF"/>
              </a:solidFill>
              <a:effectLst/>
            </a:endParaRPr>
          </a:p>
        </p:txBody>
      </p:sp>
      <p:sp>
        <p:nvSpPr>
          <p:cNvPr id="21" name="矩形 20"/>
          <p:cNvSpPr/>
          <p:nvPr>
            <p:custDataLst>
              <p:tags r:id="rId8"/>
            </p:custDataLst>
          </p:nvPr>
        </p:nvSpPr>
        <p:spPr>
          <a:xfrm>
            <a:off x="6905450" y="5082301"/>
            <a:ext cx="4174293" cy="916073"/>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en-US" altLang="zh-CN" sz="1200" dirty="0">
                <a:solidFill>
                  <a:srgbClr val="FFFFFF"/>
                </a:solidFill>
                <a:latin typeface="+mn-ea"/>
                <a:cs typeface="+mn-ea"/>
              </a:rPr>
              <a:t>Хятад улс онцгой байдлын үед жуулчдад цаг тухайд нь тусламж үзүүлэхийн тулд яаралтай аврах ажиллагааны иж бүрэн системийг бий болгосон.</a:t>
            </a:r>
            <a:endParaRPr lang="zh-CN" altLang="en-US" sz="1200" dirty="0">
              <a:solidFill>
                <a:srgbClr val="FFFFFF"/>
              </a:solidFill>
              <a:latin typeface="+mn-ea"/>
              <a:cs typeface="+mn-ea"/>
            </a:endParaRPr>
          </a:p>
        </p:txBody>
      </p:sp>
      <p:pic>
        <p:nvPicPr>
          <p:cNvPr id="22" name="图片 21" descr="C:/Users/86132/AppData/Roaming/Kingsoft/office6/wppai/generateppt/FD0B09F270CB48359A41C40C44502648.jpgFD0B09F270CB48359A41C40C44502648"/>
          <p:cNvPicPr>
            <a:picLocks noChangeAspect="1"/>
          </p:cNvPicPr>
          <p:nvPr>
            <p:custDataLst>
              <p:tags r:id="rId9"/>
            </p:custDataLst>
          </p:nvPr>
        </p:nvPicPr>
        <p:blipFill rotWithShape="1">
          <a:blip r:embed="rId13"/>
          <a:srcRect t="30574" b="30574"/>
          <a:stretch>
            <a:fillRect/>
          </a:stretch>
        </p:blipFill>
        <p:spPr>
          <a:xfrm>
            <a:off x="6455791" y="1415799"/>
            <a:ext cx="5040889" cy="2943861"/>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solidFill>
            <a:schemeClr val="accent1">
              <a:alpha val="15000"/>
            </a:schemeClr>
          </a:solidFill>
          <a:ln w="3175" cmpd="sng">
            <a:solidFill>
              <a:schemeClr val="tx1">
                <a:lumMod val="40000"/>
                <a:lumOff val="60000"/>
                <a:alpha val="20000"/>
              </a:schemeClr>
            </a:solidFill>
          </a:ln>
        </p:spPr>
      </p:pic>
      <p:sp>
        <p:nvSpPr>
          <p:cNvPr id="7" name="标题 6"/>
          <p:cNvSpPr>
            <a:spLocks noGrp="1"/>
          </p:cNvSpPr>
          <p:nvPr>
            <p:ph type="title"/>
            <p:custDataLst>
              <p:tags r:id="rId10"/>
            </p:custDataLst>
          </p:nvPr>
        </p:nvSpPr>
        <p:spPr>
          <a:xfrm>
            <a:off x="694690" y="676910"/>
            <a:ext cx="10800080" cy="535940"/>
          </a:xfrm>
        </p:spPr>
        <p:txBody>
          <a:bodyPr>
            <a:normAutofit/>
          </a:bodyPr>
          <a:lstStyle/>
          <a:p>
            <a:r>
              <a:rPr lang="en-US" altLang="zh-CN" sz="2800" dirty="0">
                <a:solidFill>
                  <a:srgbClr val="00AA48"/>
                </a:solidFill>
                <a:highlight>
                  <a:srgbClr val="FFFFFF"/>
                </a:highlight>
              </a:rPr>
              <a:t>Аялал жуулчлалын аюулгүй байдлын баталгаа</a:t>
            </a:r>
            <a:endParaRPr lang="zh-CN" altLang="en-US" sz="2800" dirty="0">
              <a:solidFill>
                <a:srgbClr val="00AA48"/>
              </a:solidFill>
              <a:highlight>
                <a:srgbClr val="FFFFFF"/>
              </a:highlight>
            </a:endParaRPr>
          </a:p>
        </p:txBody>
      </p:sp>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4" name="标题"/>
          <p:cNvSpPr>
            <a:spLocks noGrp="1"/>
          </p:cNvSpPr>
          <p:nvPr>
            <p:ph type="ctrTitle"/>
            <p:custDataLst>
              <p:tags r:id="rId2"/>
            </p:custDataLst>
          </p:nvPr>
        </p:nvSpPr>
        <p:spPr>
          <a:xfrm>
            <a:off x="690283" y="986119"/>
            <a:ext cx="5907742" cy="1246094"/>
          </a:xfrm>
        </p:spPr>
        <p:txBody>
          <a:bodyPr>
            <a:normAutofit/>
          </a:bodyPr>
          <a:lstStyle/>
          <a:p>
            <a:pPr rtl="0"/>
            <a:r>
              <a:rPr lang="ru-RU" altLang="zh-CN" sz="3200" dirty="0">
                <a:solidFill>
                  <a:srgbClr val="FF0000"/>
                </a:solidFill>
                <a:effectLst/>
                <a:latin typeface="Times New Roman, serif"/>
              </a:rPr>
              <a:t>Анхаарал тавьсан та бүхэнд баярлалаа </a:t>
            </a:r>
            <a:endParaRPr lang="ru-RU" altLang="zh-CN" sz="3200" dirty="0">
              <a:solidFill>
                <a:srgbClr val="FF0000"/>
              </a:solidFill>
              <a:effectLst/>
            </a:endParaRPr>
          </a:p>
        </p:txBody>
      </p:sp>
      <p:sp>
        <p:nvSpPr>
          <p:cNvPr id="10" name="署名"/>
          <p:cNvSpPr>
            <a:spLocks noGrp="1"/>
          </p:cNvSpPr>
          <p:nvPr>
            <p:ph type="body" sz="quarter" idx="17"/>
            <p:custDataLst>
              <p:tags r:id="rId3"/>
            </p:custDataLst>
          </p:nvPr>
        </p:nvSpPr>
        <p:spPr>
          <a:xfrm>
            <a:off x="2088777" y="2662518"/>
            <a:ext cx="4670612" cy="546847"/>
          </a:xfrm>
        </p:spPr>
        <p:txBody>
          <a:bodyPr>
            <a:normAutofit fontScale="97500"/>
          </a:bodyPr>
          <a:lstStyle/>
          <a:p>
            <a:pPr rtl="0"/>
            <a:r>
              <a:rPr lang="en-US" altLang="zh-CN" dirty="0">
                <a:effectLst/>
                <a:latin typeface="Times New Roman, serif"/>
              </a:rPr>
              <a:t>Улаанбаатар дахь Хятадын Соёлын Төв</a:t>
            </a:r>
            <a:endParaRPr lang="en-US" altLang="zh-CN" dirty="0">
              <a:effectLst/>
            </a:endParaRPr>
          </a:p>
        </p:txBody>
      </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9882" y="322729"/>
            <a:ext cx="4589615" cy="5979459"/>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2106706" y="3159125"/>
            <a:ext cx="8785411" cy="1051560"/>
          </a:xfrm>
        </p:spPr>
        <p:txBody>
          <a:bodyPr>
            <a:normAutofit/>
          </a:bodyPr>
          <a:lstStyle/>
          <a:p>
            <a:pPr rtl="0"/>
            <a:r>
              <a:rPr lang="en-US" altLang="zh-CN" dirty="0">
                <a:solidFill>
                  <a:srgbClr val="C00000"/>
                </a:solidFill>
                <a:effectLst/>
                <a:latin typeface="Times New Roman, serif"/>
              </a:rPr>
              <a:t>Хятадад аялах 7 шалтгаан</a:t>
            </a:r>
            <a:endParaRPr lang="en-US" altLang="zh-CN" dirty="0">
              <a:solidFill>
                <a:srgbClr val="C00000"/>
              </a:solidFill>
              <a:effectLst/>
            </a:endParaRPr>
          </a:p>
        </p:txBody>
      </p:sp>
      <p:sp>
        <p:nvSpPr>
          <p:cNvPr id="3" name="文本占位符 2"/>
          <p:cNvSpPr>
            <a:spLocks noGrp="1"/>
          </p:cNvSpPr>
          <p:nvPr>
            <p:ph type="body" sz="quarter" idx="13"/>
            <p:custDataLst>
              <p:tags r:id="rId3"/>
            </p:custDataLst>
          </p:nvPr>
        </p:nvSpPr>
        <p:spPr/>
        <p:txBody>
          <a:bodyPr/>
          <a:lstStyle/>
          <a:p>
            <a:r>
              <a:rPr lang="zh-CN" altLang="en-US"/>
              <a:t>01</a:t>
            </a:r>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36542" y="242047"/>
            <a:ext cx="1780329" cy="2319455"/>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24"/>
          <p:cNvSpPr/>
          <p:nvPr>
            <p:custDataLst>
              <p:tags r:id="rId2"/>
            </p:custDataLst>
          </p:nvPr>
        </p:nvSpPr>
        <p:spPr>
          <a:xfrm flipH="1">
            <a:off x="11680457" y="5709056"/>
            <a:ext cx="511543" cy="1148944"/>
          </a:xfrm>
          <a:custGeom>
            <a:avLst/>
            <a:gdLst>
              <a:gd name="it" fmla="*/ h 7 12"/>
              <a:gd name="ir" fmla="*/ w 7 12"/>
              <a:gd name="ib" fmla="*/ h 11 12"/>
            </a:gdLst>
            <a:ahLst/>
            <a:cxnLst>
              <a:cxn ang="3">
                <a:pos x="l" y="t"/>
              </a:cxn>
              <a:cxn ang="cd2">
                <a:pos x="l" y="vc"/>
              </a:cxn>
              <a:cxn ang="cd4">
                <a:pos x="l" y="b"/>
              </a:cxn>
              <a:cxn ang="cd4">
                <a:pos x="hc" y="b"/>
              </a:cxn>
              <a:cxn ang="cd4">
                <a:pos x="r" y="b"/>
              </a:cxn>
              <a:cxn ang="0">
                <a:pos x="hc" y="vc"/>
              </a:cxn>
            </a:cxnLst>
            <a:rect l="l" t="t" r="r" b="b"/>
            <a:pathLst>
              <a:path w="806" h="1809">
                <a:moveTo>
                  <a:pt x="0" y="0"/>
                </a:moveTo>
                <a:lnTo>
                  <a:pt x="806" y="1809"/>
                </a:lnTo>
                <a:lnTo>
                  <a:pt x="0" y="1809"/>
                </a:lnTo>
                <a:lnTo>
                  <a:pt x="0" y="0"/>
                </a:lnTo>
                <a:close/>
              </a:path>
            </a:pathLst>
          </a:custGeom>
          <a:solidFill>
            <a:schemeClr val="accent1">
              <a:lumMod val="40000"/>
              <a:lumOff val="6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pic>
        <p:nvPicPr>
          <p:cNvPr id="11" name="图片 10" descr="C:/Users/86132/AppData/Roaming/Kingsoft/office6/wppai/generateppt/E1CB8BDCF7D144C2B8BF9C1227F7AA29.jpgE1CB8BDCF7D144C2B8BF9C1227F7AA29"/>
          <p:cNvPicPr>
            <a:picLocks noChangeAspect="1"/>
          </p:cNvPicPr>
          <p:nvPr>
            <p:custDataLst>
              <p:tags r:id="rId3"/>
            </p:custDataLst>
          </p:nvPr>
        </p:nvPicPr>
        <p:blipFill>
          <a:blip r:embed="rId12"/>
          <a:srcRect t="162" b="162"/>
          <a:stretch>
            <a:fillRect/>
          </a:stretch>
        </p:blipFill>
        <p:spPr>
          <a:xfrm flipH="1">
            <a:off x="0" y="1"/>
            <a:ext cx="6414770" cy="6857365"/>
          </a:xfrm>
          <a:custGeom>
            <a:avLst/>
            <a:gdLst>
              <a:gd name="connsiteX0" fmla="*/ 4524548 w 6414770"/>
              <a:gd name="connsiteY0" fmla="*/ 3601085 h 6857365"/>
              <a:gd name="connsiteX1" fmla="*/ 1753918 w 6414770"/>
              <a:gd name="connsiteY1" fmla="*/ 3601085 h 6857365"/>
              <a:gd name="connsiteX2" fmla="*/ 3342125 w 6414770"/>
              <a:gd name="connsiteY2" fmla="*/ 6857365 h 6857365"/>
              <a:gd name="connsiteX3" fmla="*/ 6112755 w 6414770"/>
              <a:gd name="connsiteY3" fmla="*/ 6857365 h 6857365"/>
              <a:gd name="connsiteX4" fmla="*/ 2768523 w 6414770"/>
              <a:gd name="connsiteY4" fmla="*/ 0 h 6857365"/>
              <a:gd name="connsiteX5" fmla="*/ 0 w 6414770"/>
              <a:gd name="connsiteY5" fmla="*/ 0 h 6857365"/>
              <a:gd name="connsiteX6" fmla="*/ 0 w 6414770"/>
              <a:gd name="connsiteY6" fmla="*/ 5080 h 6857365"/>
              <a:gd name="connsiteX7" fmla="*/ 1640159 w 6414770"/>
              <a:gd name="connsiteY7" fmla="*/ 3367405 h 6857365"/>
              <a:gd name="connsiteX8" fmla="*/ 4410587 w 6414770"/>
              <a:gd name="connsiteY8" fmla="*/ 3367405 h 6857365"/>
              <a:gd name="connsiteX9" fmla="*/ 5389933 w 6414770"/>
              <a:gd name="connsiteY9" fmla="*/ 0 h 6857365"/>
              <a:gd name="connsiteX10" fmla="*/ 3056429 w 6414770"/>
              <a:gd name="connsiteY10" fmla="*/ 0 h 6857365"/>
              <a:gd name="connsiteX11" fmla="*/ 6400801 w 6414770"/>
              <a:gd name="connsiteY11" fmla="*/ 6857365 h 6857365"/>
              <a:gd name="connsiteX12" fmla="*/ 6414770 w 6414770"/>
              <a:gd name="connsiteY12" fmla="*/ 6857365 h 6857365"/>
              <a:gd name="connsiteX13" fmla="*/ 6414770 w 6414770"/>
              <a:gd name="connsiteY13" fmla="*/ 2100580 h 685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14770" h="6857365">
                <a:moveTo>
                  <a:pt x="4524548" y="3601085"/>
                </a:moveTo>
                <a:lnTo>
                  <a:pt x="1753918" y="3601085"/>
                </a:lnTo>
                <a:lnTo>
                  <a:pt x="3342125" y="6857365"/>
                </a:lnTo>
                <a:lnTo>
                  <a:pt x="6112755" y="6857365"/>
                </a:lnTo>
                <a:close/>
                <a:moveTo>
                  <a:pt x="2768523" y="0"/>
                </a:moveTo>
                <a:lnTo>
                  <a:pt x="0" y="0"/>
                </a:lnTo>
                <a:lnTo>
                  <a:pt x="0" y="5080"/>
                </a:lnTo>
                <a:lnTo>
                  <a:pt x="1640159" y="3367405"/>
                </a:lnTo>
                <a:lnTo>
                  <a:pt x="4410587" y="3367405"/>
                </a:lnTo>
                <a:close/>
                <a:moveTo>
                  <a:pt x="5389933" y="0"/>
                </a:moveTo>
                <a:lnTo>
                  <a:pt x="3056429" y="0"/>
                </a:lnTo>
                <a:lnTo>
                  <a:pt x="6400801" y="6857365"/>
                </a:lnTo>
                <a:lnTo>
                  <a:pt x="6414770" y="6857365"/>
                </a:lnTo>
                <a:lnTo>
                  <a:pt x="6414770" y="2100580"/>
                </a:lnTo>
                <a:close/>
              </a:path>
            </a:pathLst>
          </a:custGeom>
          <a:ln w="9525" cap="flat" cmpd="sng" algn="ctr">
            <a:solidFill>
              <a:schemeClr val="accent1">
                <a:alpha val="50000"/>
              </a:schemeClr>
            </a:solidFill>
            <a:prstDash val="solid"/>
            <a:round/>
            <a:headEnd type="none" w="med" len="med"/>
            <a:tailEnd type="none" w="med" len="med"/>
          </a:ln>
        </p:spPr>
      </p:pic>
      <p:sp>
        <p:nvSpPr>
          <p:cNvPr id="32" name="任意多边形 13"/>
          <p:cNvSpPr/>
          <p:nvPr>
            <p:custDataLst>
              <p:tags r:id="rId4"/>
            </p:custDataLst>
          </p:nvPr>
        </p:nvSpPr>
        <p:spPr>
          <a:xfrm>
            <a:off x="5080" y="0"/>
            <a:ext cx="3358341" cy="6857365"/>
          </a:xfrm>
          <a:custGeom>
            <a:avLst/>
            <a:gdLst/>
            <a:ahLst/>
            <a:cxnLst>
              <a:cxn ang="3">
                <a:pos x="hc" y="t"/>
              </a:cxn>
              <a:cxn ang="cd2">
                <a:pos x="l" y="vc"/>
              </a:cxn>
              <a:cxn ang="cd4">
                <a:pos x="hc" y="b"/>
              </a:cxn>
              <a:cxn ang="0">
                <a:pos x="r" y="vc"/>
              </a:cxn>
            </a:cxnLst>
            <a:rect l="l" t="t" r="r" b="b"/>
            <a:pathLst>
              <a:path w="5289" h="10799">
                <a:moveTo>
                  <a:pt x="1614" y="0"/>
                </a:moveTo>
                <a:lnTo>
                  <a:pt x="5289" y="0"/>
                </a:lnTo>
                <a:lnTo>
                  <a:pt x="22" y="10799"/>
                </a:lnTo>
                <a:lnTo>
                  <a:pt x="0" y="10799"/>
                </a:lnTo>
                <a:lnTo>
                  <a:pt x="0" y="3308"/>
                </a:lnTo>
                <a:lnTo>
                  <a:pt x="1614" y="0"/>
                </a:lnTo>
                <a:close/>
              </a:path>
            </a:pathLst>
          </a:custGeom>
          <a:solidFill>
            <a:schemeClr val="accent1">
              <a:alpha val="2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p>
        </p:txBody>
      </p:sp>
      <p:sp>
        <p:nvSpPr>
          <p:cNvPr id="3" name="标题 2"/>
          <p:cNvSpPr>
            <a:spLocks noGrp="1"/>
          </p:cNvSpPr>
          <p:nvPr>
            <p:ph type="title"/>
            <p:custDataLst>
              <p:tags r:id="rId5"/>
            </p:custDataLst>
          </p:nvPr>
        </p:nvSpPr>
        <p:spPr>
          <a:xfrm>
            <a:off x="6623109" y="481013"/>
            <a:ext cx="5488165" cy="792000"/>
          </a:xfrm>
        </p:spPr>
        <p:txBody>
          <a:bodyPr anchor="b">
            <a:normAutofit fontScale="90000"/>
          </a:bodyPr>
          <a:lstStyle/>
          <a:p>
            <a:pPr algn="l"/>
            <a:r>
              <a:rPr lang="en-US" altLang="zh-CN" sz="4445" b="1" spc="-100" dirty="0">
                <a:solidFill>
                  <a:schemeClr val="tx1"/>
                </a:solidFill>
                <a:uFillTx/>
              </a:rPr>
              <a:t>1. </a:t>
            </a:r>
            <a:r>
              <a:rPr lang="en-US" altLang="zh-CN" sz="3100" b="1" spc="-100" dirty="0">
                <a:solidFill>
                  <a:srgbClr val="FF0000"/>
                </a:solidFill>
                <a:highlight>
                  <a:srgbClr val="FFFF00"/>
                </a:highlight>
                <a:uFillTx/>
              </a:rPr>
              <a:t>Өвөрмөц эртний соёл иргэншил</a:t>
            </a:r>
            <a:endParaRPr lang="zh-CN" altLang="en-US" sz="3100" b="1" spc="-100" dirty="0">
              <a:solidFill>
                <a:srgbClr val="FF0000"/>
              </a:solidFill>
              <a:highlight>
                <a:srgbClr val="FFFF00"/>
              </a:highlight>
              <a:uFillTx/>
            </a:endParaRPr>
          </a:p>
        </p:txBody>
      </p:sp>
      <p:sp>
        <p:nvSpPr>
          <p:cNvPr id="20" name="正文"/>
          <p:cNvSpPr txBox="1"/>
          <p:nvPr>
            <p:custDataLst>
              <p:tags r:id="rId6"/>
            </p:custDataLst>
          </p:nvPr>
        </p:nvSpPr>
        <p:spPr>
          <a:xfrm>
            <a:off x="6335616" y="2279668"/>
            <a:ext cx="5380390" cy="1639950"/>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ct val="0"/>
              </a:spcBef>
              <a:spcAft>
                <a:spcPct val="0"/>
              </a:spcAft>
            </a:pPr>
            <a:r>
              <a:rPr lang="en-US" altLang="zh-CN" spc="130" dirty="0">
                <a:ln>
                  <a:noFill/>
                  <a:prstDash val="sysDot"/>
                </a:ln>
                <a:solidFill>
                  <a:schemeClr val="tx1">
                    <a:lumMod val="85000"/>
                    <a:lumOff val="15000"/>
                  </a:schemeClr>
                </a:solidFill>
                <a:latin typeface="+mn-ea"/>
                <a:cs typeface="+mn-ea"/>
                <a:sym typeface="+mn-ea"/>
              </a:rPr>
              <a:t>     </a:t>
            </a:r>
            <a:r>
              <a:rPr lang="en-US" altLang="zh-CN" sz="1400" dirty="0">
                <a:effectLst/>
                <a:latin typeface="Times New Roman, serif"/>
              </a:rPr>
              <a:t>Хятад бол 5000 жилийн тасалдалгүй соёл иргэншлийн түүхтэй дэлхийн цор ганц орон бөгөөд Хааны ордны музей, Урт цагаан хэрэм, Терракотын дайчид, Могао агуй зэрэг түүх соёлын баялаг өвтэй байж тус бүр нь эртний түүхийн гэрч, өгүүлэгч юм.</a:t>
            </a:r>
            <a:endParaRPr lang="en-US" altLang="zh-CN" sz="1400" dirty="0">
              <a:effectLst/>
            </a:endParaRPr>
          </a:p>
          <a:p>
            <a:pPr indent="0" algn="l" fontAlgn="auto">
              <a:lnSpc>
                <a:spcPct val="150000"/>
              </a:lnSpc>
              <a:spcBef>
                <a:spcPct val="0"/>
              </a:spcBef>
              <a:spcAft>
                <a:spcPct val="0"/>
              </a:spcAft>
            </a:pPr>
            <a:endParaRPr lang="zh-CN" altLang="en-US" spc="130" dirty="0">
              <a:ln>
                <a:noFill/>
                <a:prstDash val="sysDot"/>
              </a:ln>
              <a:solidFill>
                <a:schemeClr val="tx1">
                  <a:lumMod val="85000"/>
                  <a:lumOff val="15000"/>
                </a:schemeClr>
              </a:solidFill>
              <a:latin typeface="+mn-ea"/>
              <a:cs typeface="+mn-ea"/>
              <a:sym typeface="+mn-ea"/>
            </a:endParaRPr>
          </a:p>
        </p:txBody>
      </p:sp>
      <p:sp>
        <p:nvSpPr>
          <p:cNvPr id="21" name="标题"/>
          <p:cNvSpPr txBox="1"/>
          <p:nvPr>
            <p:custDataLst>
              <p:tags r:id="rId7"/>
            </p:custDataLst>
          </p:nvPr>
        </p:nvSpPr>
        <p:spPr>
          <a:xfrm>
            <a:off x="6335616" y="1479531"/>
            <a:ext cx="5380390" cy="726673"/>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0"/>
              </a:spcBef>
              <a:spcAft>
                <a:spcPct val="0"/>
              </a:spcAft>
              <a:buClr>
                <a:schemeClr val="accent1"/>
              </a:buClr>
              <a:buSzPct val="70000"/>
            </a:pPr>
            <a:r>
              <a:rPr lang="en-US" altLang="zh-CN" sz="2400" b="1" spc="300" dirty="0">
                <a:solidFill>
                  <a:schemeClr val="accent1"/>
                </a:solidFill>
                <a:latin typeface="Times New Roman" panose="02020603050405020304" pitchFamily="18" charset="0"/>
                <a:cs typeface="Times New Roman" panose="02020603050405020304" pitchFamily="18" charset="0"/>
                <a:sym typeface="+mn-ea"/>
              </a:rPr>
              <a:t>Хятадын соёлын өв</a:t>
            </a:r>
            <a:endParaRPr lang="zh-CN" altLang="en-US" sz="2400" b="1" spc="300" dirty="0">
              <a:solidFill>
                <a:schemeClr val="accent1"/>
              </a:solidFill>
              <a:latin typeface="Times New Roman" panose="02020603050405020304" pitchFamily="18" charset="0"/>
              <a:cs typeface="Times New Roman" panose="02020603050405020304" pitchFamily="18" charset="0"/>
              <a:sym typeface="+mn-ea"/>
            </a:endParaRPr>
          </a:p>
        </p:txBody>
      </p:sp>
      <p:sp>
        <p:nvSpPr>
          <p:cNvPr id="22" name="正文"/>
          <p:cNvSpPr txBox="1"/>
          <p:nvPr>
            <p:custDataLst>
              <p:tags r:id="rId8"/>
            </p:custDataLst>
          </p:nvPr>
        </p:nvSpPr>
        <p:spPr>
          <a:xfrm>
            <a:off x="5133505" y="4791210"/>
            <a:ext cx="5382250" cy="1639950"/>
          </a:xfrm>
          <a:prstGeom prst="rect">
            <a:avLst/>
          </a:prstGeom>
          <a:noFill/>
        </p:spPr>
        <p:txBody>
          <a:bodyPr wrap="square" lIns="0" tIns="0" rIns="0" bIns="0" rtlCol="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ct val="0"/>
              </a:spcBef>
              <a:spcAft>
                <a:spcPct val="0"/>
              </a:spcAft>
            </a:pPr>
            <a:r>
              <a:rPr lang="en-US" altLang="zh-CN" sz="1400" spc="130" dirty="0">
                <a:ln>
                  <a:noFill/>
                  <a:prstDash val="sysDot"/>
                </a:ln>
                <a:solidFill>
                  <a:schemeClr val="tx1">
                    <a:lumMod val="85000"/>
                    <a:lumOff val="15000"/>
                  </a:schemeClr>
                </a:solidFill>
                <a:latin typeface="+mn-ea"/>
                <a:cs typeface="+mn-ea"/>
                <a:sym typeface="+mn-ea"/>
              </a:rPr>
              <a:t>       </a:t>
            </a:r>
            <a:r>
              <a:rPr lang="en-US" altLang="zh-CN" sz="1400" dirty="0">
                <a:effectLst/>
                <a:latin typeface="Times New Roman, serif"/>
              </a:rPr>
              <a:t>Хаврын баяр, намрын дунд сарын баяр зэрэг уламжлалт баяр </a:t>
            </a:r>
          </a:p>
          <a:p>
            <a:pPr>
              <a:lnSpc>
                <a:spcPct val="150000"/>
              </a:lnSpc>
              <a:spcBef>
                <a:spcPct val="0"/>
              </a:spcBef>
              <a:spcAft>
                <a:spcPct val="0"/>
              </a:spcAft>
            </a:pPr>
            <a:r>
              <a:rPr lang="en-US" altLang="zh-CN" sz="1400" dirty="0">
                <a:effectLst/>
                <a:latin typeface="Times New Roman, serif"/>
              </a:rPr>
              <a:t>нь гаднын жуулчдад Хятадын соёлын өвөрмөц, сэтгэл татам байдлыг шууд мэдрэх боломжийг олгодог. </a:t>
            </a:r>
            <a:endParaRPr lang="en-US" altLang="zh-CN" sz="1400" dirty="0">
              <a:effectLst/>
            </a:endParaRPr>
          </a:p>
          <a:p>
            <a:pPr indent="0" algn="l" fontAlgn="auto">
              <a:lnSpc>
                <a:spcPct val="150000"/>
              </a:lnSpc>
              <a:spcBef>
                <a:spcPct val="0"/>
              </a:spcBef>
              <a:spcAft>
                <a:spcPct val="0"/>
              </a:spcAft>
            </a:pPr>
            <a:endParaRPr lang="en-US" altLang="zh-CN" spc="130" dirty="0">
              <a:ln>
                <a:noFill/>
                <a:prstDash val="sysDot"/>
              </a:ln>
              <a:solidFill>
                <a:schemeClr val="tx1">
                  <a:lumMod val="85000"/>
                  <a:lumOff val="15000"/>
                </a:schemeClr>
              </a:solidFill>
              <a:latin typeface="+mn-ea"/>
              <a:cs typeface="+mn-ea"/>
              <a:sym typeface="+mn-ea"/>
            </a:endParaRPr>
          </a:p>
        </p:txBody>
      </p:sp>
      <p:sp>
        <p:nvSpPr>
          <p:cNvPr id="23" name="标题"/>
          <p:cNvSpPr txBox="1"/>
          <p:nvPr>
            <p:custDataLst>
              <p:tags r:id="rId9"/>
            </p:custDataLst>
          </p:nvPr>
        </p:nvSpPr>
        <p:spPr>
          <a:xfrm>
            <a:off x="5133505" y="3990438"/>
            <a:ext cx="5380390" cy="726673"/>
          </a:xfrm>
          <a:prstGeom prst="rect">
            <a:avLst/>
          </a:prstGeom>
          <a:noFill/>
        </p:spPr>
        <p:txBody>
          <a:bodyPr wrap="square" lIns="0" tIns="0" rIns="0" bIns="0" rtlCol="0" anchor="b">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spcBef>
                <a:spcPct val="0"/>
              </a:spcBef>
              <a:spcAft>
                <a:spcPct val="0"/>
              </a:spcAft>
              <a:buClr>
                <a:schemeClr val="accent1"/>
              </a:buClr>
              <a:buSzPct val="70000"/>
            </a:pPr>
            <a:r>
              <a:rPr lang="en-US" altLang="zh-CN" sz="2400" b="1" spc="300" dirty="0">
                <a:solidFill>
                  <a:schemeClr val="accent1"/>
                </a:solidFill>
                <a:latin typeface="Times New Roman" panose="02020603050405020304" pitchFamily="18" charset="0"/>
                <a:cs typeface="Times New Roman" panose="02020603050405020304" pitchFamily="18" charset="0"/>
                <a:sym typeface="+mn-ea"/>
              </a:rPr>
              <a:t>Соёлын биет бус өв</a:t>
            </a:r>
            <a:endParaRPr lang="zh-CN" altLang="en-US" sz="2400" b="1" spc="300" dirty="0">
              <a:solidFill>
                <a:schemeClr val="accent1"/>
              </a:solidFill>
              <a:latin typeface="Times New Roman" panose="02020603050405020304" pitchFamily="18" charset="0"/>
              <a:cs typeface="Times New Roman" panose="02020603050405020304" pitchFamily="18" charset="0"/>
              <a:sym typeface="+mn-ea"/>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p:custDataLst>
              <p:tags r:id="rId2"/>
            </p:custDataLst>
          </p:nvPr>
        </p:nvSpPr>
        <p:spPr>
          <a:xfrm>
            <a:off x="696000" y="2324989"/>
            <a:ext cx="3287233" cy="841490"/>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en-US" altLang="zh-CN" sz="1200" dirty="0">
                <a:effectLst/>
                <a:latin typeface="Times New Roman, serif"/>
              </a:rPr>
              <a:t>Умард нутгийн цаст өндөрлөг, Өмнөд нутгийн ширэнгэн ой, зуун зүгт нэлгэр уудам далай, бараан бүсийн элсэн цөл, байгалийн олон янзын үзэмж цогц бүрдсэн байдаг. </a:t>
            </a:r>
            <a:endParaRPr lang="en-US" altLang="zh-CN" sz="1200" dirty="0">
              <a:effectLst/>
            </a:endParaRPr>
          </a:p>
          <a:p>
            <a:pPr algn="just">
              <a:lnSpc>
                <a:spcPct val="150000"/>
              </a:lnSpc>
              <a:spcBef>
                <a:spcPct val="0"/>
              </a:spcBef>
              <a:spcAft>
                <a:spcPct val="0"/>
              </a:spcAft>
            </a:pPr>
            <a:endParaRPr lang="zh-CN" altLang="en-US" sz="1200" dirty="0">
              <a:ln>
                <a:noFill/>
                <a:prstDash val="sysDot"/>
              </a:ln>
              <a:solidFill>
                <a:schemeClr val="tx1">
                  <a:lumMod val="85000"/>
                  <a:lumOff val="15000"/>
                </a:schemeClr>
              </a:solidFill>
              <a:latin typeface="+mn-ea"/>
              <a:cs typeface="+mn-ea"/>
            </a:endParaRPr>
          </a:p>
        </p:txBody>
      </p:sp>
      <p:sp>
        <p:nvSpPr>
          <p:cNvPr id="8" name="矩形 7"/>
          <p:cNvSpPr/>
          <p:nvPr>
            <p:custDataLst>
              <p:tags r:id="rId3"/>
            </p:custDataLst>
          </p:nvPr>
        </p:nvSpPr>
        <p:spPr>
          <a:xfrm>
            <a:off x="484094" y="1668365"/>
            <a:ext cx="3493869" cy="608529"/>
          </a:xfrm>
          <a:prstGeom prst="rect">
            <a:avLst/>
          </a:prstGeom>
          <a:noFill/>
        </p:spPr>
        <p:txBody>
          <a:bodyPr wrap="square" lIns="0" tIns="0" rIns="0" bIns="0" rtlCol="0" anchor="b">
            <a:noAutofit/>
          </a:bodyPr>
          <a:lstStyle/>
          <a:p>
            <a:pPr algn="r">
              <a:spcBef>
                <a:spcPct val="0"/>
              </a:spcBef>
              <a:spcAft>
                <a:spcPct val="0"/>
              </a:spcAft>
              <a:buClr>
                <a:schemeClr val="accent1"/>
              </a:buClr>
              <a:buSzPct val="70000"/>
            </a:pPr>
            <a:r>
              <a:rPr lang="ru-RU" altLang="zh-CN" sz="2000" b="1" dirty="0">
                <a:solidFill>
                  <a:schemeClr val="accent1"/>
                </a:solidFill>
                <a:latin typeface="+mn-ea"/>
                <a:cs typeface="+mn-ea"/>
              </a:rPr>
              <a:t>Байгалийн</a:t>
            </a:r>
            <a:r>
              <a:rPr lang="en-US" altLang="zh-CN" sz="2000" b="1" dirty="0">
                <a:solidFill>
                  <a:schemeClr val="accent1"/>
                </a:solidFill>
                <a:latin typeface="+mn-ea"/>
                <a:cs typeface="+mn-ea"/>
              </a:rPr>
              <a:t> </a:t>
            </a:r>
            <a:r>
              <a:rPr lang="ru-RU" altLang="zh-CN" sz="2000" b="1" dirty="0">
                <a:solidFill>
                  <a:schemeClr val="accent1"/>
                </a:solidFill>
                <a:latin typeface="+mn-ea"/>
                <a:cs typeface="+mn-ea"/>
              </a:rPr>
              <a:t>олон янз байдал</a:t>
            </a:r>
            <a:endParaRPr lang="zh-CN" altLang="en-US" sz="2000" b="1" dirty="0">
              <a:solidFill>
                <a:schemeClr val="accent1"/>
              </a:solidFill>
              <a:latin typeface="+mn-ea"/>
              <a:cs typeface="+mn-ea"/>
            </a:endParaRPr>
          </a:p>
        </p:txBody>
      </p:sp>
      <p:sp>
        <p:nvSpPr>
          <p:cNvPr id="9" name="矩形 8"/>
          <p:cNvSpPr/>
          <p:nvPr>
            <p:custDataLst>
              <p:tags r:id="rId4"/>
            </p:custDataLst>
          </p:nvPr>
        </p:nvSpPr>
        <p:spPr>
          <a:xfrm>
            <a:off x="696000" y="4625713"/>
            <a:ext cx="3287233" cy="841490"/>
          </a:xfrm>
          <a:prstGeom prst="rect">
            <a:avLst/>
          </a:prstGeom>
          <a:noFill/>
        </p:spPr>
        <p:txBody>
          <a:bodyPr wrap="square" lIns="0" tIns="0" rIns="0" bIns="0" rtlCol="0" anchor="t" anchorCtr="0">
            <a:noAutofit/>
          </a:bodyPr>
          <a:lstStyle/>
          <a:p>
            <a:pPr rtl="0"/>
            <a:r>
              <a:rPr lang="en-US" altLang="zh-CN" sz="1200" dirty="0">
                <a:effectLst/>
                <a:latin typeface="Times New Roman, serif"/>
              </a:rPr>
              <a:t>Жанжиажэ, Жиужайгу, Гуйлин дахь Лижян мөрөн зэрэг байгалийн гайхамшиг нь хүмүүсийг гайхшруулж, сэтгэл санааг ариусгаж, гоо зүйн таашаал өгдөг.</a:t>
            </a:r>
            <a:endParaRPr lang="en-US" altLang="zh-CN" sz="1200" dirty="0">
              <a:effectLst/>
            </a:endParaRPr>
          </a:p>
        </p:txBody>
      </p:sp>
      <p:sp>
        <p:nvSpPr>
          <p:cNvPr id="10" name="矩形 9"/>
          <p:cNvSpPr/>
          <p:nvPr>
            <p:custDataLst>
              <p:tags r:id="rId5"/>
            </p:custDataLst>
          </p:nvPr>
        </p:nvSpPr>
        <p:spPr>
          <a:xfrm>
            <a:off x="696000" y="3960198"/>
            <a:ext cx="3287233" cy="608529"/>
          </a:xfrm>
          <a:prstGeom prst="rect">
            <a:avLst/>
          </a:prstGeom>
          <a:noFill/>
        </p:spPr>
        <p:txBody>
          <a:bodyPr wrap="square" lIns="0" tIns="0" rIns="0" bIns="0" rtlCol="0" anchor="b">
            <a:noAutofit/>
          </a:bodyPr>
          <a:lstStyle/>
          <a:p>
            <a:pPr rtl="0"/>
            <a:r>
              <a:rPr lang="en-US" altLang="zh-CN" sz="2000" dirty="0">
                <a:solidFill>
                  <a:srgbClr val="00B0F0"/>
                </a:solidFill>
                <a:effectLst/>
                <a:latin typeface="Times New Roman, serif"/>
              </a:rPr>
              <a:t>      </a:t>
            </a:r>
            <a:r>
              <a:rPr lang="en-US" altLang="zh-CN" sz="2000" b="1" dirty="0">
                <a:solidFill>
                  <a:schemeClr val="accent1"/>
                </a:solidFill>
                <a:latin typeface="+mn-ea"/>
                <a:cs typeface="+mn-ea"/>
              </a:rPr>
              <a:t>Үзэсгэлэнт газрууд олон </a:t>
            </a:r>
          </a:p>
        </p:txBody>
      </p:sp>
      <p:sp>
        <p:nvSpPr>
          <p:cNvPr id="11" name="矩形 10"/>
          <p:cNvSpPr/>
          <p:nvPr>
            <p:custDataLst>
              <p:tags r:id="rId6"/>
            </p:custDataLst>
          </p:nvPr>
        </p:nvSpPr>
        <p:spPr>
          <a:xfrm>
            <a:off x="8209072" y="3449632"/>
            <a:ext cx="3287234" cy="841490"/>
          </a:xfrm>
          <a:prstGeom prst="rect">
            <a:avLst/>
          </a:prstGeom>
          <a:noFill/>
        </p:spPr>
        <p:txBody>
          <a:bodyPr wrap="square" lIns="0" tIns="0" rIns="0" bIns="0" rtlCol="0" anchor="t" anchorCtr="0">
            <a:noAutofit/>
          </a:bodyPr>
          <a:lstStyle/>
          <a:p>
            <a:pPr rtl="0"/>
            <a:r>
              <a:rPr lang="en-US" altLang="zh-CN" sz="1200" dirty="0">
                <a:effectLst/>
                <a:latin typeface="Times New Roman, serif"/>
              </a:rPr>
              <a:t>Эко аялал жуулчлалын маршрутыг бий болгож, байгаль орчинд ээлтэй аяллыг онцолж, янз бүрийн бүс нутгийн байгалийн өвөрмөц тогтоцыг онлайн болон офлайн платформоор сурталчилж байна. </a:t>
            </a:r>
            <a:endParaRPr lang="en-US" altLang="zh-CN" sz="1200" dirty="0">
              <a:effectLst/>
            </a:endParaRPr>
          </a:p>
        </p:txBody>
      </p:sp>
      <p:sp>
        <p:nvSpPr>
          <p:cNvPr id="12" name="矩形 11"/>
          <p:cNvSpPr/>
          <p:nvPr>
            <p:custDataLst>
              <p:tags r:id="rId7"/>
            </p:custDataLst>
          </p:nvPr>
        </p:nvSpPr>
        <p:spPr>
          <a:xfrm>
            <a:off x="7575177" y="2304069"/>
            <a:ext cx="4025152" cy="684340"/>
          </a:xfrm>
          <a:prstGeom prst="rect">
            <a:avLst/>
          </a:prstGeom>
          <a:noFill/>
        </p:spPr>
        <p:txBody>
          <a:bodyPr wrap="square" lIns="0" tIns="0" rIns="0" bIns="0" rtlCol="0" anchor="b">
            <a:noAutofit/>
          </a:bodyPr>
          <a:lstStyle/>
          <a:p>
            <a:pPr>
              <a:spcBef>
                <a:spcPct val="0"/>
              </a:spcBef>
              <a:spcAft>
                <a:spcPct val="0"/>
              </a:spcAft>
              <a:buClr>
                <a:schemeClr val="accent1"/>
              </a:buClr>
              <a:buSzPct val="70000"/>
            </a:pPr>
            <a:r>
              <a:rPr lang="en-US" altLang="zh-CN" b="1" dirty="0">
                <a:solidFill>
                  <a:schemeClr val="accent1"/>
                </a:solidFill>
                <a:latin typeface="+mn-ea"/>
                <a:cs typeface="+mn-ea"/>
              </a:rPr>
              <a:t>Аялал жуулчлалыг дэмжих стратеги</a:t>
            </a:r>
            <a:endParaRPr lang="zh-CN" altLang="en-US" b="1" dirty="0">
              <a:solidFill>
                <a:schemeClr val="accent1"/>
              </a:solidFill>
              <a:latin typeface="+mn-ea"/>
              <a:cs typeface="+mn-ea"/>
            </a:endParaRPr>
          </a:p>
        </p:txBody>
      </p:sp>
      <p:pic>
        <p:nvPicPr>
          <p:cNvPr id="25" name="图片 24" descr="C:/Users/86132/AppData/Roaming/Kingsoft/office6/wppai/generateppt/306663F09B44447EACB7D4205C027046.jpg306663F09B44447EACB7D4205C027046"/>
          <p:cNvPicPr>
            <a:picLocks noChangeAspect="1"/>
          </p:cNvPicPr>
          <p:nvPr>
            <p:custDataLst>
              <p:tags r:id="rId8"/>
            </p:custDataLst>
          </p:nvPr>
        </p:nvPicPr>
        <p:blipFill rotWithShape="1">
          <a:blip r:embed="rId16"/>
          <a:srcRect t="16676" b="16676"/>
          <a:stretch>
            <a:fillRect/>
          </a:stretch>
        </p:blipFill>
        <p:spPr>
          <a:xfrm>
            <a:off x="4318226" y="1769335"/>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pic>
        <p:nvPicPr>
          <p:cNvPr id="26" name="图片 25" descr="C:/Users/86132/AppData/Roaming/Kingsoft/office6/wppai/generateppt/5D9CBEBFE31A4A99BF0CD65A5633A6D5.jpg5D9CBEBFE31A4A99BF0CD65A5633A6D5"/>
          <p:cNvPicPr>
            <a:picLocks noChangeAspect="1"/>
          </p:cNvPicPr>
          <p:nvPr>
            <p:custDataLst>
              <p:tags r:id="rId9"/>
            </p:custDataLst>
          </p:nvPr>
        </p:nvPicPr>
        <p:blipFill rotWithShape="1">
          <a:blip r:embed="rId17"/>
          <a:srcRect/>
          <a:stretch>
            <a:fillRect/>
          </a:stretch>
        </p:blipFill>
        <p:spPr>
          <a:xfrm>
            <a:off x="6278572" y="2882548"/>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pic>
        <p:nvPicPr>
          <p:cNvPr id="27" name="图片 26" descr="C:/Users/86132/AppData/Roaming/Kingsoft/office6/wppai/generateppt/81ED3321F45046CB9BCDD04BC83E682C.jpg81ED3321F45046CB9BCDD04BC83E682C"/>
          <p:cNvPicPr>
            <a:picLocks noChangeAspect="1"/>
          </p:cNvPicPr>
          <p:nvPr>
            <p:custDataLst>
              <p:tags r:id="rId10"/>
            </p:custDataLst>
          </p:nvPr>
        </p:nvPicPr>
        <p:blipFill>
          <a:blip r:embed="rId18"/>
          <a:srcRect t="16676" b="16676"/>
          <a:stretch>
            <a:fillRect/>
          </a:stretch>
        </p:blipFill>
        <p:spPr>
          <a:xfrm>
            <a:off x="4323307" y="3928447"/>
            <a:ext cx="1620083" cy="1620083"/>
          </a:xfrm>
          <a:custGeom>
            <a:avLst/>
            <a:gdLst>
              <a:gd name="connsiteX0" fmla="*/ 548158 w 1620000"/>
              <a:gd name="connsiteY0" fmla="*/ 0 h 1620000"/>
              <a:gd name="connsiteX1" fmla="*/ 1071874 w 1620000"/>
              <a:gd name="connsiteY1" fmla="*/ 0 h 1620000"/>
              <a:gd name="connsiteX2" fmla="*/ 1197614 w 1620000"/>
              <a:gd name="connsiteY2" fmla="*/ 52097 h 1620000"/>
              <a:gd name="connsiteX3" fmla="*/ 1567938 w 1620000"/>
              <a:gd name="connsiteY3" fmla="*/ 422420 h 1620000"/>
              <a:gd name="connsiteX4" fmla="*/ 1620000 w 1620000"/>
              <a:gd name="connsiteY4" fmla="*/ 548158 h 1620000"/>
              <a:gd name="connsiteX5" fmla="*/ 1620000 w 1620000"/>
              <a:gd name="connsiteY5" fmla="*/ 1071874 h 1620000"/>
              <a:gd name="connsiteX6" fmla="*/ 1567904 w 1620000"/>
              <a:gd name="connsiteY6" fmla="*/ 1197615 h 1620000"/>
              <a:gd name="connsiteX7" fmla="*/ 1197580 w 1620000"/>
              <a:gd name="connsiteY7" fmla="*/ 1567938 h 1620000"/>
              <a:gd name="connsiteX8" fmla="*/ 1071842 w 1620000"/>
              <a:gd name="connsiteY8" fmla="*/ 1620000 h 1620000"/>
              <a:gd name="connsiteX9" fmla="*/ 548125 w 1620000"/>
              <a:gd name="connsiteY9" fmla="*/ 1620000 h 1620000"/>
              <a:gd name="connsiteX10" fmla="*/ 422385 w 1620000"/>
              <a:gd name="connsiteY10" fmla="*/ 1567903 h 1620000"/>
              <a:gd name="connsiteX11" fmla="*/ 52062 w 1620000"/>
              <a:gd name="connsiteY11" fmla="*/ 1197580 h 1620000"/>
              <a:gd name="connsiteX12" fmla="*/ 0 w 1620000"/>
              <a:gd name="connsiteY12" fmla="*/ 1071842 h 1620000"/>
              <a:gd name="connsiteX13" fmla="*/ 0 w 1620000"/>
              <a:gd name="connsiteY13" fmla="*/ 548126 h 1620000"/>
              <a:gd name="connsiteX14" fmla="*/ 52097 w 1620000"/>
              <a:gd name="connsiteY14" fmla="*/ 422385 h 1620000"/>
              <a:gd name="connsiteX15" fmla="*/ 422420 w 1620000"/>
              <a:gd name="connsiteY15" fmla="*/ 52062 h 1620000"/>
              <a:gd name="connsiteX16" fmla="*/ 548158 w 1620000"/>
              <a:gd name="connsiteY16" fmla="*/ 0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0000" h="1620000">
                <a:moveTo>
                  <a:pt x="548158" y="0"/>
                </a:moveTo>
                <a:cubicBezTo>
                  <a:pt x="595961" y="0"/>
                  <a:pt x="1024071" y="0"/>
                  <a:pt x="1071874" y="0"/>
                </a:cubicBezTo>
                <a:cubicBezTo>
                  <a:pt x="1119677" y="0"/>
                  <a:pt x="1163812" y="18295"/>
                  <a:pt x="1197614" y="52097"/>
                </a:cubicBezTo>
                <a:cubicBezTo>
                  <a:pt x="1231416" y="85899"/>
                  <a:pt x="1534136" y="388618"/>
                  <a:pt x="1567938" y="422420"/>
                </a:cubicBezTo>
                <a:cubicBezTo>
                  <a:pt x="1601740" y="456222"/>
                  <a:pt x="1620000" y="500355"/>
                  <a:pt x="1620000" y="548158"/>
                </a:cubicBezTo>
                <a:cubicBezTo>
                  <a:pt x="1620000" y="595961"/>
                  <a:pt x="1620000" y="1024071"/>
                  <a:pt x="1620000" y="1071874"/>
                </a:cubicBezTo>
                <a:cubicBezTo>
                  <a:pt x="1620000" y="1119678"/>
                  <a:pt x="1601706" y="1163813"/>
                  <a:pt x="1567904" y="1197615"/>
                </a:cubicBezTo>
                <a:cubicBezTo>
                  <a:pt x="1534102" y="1231417"/>
                  <a:pt x="1231382" y="1534136"/>
                  <a:pt x="1197580" y="1567938"/>
                </a:cubicBezTo>
                <a:cubicBezTo>
                  <a:pt x="1163778" y="1601740"/>
                  <a:pt x="1119645" y="1620000"/>
                  <a:pt x="1071842" y="1620000"/>
                </a:cubicBezTo>
                <a:cubicBezTo>
                  <a:pt x="1024038" y="1620000"/>
                  <a:pt x="595929" y="1620000"/>
                  <a:pt x="548125" y="1620000"/>
                </a:cubicBezTo>
                <a:cubicBezTo>
                  <a:pt x="500322" y="1620000"/>
                  <a:pt x="456188" y="1601705"/>
                  <a:pt x="422385" y="1567903"/>
                </a:cubicBezTo>
                <a:cubicBezTo>
                  <a:pt x="388583" y="1534101"/>
                  <a:pt x="85864" y="1231382"/>
                  <a:pt x="52062" y="1197580"/>
                </a:cubicBezTo>
                <a:cubicBezTo>
                  <a:pt x="18260" y="1163778"/>
                  <a:pt x="0" y="1119646"/>
                  <a:pt x="0" y="1071842"/>
                </a:cubicBezTo>
                <a:cubicBezTo>
                  <a:pt x="0" y="1024039"/>
                  <a:pt x="0" y="595929"/>
                  <a:pt x="0" y="548126"/>
                </a:cubicBezTo>
                <a:cubicBezTo>
                  <a:pt x="0" y="500323"/>
                  <a:pt x="18295" y="456187"/>
                  <a:pt x="52097" y="422385"/>
                </a:cubicBezTo>
                <a:cubicBezTo>
                  <a:pt x="85899" y="388583"/>
                  <a:pt x="388618" y="85864"/>
                  <a:pt x="422420" y="52062"/>
                </a:cubicBezTo>
                <a:cubicBezTo>
                  <a:pt x="456222" y="18260"/>
                  <a:pt x="500355" y="0"/>
                  <a:pt x="548158" y="0"/>
                </a:cubicBezTo>
                <a:close/>
              </a:path>
            </a:pathLst>
          </a:custGeom>
          <a:ln w="6350" cap="flat" cmpd="sng" algn="ctr">
            <a:solidFill>
              <a:schemeClr val="tx1">
                <a:lumMod val="40000"/>
                <a:lumOff val="60000"/>
                <a:alpha val="20000"/>
              </a:schemeClr>
            </a:solidFill>
            <a:prstDash val="solid"/>
            <a:round/>
            <a:headEnd type="none" w="med" len="med"/>
            <a:tailEnd type="none" w="med" len="med"/>
          </a:ln>
        </p:spPr>
      </p:pic>
      <p:sp>
        <p:nvSpPr>
          <p:cNvPr id="2" name="八边形 1"/>
          <p:cNvSpPr/>
          <p:nvPr>
            <p:custDataLst>
              <p:tags r:id="rId11"/>
            </p:custDataLst>
          </p:nvPr>
        </p:nvSpPr>
        <p:spPr>
          <a:xfrm>
            <a:off x="4318226" y="2882548"/>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spcBef>
                <a:spcPct val="0"/>
              </a:spcBef>
              <a:spcAft>
                <a:spcPct val="0"/>
              </a:spcAft>
            </a:pPr>
            <a:r>
              <a:rPr lang="en-US" altLang="zh-CN" sz="1600" b="1">
                <a:latin typeface="+mn-ea"/>
                <a:cs typeface="+mn-ea"/>
                <a:sym typeface="+mn-ea"/>
              </a:rPr>
              <a:t>01</a:t>
            </a:r>
            <a:endParaRPr lang="zh-CN" altLang="en-US" sz="1600" b="1" dirty="0">
              <a:latin typeface="+mn-ea"/>
              <a:cs typeface="+mn-ea"/>
              <a:sym typeface="+mn-ea"/>
            </a:endParaRPr>
          </a:p>
        </p:txBody>
      </p:sp>
      <p:sp>
        <p:nvSpPr>
          <p:cNvPr id="18" name="八边形 17"/>
          <p:cNvSpPr/>
          <p:nvPr>
            <p:custDataLst>
              <p:tags r:id="rId12"/>
            </p:custDataLst>
          </p:nvPr>
        </p:nvSpPr>
        <p:spPr>
          <a:xfrm>
            <a:off x="7391785" y="3996395"/>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spcBef>
                <a:spcPct val="0"/>
              </a:spcBef>
              <a:spcAft>
                <a:spcPct val="0"/>
              </a:spcAft>
            </a:pPr>
            <a:r>
              <a:rPr lang="en-US" altLang="zh-CN" sz="1600" b="1">
                <a:latin typeface="+mn-ea"/>
                <a:cs typeface="+mn-ea"/>
                <a:sym typeface="+mn-ea"/>
              </a:rPr>
              <a:t>02</a:t>
            </a:r>
            <a:endParaRPr lang="zh-CN" altLang="en-US" sz="1600" b="1" dirty="0">
              <a:latin typeface="+mn-ea"/>
              <a:cs typeface="+mn-ea"/>
              <a:sym typeface="+mn-ea"/>
            </a:endParaRPr>
          </a:p>
        </p:txBody>
      </p:sp>
      <p:sp>
        <p:nvSpPr>
          <p:cNvPr id="19" name="八边形 18"/>
          <p:cNvSpPr/>
          <p:nvPr>
            <p:custDataLst>
              <p:tags r:id="rId13"/>
            </p:custDataLst>
          </p:nvPr>
        </p:nvSpPr>
        <p:spPr>
          <a:xfrm>
            <a:off x="4318226" y="5041659"/>
            <a:ext cx="506392" cy="506392"/>
          </a:xfrm>
          <a:prstGeom prst="octag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ormAutofit/>
          </a:bodyPr>
          <a:lstStyle/>
          <a:p>
            <a:pPr algn="ctr">
              <a:spcBef>
                <a:spcPct val="0"/>
              </a:spcBef>
              <a:spcAft>
                <a:spcPct val="0"/>
              </a:spcAft>
            </a:pPr>
            <a:r>
              <a:rPr lang="en-US" altLang="zh-CN" sz="1600" b="1">
                <a:latin typeface="+mn-ea"/>
                <a:cs typeface="+mn-ea"/>
                <a:sym typeface="+mn-ea"/>
              </a:rPr>
              <a:t>03</a:t>
            </a:r>
            <a:endParaRPr lang="zh-CN" altLang="en-US" sz="1600" b="1" dirty="0">
              <a:latin typeface="+mn-ea"/>
              <a:cs typeface="+mn-ea"/>
              <a:sym typeface="+mn-ea"/>
            </a:endParaRPr>
          </a:p>
        </p:txBody>
      </p:sp>
      <p:sp>
        <p:nvSpPr>
          <p:cNvPr id="3" name="标题 2"/>
          <p:cNvSpPr>
            <a:spLocks noGrp="1"/>
          </p:cNvSpPr>
          <p:nvPr>
            <p:ph type="title"/>
            <p:custDataLst>
              <p:tags r:id="rId14"/>
            </p:custDataLst>
          </p:nvPr>
        </p:nvSpPr>
        <p:spPr>
          <a:xfrm>
            <a:off x="694690" y="706458"/>
            <a:ext cx="10800080" cy="684340"/>
          </a:xfrm>
        </p:spPr>
        <p:txBody>
          <a:bodyPr>
            <a:normAutofit fontScale="90000"/>
          </a:bodyPr>
          <a:lstStyle/>
          <a:p>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br>
              <a:rPr lang="en-US" altLang="zh-CN" dirty="0"/>
            </a:br>
            <a:r>
              <a:rPr lang="en-US" altLang="zh-CN" dirty="0"/>
              <a:t>2.</a:t>
            </a:r>
            <a:r>
              <a:rPr lang="en-US" altLang="zh-CN" dirty="0">
                <a:effectLst/>
                <a:latin typeface="Times New Roman, serif"/>
              </a:rPr>
              <a:t> </a:t>
            </a:r>
            <a:r>
              <a:rPr lang="en-US" altLang="zh-CN" sz="3100" dirty="0">
                <a:solidFill>
                  <a:srgbClr val="00B050"/>
                </a:solidFill>
                <a:latin typeface="Times New Roman, serif"/>
              </a:rPr>
              <a:t>Гайхалтай, этгээд гойд байгалийн үзэсгэлэнт газрууд</a:t>
            </a:r>
            <a:endParaRPr lang="zh-CN" altLang="en-US" sz="3100"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乌兰巴托中国文化中心工作/2025/冬季旅游推广/机器人.jpg机器人"/>
          <p:cNvPicPr>
            <a:picLocks noChangeAspect="1"/>
          </p:cNvPicPr>
          <p:nvPr>
            <p:custDataLst>
              <p:tags r:id="rId2"/>
            </p:custDataLst>
          </p:nvPr>
        </p:nvPicPr>
        <p:blipFill>
          <a:blip r:embed="rId9"/>
          <a:srcRect t="16852" b="16852"/>
          <a:stretch>
            <a:fillRect/>
          </a:stretch>
        </p:blipFill>
        <p:spPr>
          <a:xfrm>
            <a:off x="0" y="6660"/>
            <a:ext cx="7312143" cy="6843722"/>
          </a:xfrm>
          <a:custGeom>
            <a:avLst/>
            <a:gdLst>
              <a:gd name="connsiteX0" fmla="*/ 3588432 w 7312143"/>
              <a:gd name="connsiteY0" fmla="*/ 2 h 6843722"/>
              <a:gd name="connsiteX1" fmla="*/ 6620064 w 7312143"/>
              <a:gd name="connsiteY1" fmla="*/ 6843722 h 6843722"/>
              <a:gd name="connsiteX2" fmla="*/ 1437758 w 7312143"/>
              <a:gd name="connsiteY2" fmla="*/ 6843721 h 6843722"/>
              <a:gd name="connsiteX3" fmla="*/ 0 w 7312143"/>
              <a:gd name="connsiteY3" fmla="*/ 3598075 h 6843722"/>
              <a:gd name="connsiteX4" fmla="*/ 1 w 7312143"/>
              <a:gd name="connsiteY4" fmla="*/ 2 h 6843722"/>
              <a:gd name="connsiteX5" fmla="*/ 3663715 w 7312143"/>
              <a:gd name="connsiteY5" fmla="*/ 0 h 6843722"/>
              <a:gd name="connsiteX6" fmla="*/ 4276593 w 7312143"/>
              <a:gd name="connsiteY6" fmla="*/ 1 h 6843722"/>
              <a:gd name="connsiteX7" fmla="*/ 7312143 w 7312143"/>
              <a:gd name="connsiteY7" fmla="*/ 6843721 h 6843722"/>
              <a:gd name="connsiteX8" fmla="*/ 6699265 w 7312143"/>
              <a:gd name="connsiteY8" fmla="*/ 6843721 h 684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12143" h="6843722">
                <a:moveTo>
                  <a:pt x="3588432" y="2"/>
                </a:moveTo>
                <a:lnTo>
                  <a:pt x="6620064" y="6843722"/>
                </a:lnTo>
                <a:lnTo>
                  <a:pt x="1437758" y="6843721"/>
                </a:lnTo>
                <a:lnTo>
                  <a:pt x="0" y="3598075"/>
                </a:lnTo>
                <a:lnTo>
                  <a:pt x="1" y="2"/>
                </a:lnTo>
                <a:close/>
                <a:moveTo>
                  <a:pt x="3663715" y="0"/>
                </a:moveTo>
                <a:lnTo>
                  <a:pt x="4276593" y="1"/>
                </a:lnTo>
                <a:lnTo>
                  <a:pt x="7312143" y="6843721"/>
                </a:lnTo>
                <a:lnTo>
                  <a:pt x="6699265" y="6843721"/>
                </a:lnTo>
                <a:close/>
              </a:path>
            </a:pathLst>
          </a:custGeom>
          <a:ln>
            <a:solidFill>
              <a:schemeClr val="accent1">
                <a:alpha val="20000"/>
              </a:schemeClr>
            </a:solidFill>
          </a:ln>
        </p:spPr>
      </p:pic>
      <p:sp>
        <p:nvSpPr>
          <p:cNvPr id="17" name="标题 16"/>
          <p:cNvSpPr>
            <a:spLocks noGrp="1"/>
          </p:cNvSpPr>
          <p:nvPr>
            <p:ph type="title"/>
            <p:custDataLst>
              <p:tags r:id="rId3"/>
            </p:custDataLst>
          </p:nvPr>
        </p:nvSpPr>
        <p:spPr>
          <a:xfrm>
            <a:off x="6465570" y="390525"/>
            <a:ext cx="5013960" cy="1648460"/>
          </a:xfrm>
        </p:spPr>
        <p:txBody>
          <a:bodyPr>
            <a:normAutofit/>
            <a:scene3d>
              <a:camera prst="orthographicFront"/>
              <a:lightRig rig="threePt" dir="t"/>
            </a:scene3d>
          </a:bodyPr>
          <a:lstStyle/>
          <a:p>
            <a:r>
              <a:rPr lang="en-US" altLang="zh-CN" sz="3600" b="1" dirty="0">
                <a:solidFill>
                  <a:schemeClr val="tx1"/>
                </a:solidFill>
                <a:effectLst>
                  <a:outerShdw blurRad="38100" dist="19050" dir="2700000" algn="tl" rotWithShape="0">
                    <a:schemeClr val="dk1">
                      <a:alpha val="40000"/>
                    </a:schemeClr>
                  </a:outerShdw>
                </a:effectLst>
                <a:sym typeface="+mn-ea"/>
              </a:rPr>
              <a:t>3.</a:t>
            </a:r>
            <a:r>
              <a:rPr lang="ru-RU" altLang="zh-CN" sz="1400" dirty="0">
                <a:effectLst/>
                <a:latin typeface="Times New Roman, serif"/>
              </a:rPr>
              <a:t> </a:t>
            </a:r>
            <a:r>
              <a:rPr lang="ru-RU" altLang="zh-CN" sz="2400" dirty="0">
                <a:solidFill>
                  <a:schemeClr val="accent4">
                    <a:lumMod val="50000"/>
                  </a:schemeClr>
                </a:solidFill>
                <a:effectLst/>
                <a:latin typeface="Times New Roman, serif"/>
              </a:rPr>
              <a:t>Орчин үеийн технологи, ирээдүйн амьдралыг мэдрэх боломж </a:t>
            </a:r>
            <a:br>
              <a:rPr lang="ru-RU" altLang="zh-CN" sz="1400" dirty="0">
                <a:effectLst/>
              </a:rPr>
            </a:br>
            <a:endParaRPr lang="zh-CN" altLang="en-US" sz="3600" b="1" spc="120" dirty="0">
              <a:solidFill>
                <a:schemeClr val="tx1"/>
              </a:solidFill>
              <a:effectLst>
                <a:outerShdw blurRad="38100" dist="19050" dir="2700000" algn="tl" rotWithShape="0">
                  <a:schemeClr val="dk1">
                    <a:alpha val="40000"/>
                  </a:schemeClr>
                </a:outerShdw>
              </a:effectLst>
              <a:uFillTx/>
              <a:sym typeface="+mn-ea"/>
            </a:endParaRPr>
          </a:p>
        </p:txBody>
      </p:sp>
      <p:sp>
        <p:nvSpPr>
          <p:cNvPr id="6" name="任意多边形: 形状 5"/>
          <p:cNvSpPr/>
          <p:nvPr>
            <p:custDataLst>
              <p:tags r:id="rId4"/>
            </p:custDataLst>
          </p:nvPr>
        </p:nvSpPr>
        <p:spPr>
          <a:xfrm flipH="1">
            <a:off x="4340080" y="1"/>
            <a:ext cx="1235034" cy="1998133"/>
          </a:xfrm>
          <a:custGeom>
            <a:avLst/>
            <a:gdLst>
              <a:gd name="connsiteX0" fmla="*/ 1235034 w 1235034"/>
              <a:gd name="connsiteY0" fmla="*/ 0 h 1998133"/>
              <a:gd name="connsiteX1" fmla="*/ 880359 w 1235034"/>
              <a:gd name="connsiteY1" fmla="*/ 0 h 1998133"/>
              <a:gd name="connsiteX2" fmla="*/ 0 w 1235034"/>
              <a:gd name="connsiteY2" fmla="*/ 1998133 h 1998133"/>
              <a:gd name="connsiteX3" fmla="*/ 354675 w 1235034"/>
              <a:gd name="connsiteY3" fmla="*/ 1998133 h 1998133"/>
            </a:gdLst>
            <a:ahLst/>
            <a:cxnLst>
              <a:cxn ang="0">
                <a:pos x="connsiteX0" y="connsiteY0"/>
              </a:cxn>
              <a:cxn ang="0">
                <a:pos x="connsiteX1" y="connsiteY1"/>
              </a:cxn>
              <a:cxn ang="0">
                <a:pos x="connsiteX2" y="connsiteY2"/>
              </a:cxn>
              <a:cxn ang="0">
                <a:pos x="connsiteX3" y="connsiteY3"/>
              </a:cxn>
            </a:cxnLst>
            <a:rect l="l" t="t" r="r" b="b"/>
            <a:pathLst>
              <a:path w="1235034" h="1998133">
                <a:moveTo>
                  <a:pt x="1235034" y="0"/>
                </a:moveTo>
                <a:lnTo>
                  <a:pt x="880359" y="0"/>
                </a:lnTo>
                <a:lnTo>
                  <a:pt x="0" y="1998133"/>
                </a:lnTo>
                <a:lnTo>
                  <a:pt x="354675" y="1998133"/>
                </a:lnTo>
                <a:close/>
              </a:path>
            </a:pathLst>
          </a:custGeom>
          <a:solidFill>
            <a:schemeClr val="accent1">
              <a:lumMod val="85000"/>
              <a:lumOff val="1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9" name="任意多边形: 形状 8"/>
          <p:cNvSpPr/>
          <p:nvPr>
            <p:custDataLst>
              <p:tags r:id="rId5"/>
            </p:custDataLst>
          </p:nvPr>
        </p:nvSpPr>
        <p:spPr>
          <a:xfrm flipH="1">
            <a:off x="11451348" y="1"/>
            <a:ext cx="740653" cy="1681045"/>
          </a:xfrm>
          <a:custGeom>
            <a:avLst/>
            <a:gdLst>
              <a:gd name="connsiteX0" fmla="*/ 740653 w 740653"/>
              <a:gd name="connsiteY0" fmla="*/ 0 h 1681045"/>
              <a:gd name="connsiteX1" fmla="*/ 0 w 740653"/>
              <a:gd name="connsiteY1" fmla="*/ 0 h 1681045"/>
              <a:gd name="connsiteX2" fmla="*/ 0 w 740653"/>
              <a:gd name="connsiteY2" fmla="*/ 1681045 h 1681045"/>
              <a:gd name="connsiteX3" fmla="*/ 740653 w 740653"/>
              <a:gd name="connsiteY3" fmla="*/ 0 h 1681045"/>
            </a:gdLst>
            <a:ahLst/>
            <a:cxnLst>
              <a:cxn ang="0">
                <a:pos x="connsiteX0" y="connsiteY0"/>
              </a:cxn>
              <a:cxn ang="0">
                <a:pos x="connsiteX1" y="connsiteY1"/>
              </a:cxn>
              <a:cxn ang="0">
                <a:pos x="connsiteX2" y="connsiteY2"/>
              </a:cxn>
              <a:cxn ang="0">
                <a:pos x="connsiteX3" y="connsiteY3"/>
              </a:cxn>
            </a:cxnLst>
            <a:rect l="l" t="t" r="r" b="b"/>
            <a:pathLst>
              <a:path w="740653" h="1681045">
                <a:moveTo>
                  <a:pt x="740653" y="0"/>
                </a:moveTo>
                <a:lnTo>
                  <a:pt x="0" y="0"/>
                </a:lnTo>
                <a:lnTo>
                  <a:pt x="0" y="1681045"/>
                </a:lnTo>
                <a:lnTo>
                  <a:pt x="740653" y="0"/>
                </a:lnTo>
                <a:close/>
              </a:path>
            </a:pathLst>
          </a:custGeom>
          <a:solidFill>
            <a:schemeClr val="accent1">
              <a:lumMod val="85000"/>
              <a:lumOff val="1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任意多边形: 形状 10"/>
          <p:cNvSpPr/>
          <p:nvPr>
            <p:custDataLst>
              <p:tags r:id="rId6"/>
            </p:custDataLst>
          </p:nvPr>
        </p:nvSpPr>
        <p:spPr>
          <a:xfrm>
            <a:off x="-4807" y="4883728"/>
            <a:ext cx="2031608" cy="1974273"/>
          </a:xfrm>
          <a:custGeom>
            <a:avLst/>
            <a:gdLst>
              <a:gd name="connsiteX0" fmla="*/ 0 w 2031608"/>
              <a:gd name="connsiteY0" fmla="*/ 0 h 1974273"/>
              <a:gd name="connsiteX1" fmla="*/ 1133294 w 2031608"/>
              <a:gd name="connsiteY1" fmla="*/ 0 h 1974273"/>
              <a:gd name="connsiteX2" fmla="*/ 2031608 w 2031608"/>
              <a:gd name="connsiteY2" fmla="*/ 1974273 h 1974273"/>
              <a:gd name="connsiteX3" fmla="*/ 407821 w 2031608"/>
              <a:gd name="connsiteY3" fmla="*/ 1974273 h 1974273"/>
              <a:gd name="connsiteX4" fmla="*/ 0 w 2031608"/>
              <a:gd name="connsiteY4" fmla="*/ 1077983 h 1974273"/>
              <a:gd name="connsiteX5" fmla="*/ 0 w 2031608"/>
              <a:gd name="connsiteY5" fmla="*/ 0 h 197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1608" h="1974273">
                <a:moveTo>
                  <a:pt x="0" y="0"/>
                </a:moveTo>
                <a:lnTo>
                  <a:pt x="1133294" y="0"/>
                </a:lnTo>
                <a:lnTo>
                  <a:pt x="2031608" y="1974273"/>
                </a:lnTo>
                <a:lnTo>
                  <a:pt x="407821" y="1974273"/>
                </a:lnTo>
                <a:lnTo>
                  <a:pt x="0" y="1077983"/>
                </a:lnTo>
                <a:lnTo>
                  <a:pt x="0" y="0"/>
                </a:lnTo>
                <a:close/>
              </a:path>
            </a:pathLst>
          </a:custGeom>
          <a:solidFill>
            <a:schemeClr val="accent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矩形 7"/>
          <p:cNvSpPr/>
          <p:nvPr>
            <p:custDataLst>
              <p:tags r:id="rId7"/>
            </p:custDataLst>
          </p:nvPr>
        </p:nvSpPr>
        <p:spPr>
          <a:xfrm>
            <a:off x="7389495" y="3684905"/>
            <a:ext cx="4062095" cy="1290320"/>
          </a:xfrm>
          <a:prstGeom prst="rect">
            <a:avLst/>
          </a:prstGeom>
          <a:noFill/>
        </p:spPr>
        <p:txBody>
          <a:bodyPr wrap="square" lIns="0" tIns="0" rIns="0" bIns="0" rtlCol="0" anchor="t" anchorCtr="0">
            <a:noAutofit/>
          </a:bodyPr>
          <a:lstStyle/>
          <a:p>
            <a:pPr rtl="0"/>
            <a:r>
              <a:rPr lang="en-US" altLang="zh-CN" sz="2000" dirty="0">
                <a:solidFill>
                  <a:srgbClr val="00B0F0"/>
                </a:solidFill>
                <a:effectLst/>
                <a:latin typeface="Times New Roman, serif"/>
              </a:rPr>
              <a:t>Хятадад маглев галт тэрэг, метро, ​​тэнгэр баганадсан барилга, шилэн гүүр, тусгай парк, худалдааны төв, өндөр технологийн дэд бүтэц, төрөл бүрийн үйлчилгээний роботууд, ухаалаг хотын экосистемүүд бий.</a:t>
            </a:r>
            <a:endParaRPr lang="en-US" altLang="zh-CN" sz="2000" dirty="0">
              <a:solidFill>
                <a:srgbClr val="00B0F0"/>
              </a:solidFill>
              <a:effectLst/>
            </a:endParaRPr>
          </a:p>
        </p:txBody>
      </p:sp>
      <p:pic>
        <p:nvPicPr>
          <p:cNvPr id="3"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37799" y="1681046"/>
            <a:ext cx="2753683" cy="1574017"/>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任意多边形: 形状 37"/>
          <p:cNvSpPr/>
          <p:nvPr>
            <p:custDataLst>
              <p:tags r:id="rId2"/>
            </p:custDataLst>
          </p:nvPr>
        </p:nvSpPr>
        <p:spPr>
          <a:xfrm>
            <a:off x="5597325" y="0"/>
            <a:ext cx="6606075" cy="6858000"/>
          </a:xfrm>
          <a:custGeom>
            <a:avLst/>
            <a:gdLst>
              <a:gd name="connsiteX0" fmla="*/ 3372960 w 6606075"/>
              <a:gd name="connsiteY0" fmla="*/ 0 h 6858000"/>
              <a:gd name="connsiteX1" fmla="*/ 6606075 w 6606075"/>
              <a:gd name="connsiteY1" fmla="*/ 0 h 6858000"/>
              <a:gd name="connsiteX2" fmla="*/ 6606075 w 6606075"/>
              <a:gd name="connsiteY2" fmla="*/ 4235606 h 6858000"/>
              <a:gd name="connsiteX3" fmla="*/ 6572407 w 6606075"/>
              <a:gd name="connsiteY3" fmla="*/ 4226949 h 6858000"/>
              <a:gd name="connsiteX4" fmla="*/ 6295001 w 6606075"/>
              <a:gd name="connsiteY4" fmla="*/ 4198984 h 6858000"/>
              <a:gd name="connsiteX5" fmla="*/ 4918536 w 6606075"/>
              <a:gd name="connsiteY5" fmla="*/ 5575449 h 6858000"/>
              <a:gd name="connsiteX6" fmla="*/ 5759219 w 6606075"/>
              <a:gd name="connsiteY6" fmla="*/ 6843745 h 6858000"/>
              <a:gd name="connsiteX7" fmla="*/ 5798167 w 6606075"/>
              <a:gd name="connsiteY7" fmla="*/ 6858000 h 6858000"/>
              <a:gd name="connsiteX8" fmla="*/ 131098 w 6606075"/>
              <a:gd name="connsiteY8" fmla="*/ 6858000 h 6858000"/>
              <a:gd name="connsiteX9" fmla="*/ 127892 w 6606075"/>
              <a:gd name="connsiteY9" fmla="*/ 6844111 h 6858000"/>
              <a:gd name="connsiteX10" fmla="*/ 0 w 6606075"/>
              <a:gd name="connsiteY10" fmla="*/ 5575449 h 6858000"/>
              <a:gd name="connsiteX11" fmla="*/ 3294430 w 6606075"/>
              <a:gd name="connsiteY11" fmla="*/ 40221 h 6858000"/>
              <a:gd name="connsiteX12" fmla="*/ 3372960 w 660607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06075" h="6858000">
                <a:moveTo>
                  <a:pt x="3372960" y="0"/>
                </a:moveTo>
                <a:lnTo>
                  <a:pt x="6606075" y="0"/>
                </a:lnTo>
                <a:lnTo>
                  <a:pt x="6606075" y="4235606"/>
                </a:lnTo>
                <a:lnTo>
                  <a:pt x="6572407" y="4226949"/>
                </a:lnTo>
                <a:cubicBezTo>
                  <a:pt x="6482802" y="4208613"/>
                  <a:pt x="6390026" y="4198984"/>
                  <a:pt x="6295001" y="4198984"/>
                </a:cubicBezTo>
                <a:cubicBezTo>
                  <a:pt x="5534800" y="4198984"/>
                  <a:pt x="4918536" y="4815248"/>
                  <a:pt x="4918536" y="5575449"/>
                </a:cubicBezTo>
                <a:cubicBezTo>
                  <a:pt x="4918536" y="6145600"/>
                  <a:pt x="5265184" y="6634786"/>
                  <a:pt x="5759219" y="6843745"/>
                </a:cubicBezTo>
                <a:lnTo>
                  <a:pt x="5798167" y="6858000"/>
                </a:lnTo>
                <a:lnTo>
                  <a:pt x="131098" y="6858000"/>
                </a:lnTo>
                <a:lnTo>
                  <a:pt x="127892" y="6844111"/>
                </a:lnTo>
                <a:cubicBezTo>
                  <a:pt x="44037" y="6434322"/>
                  <a:pt x="0" y="6010028"/>
                  <a:pt x="0" y="5575449"/>
                </a:cubicBezTo>
                <a:cubicBezTo>
                  <a:pt x="0" y="3185264"/>
                  <a:pt x="1332119" y="1106212"/>
                  <a:pt x="3294430" y="40221"/>
                </a:cubicBezTo>
                <a:lnTo>
                  <a:pt x="3372960" y="0"/>
                </a:lnTo>
                <a:close/>
              </a:path>
            </a:pathLst>
          </a:custGeom>
          <a:gradFill>
            <a:gsLst>
              <a:gs pos="0">
                <a:schemeClr val="accent1">
                  <a:alpha val="5000"/>
                </a:schemeClr>
              </a:gs>
              <a:gs pos="100000">
                <a:schemeClr val="accent1">
                  <a:alpha val="5000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标题 10"/>
          <p:cNvSpPr>
            <a:spLocks noGrp="1"/>
          </p:cNvSpPr>
          <p:nvPr>
            <p:ph type="title"/>
            <p:custDataLst>
              <p:tags r:id="rId3"/>
            </p:custDataLst>
          </p:nvPr>
        </p:nvSpPr>
        <p:spPr>
          <a:xfrm>
            <a:off x="695960" y="605790"/>
            <a:ext cx="6713220" cy="906145"/>
          </a:xfrm>
        </p:spPr>
        <p:txBody>
          <a:bodyPr>
            <a:normAutofit/>
          </a:bodyPr>
          <a:lstStyle/>
          <a:p>
            <a:r>
              <a:rPr lang="en-US" altLang="zh-CN" sz="5400" dirty="0"/>
              <a:t>4. </a:t>
            </a:r>
            <a:r>
              <a:rPr lang="en-US" altLang="zh-CN" sz="5400" dirty="0">
                <a:solidFill>
                  <a:srgbClr val="C00000"/>
                </a:solidFill>
                <a:highlight>
                  <a:srgbClr val="C0C0C0"/>
                </a:highlight>
              </a:rPr>
              <a:t>Хоолны соёл</a:t>
            </a:r>
            <a:endParaRPr lang="zh-CN" altLang="en-US" sz="5400" dirty="0">
              <a:solidFill>
                <a:srgbClr val="C00000"/>
              </a:solidFill>
              <a:highlight>
                <a:srgbClr val="C0C0C0"/>
              </a:highlight>
            </a:endParaRPr>
          </a:p>
        </p:txBody>
      </p:sp>
      <p:pic>
        <p:nvPicPr>
          <p:cNvPr id="2" name="图片 1" descr="D:/乌兰巴托中国文化中心工作/2025/冬季旅游推广/1-23.jpg1-23"/>
          <p:cNvPicPr>
            <a:picLocks noChangeAspect="1"/>
          </p:cNvPicPr>
          <p:nvPr>
            <p:custDataLst>
              <p:tags r:id="rId4"/>
            </p:custDataLst>
          </p:nvPr>
        </p:nvPicPr>
        <p:blipFill rotWithShape="1">
          <a:blip r:embed="rId9"/>
          <a:srcRect l="22917" r="22917"/>
          <a:stretch>
            <a:fillRect/>
          </a:stretch>
        </p:blipFill>
        <p:spPr>
          <a:xfrm>
            <a:off x="5585927" y="0"/>
            <a:ext cx="6606075" cy="6858000"/>
          </a:xfrm>
          <a:custGeom>
            <a:avLst/>
            <a:gdLst>
              <a:gd name="connsiteX0" fmla="*/ 4692578 w 6606075"/>
              <a:gd name="connsiteY0" fmla="*/ 0 h 6858000"/>
              <a:gd name="connsiteX1" fmla="*/ 6606075 w 6606075"/>
              <a:gd name="connsiteY1" fmla="*/ 0 h 6858000"/>
              <a:gd name="connsiteX2" fmla="*/ 6606075 w 6606075"/>
              <a:gd name="connsiteY2" fmla="*/ 4238722 h 6858000"/>
              <a:gd name="connsiteX3" fmla="*/ 6486982 w 6606075"/>
              <a:gd name="connsiteY3" fmla="*/ 4220546 h 6858000"/>
              <a:gd name="connsiteX4" fmla="*/ 6295001 w 6606075"/>
              <a:gd name="connsiteY4" fmla="*/ 4210852 h 6858000"/>
              <a:gd name="connsiteX5" fmla="*/ 4417328 w 6606075"/>
              <a:gd name="connsiteY5" fmla="*/ 6088525 h 6858000"/>
              <a:gd name="connsiteX6" fmla="*/ 4564885 w 6606075"/>
              <a:gd name="connsiteY6" fmla="*/ 6819400 h 6858000"/>
              <a:gd name="connsiteX7" fmla="*/ 4583480 w 6606075"/>
              <a:gd name="connsiteY7" fmla="*/ 6858000 h 6858000"/>
              <a:gd name="connsiteX8" fmla="*/ 48492 w 6606075"/>
              <a:gd name="connsiteY8" fmla="*/ 6858000 h 6858000"/>
              <a:gd name="connsiteX9" fmla="*/ 32500 w 6606075"/>
              <a:gd name="connsiteY9" fmla="*/ 6732152 h 6858000"/>
              <a:gd name="connsiteX10" fmla="*/ 0 w 6606075"/>
              <a:gd name="connsiteY10" fmla="*/ 6088525 h 6858000"/>
              <a:gd name="connsiteX11" fmla="*/ 4423060 w 6606075"/>
              <a:gd name="connsiteY11" fmla="*/ 765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6075" h="6858000">
                <a:moveTo>
                  <a:pt x="4692578" y="0"/>
                </a:moveTo>
                <a:lnTo>
                  <a:pt x="6606075" y="0"/>
                </a:lnTo>
                <a:lnTo>
                  <a:pt x="6606075" y="4238722"/>
                </a:lnTo>
                <a:lnTo>
                  <a:pt x="6486982" y="4220546"/>
                </a:lnTo>
                <a:cubicBezTo>
                  <a:pt x="6423860" y="4214136"/>
                  <a:pt x="6359814" y="4210852"/>
                  <a:pt x="6295001" y="4210852"/>
                </a:cubicBezTo>
                <a:cubicBezTo>
                  <a:pt x="5257991" y="4210852"/>
                  <a:pt x="4417328" y="5051515"/>
                  <a:pt x="4417328" y="6088525"/>
                </a:cubicBezTo>
                <a:cubicBezTo>
                  <a:pt x="4417328" y="6347777"/>
                  <a:pt x="4469869" y="6594758"/>
                  <a:pt x="4564885" y="6819400"/>
                </a:cubicBezTo>
                <a:lnTo>
                  <a:pt x="4583480" y="6858000"/>
                </a:lnTo>
                <a:lnTo>
                  <a:pt x="48492" y="6858000"/>
                </a:lnTo>
                <a:lnTo>
                  <a:pt x="32500" y="6732152"/>
                </a:lnTo>
                <a:cubicBezTo>
                  <a:pt x="11009" y="6520533"/>
                  <a:pt x="0" y="6305814"/>
                  <a:pt x="0" y="6088525"/>
                </a:cubicBezTo>
                <a:cubicBezTo>
                  <a:pt x="0" y="3263761"/>
                  <a:pt x="1860563" y="873554"/>
                  <a:pt x="4423060" y="76535"/>
                </a:cubicBezTo>
                <a:close/>
              </a:path>
            </a:pathLst>
          </a:custGeom>
          <a:solidFill>
            <a:schemeClr val="accent1"/>
          </a:solidFill>
          <a:ln w="9525" cap="flat" cmpd="sng" algn="ctr">
            <a:solidFill>
              <a:schemeClr val="dk1">
                <a:lumMod val="40000"/>
                <a:lumOff val="60000"/>
                <a:alpha val="25000"/>
              </a:schemeClr>
            </a:solidFill>
            <a:prstDash val="solid"/>
            <a:round/>
            <a:headEnd type="none" w="med" len="med"/>
            <a:tailEnd type="none" w="med" len="med"/>
          </a:ln>
        </p:spPr>
      </p:pic>
      <p:sp>
        <p:nvSpPr>
          <p:cNvPr id="4" name="矩形 3"/>
          <p:cNvSpPr/>
          <p:nvPr>
            <p:custDataLst>
              <p:tags r:id="rId5"/>
            </p:custDataLst>
          </p:nvPr>
        </p:nvSpPr>
        <p:spPr>
          <a:xfrm>
            <a:off x="648654" y="2750467"/>
            <a:ext cx="4320000" cy="3042723"/>
          </a:xfrm>
          <a:prstGeom prst="rect">
            <a:avLst/>
          </a:prstGeom>
          <a:noFill/>
        </p:spPr>
        <p:txBody>
          <a:bodyPr wrap="square" lIns="0" tIns="0" rIns="0" bIns="0" rtlCol="0" anchor="t">
            <a:normAutofit/>
          </a:bodyPr>
          <a:lstStyle/>
          <a:p>
            <a:pPr rtl="0"/>
            <a:r>
              <a:rPr lang="en-US" altLang="zh-CN" sz="1600" dirty="0">
                <a:effectLst/>
                <a:latin typeface="Times New Roman, serif"/>
              </a:rPr>
              <a:t>Хятад хоол хамгийн баярлаг, олон төрөлтэй байдаг. Бээжингийн шарсан нугас, Сьчуаны халуун тогоо, Юньнаны цагаан будааны гоймон зэрэг нь гаднын жуулчдын хамгийн дуртай хоол юм. </a:t>
            </a:r>
            <a:endParaRPr lang="en-US" altLang="zh-CN" sz="1600" dirty="0">
              <a:effectLst/>
            </a:endParaRPr>
          </a:p>
        </p:txBody>
      </p:sp>
      <p:sp>
        <p:nvSpPr>
          <p:cNvPr id="5" name="矩形 4"/>
          <p:cNvSpPr/>
          <p:nvPr>
            <p:custDataLst>
              <p:tags r:id="rId6"/>
            </p:custDataLst>
          </p:nvPr>
        </p:nvSpPr>
        <p:spPr>
          <a:xfrm>
            <a:off x="679450" y="2165350"/>
            <a:ext cx="4319905" cy="443230"/>
          </a:xfrm>
          <a:prstGeom prst="rect">
            <a:avLst/>
          </a:prstGeom>
          <a:noFill/>
        </p:spPr>
        <p:txBody>
          <a:bodyPr wrap="square" lIns="0" tIns="0" rIns="0" bIns="0" rtlCol="0" anchor="b" anchorCtr="0">
            <a:normAutofit/>
          </a:bodyPr>
          <a:lstStyle/>
          <a:p>
            <a:pPr>
              <a:spcBef>
                <a:spcPct val="0"/>
              </a:spcBef>
              <a:spcAft>
                <a:spcPct val="0"/>
              </a:spcAft>
            </a:pPr>
            <a:r>
              <a:rPr lang="en-US" altLang="zh-CN" sz="2400" b="1" dirty="0">
                <a:solidFill>
                  <a:schemeClr val="accent1"/>
                </a:solidFill>
                <a:latin typeface="+mn-ea"/>
                <a:cs typeface="+mn-ea"/>
              </a:rPr>
              <a:t>Хосгүй хоолны соёл</a:t>
            </a:r>
            <a:endParaRPr lang="zh-CN" altLang="en-US" sz="2400" b="1" dirty="0">
              <a:solidFill>
                <a:schemeClr val="accent1"/>
              </a:solidFill>
              <a:latin typeface="+mn-ea"/>
              <a:cs typeface="+mn-ea"/>
            </a:endParaRPr>
          </a:p>
        </p:txBody>
      </p:sp>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249421"/>
            <a:ext cx="5459924" cy="2167911"/>
          </a:xfrm>
          <a:prstGeom prst="rect">
            <a:avLst/>
          </a:prstGeom>
        </p:spPr>
      </p:pic>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38" name="任意多边形: 形状 37"/>
          <p:cNvSpPr/>
          <p:nvPr>
            <p:custDataLst>
              <p:tags r:id="rId2"/>
            </p:custDataLst>
          </p:nvPr>
        </p:nvSpPr>
        <p:spPr>
          <a:xfrm>
            <a:off x="5597325" y="0"/>
            <a:ext cx="6606075" cy="6858000"/>
          </a:xfrm>
          <a:custGeom>
            <a:avLst/>
            <a:gdLst>
              <a:gd name="connsiteX0" fmla="*/ 3372960 w 6606075"/>
              <a:gd name="connsiteY0" fmla="*/ 0 h 6858000"/>
              <a:gd name="connsiteX1" fmla="*/ 6606075 w 6606075"/>
              <a:gd name="connsiteY1" fmla="*/ 0 h 6858000"/>
              <a:gd name="connsiteX2" fmla="*/ 6606075 w 6606075"/>
              <a:gd name="connsiteY2" fmla="*/ 4235606 h 6858000"/>
              <a:gd name="connsiteX3" fmla="*/ 6572407 w 6606075"/>
              <a:gd name="connsiteY3" fmla="*/ 4226949 h 6858000"/>
              <a:gd name="connsiteX4" fmla="*/ 6295001 w 6606075"/>
              <a:gd name="connsiteY4" fmla="*/ 4198984 h 6858000"/>
              <a:gd name="connsiteX5" fmla="*/ 4918536 w 6606075"/>
              <a:gd name="connsiteY5" fmla="*/ 5575449 h 6858000"/>
              <a:gd name="connsiteX6" fmla="*/ 5759219 w 6606075"/>
              <a:gd name="connsiteY6" fmla="*/ 6843745 h 6858000"/>
              <a:gd name="connsiteX7" fmla="*/ 5798167 w 6606075"/>
              <a:gd name="connsiteY7" fmla="*/ 6858000 h 6858000"/>
              <a:gd name="connsiteX8" fmla="*/ 131098 w 6606075"/>
              <a:gd name="connsiteY8" fmla="*/ 6858000 h 6858000"/>
              <a:gd name="connsiteX9" fmla="*/ 127892 w 6606075"/>
              <a:gd name="connsiteY9" fmla="*/ 6844111 h 6858000"/>
              <a:gd name="connsiteX10" fmla="*/ 0 w 6606075"/>
              <a:gd name="connsiteY10" fmla="*/ 5575449 h 6858000"/>
              <a:gd name="connsiteX11" fmla="*/ 3294430 w 6606075"/>
              <a:gd name="connsiteY11" fmla="*/ 40221 h 6858000"/>
              <a:gd name="connsiteX12" fmla="*/ 3372960 w 6606075"/>
              <a:gd name="connsiteY12"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06075" h="6858000">
                <a:moveTo>
                  <a:pt x="3372960" y="0"/>
                </a:moveTo>
                <a:lnTo>
                  <a:pt x="6606075" y="0"/>
                </a:lnTo>
                <a:lnTo>
                  <a:pt x="6606075" y="4235606"/>
                </a:lnTo>
                <a:lnTo>
                  <a:pt x="6572407" y="4226949"/>
                </a:lnTo>
                <a:cubicBezTo>
                  <a:pt x="6482802" y="4208613"/>
                  <a:pt x="6390026" y="4198984"/>
                  <a:pt x="6295001" y="4198984"/>
                </a:cubicBezTo>
                <a:cubicBezTo>
                  <a:pt x="5534800" y="4198984"/>
                  <a:pt x="4918536" y="4815248"/>
                  <a:pt x="4918536" y="5575449"/>
                </a:cubicBezTo>
                <a:cubicBezTo>
                  <a:pt x="4918536" y="6145600"/>
                  <a:pt x="5265184" y="6634786"/>
                  <a:pt x="5759219" y="6843745"/>
                </a:cubicBezTo>
                <a:lnTo>
                  <a:pt x="5798167" y="6858000"/>
                </a:lnTo>
                <a:lnTo>
                  <a:pt x="131098" y="6858000"/>
                </a:lnTo>
                <a:lnTo>
                  <a:pt x="127892" y="6844111"/>
                </a:lnTo>
                <a:cubicBezTo>
                  <a:pt x="44037" y="6434322"/>
                  <a:pt x="0" y="6010028"/>
                  <a:pt x="0" y="5575449"/>
                </a:cubicBezTo>
                <a:cubicBezTo>
                  <a:pt x="0" y="3185264"/>
                  <a:pt x="1332119" y="1106212"/>
                  <a:pt x="3294430" y="40221"/>
                </a:cubicBezTo>
                <a:lnTo>
                  <a:pt x="3372960" y="0"/>
                </a:lnTo>
                <a:close/>
              </a:path>
            </a:pathLst>
          </a:custGeom>
          <a:gradFill>
            <a:gsLst>
              <a:gs pos="0">
                <a:schemeClr val="accent1">
                  <a:alpha val="5000"/>
                </a:schemeClr>
              </a:gs>
              <a:gs pos="100000">
                <a:schemeClr val="accent1">
                  <a:alpha val="5000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1" name="标题 10"/>
          <p:cNvSpPr>
            <a:spLocks noGrp="1"/>
          </p:cNvSpPr>
          <p:nvPr>
            <p:ph type="title"/>
            <p:custDataLst>
              <p:tags r:id="rId3"/>
            </p:custDataLst>
          </p:nvPr>
        </p:nvSpPr>
        <p:spPr>
          <a:xfrm>
            <a:off x="695960" y="968188"/>
            <a:ext cx="6224793" cy="806824"/>
          </a:xfrm>
        </p:spPr>
        <p:txBody>
          <a:bodyPr>
            <a:normAutofit fontScale="90000"/>
          </a:bodyPr>
          <a:lstStyle/>
          <a:p>
            <a:r>
              <a:rPr lang="en-US" altLang="zh-CN" sz="4000" dirty="0"/>
              <a:t>5.</a:t>
            </a:r>
            <a:r>
              <a:rPr lang="en-US" altLang="zh-CN" sz="1600" dirty="0">
                <a:effectLst/>
                <a:latin typeface="Times New Roman, serif"/>
              </a:rPr>
              <a:t> </a:t>
            </a:r>
            <a:r>
              <a:rPr lang="en-US" altLang="zh-CN" sz="3600" dirty="0">
                <a:solidFill>
                  <a:srgbClr val="00B050"/>
                </a:solidFill>
                <a:effectLst/>
                <a:latin typeface="Times New Roman, serif"/>
              </a:rPr>
              <a:t>Аялал жуулчлалын аюулгүй,                                       тогтвортой, тан тухай орчин</a:t>
            </a:r>
            <a:br>
              <a:rPr lang="en-US" altLang="zh-CN" sz="1600" dirty="0">
                <a:effectLst/>
              </a:rPr>
            </a:br>
            <a:endParaRPr lang="zh-CN" altLang="en-US" sz="4000" dirty="0"/>
          </a:p>
        </p:txBody>
      </p:sp>
      <p:pic>
        <p:nvPicPr>
          <p:cNvPr id="2" name="图片 1" descr="D:/乌兰巴托中国文化中心工作/2025/冬季旅游推广/高铁.jpg高铁"/>
          <p:cNvPicPr>
            <a:picLocks noChangeAspect="1"/>
          </p:cNvPicPr>
          <p:nvPr>
            <p:custDataLst>
              <p:tags r:id="rId4"/>
            </p:custDataLst>
          </p:nvPr>
        </p:nvPicPr>
        <p:blipFill rotWithShape="1">
          <a:blip r:embed="rId10"/>
          <a:srcRect l="18440" r="18440"/>
          <a:stretch>
            <a:fillRect/>
          </a:stretch>
        </p:blipFill>
        <p:spPr>
          <a:xfrm>
            <a:off x="5585927" y="0"/>
            <a:ext cx="6606075" cy="6858000"/>
          </a:xfrm>
          <a:custGeom>
            <a:avLst/>
            <a:gdLst>
              <a:gd name="connsiteX0" fmla="*/ 4692578 w 6606075"/>
              <a:gd name="connsiteY0" fmla="*/ 0 h 6858000"/>
              <a:gd name="connsiteX1" fmla="*/ 6606075 w 6606075"/>
              <a:gd name="connsiteY1" fmla="*/ 0 h 6858000"/>
              <a:gd name="connsiteX2" fmla="*/ 6606075 w 6606075"/>
              <a:gd name="connsiteY2" fmla="*/ 4238722 h 6858000"/>
              <a:gd name="connsiteX3" fmla="*/ 6486982 w 6606075"/>
              <a:gd name="connsiteY3" fmla="*/ 4220546 h 6858000"/>
              <a:gd name="connsiteX4" fmla="*/ 6295001 w 6606075"/>
              <a:gd name="connsiteY4" fmla="*/ 4210852 h 6858000"/>
              <a:gd name="connsiteX5" fmla="*/ 4417328 w 6606075"/>
              <a:gd name="connsiteY5" fmla="*/ 6088525 h 6858000"/>
              <a:gd name="connsiteX6" fmla="*/ 4564885 w 6606075"/>
              <a:gd name="connsiteY6" fmla="*/ 6819400 h 6858000"/>
              <a:gd name="connsiteX7" fmla="*/ 4583480 w 6606075"/>
              <a:gd name="connsiteY7" fmla="*/ 6858000 h 6858000"/>
              <a:gd name="connsiteX8" fmla="*/ 48492 w 6606075"/>
              <a:gd name="connsiteY8" fmla="*/ 6858000 h 6858000"/>
              <a:gd name="connsiteX9" fmla="*/ 32500 w 6606075"/>
              <a:gd name="connsiteY9" fmla="*/ 6732152 h 6858000"/>
              <a:gd name="connsiteX10" fmla="*/ 0 w 6606075"/>
              <a:gd name="connsiteY10" fmla="*/ 6088525 h 6858000"/>
              <a:gd name="connsiteX11" fmla="*/ 4423060 w 6606075"/>
              <a:gd name="connsiteY11" fmla="*/ 765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06075" h="6858000">
                <a:moveTo>
                  <a:pt x="4692578" y="0"/>
                </a:moveTo>
                <a:lnTo>
                  <a:pt x="6606075" y="0"/>
                </a:lnTo>
                <a:lnTo>
                  <a:pt x="6606075" y="4238722"/>
                </a:lnTo>
                <a:lnTo>
                  <a:pt x="6486982" y="4220546"/>
                </a:lnTo>
                <a:cubicBezTo>
                  <a:pt x="6423860" y="4214136"/>
                  <a:pt x="6359814" y="4210852"/>
                  <a:pt x="6295001" y="4210852"/>
                </a:cubicBezTo>
                <a:cubicBezTo>
                  <a:pt x="5257991" y="4210852"/>
                  <a:pt x="4417328" y="5051515"/>
                  <a:pt x="4417328" y="6088525"/>
                </a:cubicBezTo>
                <a:cubicBezTo>
                  <a:pt x="4417328" y="6347777"/>
                  <a:pt x="4469869" y="6594758"/>
                  <a:pt x="4564885" y="6819400"/>
                </a:cubicBezTo>
                <a:lnTo>
                  <a:pt x="4583480" y="6858000"/>
                </a:lnTo>
                <a:lnTo>
                  <a:pt x="48492" y="6858000"/>
                </a:lnTo>
                <a:lnTo>
                  <a:pt x="32500" y="6732152"/>
                </a:lnTo>
                <a:cubicBezTo>
                  <a:pt x="11009" y="6520533"/>
                  <a:pt x="0" y="6305814"/>
                  <a:pt x="0" y="6088525"/>
                </a:cubicBezTo>
                <a:cubicBezTo>
                  <a:pt x="0" y="3263761"/>
                  <a:pt x="1860563" y="873554"/>
                  <a:pt x="4423060" y="76535"/>
                </a:cubicBezTo>
                <a:close/>
              </a:path>
            </a:pathLst>
          </a:custGeom>
          <a:solidFill>
            <a:schemeClr val="accent1"/>
          </a:solidFill>
          <a:ln w="9525" cap="flat" cmpd="sng" algn="ctr">
            <a:solidFill>
              <a:schemeClr val="dk1">
                <a:lumMod val="40000"/>
                <a:lumOff val="60000"/>
                <a:alpha val="25000"/>
              </a:schemeClr>
            </a:solidFill>
            <a:prstDash val="solid"/>
            <a:round/>
            <a:headEnd type="none" w="med" len="med"/>
            <a:tailEnd type="none" w="med" len="med"/>
          </a:ln>
        </p:spPr>
      </p:pic>
      <p:sp>
        <p:nvSpPr>
          <p:cNvPr id="4" name="矩形 3"/>
          <p:cNvSpPr/>
          <p:nvPr>
            <p:custDataLst>
              <p:tags r:id="rId5"/>
            </p:custDataLst>
          </p:nvPr>
        </p:nvSpPr>
        <p:spPr>
          <a:xfrm>
            <a:off x="679134" y="2750467"/>
            <a:ext cx="4320000" cy="3042723"/>
          </a:xfrm>
          <a:prstGeom prst="rect">
            <a:avLst/>
          </a:prstGeom>
          <a:noFill/>
        </p:spPr>
        <p:txBody>
          <a:bodyPr wrap="square" lIns="0" tIns="0" rIns="0" bIns="0" rtlCol="0" anchor="t">
            <a:normAutofit/>
          </a:bodyPr>
          <a:lstStyle/>
          <a:p>
            <a:pPr rtl="0"/>
            <a:r>
              <a:rPr lang="en-US" altLang="zh-CN" sz="1600" dirty="0">
                <a:effectLst/>
                <a:latin typeface="Times New Roman, serif"/>
              </a:rPr>
              <a:t>Хятад улс нь тээврийн тав тухтай орчин, дэлхийн хамгийн аюулгүй нийгмийн орчинтой, тохилог зочид буудал, амралтын газартай тул гадаадын жуулчдад хэдийд ч аятайхан аялах боломжийг олгож байна.</a:t>
            </a:r>
            <a:endParaRPr lang="en-US" altLang="zh-CN" sz="1600" dirty="0">
              <a:effectLst/>
            </a:endParaRPr>
          </a:p>
        </p:txBody>
      </p:sp>
      <p:sp>
        <p:nvSpPr>
          <p:cNvPr id="5" name="矩形 4"/>
          <p:cNvSpPr/>
          <p:nvPr>
            <p:custDataLst>
              <p:tags r:id="rId6"/>
            </p:custDataLst>
          </p:nvPr>
        </p:nvSpPr>
        <p:spPr>
          <a:xfrm>
            <a:off x="679450" y="2165350"/>
            <a:ext cx="4319905" cy="443230"/>
          </a:xfrm>
          <a:prstGeom prst="rect">
            <a:avLst/>
          </a:prstGeom>
          <a:noFill/>
        </p:spPr>
        <p:txBody>
          <a:bodyPr wrap="square" lIns="0" tIns="0" rIns="0" bIns="0" rtlCol="0" anchor="b" anchorCtr="0">
            <a:normAutofit fontScale="62500" lnSpcReduction="20000"/>
          </a:bodyPr>
          <a:lstStyle/>
          <a:p>
            <a:pPr>
              <a:spcBef>
                <a:spcPct val="0"/>
              </a:spcBef>
              <a:spcAft>
                <a:spcPct val="0"/>
              </a:spcAft>
            </a:pPr>
            <a:endParaRPr lang="en-US" altLang="zh-CN" sz="2400" dirty="0">
              <a:effectLst/>
              <a:latin typeface="Times New Roman, serif"/>
            </a:endParaRPr>
          </a:p>
          <a:p>
            <a:pPr>
              <a:spcBef>
                <a:spcPct val="0"/>
              </a:spcBef>
              <a:spcAft>
                <a:spcPct val="0"/>
              </a:spcAft>
            </a:pPr>
            <a:r>
              <a:rPr lang="en-US" altLang="zh-CN" sz="3400" dirty="0">
                <a:solidFill>
                  <a:schemeClr val="accent1">
                    <a:lumMod val="75000"/>
                  </a:schemeClr>
                </a:solidFill>
                <a:effectLst/>
                <a:latin typeface="Times New Roman, serif"/>
              </a:rPr>
              <a:t>Зам харилцаа, Буудал суудал </a:t>
            </a:r>
            <a:endParaRPr lang="en-US" altLang="zh-CN" sz="3400" dirty="0">
              <a:solidFill>
                <a:schemeClr val="accent1">
                  <a:lumMod val="75000"/>
                </a:schemeClr>
              </a:solidFill>
              <a:effectLst/>
            </a:endParaRPr>
          </a:p>
          <a:p>
            <a:pPr>
              <a:spcBef>
                <a:spcPct val="0"/>
              </a:spcBef>
              <a:spcAft>
                <a:spcPct val="0"/>
              </a:spcAft>
            </a:pPr>
            <a:endParaRPr lang="zh-CN" altLang="en-US" sz="2400" b="1" dirty="0">
              <a:solidFill>
                <a:schemeClr val="accent1"/>
              </a:solidFill>
              <a:latin typeface="+mn-ea"/>
              <a:cs typeface="+mn-ea"/>
            </a:endParaRPr>
          </a:p>
        </p:txBody>
      </p:sp>
      <p:pic>
        <p:nvPicPr>
          <p:cNvPr id="8" name="图片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4371" y="4634753"/>
            <a:ext cx="1448160" cy="1886697"/>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p:cNvSpPr/>
          <p:nvPr>
            <p:custDataLst>
              <p:tags r:id="rId2"/>
            </p:custDataLst>
          </p:nvPr>
        </p:nvSpPr>
        <p:spPr>
          <a:xfrm>
            <a:off x="695960" y="1416072"/>
            <a:ext cx="3358599" cy="4643712"/>
          </a:xfrm>
          <a:prstGeom prst="rect">
            <a:avLst/>
          </a:prstGeom>
          <a:solidFill>
            <a:schemeClr val="tx1">
              <a:lumMod val="40000"/>
              <a:lumOff val="60000"/>
              <a:alpha val="15000"/>
            </a:schemeClr>
          </a:solidFill>
          <a:ln w="9525">
            <a:solidFill>
              <a:schemeClr val="tx1">
                <a:lumMod val="40000"/>
                <a:lumOff val="60000"/>
                <a:alpha val="2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bg1"/>
              </a:solidFill>
              <a:latin typeface="+mn-ea"/>
              <a:sym typeface="MiSans Normal" panose="00000500000000000000" charset="-122"/>
            </a:endParaRPr>
          </a:p>
        </p:txBody>
      </p:sp>
      <p:sp>
        <p:nvSpPr>
          <p:cNvPr id="4" name="矩形 3"/>
          <p:cNvSpPr/>
          <p:nvPr>
            <p:custDataLst>
              <p:tags r:id="rId3"/>
            </p:custDataLst>
          </p:nvPr>
        </p:nvSpPr>
        <p:spPr>
          <a:xfrm>
            <a:off x="4417279" y="1416072"/>
            <a:ext cx="3358599" cy="4643712"/>
          </a:xfrm>
          <a:prstGeom prst="rect">
            <a:avLst/>
          </a:prstGeom>
          <a:solidFill>
            <a:schemeClr val="accent1"/>
          </a:solidFill>
          <a:ln w="9525">
            <a:solidFill>
              <a:schemeClr val="accent1">
                <a:alpha val="5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bg1"/>
              </a:solidFill>
              <a:latin typeface="+mn-ea"/>
              <a:sym typeface="MiSans Normal" panose="00000500000000000000" charset="-122"/>
            </a:endParaRPr>
          </a:p>
        </p:txBody>
      </p:sp>
      <p:sp>
        <p:nvSpPr>
          <p:cNvPr id="5" name="矩形 4"/>
          <p:cNvSpPr/>
          <p:nvPr>
            <p:custDataLst>
              <p:tags r:id="rId4"/>
            </p:custDataLst>
          </p:nvPr>
        </p:nvSpPr>
        <p:spPr>
          <a:xfrm>
            <a:off x="8137963" y="1416072"/>
            <a:ext cx="3358599" cy="4643712"/>
          </a:xfrm>
          <a:prstGeom prst="rect">
            <a:avLst/>
          </a:prstGeom>
          <a:solidFill>
            <a:schemeClr val="tx1">
              <a:lumMod val="40000"/>
              <a:lumOff val="60000"/>
              <a:alpha val="15000"/>
            </a:schemeClr>
          </a:solidFill>
          <a:ln w="9525">
            <a:solidFill>
              <a:schemeClr val="tx1">
                <a:lumMod val="40000"/>
                <a:lumOff val="60000"/>
                <a:alpha val="20000"/>
              </a:schemeClr>
            </a:solidFill>
          </a:ln>
          <a:effectLst/>
        </p:spPr>
        <p:style>
          <a:lnRef idx="2">
            <a:schemeClr val="accent1">
              <a:lumMod val="75000"/>
            </a:schemeClr>
          </a:lnRef>
          <a:fillRef idx="1">
            <a:schemeClr val="accent1"/>
          </a:fillRef>
          <a:effectRef idx="0">
            <a:srgbClr val="FFFFFF"/>
          </a:effectRef>
          <a:fontRef idx="minor">
            <a:schemeClr val="lt1"/>
          </a:fontRef>
        </p:style>
        <p:txBody>
          <a:bodyPr rtlCol="0" anchor="ctr">
            <a:normAutofit/>
          </a:bodyPr>
          <a:lstStyle/>
          <a:p>
            <a:pPr algn="ctr"/>
            <a:endParaRPr lang="zh-CN" altLang="en-US">
              <a:solidFill>
                <a:schemeClr val="bg1"/>
              </a:solidFill>
              <a:latin typeface="+mn-ea"/>
              <a:sym typeface="MiSans Normal" panose="00000500000000000000" charset="-122"/>
            </a:endParaRPr>
          </a:p>
        </p:txBody>
      </p:sp>
      <p:pic>
        <p:nvPicPr>
          <p:cNvPr id="9" name="图片 8" descr="C:/Users/86132/AppData/Roaming/Kingsoft/office6/wppai/generateppt/61323BEBFB354DD7833FCB6992C94EFA.jpg61323BEBFB354DD7833FCB6992C94EFA"/>
          <p:cNvPicPr>
            <a:picLocks noChangeAspect="1"/>
          </p:cNvPicPr>
          <p:nvPr>
            <p:custDataLst>
              <p:tags r:id="rId5"/>
            </p:custDataLst>
          </p:nvPr>
        </p:nvPicPr>
        <p:blipFill rotWithShape="1">
          <a:blip r:embed="rId16"/>
          <a:srcRect t="31085" b="31085"/>
          <a:stretch>
            <a:fillRect/>
          </a:stretch>
        </p:blipFill>
        <p:spPr>
          <a:xfrm>
            <a:off x="8137963" y="1416072"/>
            <a:ext cx="3358599" cy="1906367"/>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solidFill>
            <a:schemeClr val="accent1">
              <a:alpha val="15000"/>
            </a:schemeClr>
          </a:solidFill>
          <a:ln w="3175" cap="flat" cmpd="sng" algn="ctr">
            <a:solidFill>
              <a:schemeClr val="tx1">
                <a:lumMod val="40000"/>
                <a:lumOff val="60000"/>
                <a:alpha val="20000"/>
              </a:schemeClr>
            </a:solidFill>
            <a:prstDash val="solid"/>
            <a:round/>
            <a:headEnd type="none" w="med" len="med"/>
            <a:tailEnd type="none" w="med" len="med"/>
          </a:ln>
        </p:spPr>
      </p:pic>
      <p:pic>
        <p:nvPicPr>
          <p:cNvPr id="19" name="图片 18" descr="C:/Users/86132/AppData/Roaming/Kingsoft/office6/wppai/generateppt/C6B479A13B07474A840211107A6B4DB1.jpgC6B479A13B07474A840211107A6B4DB1"/>
          <p:cNvPicPr>
            <a:picLocks noChangeAspect="1"/>
          </p:cNvPicPr>
          <p:nvPr>
            <p:custDataLst>
              <p:tags r:id="rId6"/>
            </p:custDataLst>
          </p:nvPr>
        </p:nvPicPr>
        <p:blipFill rotWithShape="1">
          <a:blip r:embed="rId17"/>
          <a:srcRect t="22605" b="22605"/>
          <a:stretch>
            <a:fillRect/>
          </a:stretch>
        </p:blipFill>
        <p:spPr>
          <a:xfrm>
            <a:off x="4417279" y="1416072"/>
            <a:ext cx="3358599" cy="1906366"/>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solidFill>
            <a:schemeClr val="accent1">
              <a:alpha val="15000"/>
            </a:schemeClr>
          </a:solidFill>
          <a:ln w="3175" cmpd="sng">
            <a:solidFill>
              <a:schemeClr val="tx1">
                <a:lumMod val="40000"/>
                <a:lumOff val="60000"/>
                <a:alpha val="20000"/>
              </a:schemeClr>
            </a:solidFill>
          </a:ln>
        </p:spPr>
      </p:pic>
      <p:pic>
        <p:nvPicPr>
          <p:cNvPr id="20" name="图片 19" descr="C:/Users/86132/AppData/Roaming/Kingsoft/office6/wppai/generateppt/6C44847D185A4E4CBD665624C29C7B87.jpg6C44847D185A4E4CBD665624C29C7B87"/>
          <p:cNvPicPr>
            <a:picLocks noChangeAspect="1"/>
          </p:cNvPicPr>
          <p:nvPr>
            <p:custDataLst>
              <p:tags r:id="rId7"/>
            </p:custDataLst>
          </p:nvPr>
        </p:nvPicPr>
        <p:blipFill rotWithShape="1">
          <a:blip r:embed="rId18"/>
          <a:srcRect t="31119" b="31119"/>
          <a:stretch>
            <a:fillRect/>
          </a:stretch>
        </p:blipFill>
        <p:spPr>
          <a:xfrm>
            <a:off x="695960" y="1416072"/>
            <a:ext cx="3358599" cy="1906366"/>
          </a:xfrm>
          <a:custGeom>
            <a:avLst/>
            <a:gdLst/>
            <a:ahLst/>
            <a:cxnLst>
              <a:cxn ang="3">
                <a:pos x="hc" y="t"/>
              </a:cxn>
              <a:cxn ang="cd2">
                <a:pos x="l" y="vc"/>
              </a:cxn>
              <a:cxn ang="cd4">
                <a:pos x="hc" y="b"/>
              </a:cxn>
              <a:cxn ang="0">
                <a:pos x="r" y="vc"/>
              </a:cxn>
            </a:cxnLst>
            <a:rect l="l" t="t" r="r" b="b"/>
            <a:pathLst>
              <a:path w="3402" h="2926">
                <a:moveTo>
                  <a:pt x="0" y="0"/>
                </a:moveTo>
                <a:lnTo>
                  <a:pt x="3402" y="0"/>
                </a:lnTo>
                <a:lnTo>
                  <a:pt x="3402" y="2926"/>
                </a:lnTo>
                <a:lnTo>
                  <a:pt x="0" y="2926"/>
                </a:lnTo>
                <a:lnTo>
                  <a:pt x="0" y="0"/>
                </a:lnTo>
                <a:close/>
              </a:path>
            </a:pathLst>
          </a:custGeom>
          <a:solidFill>
            <a:schemeClr val="accent1">
              <a:alpha val="15000"/>
            </a:schemeClr>
          </a:solidFill>
          <a:ln w="3175" cap="flat" cmpd="sng" algn="ctr">
            <a:solidFill>
              <a:schemeClr val="tx1">
                <a:lumMod val="40000"/>
                <a:lumOff val="60000"/>
                <a:alpha val="20000"/>
              </a:schemeClr>
            </a:solidFill>
            <a:prstDash val="solid"/>
            <a:round/>
            <a:headEnd type="none" w="med" len="med"/>
            <a:tailEnd type="none" w="med" len="med"/>
          </a:ln>
        </p:spPr>
      </p:pic>
      <p:sp>
        <p:nvSpPr>
          <p:cNvPr id="21" name="矩形 20"/>
          <p:cNvSpPr/>
          <p:nvPr>
            <p:custDataLst>
              <p:tags r:id="rId8"/>
            </p:custDataLst>
          </p:nvPr>
        </p:nvSpPr>
        <p:spPr>
          <a:xfrm>
            <a:off x="1052851" y="3505980"/>
            <a:ext cx="2661228" cy="532781"/>
          </a:xfrm>
          <a:prstGeom prst="rect">
            <a:avLst/>
          </a:prstGeom>
          <a:noFill/>
        </p:spPr>
        <p:txBody>
          <a:bodyPr wrap="square" lIns="0" tIns="0" rIns="0" bIns="0" rtlCol="0" anchor="ctr" anchorCtr="0">
            <a:noAutofit/>
          </a:bodyPr>
          <a:lstStyle/>
          <a:p>
            <a:pPr>
              <a:spcBef>
                <a:spcPct val="0"/>
              </a:spcBef>
              <a:spcAft>
                <a:spcPct val="0"/>
              </a:spcAft>
            </a:pPr>
            <a:r>
              <a:rPr lang="ru-RU" altLang="zh-CN" sz="1600" b="1" dirty="0">
                <a:solidFill>
                  <a:schemeClr val="tx1">
                    <a:lumMod val="85000"/>
                    <a:lumOff val="15000"/>
                  </a:schemeClr>
                </a:solidFill>
                <a:latin typeface="+mn-ea"/>
                <a:cs typeface="+mn-ea"/>
              </a:rPr>
              <a:t>Аялал жуулчлалын орчны давуу тал</a:t>
            </a:r>
            <a:endParaRPr lang="zh-CN" altLang="en-US" sz="1600" b="1" dirty="0">
              <a:solidFill>
                <a:schemeClr val="tx1">
                  <a:lumMod val="85000"/>
                  <a:lumOff val="15000"/>
                </a:schemeClr>
              </a:solidFill>
              <a:latin typeface="+mn-ea"/>
              <a:cs typeface="+mn-ea"/>
            </a:endParaRPr>
          </a:p>
        </p:txBody>
      </p:sp>
      <p:sp>
        <p:nvSpPr>
          <p:cNvPr id="22" name="矩形 21"/>
          <p:cNvSpPr/>
          <p:nvPr>
            <p:custDataLst>
              <p:tags r:id="rId9"/>
            </p:custDataLst>
          </p:nvPr>
        </p:nvSpPr>
        <p:spPr>
          <a:xfrm>
            <a:off x="1052216" y="4139112"/>
            <a:ext cx="2661864" cy="1835087"/>
          </a:xfrm>
          <a:prstGeom prst="rect">
            <a:avLst/>
          </a:prstGeom>
          <a:noFill/>
        </p:spPr>
        <p:txBody>
          <a:bodyPr wrap="square" lIns="0" tIns="0" rIns="0" bIns="0" rtlCol="0" anchor="t" anchorCtr="0">
            <a:noAutofit/>
          </a:bodyPr>
          <a:lstStyle/>
          <a:p>
            <a:pPr rtl="0"/>
            <a:r>
              <a:rPr lang="en-US" altLang="zh-CN" sz="1600" dirty="0">
                <a:effectLst/>
                <a:latin typeface="Times New Roman, serif"/>
              </a:rPr>
              <a:t>Тээвэр хөгжсөн, аюулгүй нийгэмтэй, тав тухтай буудалтай учраас гадаадын жуулчдад ая тухтай аялах боломжийг олгодог.</a:t>
            </a:r>
            <a:endParaRPr lang="en-US" altLang="zh-CN" sz="1600" dirty="0">
              <a:effectLst/>
            </a:endParaRPr>
          </a:p>
        </p:txBody>
      </p:sp>
      <p:sp>
        <p:nvSpPr>
          <p:cNvPr id="23" name="矩形 22"/>
          <p:cNvSpPr/>
          <p:nvPr>
            <p:custDataLst>
              <p:tags r:id="rId10"/>
            </p:custDataLst>
          </p:nvPr>
        </p:nvSpPr>
        <p:spPr>
          <a:xfrm>
            <a:off x="4774170" y="3505980"/>
            <a:ext cx="2801006" cy="532782"/>
          </a:xfrm>
          <a:prstGeom prst="rect">
            <a:avLst/>
          </a:prstGeom>
          <a:noFill/>
        </p:spPr>
        <p:txBody>
          <a:bodyPr wrap="square" lIns="0" tIns="0" rIns="0" bIns="0" rtlCol="0" anchor="ctr" anchorCtr="0">
            <a:noAutofit/>
          </a:bodyPr>
          <a:lstStyle/>
          <a:p>
            <a:pPr rtl="0"/>
            <a:r>
              <a:rPr lang="en-US" altLang="zh-CN" sz="1400" b="1" dirty="0">
                <a:solidFill>
                  <a:schemeClr val="bg1">
                    <a:lumMod val="95000"/>
                  </a:schemeClr>
                </a:solidFill>
                <a:effectLst/>
                <a:latin typeface="Times New Roman, serif"/>
              </a:rPr>
              <a:t>Олон төрлийн бараа бүтээгдэхүүн </a:t>
            </a:r>
            <a:endParaRPr lang="en-US" altLang="zh-CN" sz="1400" b="1" dirty="0">
              <a:solidFill>
                <a:schemeClr val="bg1">
                  <a:lumMod val="95000"/>
                </a:schemeClr>
              </a:solidFill>
              <a:effectLst/>
            </a:endParaRPr>
          </a:p>
        </p:txBody>
      </p:sp>
      <p:sp>
        <p:nvSpPr>
          <p:cNvPr id="24" name="矩形 23"/>
          <p:cNvSpPr/>
          <p:nvPr>
            <p:custDataLst>
              <p:tags r:id="rId11"/>
            </p:custDataLst>
          </p:nvPr>
        </p:nvSpPr>
        <p:spPr>
          <a:xfrm>
            <a:off x="4773535" y="4139112"/>
            <a:ext cx="2661864" cy="1835087"/>
          </a:xfrm>
          <a:prstGeom prst="rect">
            <a:avLst/>
          </a:prstGeom>
          <a:noFill/>
        </p:spPr>
        <p:txBody>
          <a:bodyPr wrap="square" lIns="0" tIns="0" rIns="0" bIns="0" rtlCol="0" anchor="t" anchorCtr="0">
            <a:noAutofit/>
          </a:bodyPr>
          <a:lstStyle/>
          <a:p>
            <a:pPr rtl="0"/>
            <a:r>
              <a:rPr lang="en-US" altLang="zh-CN" sz="1600" dirty="0">
                <a:solidFill>
                  <a:schemeClr val="bg1"/>
                </a:solidFill>
                <a:effectLst/>
                <a:latin typeface="Times New Roman, serif"/>
              </a:rPr>
              <a:t>Сонголт өргөн, үнэ хямд, ялангуяа Huawei, Xiaomi гэх мэт электрон бүтээгдэхүүнүүд хүмүүсийн анхаарлыг татдаг. </a:t>
            </a:r>
            <a:endParaRPr lang="en-US" altLang="zh-CN" sz="1600" dirty="0">
              <a:solidFill>
                <a:schemeClr val="bg1"/>
              </a:solidFill>
              <a:effectLst/>
            </a:endParaRPr>
          </a:p>
        </p:txBody>
      </p:sp>
      <p:sp>
        <p:nvSpPr>
          <p:cNvPr id="25" name="矩形 24"/>
          <p:cNvSpPr/>
          <p:nvPr>
            <p:custDataLst>
              <p:tags r:id="rId12"/>
            </p:custDataLst>
          </p:nvPr>
        </p:nvSpPr>
        <p:spPr>
          <a:xfrm>
            <a:off x="8496124" y="3535562"/>
            <a:ext cx="2906982" cy="503199"/>
          </a:xfrm>
          <a:prstGeom prst="rect">
            <a:avLst/>
          </a:prstGeom>
          <a:noFill/>
        </p:spPr>
        <p:txBody>
          <a:bodyPr wrap="square" lIns="0" tIns="0" rIns="0" bIns="0" rtlCol="0" anchor="ctr" anchorCtr="0">
            <a:noAutofit/>
          </a:bodyPr>
          <a:lstStyle/>
          <a:p>
            <a:pPr>
              <a:spcBef>
                <a:spcPct val="0"/>
              </a:spcBef>
              <a:spcAft>
                <a:spcPct val="0"/>
              </a:spcAft>
            </a:pPr>
            <a:r>
              <a:rPr lang="en-US" altLang="zh-CN" sz="2000" b="1" dirty="0">
                <a:solidFill>
                  <a:schemeClr val="tx1">
                    <a:lumMod val="85000"/>
                    <a:lumOff val="15000"/>
                  </a:schemeClr>
                </a:solidFill>
                <a:latin typeface="+mn-ea"/>
                <a:cs typeface="+mn-ea"/>
              </a:rPr>
              <a:t>Худалдааны баярууд</a:t>
            </a:r>
            <a:endParaRPr lang="zh-CN" altLang="en-US" sz="2000" b="1" dirty="0">
              <a:solidFill>
                <a:schemeClr val="tx1">
                  <a:lumMod val="85000"/>
                  <a:lumOff val="15000"/>
                </a:schemeClr>
              </a:solidFill>
              <a:latin typeface="+mn-ea"/>
              <a:cs typeface="+mn-ea"/>
            </a:endParaRPr>
          </a:p>
        </p:txBody>
      </p:sp>
      <p:sp>
        <p:nvSpPr>
          <p:cNvPr id="26" name="矩形 25"/>
          <p:cNvSpPr/>
          <p:nvPr>
            <p:custDataLst>
              <p:tags r:id="rId13"/>
            </p:custDataLst>
          </p:nvPr>
        </p:nvSpPr>
        <p:spPr>
          <a:xfrm>
            <a:off x="8494219" y="4139112"/>
            <a:ext cx="2661864" cy="1835087"/>
          </a:xfrm>
          <a:prstGeom prst="rect">
            <a:avLst/>
          </a:prstGeom>
          <a:noFill/>
        </p:spPr>
        <p:txBody>
          <a:bodyPr wrap="square" lIns="0" tIns="0" rIns="0" bIns="0" rtlCol="0" anchor="t" anchorCtr="0">
            <a:noAutofit/>
          </a:bodyPr>
          <a:lstStyle/>
          <a:p>
            <a:pPr rtl="0"/>
            <a:r>
              <a:rPr lang="en-US" altLang="zh-CN" sz="1600" dirty="0">
                <a:effectLst/>
                <a:latin typeface="Times New Roman, serif"/>
              </a:rPr>
              <a:t>Хятад улс худалдааны баяр, хямдралтай бэлэгтэй худалдаа байнга болдог. цахим худалдааны платформ болон биет дэлгүүрүүдэд тав тухтай, тааламжтай үйлчилгээ үзүүлдэг. </a:t>
            </a:r>
            <a:endParaRPr lang="en-US" altLang="zh-CN" sz="1600" dirty="0">
              <a:effectLst/>
            </a:endParaRPr>
          </a:p>
        </p:txBody>
      </p:sp>
      <p:sp>
        <p:nvSpPr>
          <p:cNvPr id="7" name="标题 6"/>
          <p:cNvSpPr>
            <a:spLocks noGrp="1"/>
          </p:cNvSpPr>
          <p:nvPr>
            <p:ph type="title"/>
            <p:custDataLst>
              <p:tags r:id="rId14"/>
            </p:custDataLst>
          </p:nvPr>
        </p:nvSpPr>
        <p:spPr>
          <a:xfrm>
            <a:off x="694690" y="676910"/>
            <a:ext cx="10800080" cy="535940"/>
          </a:xfrm>
        </p:spPr>
        <p:txBody>
          <a:bodyPr>
            <a:normAutofit fontScale="90000"/>
          </a:bodyPr>
          <a:lstStyle/>
          <a:p>
            <a:r>
              <a:rPr lang="en-US" altLang="zh-CN" dirty="0"/>
              <a:t>6.</a:t>
            </a:r>
            <a:r>
              <a:rPr lang="en-US" altLang="zh-CN" sz="4400" dirty="0">
                <a:solidFill>
                  <a:srgbClr val="00B050"/>
                </a:solidFill>
              </a:rPr>
              <a:t>Худалдааны орчин Shopping аялал</a:t>
            </a:r>
            <a:endParaRPr lang="zh-CN" altLang="en-US" sz="4400" dirty="0">
              <a:solidFill>
                <a:srgbClr val="00B050"/>
              </a:solidFill>
            </a:endParaRPr>
          </a:p>
        </p:txBody>
      </p:sp>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PRESENTATION_SOURCE" val="WPPAIGeneratePPT"/>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LAYERLEVEL" val="1"/>
  <p:tag name="KSO_WM_TEMPLATE_INDEX" val="8"/>
  <p:tag name="KSO_WM_TEMPLATE_CATEGORY" val="custom"/>
</p:tagLst>
</file>

<file path=ppt/tags/tag101.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LAYERLEVEL" val="1"/>
  <p:tag name="KSO_WM_TEMPLATE_INDEX" val="8"/>
  <p:tag name="KSO_WM_TEMPLATE_CATEGORY" val="custom"/>
</p:tagLst>
</file>

<file path=ppt/tags/tag102.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LAYERLEVEL" val="1"/>
  <p:tag name="KSO_WM_TEMPLATE_INDEX" val="8"/>
  <p:tag name="KSO_WM_TEMPLATE_CATEGORY" val="custom"/>
</p:tagLst>
</file>

<file path=ppt/tags/tag103.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LAYERLEVEL" val="1"/>
  <p:tag name="KSO_WM_TEMPLATE_INDEX" val="8"/>
  <p:tag name="KSO_WM_TEMPLATE_CATEGORY" val="custom"/>
</p:tagLst>
</file>

<file path=ppt/tags/tag104.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LAYERLEVEL" val="1"/>
  <p:tag name="KSO_WM_TEMPLATE_INDEX" val="8"/>
  <p:tag name="KSO_WM_TEMPLATE_CATEGORY" val="custom"/>
</p:tagLst>
</file>

<file path=ppt/tags/tag105.xml><?xml version="1.0" encoding="utf-8"?>
<p:tagLst xmlns:a="http://schemas.openxmlformats.org/drawingml/2006/main" xmlns:r="http://schemas.openxmlformats.org/officeDocument/2006/relationships" xmlns:p="http://schemas.openxmlformats.org/presentationml/2006/main">
  <p:tag name="KSO_WM_UNIT_ID" val="_4**"/>
  <p:tag name="KSO_WM_BEAUTIFY_FLAG" val="#wm#"/>
  <p:tag name="KSO_WM_TAG_VERSION" val="3.0"/>
  <p:tag name="KSO_WM_UNIT_LAYERLEVEL" val="1"/>
  <p:tag name="KSO_WM_TEMPLATE_INDEX" val="8"/>
  <p:tag name="KSO_WM_TEMPLATE_CATEGORY" val="custom"/>
</p:tagLst>
</file>

<file path=ppt/tags/tag106.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LAYERLEVEL" val="1"/>
  <p:tag name="KSO_WM_TEMPLATE_INDEX" val="8"/>
  <p:tag name="KSO_WM_TEMPLATE_CATEGORY" val="custom"/>
</p:tagLst>
</file>

<file path=ppt/tags/tag107.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LAYERLEVEL" val="1"/>
  <p:tag name="KSO_WM_TEMPLATE_INDEX" val="8"/>
  <p:tag name="KSO_WM_TEMPLATE_CATEGORY" val="custom"/>
</p:tagLst>
</file>

<file path=ppt/tags/tag108.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LAYERLEVEL" val="1"/>
  <p:tag name="KSO_WM_TEMPLATE_INDEX" val="8"/>
  <p:tag name="KSO_WM_TEMPLATE_CATEGORY" val="custom"/>
</p:tagLst>
</file>

<file path=ppt/tags/tag109.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LAYERLEVEL" val="1"/>
  <p:tag name="KSO_WM_TEMPLATE_INDEX" val="8"/>
  <p:tag name="KSO_WM_TEMPLATE_CATEGORY" val="custo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LAYERLEVEL" val="1"/>
  <p:tag name="KSO_WM_TEMPLATE_INDEX" val="8"/>
  <p:tag name="KSO_WM_TEMPLATE_CATEGORY" val="custom"/>
</p:tagLst>
</file>

<file path=ppt/tags/tag111.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LAYERLEVEL" val="1"/>
  <p:tag name="KSO_WM_TEMPLATE_INDEX" val="8"/>
  <p:tag name="KSO_WM_TEMPLATE_CATEGORY" val="custom"/>
</p:tagLst>
</file>

<file path=ppt/tags/tag112.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LAYERLEVEL" val="1"/>
  <p:tag name="KSO_WM_TEMPLATE_INDEX" val="8"/>
  <p:tag name="KSO_WM_TEMPLATE_CATEGORY" val="custom"/>
</p:tagLst>
</file>

<file path=ppt/tags/tag113.xml><?xml version="1.0" encoding="utf-8"?>
<p:tagLst xmlns:a="http://schemas.openxmlformats.org/drawingml/2006/main" xmlns:r="http://schemas.openxmlformats.org/officeDocument/2006/relationships" xmlns:p="http://schemas.openxmlformats.org/presentationml/2006/main">
  <p:tag name="KSO_WM_UNIT_ID" val="_5**"/>
  <p:tag name="KSO_WM_BEAUTIFY_FLAG" val="#wm#"/>
  <p:tag name="KSO_WM_TAG_VERSION" val="3.0"/>
  <p:tag name="KSO_WM_UNIT_LAYERLEVEL" val="1"/>
  <p:tag name="KSO_WM_TEMPLATE_INDEX" val="8"/>
  <p:tag name="KSO_WM_TEMPLATE_CATEGORY" val="custom"/>
</p:tagLst>
</file>

<file path=ppt/tags/tag114.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LAYERLEVEL" val="1"/>
  <p:tag name="KSO_WM_TEMPLATE_INDEX" val="8"/>
  <p:tag name="KSO_WM_TEMPLATE_CATEGORY" val="custom"/>
</p:tagLst>
</file>

<file path=ppt/tags/tag115.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LAYERLEVEL" val="1"/>
  <p:tag name="KSO_WM_TEMPLATE_INDEX" val="8"/>
  <p:tag name="KSO_WM_TEMPLATE_CATEGORY" val="custom"/>
</p:tagLst>
</file>

<file path=ppt/tags/tag116.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LAYERLEVEL" val="1"/>
  <p:tag name="KSO_WM_TEMPLATE_INDEX" val="8"/>
  <p:tag name="KSO_WM_TEMPLATE_CATEGORY" val="custom"/>
</p:tagLst>
</file>

<file path=ppt/tags/tag117.xml><?xml version="1.0" encoding="utf-8"?>
<p:tagLst xmlns:a="http://schemas.openxmlformats.org/drawingml/2006/main" xmlns:r="http://schemas.openxmlformats.org/officeDocument/2006/relationships" xmlns:p="http://schemas.openxmlformats.org/presentationml/2006/main">
  <p:tag name="KSO_WM_UNIT_ID" val="_6**"/>
  <p:tag name="KSO_WM_BEAUTIFY_FLAG" val="#wm#"/>
  <p:tag name="KSO_WM_TAG_VERSION" val="3.0"/>
  <p:tag name="KSO_WM_UNIT_LAYERLEVEL" val="1"/>
  <p:tag name="KSO_WM_TEMPLATE_INDEX" val="8"/>
  <p:tag name="KSO_WM_TEMPLATE_CATEGORY" val="custom"/>
</p:tagLst>
</file>

<file path=ppt/tags/tag118.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LAYERLEVEL" val="1"/>
  <p:tag name="KSO_WM_TEMPLATE_INDEX" val="8"/>
  <p:tag name="KSO_WM_TEMPLATE_CATEGORY" val="custom"/>
</p:tagLst>
</file>

<file path=ppt/tags/tag119.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LAYERLEVEL" val="1"/>
  <p:tag name="KSO_WM_TEMPLATE_INDEX" val="8"/>
  <p:tag name="KSO_WM_TEMPLATE_CATEGORY" val="custo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ID" val="_7**"/>
  <p:tag name="KSO_WM_BEAUTIFY_FLAG" val="#wm#"/>
  <p:tag name="KSO_WM_TAG_VERSION" val="3.0"/>
  <p:tag name="KSO_WM_UNIT_LAYERLEVEL" val="1"/>
  <p:tag name="KSO_WM_TEMPLATE_INDEX" val="8"/>
  <p:tag name="KSO_WM_TEMPLATE_CATEGORY" val="custom"/>
</p:tagLst>
</file>

<file path=ppt/tags/tag121.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LAYERLEVEL" val="1"/>
  <p:tag name="KSO_WM_TEMPLATE_INDEX" val="8"/>
  <p:tag name="KSO_WM_TEMPLATE_CATEGORY" val="custom"/>
</p:tagLst>
</file>

<file path=ppt/tags/tag122.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LAYERLEVEL" val="1"/>
  <p:tag name="KSO_WM_TEMPLATE_INDEX" val="8"/>
  <p:tag name="KSO_WM_TEMPLATE_CATEGORY" val="custom"/>
</p:tagLst>
</file>

<file path=ppt/tags/tag123.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LAYERLEVEL" val="1"/>
  <p:tag name="KSO_WM_TEMPLATE_INDEX" val="8"/>
  <p:tag name="KSO_WM_TEMPLATE_CATEGORY" val="custom"/>
</p:tagLst>
</file>

<file path=ppt/tags/tag124.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LAYERLEVEL" val="1"/>
  <p:tag name="KSO_WM_TEMPLATE_INDEX" val="8"/>
  <p:tag name="KSO_WM_TEMPLATE_CATEGORY" val="custom"/>
</p:tagLst>
</file>

<file path=ppt/tags/tag125.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LAYERLEVEL" val="1"/>
  <p:tag name="KSO_WM_TEMPLATE_INDEX" val="8"/>
  <p:tag name="KSO_WM_TEMPLATE_CATEGORY" val="custom"/>
</p:tagLst>
</file>

<file path=ppt/tags/tag126.xml><?xml version="1.0" encoding="utf-8"?>
<p:tagLst xmlns:a="http://schemas.openxmlformats.org/drawingml/2006/main" xmlns:r="http://schemas.openxmlformats.org/officeDocument/2006/relationships" xmlns:p="http://schemas.openxmlformats.org/presentationml/2006/main">
  <p:tag name="KSO_WM_UNIT_ID" val="_8**"/>
  <p:tag name="KSO_WM_BEAUTIFY_FLAG" val="#wm#"/>
  <p:tag name="KSO_WM_TAG_VERSION" val="3.0"/>
  <p:tag name="KSO_WM_UNIT_LAYERLEVEL" val="1"/>
  <p:tag name="KSO_WM_TEMPLATE_INDEX" val="8"/>
  <p:tag name="KSO_WM_TEMPLATE_CATEGORY" val="custom"/>
</p:tagLst>
</file>

<file path=ppt/tags/tag127.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LAYERLEVEL" val="1"/>
  <p:tag name="KSO_WM_TEMPLATE_INDEX" val="8"/>
  <p:tag name="KSO_WM_TEMPLATE_CATEGORY" val="custom"/>
</p:tagLst>
</file>

<file path=ppt/tags/tag128.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LAYERLEVEL" val="1"/>
  <p:tag name="KSO_WM_TEMPLATE_INDEX" val="8"/>
  <p:tag name="KSO_WM_TEMPLATE_CATEGORY" val="custom"/>
</p:tagLst>
</file>

<file path=ppt/tags/tag129.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LAYERLEVEL" val="1"/>
  <p:tag name="KSO_WM_TEMPLATE_INDEX" val="8"/>
  <p:tag name="KSO_WM_TEMPLATE_CATEGORY" val="custo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LAYERLEVEL" val="1"/>
  <p:tag name="KSO_WM_TEMPLATE_INDEX" val="8"/>
  <p:tag name="KSO_WM_TEMPLATE_CATEGORY" val="custom"/>
</p:tagLst>
</file>

<file path=ppt/tags/tag131.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LAYERLEVEL" val="1"/>
  <p:tag name="KSO_WM_TEMPLATE_INDEX" val="8"/>
  <p:tag name="KSO_WM_TEMPLATE_CATEGORY" val="custom"/>
</p:tagLst>
</file>

<file path=ppt/tags/tag132.xml><?xml version="1.0" encoding="utf-8"?>
<p:tagLst xmlns:a="http://schemas.openxmlformats.org/drawingml/2006/main" xmlns:r="http://schemas.openxmlformats.org/officeDocument/2006/relationships" xmlns:p="http://schemas.openxmlformats.org/presentationml/2006/main">
  <p:tag name="KSO_WM_UNIT_ID" val="_9**"/>
  <p:tag name="KSO_WM_BEAUTIFY_FLAG" val="#wm#"/>
  <p:tag name="KSO_WM_TAG_VERSION" val="3.0"/>
  <p:tag name="KSO_WM_UNIT_LAYERLEVEL" val="1"/>
  <p:tag name="KSO_WM_TEMPLATE_INDEX" val="8"/>
  <p:tag name="KSO_WM_TEMPLATE_CATEGORY" val="custom"/>
</p:tagLst>
</file>

<file path=ppt/tags/tag133.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LAYERLEVEL" val="1"/>
  <p:tag name="KSO_WM_TEMPLATE_INDEX" val="8"/>
  <p:tag name="KSO_WM_TEMPLATE_CATEGORY" val="custom"/>
</p:tagLst>
</file>

<file path=ppt/tags/tag134.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LAYERLEVEL" val="1"/>
  <p:tag name="KSO_WM_TEMPLATE_INDEX" val="8"/>
  <p:tag name="KSO_WM_TEMPLATE_CATEGORY" val="custom"/>
</p:tagLst>
</file>

<file path=ppt/tags/tag135.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LAYERLEVEL" val="1"/>
  <p:tag name="KSO_WM_TEMPLATE_INDEX" val="8"/>
  <p:tag name="KSO_WM_TEMPLATE_CATEGORY" val="custom"/>
</p:tagLst>
</file>

<file path=ppt/tags/tag136.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LAYERLEVEL" val="1"/>
  <p:tag name="KSO_WM_TEMPLATE_INDEX" val="8"/>
  <p:tag name="KSO_WM_TEMPLATE_CATEGORY" val="custom"/>
</p:tagLst>
</file>

<file path=ppt/tags/tag137.xml><?xml version="1.0" encoding="utf-8"?>
<p:tagLst xmlns:a="http://schemas.openxmlformats.org/drawingml/2006/main" xmlns:r="http://schemas.openxmlformats.org/officeDocument/2006/relationships" xmlns:p="http://schemas.openxmlformats.org/presentationml/2006/main">
  <p:tag name="KSO_WM_UNIT_ID" val="_10**"/>
  <p:tag name="KSO_WM_BEAUTIFY_FLAG" val="#wm#"/>
  <p:tag name="KSO_WM_TAG_VERSION" val="3.0"/>
  <p:tag name="KSO_WM_UNIT_LAYERLEVEL" val="1"/>
  <p:tag name="KSO_WM_TEMPLATE_INDEX" val="8"/>
  <p:tag name="KSO_WM_TEMPLATE_CATEGORY" val="custom"/>
</p:tagLst>
</file>

<file path=ppt/tags/tag138.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LAYERLEVEL" val="1"/>
  <p:tag name="KSO_WM_TEMPLATE_INDEX" val="8"/>
  <p:tag name="KSO_WM_TEMPLATE_CATEGORY" val="custom"/>
</p:tagLst>
</file>

<file path=ppt/tags/tag139.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LAYERLEVEL" val="1"/>
  <p:tag name="KSO_WM_TEMPLATE_INDEX" val="8"/>
  <p:tag name="KSO_WM_TEMPLATE_CATEGORY" val="custo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LAYERLEVEL" val="1"/>
  <p:tag name="KSO_WM_TEMPLATE_INDEX" val="8"/>
  <p:tag name="KSO_WM_TEMPLATE_CATEGORY" val="custom"/>
</p:tagLst>
</file>

<file path=ppt/tags/tag141.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LAYERLEVEL" val="1"/>
  <p:tag name="KSO_WM_TEMPLATE_INDEX" val="8"/>
  <p:tag name="KSO_WM_TEMPLATE_CATEGORY" val="custom"/>
</p:tagLst>
</file>

<file path=ppt/tags/tag142.xml><?xml version="1.0" encoding="utf-8"?>
<p:tagLst xmlns:a="http://schemas.openxmlformats.org/drawingml/2006/main" xmlns:r="http://schemas.openxmlformats.org/officeDocument/2006/relationships" xmlns:p="http://schemas.openxmlformats.org/presentationml/2006/main">
  <p:tag name="KSO_WM_UNIT_ID" val="_11**"/>
  <p:tag name="KSO_WM_BEAUTIFY_FLAG" val="#wm#"/>
  <p:tag name="KSO_WM_TAG_VERSION" val="3.0"/>
  <p:tag name="KSO_WM_UNIT_LAYERLEVEL" val="1"/>
  <p:tag name="KSO_WM_TEMPLATE_INDEX" val="8"/>
  <p:tag name="KSO_WM_TEMPLATE_CATEGORY" val="custom"/>
</p:tagLst>
</file>

<file path=ppt/tags/tag1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20"/>
  <p:tag name="KSO_WM_UNIT_TYPE" val="a"/>
  <p:tag name="KSO_WM_UNIT_INDEX" val="1"/>
</p:tagLst>
</file>

<file path=ppt/tags/tag1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TYPE" val="title"/>
  <p:tag name="KSO_WM_TEMPLATE_INDEX" val="8"/>
  <p:tag name="KSO_WM_SLIDE_THEME_ID" val="20238301"/>
  <p:tag name="KSO_WM_SLIDE_INDEX" val="1"/>
  <p:tag name="KSO_WM_BEAUTIFY_FLAG" val="#wm#"/>
  <p:tag name="KSO_WM_TEMPLATE_CATEGORY" val="custom"/>
  <p:tag name="KSO_WM_TEMPLATE_SUBCATEGORY" val="29"/>
  <p:tag name="KSO_WM_TAG_VERSION" val="3.0"/>
  <p:tag name="KSO_WM_TEMPLATE_COLOR_TYPE" val="0"/>
  <p:tag name="KSO_WM_SLIDE_SUBTYPE" val="pureTxt"/>
  <p:tag name="KSO_WM_TEMPLATE_THUMBS_INDEX" val="1、9"/>
  <p:tag name="KSO_WM_SLIDE_ID" val="custom8_1"/>
  <p:tag name="KSO_WM_SLIDE_LAYOUT" val="a_f"/>
  <p:tag name="KSO_WM_SLIDE_LAYOUT_CNT" val="1_1"/>
</p:tagLst>
</file>

<file path=ppt/tags/tag148.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UNIT_SUBTYPE" val=""/>
  <p:tag name="KSO_WM_UNIT_PRESET_TEXT" val="单击添加文档标题"/>
  <p:tag name="KSO_WM_UNIT_ID" val="custom8_1*a*1"/>
  <p:tag name="KSO_WM_BEAUTIFY_FLAG" val="#wm#"/>
  <p:tag name="KSO_WM_TAG_VERSION" val="3.0"/>
  <p:tag name="KSO_WM_UNIT_LAYERLEVEL" val="1"/>
  <p:tag name="KSO_WM_TEMPLATE_INDEX" val="8"/>
  <p:tag name="KSO_WM_TEMPLATE_CATEGORY" val="custom"/>
</p:tagLst>
</file>

<file path=ppt/tags/tag149.xml><?xml version="1.0" encoding="utf-8"?>
<p:tagLst xmlns:a="http://schemas.openxmlformats.org/drawingml/2006/main" xmlns:r="http://schemas.openxmlformats.org/officeDocument/2006/relationships" xmlns:p="http://schemas.openxmlformats.org/presentationml/2006/main">
  <p:tag name="KSO_WM_UNIT_TYPE" val="f"/>
  <p:tag name="KSO_WM_UNIT_INDEX" val="4"/>
  <p:tag name="KSO_WM_UNIT_SUBTYPE" val="b"/>
  <p:tag name="KSO_WM_UNIT_PRESET_TEXT" val="汇报人：WPS"/>
  <p:tag name="KSO_WM_UNIT_ID" val="custom8_1*f*4"/>
  <p:tag name="KSO_WM_BEAUTIFY_FLAG" val="#wm#"/>
  <p:tag name="KSO_WM_TAG_VERSION" val="3.0"/>
  <p:tag name="KSO_WM_UNIT_LAYERLEVEL" val="1"/>
  <p:tag name="KSO_WM_TEMPLATE_INDEX" val="8"/>
  <p:tag name="KSO_WM_TEMPLATE_CATEGORY" val="custo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ITEM_CNT" val="3"/>
  <p:tag name="KSO_WM_SLIDE_TYPE" val="contents"/>
  <p:tag name="KSO_WM_TEMPLATE_INDEX" val="8"/>
  <p:tag name="KSO_WM_SLIDE_THEME_ID" val="20239616"/>
  <p:tag name="KSO_WM_SLIDE_INDEX" val="3"/>
  <p:tag name="KSO_WM_BEAUTIFY_FLAG" val="#wm#"/>
  <p:tag name="KSO_WM_TEMPLATE_CATEGORY" val="custom"/>
  <p:tag name="KSO_WM_TEMPLATE_SUBCATEGORY" val="29"/>
  <p:tag name="KSO_WM_TAG_VERSION" val="3.0"/>
  <p:tag name="KSO_WM_TEMPLATE_COLOR_TYPE" val="0"/>
  <p:tag name="KSO_WM_ASSEMBLE_CHIP_INDEX" val="diag"/>
  <p:tag name="KSO_WM_DIAGRAM_GROUP_CODE" val="l1-1"/>
  <p:tag name="KSO_WM_SLIDE_ID" val="custom8_3"/>
  <p:tag name="KSO_WM_SLIDE_LAYOUT" val="a_l"/>
  <p:tag name="KSO_WM_SLIDE_LAYOUT_CNT" val="1_1"/>
</p:tagLst>
</file>

<file path=ppt/tags/tag151.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UNIT_PRESET_TEXT" val="目录"/>
  <p:tag name="KSO_WM_DIAGRAM_GROUP_CODE" val="l1-1"/>
  <p:tag name="KSO_WM_DIAGRAM_COLOR_TRICK" val="1"/>
  <p:tag name="KSO_WM_DIAGRAM_COLOR_TEXT_CAN_REMOVE" val="n"/>
  <p:tag name="KSO_WM_UNIT_ISCONTENTSTITLE" val="1"/>
  <p:tag name="KSO_WM_UNIT_ID" val="custom8_3*a*1"/>
  <p:tag name="KSO_WM_BEAUTIFY_FLAG" val="#wm#"/>
  <p:tag name="KSO_WM_TAG_VERSION" val="3.0"/>
  <p:tag name="KSO_WM_UNIT_LAYERLEVEL" val="1"/>
  <p:tag name="KSO_WM_TEMPLATE_INDEX" val="8"/>
  <p:tag name="KSO_WM_TEMPLATE_CATEGORY" val="custom"/>
</p:tagLst>
</file>

<file path=ppt/tags/tag152.xml><?xml version="1.0" encoding="utf-8"?>
<p:tagLst xmlns:a="http://schemas.openxmlformats.org/drawingml/2006/main" xmlns:r="http://schemas.openxmlformats.org/officeDocument/2006/relationships" xmlns:p="http://schemas.openxmlformats.org/presentationml/2006/main">
  <p:tag name="KSO_WM_DIAGRAM_VIRTUALLY_FRAME" val="{&quot;height&quot;:348.2500030517578,&quot;left&quot;:83.49432373046875,&quot;top&quot;:130.64999694824218,&quot;width&quot;:793.01135253906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custom8_3*l_h_i*1_1_1"/>
  <p:tag name="KSO_WM_TEMPLATE_CATEGORY" val="custom"/>
  <p:tag name="KSO_WM_TEMPLATE_INDEX" val="8"/>
  <p:tag name="KSO_WM_UNIT_LAYERLEVEL" val="1_1_1"/>
  <p:tag name="KSO_WM_TAG_VERSION" val="3.0"/>
  <p:tag name="KSO_WM_BEAUTIFY_FLAG" val="#wm#"/>
  <p:tag name="KSO_WM_UNIT_PRESET_TEXT" val="01"/>
  <p:tag name="KSO_WM_UNIT_FILL_TYPE" val="3"/>
  <p:tag name="KSO_WM_UNIT_TEXT_FILL_FORE_SCHEMECOLOR_INDEX" val="1"/>
  <p:tag name="KSO_WM_UNIT_TEXT_FILL_TYPE" val="1"/>
  <p:tag name="KSO_WM_DIAGRAM_MAX_ITEMCNT" val="6"/>
  <p:tag name="KSO_WM_DIAGRAM_MIN_ITEMCNT" val="2"/>
  <p:tag name="KSO_WM_DIAGRAM_COLOR_MATCH_VALUE" val="{&quot;shape&quot;:{&quot;fill&quot;:{&quot;gradient&quot;:[{&quot;brightness&quot;:0.8999999761581421,&quot;colorType&quot;:1,&quot;foreColorIndex&quot;:5,&quot;pos&quot;:0,&quot;transparency&quot;:0},{&quot;brightness&quot;:0.800000011920929,&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53.xml><?xml version="1.0" encoding="utf-8"?>
<p:tagLst xmlns:a="http://schemas.openxmlformats.org/drawingml/2006/main" xmlns:r="http://schemas.openxmlformats.org/officeDocument/2006/relationships" xmlns:p="http://schemas.openxmlformats.org/presentationml/2006/main">
  <p:tag name="KSO_WM_DIAGRAM_VIRTUALLY_FRAME" val="{&quot;height&quot;:348.2500030517578,&quot;left&quot;:83.49432373046875,&quot;top&quot;:130.64999694824218,&quot;width&quot;:793.0113525390625}"/>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8_3*l_h_f*1_1_1"/>
  <p:tag name="KSO_WM_TEMPLATE_CATEGORY" val="custom"/>
  <p:tag name="KSO_WM_TEMPLATE_INDEX" val="8"/>
  <p:tag name="KSO_WM_UNIT_LAYERLEVEL" val="1_1_1"/>
  <p:tag name="KSO_WM_TAG_VERSION" val="3.0"/>
  <p:tag name="KSO_WM_BEAUTIFY_FLAG" val="#wm#"/>
  <p:tag name="KSO_WM_UNIT_SUBTYPE" val="a"/>
  <p:tag name="KSO_WM_UNIT_PRESET_TEXT" val="单击此处添加目录项标题内容"/>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54.xml><?xml version="1.0" encoding="utf-8"?>
<p:tagLst xmlns:a="http://schemas.openxmlformats.org/drawingml/2006/main" xmlns:r="http://schemas.openxmlformats.org/officeDocument/2006/relationships" xmlns:p="http://schemas.openxmlformats.org/presentationml/2006/main">
  <p:tag name="KSO_WM_DIAGRAM_VIRTUALLY_FRAME" val="{&quot;height&quot;:348.2500030517578,&quot;left&quot;:83.49432373046875,&quot;top&quot;:130.64999694824218,&quot;width&quot;:793.01135253906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custom8_3*l_h_i*1_2_1"/>
  <p:tag name="KSO_WM_TEMPLATE_CATEGORY" val="custom"/>
  <p:tag name="KSO_WM_TEMPLATE_INDEX" val="8"/>
  <p:tag name="KSO_WM_UNIT_LAYERLEVEL" val="1_1_1"/>
  <p:tag name="KSO_WM_TAG_VERSION" val="3.0"/>
  <p:tag name="KSO_WM_BEAUTIFY_FLAG" val="#wm#"/>
  <p:tag name="KSO_WM_UNIT_PRESET_TEXT" val="02"/>
  <p:tag name="KSO_WM_UNIT_FILL_TYPE" val="3"/>
  <p:tag name="KSO_WM_UNIT_TEXT_FILL_FORE_SCHEMECOLOR_INDEX" val="1"/>
  <p:tag name="KSO_WM_UNIT_TEXT_FILL_TYPE" val="1"/>
  <p:tag name="KSO_WM_DIAGRAM_MAX_ITEMCNT" val="6"/>
  <p:tag name="KSO_WM_DIAGRAM_MIN_ITEMCNT" val="2"/>
  <p:tag name="KSO_WM_DIAGRAM_COLOR_MATCH_VALUE" val="{&quot;shape&quot;:{&quot;fill&quot;:{&quot;gradient&quot;:[{&quot;brightness&quot;:0.8999999761581421,&quot;colorType&quot;:1,&quot;foreColorIndex&quot;:5,&quot;pos&quot;:0,&quot;transparency&quot;:0},{&quot;brightness&quot;:0.800000011920929,&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55.xml><?xml version="1.0" encoding="utf-8"?>
<p:tagLst xmlns:a="http://schemas.openxmlformats.org/drawingml/2006/main" xmlns:r="http://schemas.openxmlformats.org/officeDocument/2006/relationships" xmlns:p="http://schemas.openxmlformats.org/presentationml/2006/main">
  <p:tag name="KSO_WM_DIAGRAM_VIRTUALLY_FRAME" val="{&quot;height&quot;:348.2500030517578,&quot;left&quot;:83.49432373046875,&quot;top&quot;:130.64999694824218,&quot;width&quot;:793.0113525390625}"/>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custom8_3*l_h_f*1_2_1"/>
  <p:tag name="KSO_WM_TEMPLATE_CATEGORY" val="custom"/>
  <p:tag name="KSO_WM_TEMPLATE_INDEX" val="8"/>
  <p:tag name="KSO_WM_UNIT_LAYERLEVEL" val="1_1_1"/>
  <p:tag name="KSO_WM_TAG_VERSION" val="3.0"/>
  <p:tag name="KSO_WM_BEAUTIFY_FLAG" val="#wm#"/>
  <p:tag name="KSO_WM_UNIT_SUBTYPE" val="a"/>
  <p:tag name="KSO_WM_UNIT_PRESET_TEXT" val="单击此处添加目录项标题内容"/>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56.xml><?xml version="1.0" encoding="utf-8"?>
<p:tagLst xmlns:a="http://schemas.openxmlformats.org/drawingml/2006/main" xmlns:r="http://schemas.openxmlformats.org/officeDocument/2006/relationships" xmlns:p="http://schemas.openxmlformats.org/presentationml/2006/main">
  <p:tag name="KSO_WM_DIAGRAM_VIRTUALLY_FRAME" val="{&quot;height&quot;:348.2500030517578,&quot;left&quot;:83.49432373046875,&quot;top&quot;:130.64999694824218,&quot;width&quot;:793.0113525390625}"/>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custom8_3*l_h_i*1_3_1"/>
  <p:tag name="KSO_WM_TEMPLATE_CATEGORY" val="custom"/>
  <p:tag name="KSO_WM_TEMPLATE_INDEX" val="8"/>
  <p:tag name="KSO_WM_UNIT_LAYERLEVEL" val="1_1_1"/>
  <p:tag name="KSO_WM_TAG_VERSION" val="3.0"/>
  <p:tag name="KSO_WM_BEAUTIFY_FLAG" val="#wm#"/>
  <p:tag name="KSO_WM_UNIT_PRESET_TEXT" val="03"/>
  <p:tag name="KSO_WM_UNIT_FILL_TYPE" val="3"/>
  <p:tag name="KSO_WM_UNIT_TEXT_FILL_FORE_SCHEMECOLOR_INDEX" val="1"/>
  <p:tag name="KSO_WM_UNIT_TEXT_FILL_TYPE" val="1"/>
  <p:tag name="KSO_WM_DIAGRAM_MAX_ITEMCNT" val="6"/>
  <p:tag name="KSO_WM_DIAGRAM_MIN_ITEMCNT" val="2"/>
  <p:tag name="KSO_WM_DIAGRAM_COLOR_MATCH_VALUE" val="{&quot;shape&quot;:{&quot;fill&quot;:{&quot;gradient&quot;:[{&quot;brightness&quot;:0.8999999761581421,&quot;colorType&quot;:1,&quot;foreColorIndex&quot;:5,&quot;pos&quot;:0,&quot;transparency&quot;:0},{&quot;brightness&quot;:0.800000011920929,&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57.xml><?xml version="1.0" encoding="utf-8"?>
<p:tagLst xmlns:a="http://schemas.openxmlformats.org/drawingml/2006/main" xmlns:r="http://schemas.openxmlformats.org/officeDocument/2006/relationships" xmlns:p="http://schemas.openxmlformats.org/presentationml/2006/main">
  <p:tag name="KSO_WM_DIAGRAM_VIRTUALLY_FRAME" val="{&quot;height&quot;:348.2500030517578,&quot;left&quot;:83.49432373046875,&quot;top&quot;:130.64999694824218,&quot;width&quot;:793.0113525390625}"/>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custom8_3*l_h_f*1_3_1"/>
  <p:tag name="KSO_WM_TEMPLATE_CATEGORY" val="custom"/>
  <p:tag name="KSO_WM_TEMPLATE_INDEX" val="8"/>
  <p:tag name="KSO_WM_UNIT_LAYERLEVEL" val="1_1_1"/>
  <p:tag name="KSO_WM_TAG_VERSION" val="3.0"/>
  <p:tag name="KSO_WM_BEAUTIFY_FLAG" val="#wm#"/>
  <p:tag name="KSO_WM_UNIT_SUBTYPE" val="a"/>
  <p:tag name="KSO_WM_UNIT_PRESET_TEXT" val="单击此处添加目录项标题内容"/>
  <p:tag name="KSO_WM_UNIT_TEXT_FILL_FORE_SCHEMECOLOR_INDEX" val="1"/>
  <p:tag name="KSO_WM_UNIT_TEXT_FILL_TYPE" val="1"/>
  <p:tag name="KSO_WM_DIAGRAM_MAX_ITEMCNT" val="6"/>
  <p:tag name="KSO_WM_DIAGRAM_MIN_ITEMCNT" val="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1"/>
</p:tagLst>
</file>

<file path=ppt/tags/tag158.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INDEX" val="8"/>
  <p:tag name="KSO_WM_SLIDE_THEME_ID" val="20238585"/>
  <p:tag name="KSO_WM_SLIDE_INDEX" val="7"/>
  <p:tag name="KSO_WM_BEAUTIFY_FLAG" val="#wm#"/>
  <p:tag name="KSO_WM_TEMPLATE_CATEGORY" val="custom"/>
  <p:tag name="KSO_WM_TEMPLATE_SUBCATEGORY" val="29"/>
  <p:tag name="KSO_WM_TAG_VERSION" val="3.0"/>
  <p:tag name="KSO_WM_TEMPLATE_COLOR_TYPE" val="0"/>
  <p:tag name="KSO_WM_SLIDE_SUBTYPE" val="pureTxt"/>
  <p:tag name="KSO_WM_SLIDE_ID" val="custom8_7"/>
  <p:tag name="KSO_WM_SLIDE_LAYOUT" val="a_e"/>
  <p:tag name="KSO_WM_SLIDE_LAYOUT_CNT" val="1_1"/>
</p:tagLst>
</file>

<file path=ppt/tags/tag159.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UNIT_SUBTYPE" val=""/>
  <p:tag name="KSO_WM_UNIT_PRESET_TEXT" val="添加章节标题"/>
  <p:tag name="KSO_WM_UNIT_ID" val="custom8_7*a*1"/>
  <p:tag name="KSO_WM_BEAUTIFY_FLAG" val="#wm#"/>
  <p:tag name="KSO_WM_TAG_VERSION" val="3.0"/>
  <p:tag name="KSO_WM_UNIT_LAYERLEVEL" val="1"/>
  <p:tag name="KSO_WM_TEMPLATE_INDEX" val="8"/>
  <p:tag name="KSO_WM_TEMPLATE_CATEGORY" val="custo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UNIT_SUBTYPE" val=""/>
  <p:tag name="KSO_WM_UNIT_PRESET_TEXT" val="01"/>
  <p:tag name="KSO_WM_UNIT_ID" val="custom8_7*e*1"/>
  <p:tag name="KSO_WM_BEAUTIFY_FLAG" val="#wm#"/>
  <p:tag name="KSO_WM_TAG_VERSION" val="3.0"/>
  <p:tag name="KSO_WM_UNIT_LAYERLEVEL" val="1"/>
  <p:tag name="KSO_WM_TEMPLATE_INDEX" val="8"/>
  <p:tag name="KSO_WM_TEMPLATE_CATEGORY" val="custom"/>
</p:tagLst>
</file>

<file path=ppt/tags/tag161.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LAYOUT" val="a_d_l"/>
  <p:tag name="KSO_WM_SLIDE_LAYOUT_CNT" val="1_1_1"/>
  <p:tag name="KSO_WM_SPECIAL_SOURCE" val="bdnull"/>
  <p:tag name="KSO_WM_SLIDE_TYPE" val="text"/>
  <p:tag name="KSO_WM_SLIDE_SIZE" val="518.283*326.843"/>
  <p:tag name="KSO_WM_SLIDE_POSITION" val="404.208*179.523"/>
  <p:tag name="KSO_WM_ASSIST_SLIDE" val="1"/>
  <p:tag name="KSO_WM_DIAGRAM_GROUP_CODE" val="l1-1"/>
  <p:tag name="KSO_WM_SLIDE_DIAGTYPE" val="l"/>
  <p:tag name="KSO_WM_SLIDE_SUBTYPE" val="picTxt"/>
  <p:tag name="KSO_WM_TEMPLATE_INDEX" val="20232411"/>
  <p:tag name="KSO_WM_TEMPLATE_SUBCATEGORY" val="0"/>
  <p:tag name="KSO_WM_SLIDE_INDEX" val="1"/>
  <p:tag name="KSO_WM_TAG_VERSION" val="3.0"/>
  <p:tag name="KSO_WM_SLIDE_ID" val="custom20232411_1"/>
  <p:tag name="KSO_WM_SLIDE_ITEM_CNT" val="2"/>
</p:tagLst>
</file>

<file path=ppt/tags/tag1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2411_1*i*1"/>
  <p:tag name="KSO_WM_TEMPLATE_CATEGORY" val="custom"/>
  <p:tag name="KSO_WM_TEMPLATE_INDEX" val="20232411"/>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63.xml><?xml version="1.0" encoding="utf-8"?>
<p:tagLst xmlns:a="http://schemas.openxmlformats.org/drawingml/2006/main" xmlns:r="http://schemas.openxmlformats.org/officeDocument/2006/relationships" xmlns:p="http://schemas.openxmlformats.org/presentationml/2006/main">
  <p:tag name="KSO_WM_UNIT_VALUE" val="1903*178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2411_1*d*1"/>
  <p:tag name="KSO_WM_TEMPLATE_CATEGORY" val="custom"/>
  <p:tag name="KSO_WM_TEMPLATE_INDEX" val="20232411"/>
  <p:tag name="KSO_WM_UNIT_LAYERLEVEL" val="1"/>
  <p:tag name="KSO_WM_TAG_VERSION" val="3.0"/>
  <p:tag name="KSO_WM_BEAUTIFY_FLAG" val="#wm#"/>
  <p:tag name="KSO_WM_UNIT_LINE_FORE_SCHEMECOLOR_INDEX" val="1"/>
  <p:tag name="KSO_WM_UNIT_LINE_FILL_TYPE" val="2"/>
  <p:tag name="KSO_WM_UNIT_USESOURCEFORMAT_APPLY" val="1"/>
  <p:tag name="KSO_WM_UNIT_PICTURE_SUBTYPE" val="a"/>
  <p:tag name="MH_PIC_SOURCE_TYPE" val="ai_match*TextGenerateImg**1739140289594_2.7_a2c635d6f9a0-slide-1"/>
</p:tagLst>
</file>

<file path=ppt/tags/tag1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2411_1*i*2"/>
  <p:tag name="KSO_WM_TEMPLATE_CATEGORY" val="custom"/>
  <p:tag name="KSO_WM_TEMPLATE_INDEX" val="20232411"/>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16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TEMPLATE_INDEX" val="20232411"/>
  <p:tag name="KSO_WM_UNIT_ID" val="custom20232411_1*a*1"/>
  <p:tag name="KSO_WM_UNIT_TEXT_FILL_FORE_SCHEMECOLOR_INDEX" val="13"/>
  <p:tag name="KSO_WM_UNIT_TEXT_FILL_TYPE" val="1"/>
  <p:tag name="KSO_WM_UNIT_USESOURCEFORMAT_APPLY" val="1"/>
  <p:tag name="KSO_WM_UNIT_PRESET_TEXT" val="单击此处添加标题"/>
  <p:tag name="KSO_WM_UNIT_TEXT_TYPE" val="1"/>
</p:tagLst>
</file>

<file path=ppt/tags/tag16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10_1*l_h_f*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89.89204724409444,&quot;left&quot;:376.0340552718996,&quot;top&quot;:116.49850393700788,&quot;width&quot;:574.66503906250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TEXT_TYPE" val="1"/>
</p:tagLst>
</file>

<file path=ppt/tags/tag167.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10_1*l_h_a*1_1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89.89204724409444,&quot;left&quot;:376.0340552718996,&quot;top&quot;:116.49850393700788,&quot;width&quot;:574.66503906250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Lst>
</file>

<file path=ppt/tags/tag168.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10_1*l_h_f*1_2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89.89204724409444,&quot;left&quot;:376.0340552718996,&quot;top&quot;:116.49850393700788,&quot;width&quot;:574.66503906250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TEXT_TYPE" val="1"/>
</p:tagLst>
</file>

<file path=ppt/tags/tag16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10_1*l_h_a*1_2_1"/>
  <p:tag name="KSO_WM_TEMPLATE_CATEGORY" val="diagram"/>
  <p:tag name="KSO_WM_TEMPLATE_INDEX" val="20232410"/>
  <p:tag name="KSO_WM_UNIT_LAYERLEVEL" val="1_1_1"/>
  <p:tag name="KSO_WM_TAG_VERSION" val="3.0"/>
  <p:tag name="KSO_WM_BEAUTIFY_FLAG" val="#wm#"/>
  <p:tag name="KSO_WM_DIAGRAM_MAX_ITEMCNT" val="4"/>
  <p:tag name="KSO_WM_DIAGRAM_MIN_ITEMCNT" val="2"/>
  <p:tag name="KSO_WM_DIAGRAM_VIRTUALLY_FRAME" val="{&quot;height&quot;:389.89204724409444,&quot;left&quot;:376.0340552718996,&quot;top&quot;:116.49850393700788,&quot;width&quot;:574.66503906250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SLIDE_ID" val="diagram20233315_2"/>
  <p:tag name="KSO_WM_TEMPLATE_SUBCATEGORY" val="0"/>
  <p:tag name="KSO_WM_TEMPLATE_MASTER_TYPE" val="0"/>
  <p:tag name="KSO_WM_TEMPLATE_COLOR_TYPE" val="0"/>
  <p:tag name="KSO_WM_SLIDE_ITEM_CNT" val="4"/>
  <p:tag name="KSO_WM_SLIDE_INDEX" val="2"/>
  <p:tag name="KSO_WM_TAG_VERSION" val="3.0"/>
  <p:tag name="KSO_WM_BEAUTIFY_FLAG" val="#wm#"/>
  <p:tag name="KSO_WM_TEMPLATE_CATEGORY" val="diagram"/>
  <p:tag name="KSO_WM_TEMPLATE_INDEX" val="20233315"/>
  <p:tag name="KSO_WM_SLIDE_TYPE" val="text"/>
  <p:tag name="KSO_WM_SLIDE_SUBTYPE" val="diag"/>
  <p:tag name="KSO_WM_SLIDE_SIZE" val="850.394*297.555"/>
  <p:tag name="KSO_WM_SLIDE_POSITION" val="54.8032*139.28"/>
  <p:tag name="KSO_WM_SLIDE_LAYOUT" val="a_l"/>
  <p:tag name="KSO_WM_SLIDE_LAYOUT_CNT" val="1_1"/>
  <p:tag name="KSO_WM_SPECIAL_SOURCE" val="bdnull"/>
  <p:tag name="KSO_WM_DIAGRAM_GROUP_CODE" val="l1-1"/>
  <p:tag name="KSO_WM_SLIDE_DIAGTYPE" val="l"/>
</p:tagLst>
</file>

<file path=ppt/tags/tag17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315_1*l_h_f*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Lst>
</file>

<file path=ppt/tags/tag17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315_1*l_h_a*1_1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2"/>
  <p:tag name="KSO_WM_DIAGRAM_VERSION" val="3"/>
  <p:tag name="KSO_WM_DIAGRAM_COLOR_TRICK" val="1"/>
  <p:tag name="KSO_WM_DIAGRAM_COLOR_TEXT_CAN_REMOVE" val="n"/>
  <p:tag name="KSO_WM_UNIT_PRESET_TEXT" val="此处添加项标题"/>
  <p:tag name="KSO_WM_UNIT_TEXT_FILL_FORE_SCHEMECOLOR_INDEX" val="1"/>
  <p:tag name="KSO_WM_UNIT_TEXT_FILL_TYPE" val="1"/>
  <p:tag name="KSO_WM_UNIT_TEXT_TYPE" val="1"/>
</p:tagLst>
</file>

<file path=ppt/tags/tag17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3315_1*l_h_f*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
  <p:tag name="KSO_WM_UNIT_TEXT_FILL_FORE_SCHEMECOLOR_INDEX" val="1"/>
  <p:tag name="KSO_WM_UNIT_TEXT_FILL_TYPE" val="1"/>
  <p:tag name="KSO_WM_UNIT_TEXT_TYPE" val="1"/>
  <p:tag name="KSO_WM_UNIT_TEXT_LAYER_COUNT" val="1"/>
</p:tagLst>
</file>

<file path=ppt/tags/tag17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15_1*l_h_a*1_3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Lst>
</file>

<file path=ppt/tags/tag17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315_1*l_h_f*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32"/>
  <p:tag name="KSO_WM_DIAGRAM_VERSION" val="3"/>
  <p:tag name="KSO_WM_DIAGRAM_COLOR_TRICK" val="1"/>
  <p:tag name="KSO_WM_DIAGRAM_COLOR_TEXT_CAN_REMOVE" val="n"/>
  <p:tag name="KSO_WM_UNIT_PRESET_TEXT" val="单击此处添加内容，简明扼要地阐述观点。根据需要酌情增减文字&#10;"/>
  <p:tag name="KSO_WM_UNIT_TEXT_FILL_FORE_SCHEMECOLOR_INDEX" val="1"/>
  <p:tag name="KSO_WM_UNIT_TEXT_FILL_TYPE" val="1"/>
  <p:tag name="KSO_WM_UNIT_TEXT_TYPE" val="1"/>
  <p:tag name="KSO_WM_UNIT_TEXT_LAYER_COUNT" val="1"/>
</p:tagLst>
</file>

<file path=ppt/tags/tag17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315_1*l_h_a*1_2_1"/>
  <p:tag name="KSO_WM_TEMPLATE_CATEGORY" val="diagram"/>
  <p:tag name="KSO_WM_TEMPLATE_INDEX" val="20233315"/>
  <p:tag name="KSO_WM_UNIT_LAYERLEVEL" val="1_1_1"/>
  <p:tag name="KSO_WM_TAG_VERSION" val="3.0"/>
  <p:tag name="KSO_WM_BEAUTIFY_FLAG" val="#wm#"/>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2"/>
  <p:tag name="KSO_WM_UNIT_PRESET_TEXT" val="此处添加项标题"/>
  <p:tag name="KSO_WM_UNIT_TEXT_FILL_FORE_SCHEMECOLOR_INDEX" val="1"/>
  <p:tag name="KSO_WM_UNIT_TEXT_FILL_TYPE" val="1"/>
  <p:tag name="KSO_WM_UNIT_TEXT_TYPE" val="1"/>
</p:tagLst>
</file>

<file path=ppt/tags/tag1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1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ai_match*VCG41N545560258**1739140289594_2.7_a2c635d6f9a0-slide-2"/>
</p:tagLst>
</file>

<file path=ppt/tags/tag1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2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ai_match*VCG211233796744**1739140289594_2.7_a2c635d6f9a0-slide-2"/>
</p:tagLst>
</file>

<file path=ppt/tags/tag1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d*1_3_1"/>
  <p:tag name="KSO_WM_TEMPLATE_CATEGORY" val="diagram"/>
  <p:tag name="KSO_WM_TEMPLATE_INDEX" val="20233315"/>
  <p:tag name="KSO_WM_UNIT_LAYERLEVEL" val="1_1_1"/>
  <p:tag name="KSO_WM_TAG_VERSION" val="3.0"/>
  <p:tag name="KSO_WM_BEAUTIFY_FLAG" val="#wm#"/>
  <p:tag name="KSO_WM_UNIT_VALUE" val="450*450"/>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PICTURE_SUBTYPE" val="b"/>
  <p:tag name="MH_PIC_SOURCE_TYPE" val="ai_match*VCG41N823509694**1739140289594_2.7_a2c635d6f9a0-slide-2"/>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1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1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2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1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315_1*l_h_i*1_3_1"/>
  <p:tag name="KSO_WM_TEMPLATE_CATEGORY" val="diagram"/>
  <p:tag name="KSO_WM_TEMPLATE_INDEX" val="20233315"/>
  <p:tag name="KSO_WM_UNIT_LAYERLEVEL" val="1_1_1"/>
  <p:tag name="KSO_WM_TAG_VERSION" val="3.0"/>
  <p:tag name="KSO_WM_BEAUTIFY_FLAG" val="#wm#"/>
  <p:tag name="KSO_WM_UNIT_SUBTYPE" val="d"/>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3"/>
  <p:tag name="KSO_WM_DIAGRAM_VIRTUALLY_FRAME" val="{&quot;height&quot;:305.5248031496063,&quot;left&quot;:54.803149606299215,&quot;top&quot;:131.36732283464568,&quot;width&quot;:850.41779527559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183.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custom8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8"/>
  <p:tag name="KSO_WM_TEMPLATE_CATEGORY" val="custom"/>
</p:tagLst>
</file>

<file path=ppt/tags/tag184.xml><?xml version="1.0" encoding="utf-8"?>
<p:tagLst xmlns:a="http://schemas.openxmlformats.org/drawingml/2006/main" xmlns:r="http://schemas.openxmlformats.org/officeDocument/2006/relationships" xmlns:p="http://schemas.openxmlformats.org/presentationml/2006/main">
  <p:tag name="KSO_WM_SLIDE_ID" val="custom20233619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diagram"/>
  <p:tag name="KSO_WM_TEMPLATE_INDEX" val="20233315"/>
  <p:tag name="KSO_WM_SLIDE_TYPE" val="text"/>
  <p:tag name="KSO_WM_SLIDE_SUBTYPE" val="picTxt"/>
  <p:tag name="KSO_WM_SLIDE_SIZE" val="319.85*319.25"/>
  <p:tag name="KSO_WM_SLIDE_POSITION" val="581.85*181.3"/>
  <p:tag name="KSO_WM_SLIDE_LAYOUT" val="a_d_l"/>
  <p:tag name="KSO_WM_SLIDE_LAYOUT_CNT" val="1_1_1"/>
  <p:tag name="KSO_WM_SPECIAL_SOURCE" val="bdnull"/>
  <p:tag name="KSO_WM_DIAGRAM_GROUP_CODE" val="l1-1"/>
  <p:tag name="KSO_WM_SLIDE_DIAGTYPE" val="l"/>
</p:tagLst>
</file>

<file path=ppt/tags/tag1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3619_1*d*1"/>
  <p:tag name="KSO_WM_TEMPLATE_CATEGORY" val="custom"/>
  <p:tag name="KSO_WM_TEMPLATE_INDEX" val="20233619"/>
  <p:tag name="KSO_WM_UNIT_LAYERLEVEL" val="1"/>
  <p:tag name="KSO_WM_TAG_VERSION" val="3.0"/>
  <p:tag name="KSO_WM_BEAUTIFY_FLAG" val="#wm#"/>
  <p:tag name="KSO_WM_UNIT_VALUE" val="1900*2030"/>
  <p:tag name="KSO_WM_UNIT_PICTURE_SUBTYPE" val="b"/>
  <p:tag name="KSO_WM_UNIT_LINE_FORE_SCHEMECOLOR_INDEX" val="5"/>
  <p:tag name="KSO_WM_UNIT_LINE_FILL_TYPE" val="2"/>
  <p:tag name="KSO_WM_UNIT_USESOURCEFORMAT_APPLY" val="0"/>
</p:tagLst>
</file>

<file path=ppt/tags/tag18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3619_1*a*1"/>
  <p:tag name="KSO_WM_TEMPLATE_CATEGORY" val="custom"/>
  <p:tag name="KSO_WM_TEMPLATE_INDEX" val="20233619"/>
  <p:tag name="KSO_WM_UNIT_LAYERLEVEL" val="1"/>
  <p:tag name="KSO_WM_TAG_VERSION" val="3.0"/>
  <p:tag name="KSO_WM_BEAUTIFY_FLAG" val="#wm#"/>
  <p:tag name="KSO_WM_DIAGRAM_GROUP_CODE" val="l1-1"/>
  <p:tag name="KSO_WM_UNIT_PRESET_TEXT" val="单击此处&#10;添加标题内容"/>
  <p:tag name="KSO_WM_UNIT_TEXT_FILL_FORE_SCHEMECOLOR_INDEX" val="13"/>
  <p:tag name="KSO_WM_UNIT_TEXT_FILL_TYPE" val="1"/>
  <p:tag name="KSO_WM_UNIT_USESOURCEFORMAT_APPLY" val="0"/>
</p:tagLst>
</file>

<file path=ppt/tags/tag1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custom20233619_1*i*1"/>
  <p:tag name="KSO_WM_TEMPLATE_CATEGORY" val="custom"/>
  <p:tag name="KSO_WM_TEMPLATE_INDEX" val="20233619"/>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1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custom20233619_1*i*2"/>
  <p:tag name="KSO_WM_TEMPLATE_CATEGORY" val="custom"/>
  <p:tag name="KSO_WM_TEMPLATE_INDEX" val="20233619"/>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1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custom20233619_1*i*3"/>
  <p:tag name="KSO_WM_TEMPLATE_CATEGORY" val="custom"/>
  <p:tag name="KSO_WM_TEMPLATE_INDEX" val="20233619"/>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0"/>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986_3*l_h_f*1_2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1220703125,&quot;left&quot;:581.7500061035156,&quot;top&quot;:181.0749938964844,&quot;width&quot;:320.04998779296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输入你的项正文，文字是您思想的提炼，请尽量言简意赅的阐述。单击此处输入你的项正文。文字是您思想的提炼，请尽量言简意赅的阐述。"/>
  <p:tag name="KSO_WM_UNIT_TEXT_FILL_FORE_SCHEMECOLOR_INDEX" val="1"/>
  <p:tag name="KSO_WM_UNIT_TEXT_FILL_TYPE" val="1"/>
  <p:tag name="KSO_WM_UNIT_USESOURCEFORMAT_APPLY" val="0"/>
</p:tagLst>
</file>

<file path=ppt/tags/tag191.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40.157*239.584"/>
  <p:tag name="KSO_WM_SLIDE_POSITION" val="53.4751*216.572"/>
  <p:tag name="KSO_WM_SLIDE_LAYOUT" val="a_d_c"/>
  <p:tag name="KSO_WM_SLIDE_LAYOUT_CNT" val="1_1_1"/>
  <p:tag name="KSO_WM_SPECIAL_SOURCE" val="bdnull"/>
  <p:tag name="KSO_WM_TEMPLATE_INDEX" val="20232423"/>
  <p:tag name="KSO_WM_TEMPLATE_SUBCATEGORY" val="0"/>
  <p:tag name="KSO_WM_SLIDE_INDEX" val="1"/>
  <p:tag name="KSO_WM_TAG_VERSION" val="3.0"/>
  <p:tag name="KSO_WM_SLIDE_ID" val="custom20232423_1"/>
  <p:tag name="KSO_WM_SLIDE_ITEM_CNT" val="0"/>
</p:tagLst>
</file>

<file path=ppt/tags/tag1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2423_1*i*1"/>
  <p:tag name="KSO_WM_TEMPLATE_CATEGORY" val="custom"/>
  <p:tag name="KSO_WM_TEMPLATE_INDEX" val="20232423"/>
  <p:tag name="KSO_WM_UNIT_LAYERLEVEL" val="1"/>
  <p:tag name="KSO_WM_TAG_VERSION" val="3.0"/>
  <p:tag name="KSO_WM_BEAUTIFY_FLAG" val="#wm#"/>
</p:tagLst>
</file>

<file path=ppt/tags/tag19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2423"/>
  <p:tag name="KSO_WM_UNIT_ID" val="custom20232423_1*a*1"/>
  <p:tag name="KSO_WM_UNIT_TEXT_TYPE" val="1"/>
  <p:tag name="KSO_WM_UNIT_PRESET_TEXT" val="单击此处添加标题"/>
</p:tagLst>
</file>

<file path=ppt/tags/tag1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d"/>
  <p:tag name="KSO_WM_UNIT_INDEX" val="1"/>
  <p:tag name="KSO_WM_UNIT_ID" val="custom20232423_1*d*1"/>
  <p:tag name="KSO_WM_TEMPLATE_CATEGORY" val="custom"/>
  <p:tag name="KSO_WM_TEMPLATE_INDEX" val="20232423"/>
  <p:tag name="KSO_WM_UNIT_LAYERLEVEL" val="1"/>
  <p:tag name="KSO_WM_TAG_VERSION" val="3.0"/>
  <p:tag name="KSO_WM_BEAUTIFY_FLAG" val="#wm#"/>
  <p:tag name="KSO_WM_UNIT_VALUE" val="1904*1834"/>
  <p:tag name="KSO_WM_UNIT_PICTURE_SUBTYPE" val="b"/>
</p:tagLst>
</file>

<file path=ppt/tags/tag195.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60"/>
  <p:tag name="KSO_WM_UNIT_HIGHLIGHT" val="0"/>
  <p:tag name="KSO_WM_UNIT_COMPATIBLE" val="0"/>
  <p:tag name="KSO_WM_UNIT_DIAGRAM_ISNUMVISUAL" val="0"/>
  <p:tag name="KSO_WM_UNIT_DIAGRAM_ISREFERUNIT" val="0"/>
  <p:tag name="KSO_WM_UNIT_TYPE" val="c_f"/>
  <p:tag name="KSO_WM_UNIT_INDEX" val="1_1"/>
  <p:tag name="KSO_WM_UNIT_ID" val="custom20232423_1*c_f*1_1"/>
  <p:tag name="KSO_WM_TEMPLATE_CATEGORY" val="custom"/>
  <p:tag name="KSO_WM_TEMPLATE_INDEX" val="20232423"/>
  <p:tag name="KSO_WM_UNIT_LAYERLEVEL" val="1_1"/>
  <p:tag name="KSO_WM_TAG_VERSION" val="3.0"/>
  <p:tag name="KSO_WM_DIAGRAM_MAX_ITEMCNT" val="4"/>
  <p:tag name="KSO_WM_DIAGRAM_MIN_ITEMCNT" val="1"/>
  <p:tag name="KSO_WM_DIAGRAM_VIRTUALLY_FRAME" val="{&quot;height&quot;:368.54229736328125,&quot;left&quot;:16.633466647891556,&quot;top&quot;:129.0571977750523,&quot;width&quot;:413.85818481445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单击此处添加文本具体内容，简明扼要地阐述您的观点。"/>
</p:tagLst>
</file>

<file path=ppt/tags/tag19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UNIT_TYPE" val="c_a"/>
  <p:tag name="KSO_WM_UNIT_INDEX" val="1_1"/>
  <p:tag name="KSO_WM_UNIT_ID" val="custom20232423_1*c_a*1_1"/>
  <p:tag name="KSO_WM_TEMPLATE_CATEGORY" val="custom"/>
  <p:tag name="KSO_WM_TEMPLATE_INDEX" val="20232423"/>
  <p:tag name="KSO_WM_UNIT_LAYERLEVEL" val="1_1"/>
  <p:tag name="KSO_WM_TAG_VERSION" val="3.0"/>
  <p:tag name="KSO_WM_DIAGRAM_MAX_ITEMCNT" val="4"/>
  <p:tag name="KSO_WM_DIAGRAM_MIN_ITEMCNT" val="1"/>
  <p:tag name="KSO_WM_DIAGRAM_VIRTUALLY_FRAME" val="{&quot;height&quot;:368.54229736328125,&quot;left&quot;:16.633466647891556,&quot;top&quot;:129.0571977750523,&quot;width&quot;:413.85818481445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BEAUTIFY_FLAG" val="#wm#"/>
  <p:tag name="KSO_WM_UNIT_PRESET_TEXT" val="单击此处添加标题"/>
</p:tagLst>
</file>

<file path=ppt/tags/tag197.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340.157*239.584"/>
  <p:tag name="KSO_WM_SLIDE_POSITION" val="53.4751*216.572"/>
  <p:tag name="KSO_WM_SLIDE_LAYOUT" val="a_d_c"/>
  <p:tag name="KSO_WM_SLIDE_LAYOUT_CNT" val="1_1_1"/>
  <p:tag name="KSO_WM_SPECIAL_SOURCE" val="bdnull"/>
  <p:tag name="KSO_WM_TEMPLATE_INDEX" val="20232423"/>
  <p:tag name="KSO_WM_TEMPLATE_SUBCATEGORY" val="0"/>
  <p:tag name="KSO_WM_SLIDE_INDEX" val="1"/>
  <p:tag name="KSO_WM_TAG_VERSION" val="3.0"/>
  <p:tag name="KSO_WM_SLIDE_ID" val="custom20232423_1"/>
  <p:tag name="KSO_WM_SLIDE_ITEM_CNT" val="0"/>
</p:tagLst>
</file>

<file path=ppt/tags/tag1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2423_1*i*1"/>
  <p:tag name="KSO_WM_TEMPLATE_CATEGORY" val="custom"/>
  <p:tag name="KSO_WM_TEMPLATE_INDEX" val="20232423"/>
  <p:tag name="KSO_WM_UNIT_LAYERLEVEL" val="1"/>
  <p:tag name="KSO_WM_TAG_VERSION" val="3.0"/>
  <p:tag name="KSO_WM_BEAUTIFY_FLAG" val="#wm#"/>
</p:tagLst>
</file>

<file path=ppt/tags/tag19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TEMPLATE_INDEX" val="20232423"/>
  <p:tag name="KSO_WM_UNIT_ID" val="custom20232423_1*a*1"/>
  <p:tag name="KSO_WM_UNIT_TEXT_TYPE" val="1"/>
  <p:tag name="KSO_WM_UNIT_PRESET_TEXT" val="单击此处添加标题"/>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d"/>
  <p:tag name="KSO_WM_UNIT_INDEX" val="1"/>
  <p:tag name="KSO_WM_UNIT_ID" val="custom20232423_1*d*1"/>
  <p:tag name="KSO_WM_TEMPLATE_CATEGORY" val="custom"/>
  <p:tag name="KSO_WM_TEMPLATE_INDEX" val="20232423"/>
  <p:tag name="KSO_WM_UNIT_LAYERLEVEL" val="1"/>
  <p:tag name="KSO_WM_TAG_VERSION" val="3.0"/>
  <p:tag name="KSO_WM_BEAUTIFY_FLAG" val="#wm#"/>
  <p:tag name="KSO_WM_UNIT_VALUE" val="1904*1834"/>
  <p:tag name="KSO_WM_UNIT_PICTURE_SUBTYPE" val="b"/>
</p:tagLst>
</file>

<file path=ppt/tags/tag201.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60"/>
  <p:tag name="KSO_WM_UNIT_HIGHLIGHT" val="0"/>
  <p:tag name="KSO_WM_UNIT_COMPATIBLE" val="0"/>
  <p:tag name="KSO_WM_UNIT_DIAGRAM_ISNUMVISUAL" val="0"/>
  <p:tag name="KSO_WM_UNIT_DIAGRAM_ISREFERUNIT" val="0"/>
  <p:tag name="KSO_WM_UNIT_TYPE" val="c_f"/>
  <p:tag name="KSO_WM_UNIT_INDEX" val="1_1"/>
  <p:tag name="KSO_WM_UNIT_ID" val="custom20232423_1*c_f*1_1"/>
  <p:tag name="KSO_WM_TEMPLATE_CATEGORY" val="custom"/>
  <p:tag name="KSO_WM_TEMPLATE_INDEX" val="20232423"/>
  <p:tag name="KSO_WM_UNIT_LAYERLEVEL" val="1_1"/>
  <p:tag name="KSO_WM_TAG_VERSION" val="3.0"/>
  <p:tag name="KSO_WM_DIAGRAM_MAX_ITEMCNT" val="4"/>
  <p:tag name="KSO_WM_DIAGRAM_MIN_ITEMCNT" val="1"/>
  <p:tag name="KSO_WM_DIAGRAM_VIRTUALLY_FRAME" val="{&quot;height&quot;:368.54229736328125,&quot;left&quot;:16.633466647891556,&quot;top&quot;:129.0571977750523,&quot;width&quot;:413.85818481445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单击此处添加文本具体内容，简明扼要地阐述您的观点。"/>
</p:tagLst>
</file>

<file path=ppt/tags/tag202.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16"/>
  <p:tag name="KSO_WM_UNIT_HIGHLIGHT" val="0"/>
  <p:tag name="KSO_WM_UNIT_COMPATIBLE" val="0"/>
  <p:tag name="KSO_WM_UNIT_DIAGRAM_ISNUMVISUAL" val="0"/>
  <p:tag name="KSO_WM_UNIT_DIAGRAM_ISREFERUNIT" val="0"/>
  <p:tag name="KSO_WM_UNIT_TYPE" val="c_a"/>
  <p:tag name="KSO_WM_UNIT_INDEX" val="1_1"/>
  <p:tag name="KSO_WM_UNIT_ID" val="custom20232423_1*c_a*1_1"/>
  <p:tag name="KSO_WM_TEMPLATE_CATEGORY" val="custom"/>
  <p:tag name="KSO_WM_TEMPLATE_INDEX" val="20232423"/>
  <p:tag name="KSO_WM_UNIT_LAYERLEVEL" val="1_1"/>
  <p:tag name="KSO_WM_TAG_VERSION" val="3.0"/>
  <p:tag name="KSO_WM_DIAGRAM_MAX_ITEMCNT" val="4"/>
  <p:tag name="KSO_WM_DIAGRAM_MIN_ITEMCNT" val="1"/>
  <p:tag name="KSO_WM_DIAGRAM_VIRTUALLY_FRAME" val="{&quot;height&quot;:368.54229736328125,&quot;left&quot;:16.633466647891556,&quot;top&quot;:129.0571977750523,&quot;width&quot;:413.858184814453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FILL_FORE_SCHEMECOLOR_INDEX" val="1"/>
  <p:tag name="KSO_WM_UNIT_TEXT_FILL_TYPE" val="1"/>
  <p:tag name="KSO_WM_BEAUTIFY_FLAG" val="#wm#"/>
  <p:tag name="KSO_WM_UNIT_PRESET_TEXT" val="单击此处添加标题"/>
</p:tagLst>
</file>

<file path=ppt/tags/tag203.xml><?xml version="1.0" encoding="utf-8"?>
<p:tagLst xmlns:a="http://schemas.openxmlformats.org/drawingml/2006/main" xmlns:r="http://schemas.openxmlformats.org/officeDocument/2006/relationships" xmlns:p="http://schemas.openxmlformats.org/presentationml/2006/main">
  <p:tag name="KSO_WM_SLIDE_ID" val="diagram20230968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0968"/>
  <p:tag name="KSO_WM_SLIDE_TYPE" val="text"/>
  <p:tag name="KSO_WM_SLIDE_SUBTYPE" val="diag"/>
  <p:tag name="KSO_WM_SLIDE_SIZE" val="850.4*365.625"/>
  <p:tag name="KSO_WM_SLIDE_POSITION" val="54.8*111.5"/>
  <p:tag name="KSO_WM_SLIDE_LAYOUT" val="a_l"/>
  <p:tag name="KSO_WM_SLIDE_LAYOUT_CNT" val="1_1"/>
  <p:tag name="KSO_WM_SPECIAL_SOURCE" val="bdnull"/>
  <p:tag name="KSO_WM_DIAGRAM_GROUP_CODE" val="l1-1"/>
  <p:tag name="KSO_WM_SLIDE_DIAGTYPE" val="l"/>
</p:tagLst>
</file>

<file path=ppt/tags/tag2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968_2*l_h_i*1_1_1"/>
  <p:tag name="KSO_WM_TEMPLATE_CATEGORY" val="diagram"/>
  <p:tag name="KSO_WM_TEMPLATE_INDEX" val="20230968"/>
  <p:tag name="KSO_WM_UNIT_LAYERLEVEL" val="1_1_1"/>
  <p:tag name="KSO_WM_TAG_VERSION" val="3.0"/>
  <p:tag name="KSO_WM_BEAUTIFY_FLAG" val="#wm#"/>
  <p:tag name="KSO_WM_DIAGRAM_GROUP_CODE" val="l1-1"/>
  <p:tag name="KSO_WM_UNIT_TYPE" val="l_h_i"/>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solid&quot;:{&quot;brightness&quot;:0.6000000238418579,&quot;colorType&quot;:1,&quot;foreColorIndex&quot;:13,&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15"/>
  <p:tag name="KSO_WM_UNIT_SHADOW_SCHEMECOLOR_INDEX" val="14"/>
  <p:tag name="KSO_WM_UNIT_TEXT_FILL_FORE_SCHEMECOLOR_INDEX_BRIGHTNESS" val="0"/>
  <p:tag name="KSO_WM_UNIT_TEXT_FILL_FORE_SCHEMECOLOR_INDEX" val="2"/>
  <p:tag name="KSO_WM_UNIT_TEXT_FILL_TYPE" val="1"/>
  <p:tag name="KSO_WM_UNIT_FILL_TYPE" val="1"/>
  <p:tag name="KSO_WM_UNIT_FILL_FORE_SCHEMECOLOR_INDEX" val="13"/>
  <p:tag name="KSO_WM_UNIT_FILL_FORE_SCHEMECOLOR_INDEX_BRIGHTNESS" val="0.6"/>
  <p:tag name="KSO_WM_UNIT_LINE_FORE_SCHEMECOLOR_INDEX" val="13"/>
</p:tagLst>
</file>

<file path=ppt/tags/tag2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968_2*l_h_i*1_2_1"/>
  <p:tag name="KSO_WM_TEMPLATE_CATEGORY" val="diagram"/>
  <p:tag name="KSO_WM_TEMPLATE_INDEX" val="20230968"/>
  <p:tag name="KSO_WM_UNIT_LAYERLEVEL" val="1_1_1"/>
  <p:tag name="KSO_WM_TAG_VERSION" val="3.0"/>
  <p:tag name="KSO_WM_BEAUTIFY_FLAG" val="#wm#"/>
  <p:tag name="KSO_WM_DIAGRAM_GROUP_CODE" val="l1-1"/>
  <p:tag name="KSO_WM_UNIT_TYPE" val="l_h_i"/>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FILL_TYPE" val="1"/>
  <p:tag name="KSO_WM_UNIT_FILL_FORE_SCHEMECOLOR_INDEX" val="5"/>
  <p:tag name="KSO_WM_UNIT_FILL_FORE_SCHEMECOLOR_INDEX_BRIGHTNESS" val="0"/>
  <p:tag name="KSO_WM_UNIT_LINE_FORE_SCHEMECOLOR_INDEX" val="5"/>
</p:tagLst>
</file>

<file path=ppt/tags/tag2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968_2*l_h_i*1_3_1"/>
  <p:tag name="KSO_WM_TEMPLATE_CATEGORY" val="diagram"/>
  <p:tag name="KSO_WM_TEMPLATE_INDEX" val="20230968"/>
  <p:tag name="KSO_WM_UNIT_LAYERLEVEL" val="1_1_1"/>
  <p:tag name="KSO_WM_TAG_VERSION" val="3.0"/>
  <p:tag name="KSO_WM_BEAUTIFY_FLAG" val="#wm#"/>
  <p:tag name="KSO_WM_DIAGRAM_GROUP_CODE" val="l1-1"/>
  <p:tag name="KSO_WM_UNIT_TYPE" val="l_h_i"/>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solid&quot;:{&quot;brightness&quot;:0.6000000238418579,&quot;colorType&quot;:1,&quot;foreColorIndex&quot;:13,&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15"/>
  <p:tag name="KSO_WM_UNIT_SHADOW_SCHEMECOLOR_INDEX" val="14"/>
  <p:tag name="KSO_WM_UNIT_TEXT_FILL_FORE_SCHEMECOLOR_INDEX_BRIGHTNESS" val="0"/>
  <p:tag name="KSO_WM_UNIT_TEXT_FILL_FORE_SCHEMECOLOR_INDEX" val="2"/>
  <p:tag name="KSO_WM_UNIT_TEXT_FILL_TYPE" val="1"/>
  <p:tag name="KSO_WM_UNIT_FILL_TYPE" val="1"/>
  <p:tag name="KSO_WM_UNIT_FILL_FORE_SCHEMECOLOR_INDEX" val="13"/>
  <p:tag name="KSO_WM_UNIT_FILL_FORE_SCHEMECOLOR_INDEX_BRIGHTNESS" val="0.6"/>
  <p:tag name="KSO_WM_UNIT_LINE_FORE_SCHEMECOLOR_INDEX" val="13"/>
</p:tagLst>
</file>

<file path=ppt/tags/tag2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968_2*l_h_d*1_3_1"/>
  <p:tag name="KSO_WM_TEMPLATE_CATEGORY" val="diagram"/>
  <p:tag name="KSO_WM_TEMPLATE_INDEX" val="20230968"/>
  <p:tag name="KSO_WM_UNIT_LAYERLEVEL" val="1_1_1"/>
  <p:tag name="KSO_WM_TAG_VERSION" val="3.0"/>
  <p:tag name="KSO_WM_BEAUTIFY_FLAG" val="#wm#"/>
  <p:tag name="KSO_WM_UNIT_VALUE" val="529*932"/>
  <p:tag name="KSO_WM_DIAGRAM_GROUP_CODE" val="l1-1"/>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solid&quot;:{&quot;brightness&quot;:0,&quot;colorType&quot;:1,&quot;foreColorIndex&quot;:5,&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5"/>
  <p:tag name="KSO_WM_UNIT_FILL_FORE_SCHEMECOLOR_INDEX_BRIGHTNESS" val="0"/>
  <p:tag name="KSO_WM_UNIT_LINE_FORE_SCHEMECOLOR_INDEX" val="13"/>
  <p:tag name="KSO_WM_UNIT_PICTURE_SUBTYPE" val="b"/>
  <p:tag name="MH_PIC_SOURCE_TYPE" val="ai_match*VCG41N176805649**1739140289594_2.7_a2c635d6f9a0-slide-4"/>
</p:tagLst>
</file>

<file path=ppt/tags/tag2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968_2*l_h_d*1_2_1"/>
  <p:tag name="KSO_WM_TEMPLATE_CATEGORY" val="diagram"/>
  <p:tag name="KSO_WM_TEMPLATE_INDEX" val="20230968"/>
  <p:tag name="KSO_WM_UNIT_LAYERLEVEL" val="1_1_1"/>
  <p:tag name="KSO_WM_TAG_VERSION" val="3.0"/>
  <p:tag name="KSO_WM_BEAUTIFY_FLAG" val="#wm#"/>
  <p:tag name="KSO_WM_UNIT_VALUE" val="529*932"/>
  <p:tag name="KSO_WM_DIAGRAM_GROUP_CODE" val="l1-1"/>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solid&quot;:{&quot;brightness&quot;:0,&quot;colorType&quot;:1,&quot;foreColorIndex&quot;:5,&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5"/>
  <p:tag name="KSO_WM_UNIT_FILL_FORE_SCHEMECOLOR_INDEX_BRIGHTNESS" val="0"/>
  <p:tag name="KSO_WM_UNIT_LINE_FORE_SCHEMECOLOR_INDEX" val="13"/>
  <p:tag name="KSO_WM_UNIT_PICTURE_SUBTYPE" val="b"/>
  <p:tag name="MH_PIC_SOURCE_TYPE" val="ai_match*VCG41N1394566923**1739140289594_2.7_a2c635d6f9a0-slide-4"/>
</p:tagLst>
</file>

<file path=ppt/tags/tag2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diagram20230968_2*l_h_d*1_1_1"/>
  <p:tag name="KSO_WM_TEMPLATE_CATEGORY" val="diagram"/>
  <p:tag name="KSO_WM_TEMPLATE_INDEX" val="20230968"/>
  <p:tag name="KSO_WM_UNIT_LAYERLEVEL" val="1_1_1"/>
  <p:tag name="KSO_WM_TAG_VERSION" val="3.0"/>
  <p:tag name="KSO_WM_BEAUTIFY_FLAG" val="#wm#"/>
  <p:tag name="KSO_WM_UNIT_VALUE" val="529*932"/>
  <p:tag name="KSO_WM_DIAGRAM_GROUP_CODE" val="l1-1"/>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solid&quot;:{&quot;brightness&quot;:0,&quot;colorType&quot;:1,&quot;foreColorIndex&quot;:5,&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5"/>
  <p:tag name="KSO_WM_UNIT_FILL_FORE_SCHEMECOLOR_INDEX_BRIGHTNESS" val="0"/>
  <p:tag name="KSO_WM_UNIT_LINE_FORE_SCHEMECOLOR_INDEX" val="13"/>
  <p:tag name="KSO_WM_UNIT_PICTURE_SUBTYPE" val="b"/>
  <p:tag name="MH_PIC_SOURCE_TYPE" val="ai_match*VCG41N1440133486**1739140289594_2.7_a2c635d6f9a0-slide-4"/>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68_2*l_h_a*1_1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PRESET_TEXT" val="添加标题"/>
  <p:tag name="KSO_WM_UNIT_TEXT_FILL_FORE_SCHEMECOLOR_INDEX" val="1"/>
  <p:tag name="KSO_WM_UNIT_TEXT_FILL_TYPE" val="1"/>
  <p:tag name="KSO_WM_UNIT_TEXT_TYPE" val="1"/>
</p:tagLst>
</file>

<file path=ppt/tags/tag21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68_2*l_h_f*1_1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可酌情增减文字，以便观者准确地理解您传达的思想。"/>
  <p:tag name="KSO_WM_UNIT_TEXT_FILL_FORE_SCHEMECOLOR_INDEX" val="1"/>
  <p:tag name="KSO_WM_UNIT_TEXT_FILL_TYPE" val="1"/>
  <p:tag name="KSO_WM_UNIT_TEXT_TYPE" val="1"/>
  <p:tag name="KSO_WM_UNIT_TEXT_LAYER_COUNT" val="1"/>
</p:tagLst>
</file>

<file path=ppt/tags/tag21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68_2*l_h_a*1_2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添加标题"/>
  <p:tag name="KSO_WM_UNIT_TEXT_TYPE" val="1"/>
</p:tagLst>
</file>

<file path=ppt/tags/tag21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68_2*l_h_f*1_2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单击此处添加文本具体内容，简明扼要地阐述您的观点。可酌情增减文字，以便观者准确地理解您传达的思想。"/>
  <p:tag name="KSO_WM_UNIT_TEXT_TYPE" val="1"/>
  <p:tag name="KSO_WM_UNIT_TEXT_LAYER_COUNT" val="1"/>
</p:tagLst>
</file>

<file path=ppt/tags/tag21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0968_2*l_h_a*1_3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PRESET_TEXT" val="添加标题"/>
  <p:tag name="KSO_WM_UNIT_TEXT_FILL_FORE_SCHEMECOLOR_INDEX" val="1"/>
  <p:tag name="KSO_WM_UNIT_TEXT_FILL_TYPE" val="1"/>
  <p:tag name="KSO_WM_UNIT_TEXT_TYPE" val="1"/>
</p:tagLst>
</file>

<file path=ppt/tags/tag21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0968_2*l_h_f*1_3_1"/>
  <p:tag name="KSO_WM_TEMPLATE_CATEGORY" val="diagram"/>
  <p:tag name="KSO_WM_TEMPLATE_INDEX" val="20230968"/>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6.2639465332032,&quot;left&quot;:54.8,&quot;top&quot;:111.19306610347716,&quot;width&quot;:850.441102362204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可酌情增减文字，以便观者准确地理解您传达的思想。"/>
  <p:tag name="KSO_WM_UNIT_TEXT_FILL_FORE_SCHEMECOLOR_INDEX" val="1"/>
  <p:tag name="KSO_WM_UNIT_TEXT_FILL_TYPE" val="1"/>
  <p:tag name="KSO_WM_UNIT_TEXT_TYPE" val="1"/>
  <p:tag name="KSO_WM_UNIT_TEXT_LAYER_COUNT" val="1"/>
</p:tagLst>
</file>

<file path=ppt/tags/tag21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custom8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8"/>
  <p:tag name="KSO_WM_TEMPLATE_CATEGORY" val="custom"/>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1192"/>
  <p:tag name="KSO_WM_SLIDE_ID" val="custom20231192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64*418"/>
  <p:tag name="KSO_WM_SLIDE_POSITION" val="47*66"/>
  <p:tag name="KSO_WM_TAG_VERSION" val="3.0"/>
  <p:tag name="KSO_WM_SLIDE_LAYOUT" val="a_d_f"/>
  <p:tag name="KSO_WM_SLIDE_LAYOUT_CNT" val="1_1_1"/>
</p:tagLst>
</file>

<file path=ppt/tags/tag21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192_1*a*1"/>
  <p:tag name="KSO_WM_TEMPLATE_CATEGORY" val="custom"/>
  <p:tag name="KSO_WM_TEMPLATE_INDEX" val="20231192"/>
  <p:tag name="KSO_WM_UNIT_LAYERLEVEL" val="1"/>
  <p:tag name="KSO_WM_TAG_VERSION" val="3.0"/>
  <p:tag name="KSO_WM_BEAUTIFY_FLAG" val="#wm#"/>
  <p:tag name="KSO_WM_UNIT_VALUE" val="24"/>
  <p:tag name="KSO_WM_UNIT_PRESET_TEXT" val="单击此处添加标题"/>
  <p:tag name="KSO_WM_UNIT_TEXT_TYPE" val="1"/>
</p:tagLst>
</file>

<file path=ppt/tags/tag2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1192_1*i*1"/>
  <p:tag name="KSO_WM_TEMPLATE_CATEGORY" val="custom"/>
  <p:tag name="KSO_WM_TEMPLATE_INDEX" val="20231192"/>
  <p:tag name="KSO_WM_UNIT_LAYERLEVEL" val="1"/>
  <p:tag name="KSO_WM_TAG_VERSION" val="3.0"/>
  <p:tag name="KSO_WM_BEAUTIFY_FLAG" val="#wm#"/>
  <p:tag name="KSO_WM_UNIT_TYPE" val="i"/>
  <p:tag name="KSO_WM_UNIT_INDEX"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1192_1*d*1"/>
  <p:tag name="KSO_WM_TEMPLATE_CATEGORY" val="custom"/>
  <p:tag name="KSO_WM_TEMPLATE_INDEX" val="20231192"/>
  <p:tag name="KSO_WM_UNIT_LAYERLEVEL" val="1"/>
  <p:tag name="KSO_WM_TAG_VERSION" val="3.0"/>
  <p:tag name="KSO_WM_BEAUTIFY_FLAG" val="#wm#"/>
  <p:tag name="KSO_WM_UNIT_VALUE" val="1400*2094"/>
  <p:tag name="KSO_WM_UNIT_TYPE" val="d"/>
  <p:tag name="KSO_WM_UNIT_INDEX" val="1"/>
  <p:tag name="KSO_WM_UNIT_PICTURE_SUBTYPE" val="b"/>
</p:tagLst>
</file>

<file path=ppt/tags/tag2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1192_1*f*1"/>
  <p:tag name="KSO_WM_TEMPLATE_CATEGORY" val="custom"/>
  <p:tag name="KSO_WM_TEMPLATE_INDEX" val="20231192"/>
  <p:tag name="KSO_WM_UNIT_LAYERLEVEL" val="1"/>
  <p:tag name="KSO_WM_TAG_VERSION" val="3.0"/>
  <p:tag name="KSO_WM_BEAUTIFY_FLAG" val="#wm#"/>
  <p:tag name="KSO_WM_UNIT_SUBTYPE" val="a"/>
  <p:tag name="KSO_WM_UNIT_NOCLEAR" val="0"/>
  <p:tag name="KSO_WM_UNIT_VALUE" val="120"/>
  <p:tag name="KSO_WM_UNIT_TYPE" val="f"/>
  <p:tag name="KSO_WM_UNIT_INDEX" val="1"/>
  <p:tag name="KSO_WM_UNIT_PRESET_TEXT" val="单击添加文本具体内容简明扼要地阐述您的观点。根据需要可酌情增减文字"/>
  <p:tag name="KSO_WM_UNIT_TEXT_TYPE" val="1"/>
  <p:tag name="KSO_WM_UNIT_TEXT_LAYER_COUNT" val="1"/>
</p:tagLst>
</file>

<file path=ppt/tags/tag2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1192_1*i*2"/>
  <p:tag name="KSO_WM_TEMPLATE_CATEGORY" val="custom"/>
  <p:tag name="KSO_WM_TEMPLATE_INDEX" val="20231192"/>
  <p:tag name="KSO_WM_UNIT_LAYERLEVEL" val="1"/>
  <p:tag name="KSO_WM_TAG_VERSION" val="3.0"/>
  <p:tag name="KSO_WM_BEAUTIFY_FLAG" val="#wm#"/>
  <p:tag name="KSO_WM_UNIT_TYPE" val="i"/>
  <p:tag name="KSO_WM_UNIT_INDEX" val="2"/>
</p:tagLst>
</file>

<file path=ppt/tags/tag2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31192_1*i*3"/>
  <p:tag name="KSO_WM_TEMPLATE_CATEGORY" val="custom"/>
  <p:tag name="KSO_WM_TEMPLATE_INDEX" val="20231192"/>
  <p:tag name="KSO_WM_UNIT_LAYERLEVEL" val="1"/>
  <p:tag name="KSO_WM_TAG_VERSION" val="3.0"/>
  <p:tag name="KSO_WM_BEAUTIFY_FLAG" val="#wm#"/>
  <p:tag name="KSO_WM_UNIT_TYPE" val="i"/>
  <p:tag name="KSO_WM_UNIT_INDEX" val="3"/>
</p:tagLst>
</file>

<file path=ppt/tags/tag224.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INDEX" val="8"/>
  <p:tag name="KSO_WM_SLIDE_THEME_ID" val="20238585"/>
  <p:tag name="KSO_WM_SLIDE_INDEX" val="7"/>
  <p:tag name="KSO_WM_BEAUTIFY_FLAG" val="#wm#"/>
  <p:tag name="KSO_WM_TEMPLATE_CATEGORY" val="custom"/>
  <p:tag name="KSO_WM_TEMPLATE_SUBCATEGORY" val="29"/>
  <p:tag name="KSO_WM_TAG_VERSION" val="3.0"/>
  <p:tag name="KSO_WM_TEMPLATE_COLOR_TYPE" val="0"/>
  <p:tag name="KSO_WM_SLIDE_SUBTYPE" val="pureTxt"/>
  <p:tag name="KSO_WM_SLIDE_ID" val="custom8_7"/>
  <p:tag name="KSO_WM_SLIDE_LAYOUT" val="a_e"/>
  <p:tag name="KSO_WM_SLIDE_LAYOUT_CNT" val="1_1"/>
</p:tagLst>
</file>

<file path=ppt/tags/tag22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UNIT_SUBTYPE" val=""/>
  <p:tag name="KSO_WM_UNIT_PRESET_TEXT" val="添加章节标题"/>
  <p:tag name="KSO_WM_UNIT_ID" val="custom8_7*a*1"/>
  <p:tag name="KSO_WM_BEAUTIFY_FLAG" val="#wm#"/>
  <p:tag name="KSO_WM_TAG_VERSION" val="3.0"/>
  <p:tag name="KSO_WM_UNIT_LAYERLEVEL" val="1"/>
  <p:tag name="KSO_WM_TEMPLATE_INDEX" val="8"/>
  <p:tag name="KSO_WM_TEMPLATE_CATEGORY" val="custom"/>
</p:tagLst>
</file>

<file path=ppt/tags/tag226.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UNIT_SUBTYPE" val=""/>
  <p:tag name="KSO_WM_UNIT_PRESET_TEXT" val="02"/>
  <p:tag name="KSO_WM_UNIT_ID" val="custom8_7*e*1"/>
  <p:tag name="KSO_WM_BEAUTIFY_FLAG" val="#wm#"/>
  <p:tag name="KSO_WM_TAG_VERSION" val="3.0"/>
  <p:tag name="KSO_WM_UNIT_LAYERLEVEL" val="1"/>
  <p:tag name="KSO_WM_TEMPLATE_INDEX" val="8"/>
  <p:tag name="KSO_WM_TEMPLATE_CATEGORY" val="custom"/>
</p:tagLst>
</file>

<file path=ppt/tags/tag227.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725.25*111.35"/>
  <p:tag name="KSO_WM_SLIDE_POSITION" val="129.55*350.125"/>
  <p:tag name="KSO_WM_SLIDE_LAYOUT" val="a_d_c"/>
  <p:tag name="KSO_WM_SLIDE_LAYOUT_CNT" val="1_1_1"/>
  <p:tag name="KSO_WM_SPECIAL_SOURCE" val="bdnull"/>
  <p:tag name="KSO_WM_TEMPLATE_INDEX" val="20231754"/>
  <p:tag name="KSO_WM_TEMPLATE_SUBCATEGORY" val="0"/>
  <p:tag name="KSO_WM_SLIDE_INDEX" val="1"/>
  <p:tag name="KSO_WM_TAG_VERSION" val="3.0"/>
  <p:tag name="KSO_WM_SLIDE_ID" val="custom20231754_1"/>
  <p:tag name="KSO_WM_SLIDE_ITEM_CNT" val="0"/>
</p:tagLst>
</file>

<file path=ppt/tags/tag228.xml><?xml version="1.0" encoding="utf-8"?>
<p:tagLst xmlns:a="http://schemas.openxmlformats.org/drawingml/2006/main" xmlns:r="http://schemas.openxmlformats.org/officeDocument/2006/relationships" xmlns:p="http://schemas.openxmlformats.org/presentationml/2006/main">
  <p:tag name="KSO_WM_UNIT_VALUE" val="1904*1785"/>
  <p:tag name="KSO_WM_UNIT_HIGHLIGHT" val="0"/>
  <p:tag name="KSO_WM_UNIT_COMPATIBLE" val="0"/>
  <p:tag name="KSO_WM_UNIT_DIAGRAM_ISNUMVISUAL" val="0"/>
  <p:tag name="KSO_WM_UNIT_DIAGRAM_ISREFERUNIT" val="0"/>
  <p:tag name="KSO_WM_UNIT_TYPE" val="d"/>
  <p:tag name="KSO_WM_UNIT_INDEX" val="1"/>
  <p:tag name="KSO_WM_UNIT_ID" val="custom20231754_1*d*1"/>
  <p:tag name="KSO_WM_TEMPLATE_CATEGORY" val="custom"/>
  <p:tag name="KSO_WM_TEMPLATE_INDEX" val="20231754"/>
  <p:tag name="KSO_WM_UNIT_LAYERLEVEL" val="1"/>
  <p:tag name="KSO_WM_TAG_VERSION" val="3.0"/>
  <p:tag name="KSO_WM_BEAUTIFY_FLAG" val="#wm#"/>
  <p:tag name="KSO_WM_UNIT_USESOURCEFORMAT_APPLY" val="1"/>
  <p:tag name="KSO_WM_UNIT_LINE_FORE_SCHEMECOLOR_INDEX" val="1"/>
  <p:tag name="KSO_WM_UNIT_LINE_FILL_TYPE" val="2"/>
  <p:tag name="KSO_WM_UNIT_PICTURE_SUBTYPE" val="a"/>
</p:tagLst>
</file>

<file path=ppt/tags/tag2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TEMPLATE_CATEGORY" val="custom"/>
  <p:tag name="KSO_WM_UNIT_LAYERLEVEL" val="1"/>
  <p:tag name="KSO_WM_TAG_VERSION" val="3.0"/>
  <p:tag name="KSO_WM_BEAUTIFY_FLAG" val="#wm#"/>
  <p:tag name="KSO_WM_UNIT_VALUE" val="18"/>
  <p:tag name="KSO_WM_UNIT_TEXT_FILL_FORE_SCHEMECOLOR_INDEX" val="13"/>
  <p:tag name="KSO_WM_UNIT_TEXT_FILL_TYPE" val="1"/>
  <p:tag name="KSO_WM_UNIT_USESOURCEFORMAT_APPLY" val="1"/>
  <p:tag name="KSO_WM_TEMPLATE_INDEX" val="20231754"/>
  <p:tag name="KSO_WM_UNIT_ID" val="custom20231754_1*a*1"/>
  <p:tag name="KSO_WM_UNIT_TEXT_TYPE" val="1"/>
  <p:tag name="KSO_WM_UNIT_PRESET_TEXT" val="单击此处&#10;添加项标题"/>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1754_1*i*2"/>
  <p:tag name="KSO_WM_TEMPLATE_CATEGORY" val="custom"/>
  <p:tag name="KSO_WM_TEMPLATE_INDEX" val="20231754"/>
  <p:tag name="KSO_WM_UNIT_LAYERLEVEL" val="1"/>
  <p:tag name="KSO_WM_TAG_VERSION" val="3.0"/>
  <p:tag name="KSO_WM_DIAGRAM_VERSION" val="3"/>
  <p:tag name="KSO_WM_DIAGRAM_COLOR_TRICK" val="1"/>
  <p:tag name="KSO_WM_DIAGRAM_COLOR_TEXT_CAN_REMOVE" val="n"/>
  <p:tag name="KSO_WM_DIAGRAM_MAX_ITEMCNT" val="3"/>
  <p:tag name="KSO_WM_DIAGRAM_MIN_ITEMCNT" val="1"/>
  <p:tag name="KSO_WM_DIAGRAM_VIRTUALLY_FRAME" val="{&quot;height&quot;:210.07504089595767,&quot;left&quot;:93.29999389648438,&quot;top&quot;:275.49999847412107,&quot;width&quot;:797.700012207031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TEXT_FILL_FORE_SCHEMECOLOR_INDEX_BRIGHTNESS" val="0"/>
  <p:tag name="KSO_WM_UNIT_TEXT_FILL_FORE_SCHEMECOLOR_INDEX" val="2"/>
  <p:tag name="KSO_WM_UNIT_TEXT_FILL_TYPE" val="1"/>
  <p:tag name="KSO_WM_UNIT_USESOURCEFORMAT_APPLY" val="1"/>
</p:tagLst>
</file>

<file path=ppt/tags/tag23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c_f"/>
  <p:tag name="KSO_WM_UNIT_INDEX" val="1_1"/>
  <p:tag name="KSO_WM_UNIT_ID" val="custom20231754_1*c_f*1_1"/>
  <p:tag name="KSO_WM_TEMPLATE_CATEGORY" val="custom"/>
  <p:tag name="KSO_WM_TEMPLATE_INDEX" val="20231754"/>
  <p:tag name="KSO_WM_UNIT_LAYERLEVEL" val="1_1"/>
  <p:tag name="KSO_WM_TAG_VERSION" val="3.0"/>
  <p:tag name="KSO_WM_UNIT_TEXT_FILL_FORE_SCHEMECOLOR_INDEX_BRIGHTNESS" val="0.15"/>
  <p:tag name="KSO_WM_DIAGRAM_VERSION" val="3"/>
  <p:tag name="KSO_WM_DIAGRAM_COLOR_TRICK" val="1"/>
  <p:tag name="KSO_WM_DIAGRAM_COLOR_TEXT_CAN_REMOVE" val="n"/>
  <p:tag name="KSO_WM_DIAGRAM_MAX_ITEMCNT" val="3"/>
  <p:tag name="KSO_WM_DIAGRAM_MIN_ITEMCNT" val="1"/>
  <p:tag name="KSO_WM_DIAGRAM_VIRTUALLY_FRAME" val="{&quot;height&quot;:210.07504089595767,&quot;left&quot;:93.29999389648438,&quot;top&quot;:275.49999847412107,&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USESOURCEFORMAT_APPLY" val="1"/>
  <p:tag name="KSO_WM_UNIT_TEXT_LAYER_COUNT" val="1"/>
  <p:tag name="KSO_WM_UNIT_PRESET_TEXT" val="单击此处输入你的项正文，文字是您思想的提炼，请尽量言简意赅的阐述观点。单击此处输入你的项正文，文字是您思想的提炼。单击此处输入你的项正文，文字是您思想的提炼，请尽量言简意赅的阐述观点。单击此处输入你的项正文，文字是您思想的提炼。"/>
</p:tagLst>
</file>

<file path=ppt/tags/tag23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c_a"/>
  <p:tag name="KSO_WM_UNIT_INDEX" val="1_1"/>
  <p:tag name="KSO_WM_UNIT_ID" val="custom20231754_1*c_a*1_1"/>
  <p:tag name="KSO_WM_TEMPLATE_CATEGORY" val="custom"/>
  <p:tag name="KSO_WM_TEMPLATE_INDEX" val="20231754"/>
  <p:tag name="KSO_WM_UNIT_LAYERLEVEL" val="1_1"/>
  <p:tag name="KSO_WM_TAG_VERSION" val="3.0"/>
  <p:tag name="KSO_WM_UNIT_TEXT_FILL_FORE_SCHEMECOLOR_INDEX_BRIGHTNESS" val="0.15"/>
  <p:tag name="KSO_WM_DIAGRAM_VERSION" val="3"/>
  <p:tag name="KSO_WM_DIAGRAM_COLOR_TRICK" val="1"/>
  <p:tag name="KSO_WM_DIAGRAM_COLOR_TEXT_CAN_REMOVE" val="n"/>
  <p:tag name="KSO_WM_DIAGRAM_MAX_ITEMCNT" val="3"/>
  <p:tag name="KSO_WM_DIAGRAM_MIN_ITEMCNT" val="1"/>
  <p:tag name="KSO_WM_DIAGRAM_VIRTUALLY_FRAME" val="{&quot;height&quot;:210.07504089595767,&quot;left&quot;:93.29999389648438,&quot;top&quot;:275.49999847412107,&quot;width&quot;:797.700012207031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BEAUTIFY_FLAG" val="#wm#"/>
  <p:tag name="KSO_WM_UNIT_USESOURCEFORMAT_APPLY" val="1"/>
  <p:tag name="KSO_WM_UNIT_PRESET_TEXT" val="单击添加标题"/>
</p:tagLst>
</file>

<file path=ppt/tags/tag233.xml><?xml version="1.0" encoding="utf-8"?>
<p:tagLst xmlns:a="http://schemas.openxmlformats.org/drawingml/2006/main" xmlns:r="http://schemas.openxmlformats.org/officeDocument/2006/relationships" xmlns:p="http://schemas.openxmlformats.org/presentationml/2006/main">
  <p:tag name="KSO_WM_SLIDE_ID" val="custom2023496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9"/>
  <p:tag name="KSO_WM_SLIDE_TYPE" val="text"/>
  <p:tag name="KSO_WM_SLIDE_SUBTYPE" val="picTxt"/>
  <p:tag name="KSO_WM_SLIDE_SIZE" val="864*458"/>
  <p:tag name="KSO_WM_SLIDE_POSITION" val="47*28"/>
  <p:tag name="KSO_WM_SLIDE_LAYOUT" val="a_f"/>
  <p:tag name="KSO_WM_SLIDE_LAYOUT_CNT" val="1_1"/>
  <p:tag name="KSO_WM_SPECIAL_SOURCE" val="bdnull"/>
</p:tagLst>
</file>

<file path=ppt/tags/tag2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9_1*i*1"/>
  <p:tag name="KSO_WM_TEMPLATE_CATEGORY" val="custom"/>
  <p:tag name="KSO_WM_TEMPLATE_INDEX" val="20234969"/>
  <p:tag name="KSO_WM_UNIT_LAYERLEVEL" val="1"/>
  <p:tag name="KSO_WM_TAG_VERSION" val="3.0"/>
  <p:tag name="KSO_WM_BEAUTIFY_FLAG" val="#wm#"/>
</p:tagLst>
</file>

<file path=ppt/tags/tag2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9_1*i*2"/>
  <p:tag name="KSO_WM_TEMPLATE_CATEGORY" val="custom"/>
  <p:tag name="KSO_WM_TEMPLATE_INDEX" val="20234969"/>
  <p:tag name="KSO_WM_UNIT_LAYERLEVEL" val="1"/>
  <p:tag name="KSO_WM_TAG_VERSION" val="3.0"/>
  <p:tag name="KSO_WM_BEAUTIFY_FLAG" val="#wm#"/>
</p:tagLst>
</file>

<file path=ppt/tags/tag2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9_1*i*3"/>
  <p:tag name="KSO_WM_TEMPLATE_CATEGORY" val="custom"/>
  <p:tag name="KSO_WM_TEMPLATE_INDEX" val="20234969"/>
  <p:tag name="KSO_WM_UNIT_LAYERLEVEL" val="1"/>
  <p:tag name="KSO_WM_TAG_VERSION" val="3.0"/>
  <p:tag name="KSO_WM_BEAUTIFY_FLAG" val="#wm#"/>
</p:tagLst>
</file>

<file path=ppt/tags/tag2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9_1*i*4"/>
  <p:tag name="KSO_WM_TEMPLATE_CATEGORY" val="custom"/>
  <p:tag name="KSO_WM_TEMPLATE_INDEX" val="20234969"/>
  <p:tag name="KSO_WM_UNIT_LAYERLEVEL" val="1"/>
  <p:tag name="KSO_WM_TAG_VERSION" val="3.0"/>
  <p:tag name="KSO_WM_BEAUTIFY_FLAG" val="#wm#"/>
</p:tagLst>
</file>

<file path=ppt/tags/tag2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9_1*i*5"/>
  <p:tag name="KSO_WM_TEMPLATE_CATEGORY" val="custom"/>
  <p:tag name="KSO_WM_TEMPLATE_INDEX" val="20234969"/>
  <p:tag name="KSO_WM_UNIT_LAYERLEVEL" val="1"/>
  <p:tag name="KSO_WM_TAG_VERSION" val="3.0"/>
  <p:tag name="KSO_WM_BEAUTIFY_FLAG" val="#wm#"/>
</p:tagLst>
</file>

<file path=ppt/tags/tag2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9_1*i*6"/>
  <p:tag name="KSO_WM_TEMPLATE_CATEGORY" val="custom"/>
  <p:tag name="KSO_WM_TEMPLATE_INDEX" val="20234969"/>
  <p:tag name="KSO_WM_UNIT_LAYERLEVEL" val="1"/>
  <p:tag name="KSO_WM_TAG_VERSION" val="3.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9_1*i*7"/>
  <p:tag name="KSO_WM_TEMPLATE_CATEGORY" val="custom"/>
  <p:tag name="KSO_WM_TEMPLATE_INDEX" val="20234969"/>
  <p:tag name="KSO_WM_UNIT_LAYERLEVEL" val="1"/>
  <p:tag name="KSO_WM_TAG_VERSION" val="3.0"/>
  <p:tag name="KSO_WM_BEAUTIFY_FLAG" val="#wm#"/>
</p:tagLst>
</file>

<file path=ppt/tags/tag2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9_1*i*8"/>
  <p:tag name="KSO_WM_TEMPLATE_CATEGORY" val="custom"/>
  <p:tag name="KSO_WM_TEMPLATE_INDEX" val="20234969"/>
  <p:tag name="KSO_WM_UNIT_LAYERLEVEL" val="1"/>
  <p:tag name="KSO_WM_TAG_VERSION" val="3.0"/>
  <p:tag name="KSO_WM_BEAUTIFY_FLAG" val="#wm#"/>
</p:tagLst>
</file>

<file path=ppt/tags/tag2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9_1*i*9"/>
  <p:tag name="KSO_WM_TEMPLATE_CATEGORY" val="custom"/>
  <p:tag name="KSO_WM_TEMPLATE_INDEX" val="20234969"/>
  <p:tag name="KSO_WM_UNIT_LAYERLEVEL" val="1"/>
  <p:tag name="KSO_WM_TAG_VERSION" val="3.0"/>
  <p:tag name="KSO_WM_BEAUTIFY_FLAG" val="#wm#"/>
</p:tagLst>
</file>

<file path=ppt/tags/tag2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9_1*i*10"/>
  <p:tag name="KSO_WM_TEMPLATE_CATEGORY" val="custom"/>
  <p:tag name="KSO_WM_TEMPLATE_INDEX" val="20234969"/>
  <p:tag name="KSO_WM_UNIT_LAYERLEVEL" val="1"/>
  <p:tag name="KSO_WM_TAG_VERSION" val="3.0"/>
  <p:tag name="KSO_WM_BEAUTIFY_FLAG" val="#wm#"/>
</p:tagLst>
</file>

<file path=ppt/tags/tag244.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4969_1*f*1"/>
  <p:tag name="KSO_WM_TEMPLATE_CATEGORY" val="custom"/>
  <p:tag name="KSO_WM_TEMPLATE_INDEX" val="20234969"/>
  <p:tag name="KSO_WM_UNIT_LAYERLEVEL" val="1"/>
  <p:tag name="KSO_WM_TAG_VERSION" val="3.0"/>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
  <p:tag name="KSO_WM_UNIT_TEXT_TYPE" val="1"/>
</p:tagLst>
</file>

<file path=ppt/tags/tag245.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custom8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8"/>
  <p:tag name="KSO_WM_TEMPLATE_CATEGORY" val="custom"/>
</p:tagLst>
</file>

<file path=ppt/tags/tag246.xml><?xml version="1.0" encoding="utf-8"?>
<p:tagLst xmlns:a="http://schemas.openxmlformats.org/drawingml/2006/main" xmlns:r="http://schemas.openxmlformats.org/officeDocument/2006/relationships" xmlns:p="http://schemas.openxmlformats.org/presentationml/2006/main">
  <p:tag name="KSO_WM_SLIDE_ID" val="custom20233618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361.9*181.5"/>
  <p:tag name="KSO_WM_SLIDE_POSITION" val="72.75*324.2"/>
  <p:tag name="KSO_WM_TAG_VERSION" val="3.0"/>
  <p:tag name="KSO_WM_BEAUTIFY_FLAG" val="#wm#"/>
  <p:tag name="KSO_WM_TEMPLATE_CATEGORY" val="custom"/>
  <p:tag name="KSO_WM_TEMPLATE_INDEX" val="20233618"/>
  <p:tag name="KSO_WM_SLIDE_LAYOUT" val="a_d_c"/>
  <p:tag name="KSO_WM_SLIDE_LAYOUT_CNT" val="1_1_1"/>
</p:tagLst>
</file>

<file path=ppt/tags/tag247.xml><?xml version="1.0" encoding="utf-8"?>
<p:tagLst xmlns:a="http://schemas.openxmlformats.org/drawingml/2006/main" xmlns:r="http://schemas.openxmlformats.org/officeDocument/2006/relationships" xmlns:p="http://schemas.openxmlformats.org/presentationml/2006/main">
  <p:tag name="KSO_WM_UNIT_VALUE" val="1903*1742"/>
  <p:tag name="KSO_WM_UNIT_HIGHLIGHT" val="0"/>
  <p:tag name="KSO_WM_UNIT_COMPATIBLE" val="0"/>
  <p:tag name="KSO_WM_UNIT_DIAGRAM_ISNUMVISUAL" val="0"/>
  <p:tag name="KSO_WM_UNIT_DIAGRAM_ISREFERUNIT" val="0"/>
  <p:tag name="KSO_WM_UNIT_TYPE" val="d"/>
  <p:tag name="KSO_WM_UNIT_INDEX" val="1"/>
  <p:tag name="KSO_WM_UNIT_ID" val="custom20233618_1*d*1"/>
  <p:tag name="KSO_WM_TEMPLATE_CATEGORY" val="custom"/>
  <p:tag name="KSO_WM_TEMPLATE_INDEX" val="20233618"/>
  <p:tag name="KSO_WM_UNIT_LAYERLEVEL" val="1"/>
  <p:tag name="KSO_WM_TAG_VERSION" val="3.0"/>
  <p:tag name="KSO_WM_BEAUTIFY_FLAG" val="#wm#"/>
  <p:tag name="KSO_WM_UNIT_FILL_FORE_SCHEMECOLOR_INDEX" val="5"/>
  <p:tag name="KSO_WM_UNIT_FILL_TYPE" val="1"/>
  <p:tag name="KSO_WM_UNIT_LINE_FORE_SCHEMECOLOR_INDEX" val="5"/>
  <p:tag name="KSO_WM_UNIT_LINE_FILL_TYPE" val="2"/>
  <p:tag name="KSO_WM_UNIT_USESOURCEFORMAT_APPLY" val="1"/>
  <p:tag name="KSO_WM_UNIT_PICTURE_SUBTYPE" val="b"/>
</p:tagLst>
</file>

<file path=ppt/tags/tag24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3618_1*a*1"/>
  <p:tag name="KSO_WM_TEMPLATE_CATEGORY" val="custom"/>
  <p:tag name="KSO_WM_TEMPLATE_INDEX" val="20233618"/>
  <p:tag name="KSO_WM_UNIT_LAYERLEVEL" val="1"/>
  <p:tag name="KSO_WM_TAG_VERSION" val="3.0"/>
  <p:tag name="KSO_WM_BEAUTIFY_FLAG" val="#wm#"/>
  <p:tag name="KSO_WM_UNIT_TEXT_TYPE" val="1"/>
  <p:tag name="KSO_WM_UNIT_PRESET_TEXT" val="单击此处添加&#10;标题内容"/>
  <p:tag name="KSO_WM_UNIT_TEXT_FILL_FORE_SCHEMECOLOR_INDEX" val="13"/>
  <p:tag name="KSO_WM_UNIT_TEXT_FILL_TYPE" val="1"/>
  <p:tag name="KSO_WM_UNIT_USESOURCEFORMAT_APPLY" val="1"/>
</p:tagLst>
</file>

<file path=ppt/tags/tag2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618_1*i*1"/>
  <p:tag name="KSO_WM_TEMPLATE_CATEGORY" val="custom"/>
  <p:tag name="KSO_WM_TEMPLATE_INDEX" val="20233618"/>
  <p:tag name="KSO_WM_UNIT_LAYERLEVEL" val="1"/>
  <p:tag name="KSO_WM_TAG_VERSION" val="3.0"/>
  <p:tag name="KSO_WM_BEAUTIFY_FLAG" val="#wm#"/>
  <p:tag name="KSO_WM_UNIT_FILL_FORE_SCHEMECOLOR_INDEX" val="5"/>
  <p:tag name="KSO_WM_UNIT_TEXT_FILL_FORE_SCHEMECOLOR_INDEX" val="10"/>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618_1*i*2"/>
  <p:tag name="KSO_WM_TEMPLATE_CATEGORY" val="custom"/>
  <p:tag name="KSO_WM_TEMPLATE_INDEX" val="20233618"/>
  <p:tag name="KSO_WM_UNIT_LAYERLEVEL" val="1"/>
  <p:tag name="KSO_WM_TAG_VERSION" val="3.0"/>
  <p:tag name="KSO_WM_BEAUTIFY_FLAG" val="#wm#"/>
  <p:tag name="KSO_WM_UNIT_FILL_FORE_SCHEMECOLOR_INDEX" val="5"/>
  <p:tag name="KSO_WM_UNIT_FILL_TYPE" val="1"/>
  <p:tag name="KSO_WM_UNIT_TEXT_FILL_FORE_SCHEMECOLOR_INDEX" val="2"/>
  <p:tag name="KSO_WM_UNIT_TEXT_FILL_TYPE" val="1"/>
  <p:tag name="KSO_WM_UNIT_USESOURCEFORMAT_APPLY" val="1"/>
</p:tagLst>
</file>

<file path=ppt/tags/tag251.xml><?xml version="1.0" encoding="utf-8"?>
<p:tagLst xmlns:a="http://schemas.openxmlformats.org/drawingml/2006/main" xmlns:r="http://schemas.openxmlformats.org/officeDocument/2006/relationships" xmlns:p="http://schemas.openxmlformats.org/presentationml/2006/main">
  <p:tag name="KSO_WM_UNIT_NOCLEAR" val="0"/>
  <p:tag name="KSO_WM_UNIT_HIGHLIGHT" val="0"/>
  <p:tag name="KSO_WM_UNIT_COMPATIBLE" val="0"/>
  <p:tag name="KSO_WM_UNIT_DIAGRAM_ISNUMVISUAL" val="0"/>
  <p:tag name="KSO_WM_UNIT_DIAGRAM_ISREFERUNIT" val="0"/>
  <p:tag name="KSO_WM_UNIT_ID" val="custom20233618_1*c_f*1_1"/>
  <p:tag name="KSO_WM_TEMPLATE_CATEGORY" val="custom"/>
  <p:tag name="KSO_WM_TEMPLATE_INDEX" val="20233618"/>
  <p:tag name="KSO_WM_UNIT_LAYERLEVEL" val="1_1"/>
  <p:tag name="KSO_WM_TAG_VERSION" val="3.0"/>
  <p:tag name="KSO_WM_DIAGRAM_MAX_ITEMCNT" val="4"/>
  <p:tag name="KSO_WM_DIAGRAM_MIN_ITEMCNT" val="1"/>
  <p:tag name="KSO_WM_DIAGRAM_VIRTUALLY_FRAME" val="{&quot;height&quot;:363.3979874882736,&quot;left&quot;:72.7588188976378,&quot;top&quot;:187.8865007007028,&quot;width&quot;:266.635984251968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SUBTYPE" val="a"/>
  <p:tag name="KSO_WM_UNIT_TYPE" val="c_f"/>
  <p:tag name="KSO_WM_UNIT_INDEX" val="1_1"/>
  <p:tag name="KSO_WM_UNIT_VALUE" val="56"/>
  <p:tag name="KSO_WM_DIAGRAM_VERSION" val="3"/>
  <p:tag name="KSO_WM_DIAGRAM_COLOR_TRICK" val="1"/>
  <p:tag name="KSO_WM_DIAGRAM_COLOR_TEXT_CAN_REMOVE" val="n"/>
  <p:tag name="KSO_WM_UNIT_TEXT_FILL_FORE_SCHEMECOLOR_INDEX" val="1"/>
  <p:tag name="KSO_WM_UNIT_TEXT_FILL_TYPE" val="1"/>
  <p:tag name="KSO_WM_UNIT_PRESET_TEXT" val="单击此处添加文本具体内容，简明扼要地阐述您的观点。根据需要可酌情增减文字，以便观者准确地理解您传达的思想。"/>
  <p:tag name="KSO_WM_UNIT_USESOURCEFORMAT_APPLY" val="1"/>
  <p:tag name="KSO_WM_UNIT_TEXT_LAYER_COUNT" val="1"/>
  <p:tag name="KSO_WM_BEAUTIFY_FLAG" val="#wm#"/>
</p:tagLst>
</file>

<file path=ppt/tags/tag25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ID" val="custom20233618_1*c_a*1_1"/>
  <p:tag name="KSO_WM_TEMPLATE_CATEGORY" val="custom"/>
  <p:tag name="KSO_WM_TEMPLATE_INDEX" val="20233618"/>
  <p:tag name="KSO_WM_UNIT_LAYERLEVEL" val="1_1"/>
  <p:tag name="KSO_WM_TAG_VERSION" val="3.0"/>
  <p:tag name="KSO_WM_DIAGRAM_MAX_ITEMCNT" val="4"/>
  <p:tag name="KSO_WM_DIAGRAM_MIN_ITEMCNT" val="1"/>
  <p:tag name="KSO_WM_DIAGRAM_VIRTUALLY_FRAME" val="{&quot;height&quot;:363.3979874882736,&quot;left&quot;:72.7588188976378,&quot;top&quot;:187.8865007007028,&quot;width&quot;:266.6359842519685}"/>
  <p:tag name="KSO_WM_DIAGRAM_COLOR_MATCH_VALUE" val="{&quot;shape&quot;:{&quot;fill&quot;:{&quot;gradient&quot;:[{&quot;brightness&quot;:0,&quot;colorType&quot;:1,&quot;foreColorIndex&quot;:5,&quot;pos&quot;:0,&quot;transparency&quot;:0},{&quot;brightness&quot;:0.400000005960464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TYPE" val="c_a"/>
  <p:tag name="KSO_WM_UNIT_INDEX" val="1_1"/>
  <p:tag name="KSO_WM_UNIT_VALUE" val="14"/>
  <p:tag name="KSO_WM_DIAGRAM_VERSION" val="3"/>
  <p:tag name="KSO_WM_DIAGRAM_COLOR_TRICK" val="1"/>
  <p:tag name="KSO_WM_DIAGRAM_COLOR_TEXT_CAN_REMOVE" val="n"/>
  <p:tag name="KSO_WM_UNIT_FILL_TYPE" val="3"/>
  <p:tag name="KSO_WM_UNIT_PRESET_TEXT" val="添加标题"/>
  <p:tag name="KSO_WM_UNIT_SHADOW_SCHEMECOLOR_INDEX_BRIGHTNESS" val="0"/>
  <p:tag name="KSO_WM_UNIT_SHADOW_SCHEMECOLOR_INDEX" val="5"/>
  <p:tag name="KSO_WM_UNIT_USESOURCEFORMAT_APPLY" val="1"/>
  <p:tag name="KSO_WM_BEAUTIFY_FLAG" val="#wm#"/>
</p:tagLst>
</file>

<file path=ppt/tags/tag253.xml><?xml version="1.0" encoding="utf-8"?>
<p:tagLst xmlns:a="http://schemas.openxmlformats.org/drawingml/2006/main" xmlns:r="http://schemas.openxmlformats.org/officeDocument/2006/relationships" xmlns:p="http://schemas.openxmlformats.org/presentationml/2006/main">
  <p:tag name="KSO_WM_SLIDE_ID" val="diagram20233144_3"/>
  <p:tag name="KSO_WM_TEMPLATE_SUBCATEGORY" val="0"/>
  <p:tag name="KSO_WM_TEMPLATE_MASTER_TYPE" val="0"/>
  <p:tag name="KSO_WM_TEMPLATE_COLOR_TYPE" val="0"/>
  <p:tag name="KSO_WM_SLIDE_ITEM_CNT" val="4"/>
  <p:tag name="KSO_WM_SLIDE_INDEX" val="3"/>
  <p:tag name="KSO_WM_TAG_VERSION" val="3.0"/>
  <p:tag name="KSO_WM_BEAUTIFY_FLAG" val="#wm#"/>
  <p:tag name="KSO_WM_TEMPLATE_CATEGORY" val="diagram"/>
  <p:tag name="KSO_WM_TEMPLATE_INDEX" val="20233144"/>
  <p:tag name="KSO_WM_SLIDE_TYPE" val="text"/>
  <p:tag name="KSO_WM_SLIDE_SUBTYPE" val="diag"/>
  <p:tag name="KSO_WM_SLIDE_SIZE" val="850.1*366.5"/>
  <p:tag name="KSO_WM_SLIDE_POSITION" val="54.9*125.9"/>
  <p:tag name="KSO_WM_SLIDE_LAYOUT" val="a_l"/>
  <p:tag name="KSO_WM_SLIDE_LAYOUT_CNT" val="1_1"/>
  <p:tag name="KSO_WM_SPECIAL_SOURCE" val="bdnull"/>
  <p:tag name="KSO_WM_DIAGRAM_GROUP_CODE" val="l1-1"/>
  <p:tag name="KSO_WM_SLIDE_DIAGTYPE" val="l"/>
</p:tagLst>
</file>

<file path=ppt/tags/tag2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144_1*l_h_i*1_1_2"/>
  <p:tag name="KSO_WM_TEMPLATE_CATEGORY" val="diagram"/>
  <p:tag name="KSO_WM_TEMPLATE_INDEX" val="20233144"/>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89.29998779296875,&quot;left&quot;:54.75,&quot;top&quot;:114.5000454735944,&quot;width&quot;:850.4000787401576}"/>
  <p:tag name="KSO_WM_DIAGRAM_COLOR_MATCH_VALUE" val="{&quot;shape&quot;:{&quot;fill&quot;:{&quot;gradient&quot;:[{&quot;brightness&quot;:0,&quot;colorType&quot;:1,&quot;foreColorIndex&quot;:5,&quot;pos&quot;:0,&quot;transparency&quot;:1},{&quot;brightness&quot;:0,&quot;colorType&quot;:1,&quot;foreColorIndex&quot;:5,&quot;pos&quot;:1,&quot;transparency&quot;:0.8999999761581421}],&quot;type&quot;:3},&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1*l_h_d*1_1_1"/>
  <p:tag name="KSO_WM_TEMPLATE_CATEGORY" val="diagram"/>
  <p:tag name="KSO_WM_TEMPLATE_INDEX" val="20233144"/>
  <p:tag name="KSO_WM_UNIT_LAYERLEVEL" val="1_1_1"/>
  <p:tag name="KSO_WM_TAG_VERSION" val="3.0"/>
  <p:tag name="KSO_WM_UNIT_TYPE" val="l_h_d"/>
  <p:tag name="KSO_WM_UNIT_INDEX" val="1_1_1"/>
  <p:tag name="KSO_WM_UNIT_VALUE" val="878*560"/>
  <p:tag name="KSO_WM_DIAGRAM_MAX_ITEMCNT" val="4"/>
  <p:tag name="KSO_WM_DIAGRAM_MIN_ITEMCNT" val="2"/>
  <p:tag name="KSO_WM_DIAGRAM_VIRTUALLY_FRAME" val="{&quot;height&quot;:389.29998779296875,&quot;left&quot;:54.75,&quot;top&quot;:114.5000454735944,&quot;width&quot;:850.4000787401576}"/>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50000011920929},&quot;type&quot;:1},&quot;shadow&quot;:{&quot;brightness&quot;:-0.25,&quot;colorType&quot;:1,&quot;foreColorIndex&quot;:5,&quot;transparency&quot;:0.8799999952316284},&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UNIT_PICTURE_SUBTYPE" val="b"/>
  <p:tag name="MH_PIC_SOURCE_TYPE" val="ai_match*VCG41N537468779**1739140289594_2.7_a2c635d6f9a0-slide-9"/>
</p:tagLst>
</file>

<file path=ppt/tags/tag256.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144_1*l_h_f*1_1_1"/>
  <p:tag name="KSO_WM_TEMPLATE_CATEGORY" val="diagram"/>
  <p:tag name="KSO_WM_TEMPLATE_INDEX" val="2023314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TEXT_TYPE" val="1"/>
  <p:tag name="KSO_WM_DIAGRAM_MAX_ITEMCNT" val="4"/>
  <p:tag name="KSO_WM_DIAGRAM_MIN_ITEMCNT" val="2"/>
  <p:tag name="KSO_WM_DIAGRAM_VIRTUALLY_FRAME" val="{&quot;height&quot;:389.29998779296875,&quot;left&quot;:54.75,&quot;top&quot;:114.5000454735944,&quot;width&quot;:850.40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Lst>
</file>

<file path=ppt/tags/tag25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44"/>
  <p:tag name="KSO_WM_UNIT_LAYERLEVEL" val="1_1_1"/>
  <p:tag name="KSO_WM_TAG_VERSION" val="3.0"/>
  <p:tag name="KSO_WM_DIAGRAM_MAX_ITEMCNT" val="4"/>
  <p:tag name="KSO_WM_DIAGRAM_MIN_ITEMCNT" val="2"/>
  <p:tag name="KSO_WM_DIAGRAM_VIRTUALLY_FRAME" val="{&quot;height&quot;:389.29998779296875,&quot;left&quot;:54.75,&quot;top&quot;:114.5000454735944,&quot;width&quot;:850.40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44_1*l_h_a*1_1_1"/>
  <p:tag name="KSO_WM_UNIT_INDEX" val="1_1_1"/>
  <p:tag name="KSO_WM_DIAGRAM_GROUP_CODE" val="l1-1"/>
  <p:tag name="KSO_WM_UNIT_TEXT_TYPE" val="1"/>
  <p:tag name="KSO_WM_BEAUTIFY_FLAG" val="#wm#"/>
  <p:tag name="KSO_WM_DIAGRAM_VERSION" val="3"/>
  <p:tag name="KSO_WM_DIAGRAM_COLOR_TRICK" val="1"/>
  <p:tag name="KSO_WM_DIAGRAM_COLOR_TEXT_CAN_REMOVE" val="n"/>
  <p:tag name="KSO_WM_UNIT_PRESET_TEXT" val="单击添加标题"/>
  <p:tag name="KSO_WM_UNIT_TEXT_FILL_FORE_SCHEMECOLOR_INDEX" val="1"/>
  <p:tag name="KSO_WM_UNIT_TEXT_FILL_TYPE" val="1"/>
</p:tagLst>
</file>

<file path=ppt/tags/tag2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144_1*l_h_i*1_1_1"/>
  <p:tag name="KSO_WM_TEMPLATE_CATEGORY" val="diagram"/>
  <p:tag name="KSO_WM_TEMPLATE_INDEX" val="2023314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89.29998779296875,&quot;left&quot;:54.75,&quot;top&quot;:114.5000454735944,&quot;width&quot;:850.4000787401576}"/>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7400000095367432}],&quot;type&quot;:2},&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Lst>
</file>

<file path=ppt/tags/tag2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144_1*l_h_i*1_2_2"/>
  <p:tag name="KSO_WM_TEMPLATE_CATEGORY" val="diagram"/>
  <p:tag name="KSO_WM_TEMPLATE_INDEX" val="20233144"/>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4"/>
  <p:tag name="KSO_WM_DIAGRAM_MIN_ITEMCNT" val="2"/>
  <p:tag name="KSO_WM_DIAGRAM_VIRTUALLY_FRAME" val="{&quot;height&quot;:389.29998779296875,&quot;left&quot;:54.75,&quot;top&quot;:114.5000454735944,&quot;width&quot;:850.4000787401576}"/>
  <p:tag name="KSO_WM_DIAGRAM_COLOR_MATCH_VALUE" val="{&quot;shape&quot;:{&quot;fill&quot;:{&quot;gradient&quot;:[{&quot;brightness&quot;:0,&quot;colorType&quot;:1,&quot;foreColorIndex&quot;:5,&quot;pos&quot;:0,&quot;transparency&quot;:1},{&quot;brightness&quot;:0,&quot;colorType&quot;:1,&quot;foreColorIndex&quot;:5,&quot;pos&quot;:1,&quot;transparency&quot;:0.8999999761581421}],&quot;type&quot;:3},&quot;glow&quot;:{&quot;colorType&quot;:0},&quot;line&quot;:{&quot;type&quot;:0},&quot;shadow&quot;:{&quot;brightness&quot;:0,&quot;colorType&quot;:1,&quot;foreColorIndex&quot;:5,&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1*l_h_d*1_2_1"/>
  <p:tag name="KSO_WM_TEMPLATE_CATEGORY" val="diagram"/>
  <p:tag name="KSO_WM_TEMPLATE_INDEX" val="20233144"/>
  <p:tag name="KSO_WM_UNIT_LAYERLEVEL" val="1_1_1"/>
  <p:tag name="KSO_WM_TAG_VERSION" val="3.0"/>
  <p:tag name="KSO_WM_UNIT_TYPE" val="l_h_d"/>
  <p:tag name="KSO_WM_UNIT_INDEX" val="1_2_1"/>
  <p:tag name="KSO_WM_UNIT_VALUE" val="878*560"/>
  <p:tag name="KSO_WM_DIAGRAM_MAX_ITEMCNT" val="4"/>
  <p:tag name="KSO_WM_DIAGRAM_MIN_ITEMCNT" val="2"/>
  <p:tag name="KSO_WM_DIAGRAM_VIRTUALLY_FRAME" val="{&quot;height&quot;:389.29998779296875,&quot;left&quot;:54.75,&quot;top&quot;:114.5000454735944,&quot;width&quot;:850.4000787401576}"/>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50000011920929},&quot;type&quot;:1},&quot;shadow&quot;:{&quot;brightness&quot;:-0.25,&quot;colorType&quot;:1,&quot;foreColorIndex&quot;:5,&quot;transparency&quot;:0.8799999952316284},&quot;threeD&quot;:{&quot;curvedSurface&quot;:{&quot;brightness&quot;:0,&quot;colorType&quot;:2,&quot;rgb&quot;:&quot;#000000&quot;},&quot;depth&quot;:{&quot;colorType&quot;:0}}},&quot;text&quot;:{&quot;fill&quot;:{},&quot;glow&quot;:{},&quot;line&quot;:{},&quot;shadow&quot;:{},&quot;threeD&quot;:{}}}"/>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LINE_FORE_SCHEMECOLOR_INDEX" val="5"/>
  <p:tag name="KSO_WM_UNIT_PICTURE_SUBTYPE" val="b"/>
  <p:tag name="MH_PIC_SOURCE_TYPE" val="ai_match*VCG41N175509158**1739140289594_2.7_a2c635d6f9a0-slide-9"/>
</p:tagLst>
</file>

<file path=ppt/tags/tag26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144_1*l_h_f*1_2_1"/>
  <p:tag name="KSO_WM_TEMPLATE_CATEGORY" val="diagram"/>
  <p:tag name="KSO_WM_TEMPLATE_INDEX" val="20233144"/>
  <p:tag name="KSO_WM_UNIT_LAYERLEVEL" val="1_1_1"/>
  <p:tag name="KSO_WM_TAG_VERSION" val="3.0"/>
  <p:tag name="KSO_WM_BEAUTIFY_FLAG" val="#wm#"/>
  <p:tag name="KSO_WM_DIAGRAM_GROUP_CODE" val="l1-1"/>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
  <p:tag name="KSO_WM_UNIT_TEXT_FILL_FORE_SCHEMECOLOR_INDEX" val="1"/>
  <p:tag name="KSO_WM_UNIT_TEXT_FILL_TYPE" val="1"/>
  <p:tag name="KSO_WM_UNIT_TEXT_TYPE" val="1"/>
  <p:tag name="KSO_WM_DIAGRAM_MAX_ITEMCNT" val="4"/>
  <p:tag name="KSO_WM_DIAGRAM_MIN_ITEMCNT" val="2"/>
  <p:tag name="KSO_WM_DIAGRAM_VIRTUALLY_FRAME" val="{&quot;height&quot;:389.29998779296875,&quot;left&quot;:54.75,&quot;top&quot;:114.5000454735944,&quot;width&quot;:850.40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LAYER_COUNT" val="1"/>
</p:tagLst>
</file>

<file path=ppt/tags/tag26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8"/>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3144"/>
  <p:tag name="KSO_WM_UNIT_LAYERLEVEL" val="1_1_1"/>
  <p:tag name="KSO_WM_TAG_VERSION" val="3.0"/>
  <p:tag name="KSO_WM_DIAGRAM_MAX_ITEMCNT" val="4"/>
  <p:tag name="KSO_WM_DIAGRAM_MIN_ITEMCNT" val="2"/>
  <p:tag name="KSO_WM_DIAGRAM_VIRTUALLY_FRAME" val="{&quot;height&quot;:389.29998779296875,&quot;left&quot;:54.75,&quot;top&quot;:114.5000454735944,&quot;width&quot;:850.400078740157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144_1*l_h_a*1_2_1"/>
  <p:tag name="KSO_WM_UNIT_INDEX" val="1_2_1"/>
  <p:tag name="KSO_WM_DIAGRAM_GROUP_CODE" val="l1-1"/>
  <p:tag name="KSO_WM_UNIT_TEXT_TYPE" val="1"/>
  <p:tag name="KSO_WM_BEAUTIFY_FLAG" val="#wm#"/>
  <p:tag name="KSO_WM_DIAGRAM_VERSION" val="3"/>
  <p:tag name="KSO_WM_DIAGRAM_COLOR_TRICK" val="1"/>
  <p:tag name="KSO_WM_DIAGRAM_COLOR_TEXT_CAN_REMOVE" val="n"/>
  <p:tag name="KSO_WM_UNIT_PRESET_TEXT" val="单击添加标题"/>
  <p:tag name="KSO_WM_UNIT_TEXT_FILL_FORE_SCHEMECOLOR_INDEX" val="1"/>
  <p:tag name="KSO_WM_UNIT_TEXT_FILL_TYPE" val="1"/>
</p:tagLst>
</file>

<file path=ppt/tags/tag2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144_1*l_h_i*1_2_1"/>
  <p:tag name="KSO_WM_TEMPLATE_CATEGORY" val="diagram"/>
  <p:tag name="KSO_WM_TEMPLATE_INDEX" val="20233144"/>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4"/>
  <p:tag name="KSO_WM_DIAGRAM_MIN_ITEMCNT" val="2"/>
  <p:tag name="KSO_WM_DIAGRAM_VIRTUALLY_FRAME" val="{&quot;height&quot;:389.29998779296875,&quot;left&quot;:54.75,&quot;top&quot;:114.5000454735944,&quot;width&quot;:850.4000787401576}"/>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1,&quot;transparency&quot;:0.7400000095367432}],&quot;type&quot;:2},&quot;shadow&quot;:{&quot;brightness&quot;:-0.25,&quot;colorType&quot;:1,&quot;foreColorIndex&quot;:5,&quot;transparency&quot;:0.800000011920929},&quot;threeD&quot;:{&quot;curvedSurface&quot;:{&quot;brightness&quot;:0,&quot;colorType&quot;:2,&quot;rgb&quot;:&quot;#000000&quot;},&quot;depth&quot;:{&quot;colorType&quot;:0}}},&quot;text&quot;:{&quot;fill&quot;:{},&quot;glow&quot;:{},&quot;line&quot;:{},&quot;shadow&quot;:{},&quot;threeD&quot;:{}}}"/>
</p:tagLst>
</file>

<file path=ppt/tags/tag264.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custom8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8"/>
  <p:tag name="KSO_WM_TEMPLATE_CATEGORY" val="custom"/>
</p:tagLst>
</file>

<file path=ppt/tags/tag265.xml><?xml version="1.0" encoding="utf-8"?>
<p:tagLst xmlns:a="http://schemas.openxmlformats.org/drawingml/2006/main" xmlns:r="http://schemas.openxmlformats.org/officeDocument/2006/relationships" xmlns:p="http://schemas.openxmlformats.org/presentationml/2006/main">
  <p:tag name="KSO_WM_SLIDE_TYPE" val="sectionTitle"/>
  <p:tag name="KSO_WM_TEMPLATE_INDEX" val="8"/>
  <p:tag name="KSO_WM_SLIDE_THEME_ID" val="20238585"/>
  <p:tag name="KSO_WM_SLIDE_INDEX" val="7"/>
  <p:tag name="KSO_WM_BEAUTIFY_FLAG" val="#wm#"/>
  <p:tag name="KSO_WM_TEMPLATE_CATEGORY" val="custom"/>
  <p:tag name="KSO_WM_TEMPLATE_SUBCATEGORY" val="29"/>
  <p:tag name="KSO_WM_TAG_VERSION" val="3.0"/>
  <p:tag name="KSO_WM_TEMPLATE_COLOR_TYPE" val="0"/>
  <p:tag name="KSO_WM_SLIDE_SUBTYPE" val="pureTxt"/>
  <p:tag name="KSO_WM_SLIDE_ID" val="custom8_7"/>
  <p:tag name="KSO_WM_SLIDE_LAYOUT" val="a_e"/>
  <p:tag name="KSO_WM_SLIDE_LAYOUT_CNT" val="1_1"/>
</p:tagLst>
</file>

<file path=ppt/tags/tag266.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UNIT_SUBTYPE" val=""/>
  <p:tag name="KSO_WM_UNIT_PRESET_TEXT" val="添加章节标题"/>
  <p:tag name="KSO_WM_UNIT_ID" val="custom8_7*a*1"/>
  <p:tag name="KSO_WM_BEAUTIFY_FLAG" val="#wm#"/>
  <p:tag name="KSO_WM_TAG_VERSION" val="3.0"/>
  <p:tag name="KSO_WM_UNIT_LAYERLEVEL" val="1"/>
  <p:tag name="KSO_WM_TEMPLATE_INDEX" val="8"/>
  <p:tag name="KSO_WM_TEMPLATE_CATEGORY" val="custom"/>
</p:tagLst>
</file>

<file path=ppt/tags/tag267.xml><?xml version="1.0" encoding="utf-8"?>
<p:tagLst xmlns:a="http://schemas.openxmlformats.org/drawingml/2006/main" xmlns:r="http://schemas.openxmlformats.org/officeDocument/2006/relationships" xmlns:p="http://schemas.openxmlformats.org/presentationml/2006/main">
  <p:tag name="KSO_WM_UNIT_TYPE" val="e"/>
  <p:tag name="KSO_WM_UNIT_INDEX" val="1"/>
  <p:tag name="KSO_WM_UNIT_SUBTYPE" val=""/>
  <p:tag name="KSO_WM_UNIT_PRESET_TEXT" val="03"/>
  <p:tag name="KSO_WM_UNIT_ID" val="custom8_7*e*1"/>
  <p:tag name="KSO_WM_BEAUTIFY_FLAG" val="#wm#"/>
  <p:tag name="KSO_WM_TAG_VERSION" val="3.0"/>
  <p:tag name="KSO_WM_UNIT_LAYERLEVEL" val="1"/>
  <p:tag name="KSO_WM_TEMPLATE_INDEX" val="8"/>
  <p:tag name="KSO_WM_TEMPLATE_CATEGORY" val="custom"/>
</p:tagLst>
</file>

<file path=ppt/tags/tag268.xml><?xml version="1.0" encoding="utf-8"?>
<p:tagLst xmlns:a="http://schemas.openxmlformats.org/drawingml/2006/main" xmlns:r="http://schemas.openxmlformats.org/officeDocument/2006/relationships" xmlns:p="http://schemas.openxmlformats.org/presentationml/2006/main">
  <p:tag name="KSO_WM_SLIDE_ID" val="custom20231231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1231"/>
  <p:tag name="KSO_WM_SLIDE_TYPE" val="text"/>
  <p:tag name="KSO_WM_SLIDE_SUBTYPE" val="picTxt"/>
  <p:tag name="KSO_WM_SLIDE_SIZE" val="959*532"/>
  <p:tag name="KSO_WM_SLIDE_POSITION" val="0*7"/>
  <p:tag name="KSO_WM_SLIDE_LAYOUT" val="a_d_f"/>
  <p:tag name="KSO_WM_SLIDE_LAYOUT_CNT" val="1_1_1"/>
  <p:tag name="KSO_WM_SPECIAL_SOURCE" val="bdnull"/>
</p:tagLst>
</file>

<file path=ppt/tags/tag2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1231_1*i*1"/>
  <p:tag name="KSO_WM_TEMPLATE_CATEGORY" val="custom"/>
  <p:tag name="KSO_WM_TEMPLATE_INDEX" val="20231231"/>
  <p:tag name="KSO_WM_UNIT_LAYERLEVEL" val="1"/>
  <p:tag name="KSO_WM_TAG_VERSION" val="3.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1231_1*i*2"/>
  <p:tag name="KSO_WM_TEMPLATE_CATEGORY" val="custom"/>
  <p:tag name="KSO_WM_TEMPLATE_INDEX" val="20231231"/>
  <p:tag name="KSO_WM_UNIT_LAYERLEVEL" val="1"/>
  <p:tag name="KSO_WM_TAG_VERSION" val="3.0"/>
  <p:tag name="KSO_WM_BEAUTIFY_FLAG" val="#wm#"/>
</p:tagLst>
</file>

<file path=ppt/tags/tag271.xml><?xml version="1.0" encoding="utf-8"?>
<p:tagLst xmlns:a="http://schemas.openxmlformats.org/drawingml/2006/main" xmlns:r="http://schemas.openxmlformats.org/officeDocument/2006/relationships" xmlns:p="http://schemas.openxmlformats.org/presentationml/2006/main">
  <p:tag name="KSO_WM_UNIT_VALUE" val="1304*2926"/>
  <p:tag name="KSO_WM_UNIT_HIGHLIGHT" val="0"/>
  <p:tag name="KSO_WM_UNIT_COMPATIBLE" val="0"/>
  <p:tag name="KSO_WM_UNIT_DIAGRAM_ISNUMVISUAL" val="0"/>
  <p:tag name="KSO_WM_UNIT_DIAGRAM_ISREFERUNIT" val="0"/>
  <p:tag name="KSO_WM_UNIT_TYPE" val="d"/>
  <p:tag name="KSO_WM_UNIT_INDEX" val="1"/>
  <p:tag name="KSO_WM_UNIT_ID" val="custom20231231_1*d*1"/>
  <p:tag name="KSO_WM_TEMPLATE_CATEGORY" val="custom"/>
  <p:tag name="KSO_WM_TEMPLATE_INDEX" val="20231231"/>
  <p:tag name="KSO_WM_UNIT_LAYERLEVEL" val="1"/>
  <p:tag name="KSO_WM_TAG_VERSION" val="3.0"/>
  <p:tag name="KSO_WM_BEAUTIFY_FLAG" val="#wm#"/>
  <p:tag name="KSO_WM_UNIT_PICTURE_SUBTYPE" val="b"/>
</p:tagLst>
</file>

<file path=ppt/tags/tag27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231_1*f*1"/>
  <p:tag name="KSO_WM_TEMPLATE_CATEGORY" val="custom"/>
  <p:tag name="KSO_WM_TEMPLATE_INDEX" val="20231231"/>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添加文本具体内容简明扼要地阐述您的观点。根据需要可酌情增减文字添加文本具体内容"/>
  <p:tag name="KSO_WM_UNIT_TEXT_TYPE" val="1"/>
  <p:tag name="KSO_WM_UNIT_TEXT_LAYER_COUNT" val="1"/>
</p:tagLst>
</file>

<file path=ppt/tags/tag27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231_1*a*1"/>
  <p:tag name="KSO_WM_TEMPLATE_CATEGORY" val="custom"/>
  <p:tag name="KSO_WM_TEMPLATE_INDEX" val="20231231"/>
  <p:tag name="KSO_WM_UNIT_LAYERLEVEL" val="1"/>
  <p:tag name="KSO_WM_TAG_VERSION" val="3.0"/>
  <p:tag name="KSO_WM_BEAUTIFY_FLAG" val="#wm#"/>
  <p:tag name="KSO_WM_UNIT_VALUE" val="38"/>
  <p:tag name="KSO_WM_UNIT_PRESET_TEXT" val="单击此处添加标题"/>
  <p:tag name="KSO_WM_UNIT_TEXT_TYPE" val="1"/>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31187"/>
  <p:tag name="KSO_WM_SPECIAL_SOURCE" val="bdnull"/>
  <p:tag name="KSO_WM_SLIDE_ID" val="custom20231187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961*415"/>
  <p:tag name="KSO_WM_SLIDE_POSITION" val="0*65"/>
  <p:tag name="KSO_WM_TAG_VERSION" val="3.0"/>
  <p:tag name="KSO_WM_SLIDE_LAYOUT" val="a_d_f"/>
  <p:tag name="KSO_WM_SLIDE_LAYOUT_CNT" val="1_1_1"/>
</p:tagLst>
</file>

<file path=ppt/tags/tag275.xml><?xml version="1.0" encoding="utf-8"?>
<p:tagLst xmlns:a="http://schemas.openxmlformats.org/drawingml/2006/main" xmlns:r="http://schemas.openxmlformats.org/officeDocument/2006/relationships" xmlns:p="http://schemas.openxmlformats.org/presentationml/2006/main">
  <p:tag name="KSO_WM_UNIT_VALUE" val="1029*3389"/>
  <p:tag name="KSO_WM_UNIT_HIGHLIGHT" val="0"/>
  <p:tag name="KSO_WM_UNIT_COMPATIBLE" val="0"/>
  <p:tag name="KSO_WM_UNIT_DIAGRAM_ISNUMVISUAL" val="0"/>
  <p:tag name="KSO_WM_UNIT_DIAGRAM_ISREFERUNIT" val="0"/>
  <p:tag name="KSO_WM_UNIT_TYPE" val="d"/>
  <p:tag name="KSO_WM_UNIT_INDEX" val="1"/>
  <p:tag name="KSO_WM_UNIT_ID" val="custom20231187_1*d*1"/>
  <p:tag name="KSO_WM_TEMPLATE_CATEGORY" val="custom"/>
  <p:tag name="KSO_WM_TEMPLATE_INDEX" val="20231187"/>
  <p:tag name="KSO_WM_UNIT_LAYERLEVEL" val="1"/>
  <p:tag name="KSO_WM_TAG_VERSION" val="3.0"/>
  <p:tag name="KSO_WM_BEAUTIFY_FLAG" val="#wm#"/>
  <p:tag name="KSO_WM_UNIT_PICTURE_SUBTYPE" val="b"/>
</p:tagLst>
</file>

<file path=ppt/tags/tag276.xml><?xml version="1.0" encoding="utf-8"?>
<p:tagLst xmlns:a="http://schemas.openxmlformats.org/drawingml/2006/main" xmlns:r="http://schemas.openxmlformats.org/officeDocument/2006/relationships" xmlns:p="http://schemas.openxmlformats.org/presentationml/2006/main">
  <p:tag name="KSO_WM_UNIT_FILL_FORE_SCHEMECOLOR_INDEX_1_BRIGHTNESS" val="0.4"/>
  <p:tag name="KSO_WM_UNIT_FILL_FORE_SCHEMECOLOR_INDEX_1" val="9"/>
  <p:tag name="KSO_WM_UNIT_FILL_FORE_SCHEMECOLOR_INDEX_1_POS" val="0"/>
  <p:tag name="KSO_WM_UNIT_FILL_FORE_SCHEMECOLOR_INDEX_1_TRANS" val="0"/>
  <p:tag name="KSO_WM_UNIT_FILL_FORE_SCHEMECOLOR_INDEX_2_BRIGHTNESS" val="0"/>
  <p:tag name="KSO_WM_UNIT_FILL_FORE_SCHEMECOLOR_INDEX_2" val="9"/>
  <p:tag name="KSO_WM_UNIT_FILL_FORE_SCHEMECOLOR_INDEX_2_POS" val="0.6"/>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1"/>
  <p:tag name="KSO_WM_UNIT_ID" val="custom20231187_1*i*1"/>
  <p:tag name="KSO_WM_TEMPLATE_CATEGORY" val="custom"/>
  <p:tag name="KSO_WM_TEMPLATE_INDEX" val="20231187"/>
  <p:tag name="KSO_WM_UNIT_LAYERLEVEL" val="1"/>
  <p:tag name="KSO_WM_TAG_VERSION" val="3.0"/>
  <p:tag name="KSO_WM_BEAUTIFY_FLAG" val="#wm#"/>
</p:tagLst>
</file>

<file path=ppt/tags/tag277.xml><?xml version="1.0" encoding="utf-8"?>
<p:tagLst xmlns:a="http://schemas.openxmlformats.org/drawingml/2006/main" xmlns:r="http://schemas.openxmlformats.org/officeDocument/2006/relationships" xmlns:p="http://schemas.openxmlformats.org/presentationml/2006/main">
  <p:tag name="KSO_WM_UNIT_FILL_FORE_SCHEMECOLOR_INDEX_1_BRIGHTNESS" val="0.4"/>
  <p:tag name="KSO_WM_UNIT_FILL_FORE_SCHEMECOLOR_INDEX_1" val="9"/>
  <p:tag name="KSO_WM_UNIT_FILL_FORE_SCHEMECOLOR_INDEX_1_POS" val="0"/>
  <p:tag name="KSO_WM_UNIT_FILL_FORE_SCHEMECOLOR_INDEX_1_TRANS" val="0"/>
  <p:tag name="KSO_WM_UNIT_FILL_FORE_SCHEMECOLOR_INDEX_2_BRIGHTNESS" val="0"/>
  <p:tag name="KSO_WM_UNIT_FILL_FORE_SCHEMECOLOR_INDEX_2" val="9"/>
  <p:tag name="KSO_WM_UNIT_FILL_FORE_SCHEMECOLOR_INDEX_2_POS" val="0.6"/>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2"/>
  <p:tag name="KSO_WM_UNIT_ID" val="custom20231187_1*i*2"/>
  <p:tag name="KSO_WM_TEMPLATE_CATEGORY" val="custom"/>
  <p:tag name="KSO_WM_TEMPLATE_INDEX" val="20231187"/>
  <p:tag name="KSO_WM_UNIT_LAYERLEVEL" val="1"/>
  <p:tag name="KSO_WM_TAG_VERSION" val="3.0"/>
  <p:tag name="KSO_WM_BEAUTIFY_FLAG" val="#wm#"/>
</p:tagLst>
</file>

<file path=ppt/tags/tag278.xml><?xml version="1.0" encoding="utf-8"?>
<p:tagLst xmlns:a="http://schemas.openxmlformats.org/drawingml/2006/main" xmlns:r="http://schemas.openxmlformats.org/officeDocument/2006/relationships" xmlns:p="http://schemas.openxmlformats.org/presentationml/2006/main">
  <p:tag name="KSO_WM_UNIT_FILL_FORE_SCHEMECOLOR_INDEX_1_BRIGHTNESS" val="0.4"/>
  <p:tag name="KSO_WM_UNIT_FILL_FORE_SCHEMECOLOR_INDEX_1" val="9"/>
  <p:tag name="KSO_WM_UNIT_FILL_FORE_SCHEMECOLOR_INDEX_1_POS" val="0"/>
  <p:tag name="KSO_WM_UNIT_FILL_FORE_SCHEMECOLOR_INDEX_1_TRANS" val="0"/>
  <p:tag name="KSO_WM_UNIT_FILL_FORE_SCHEMECOLOR_INDEX_2_BRIGHTNESS" val="0"/>
  <p:tag name="KSO_WM_UNIT_FILL_FORE_SCHEMECOLOR_INDEX_2" val="9"/>
  <p:tag name="KSO_WM_UNIT_FILL_FORE_SCHEMECOLOR_INDEX_2_POS" val="0.6"/>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3"/>
  <p:tag name="KSO_WM_UNIT_ID" val="custom20231187_1*i*3"/>
  <p:tag name="KSO_WM_TEMPLATE_CATEGORY" val="custom"/>
  <p:tag name="KSO_WM_TEMPLATE_INDEX" val="20231187"/>
  <p:tag name="KSO_WM_UNIT_LAYERLEVEL" val="1"/>
  <p:tag name="KSO_WM_TAG_VERSION" val="3.0"/>
  <p:tag name="KSO_WM_BEAUTIFY_FLAG" val="#wm#"/>
</p:tagLst>
</file>

<file path=ppt/tags/tag27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1187_1*f*1"/>
  <p:tag name="KSO_WM_TEMPLATE_CATEGORY" val="custom"/>
  <p:tag name="KSO_WM_TEMPLATE_INDEX" val="20231187"/>
  <p:tag name="KSO_WM_UNIT_LAYERLEVEL" val="1"/>
  <p:tag name="KSO_WM_TAG_VERSION" val="3.0"/>
  <p:tag name="KSO_WM_BEAUTIFY_FLAG" val="#wm#"/>
  <p:tag name="KSO_WM_UNIT_TEXT_FILL_FORE_SCHEMECOLOR_INDEX_BRIGHTNESS" val="0.15"/>
  <p:tag name="KSO_WM_UNIT_TEXT_FILL_FORE_SCHEMECOLOR_INDEX" val="13"/>
  <p:tag name="KSO_WM_UNIT_TEXT_FILL_TYPE" val="1"/>
  <p:tag name="KSO_WM_UNIT_PRESET_TEXT" val="单击此处输入你的项正文,文字是您思想的提炼，请尽量言简意赅的阐述观点此处输入你的项正文,文字是您思想的提炼，请尽量言简意赅的阐述观点此处输入你的项正文,文字是您思想的提炼，请尽量言简意赅的阐述观点&#10;"/>
  <p:tag name="KSO_WM_UNIT_TEXT_TYPE" val="1"/>
  <p:tag name="KSO_WM_UNIT_TEXT_LAYER_COUNT"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9"/>
  <p:tag name="KSO_WM_UNIT_FILL_TYPE" val="1"/>
  <p:tag name="KSO_WM_UNIT_TEXT_FILL_FORE_SCHEMECOLOR_INDEX_BRIGHTNESS" val="0"/>
  <p:tag name="KSO_WM_UNIT_TEXT_FILL_FORE_SCHEMECOLOR_INDEX" val="2"/>
  <p:tag name="KSO_WM_UNIT_TEXT_FILL_TYPE" val="1"/>
  <p:tag name="KSO_WM_UNIT_HIGHLIGHT" val="0"/>
  <p:tag name="KSO_WM_UNIT_COMPATIBLE" val="0"/>
  <p:tag name="KSO_WM_UNIT_DIAGRAM_ISNUMVISUAL" val="0"/>
  <p:tag name="KSO_WM_UNIT_DIAGRAM_ISREFERUNIT" val="0"/>
  <p:tag name="KSO_WM_UNIT_TYPE" val="i"/>
  <p:tag name="KSO_WM_UNIT_INDEX" val="4"/>
  <p:tag name="KSO_WM_UNIT_ID" val="custom20231187_1*i*4"/>
  <p:tag name="KSO_WM_TEMPLATE_CATEGORY" val="custom"/>
  <p:tag name="KSO_WM_TEMPLATE_INDEX" val="20231187"/>
  <p:tag name="KSO_WM_UNIT_LAYERLEVEL" val="1"/>
  <p:tag name="KSO_WM_TAG_VERSION" val="3.0"/>
  <p:tag name="KSO_WM_BEAUTIFY_FLAG" val="#wm#"/>
</p:tagLst>
</file>

<file path=ppt/tags/tag28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1187_1*a*1"/>
  <p:tag name="KSO_WM_TEMPLATE_CATEGORY" val="custom"/>
  <p:tag name="KSO_WM_TEMPLATE_INDEX" val="20231187"/>
  <p:tag name="KSO_WM_UNIT_LAYERLEVEL" val="1"/>
  <p:tag name="KSO_WM_TAG_VERSION" val="3.0"/>
  <p:tag name="KSO_WM_BEAUTIFY_FLAG" val="#wm#"/>
  <p:tag name="KSO_WM_UNIT_PRESET_TEXT" val="单击此处&#10;添加标题内容"/>
  <p:tag name="KSO_WM_UNIT_TEXT_TYPE" val="1"/>
</p:tagLst>
</file>

<file path=ppt/tags/tag282.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413.271*363.279"/>
  <p:tag name="KSO_WM_SLIDE_POSITION" val="55.2646*135.96"/>
  <p:tag name="KSO_WM_SLIDE_LAYOUT" val="a_d_l"/>
  <p:tag name="KSO_WM_SLIDE_LAYOUT_CNT" val="1_1_1"/>
  <p:tag name="KSO_WM_SPECIAL_SOURCE" val="bdnull"/>
  <p:tag name="KSO_WM_DIAGRAM_GROUP_CODE" val="l1-1"/>
  <p:tag name="KSO_WM_SLIDE_DIAGTYPE" val="l"/>
  <p:tag name="KSO_WM_TEMPLATE_INDEX" val="20231804"/>
  <p:tag name="KSO_WM_TEMPLATE_SUBCATEGORY" val="0"/>
  <p:tag name="KSO_WM_SLIDE_INDEX" val="1"/>
  <p:tag name="KSO_WM_TAG_VERSION" val="3.0"/>
  <p:tag name="KSO_WM_SLIDE_ID" val="custom20231804_1"/>
  <p:tag name="KSO_WM_SLIDE_ITEM_CNT" val="3"/>
</p:tagLst>
</file>

<file path=ppt/tags/tag283.xml><?xml version="1.0" encoding="utf-8"?>
<p:tagLst xmlns:a="http://schemas.openxmlformats.org/drawingml/2006/main" xmlns:r="http://schemas.openxmlformats.org/officeDocument/2006/relationships" xmlns:p="http://schemas.openxmlformats.org/presentationml/2006/main">
  <p:tag name="KSO_WM_UNIT_VALUE" val="1904*1577"/>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804_1*d*1"/>
  <p:tag name="KSO_WM_TEMPLATE_CATEGORY" val="custom"/>
  <p:tag name="KSO_WM_TEMPLATE_INDEX" val="20231804"/>
  <p:tag name="KSO_WM_UNIT_LAYERLEVEL" val="1"/>
  <p:tag name="KSO_WM_TAG_VERSION" val="3.0"/>
  <p:tag name="KSO_WM_BEAUTIFY_FLAG" val="#wm#"/>
  <p:tag name="KSO_WM_UNIT_PICTURE_SUBTYPE" val="b"/>
  <p:tag name="MH_PIC_SOURCE_TYPE" val="ai_match*TextGenerateImg**1739140289594_2.7_a2c635d6f9a0-slide-12"/>
</p:tagLst>
</file>

<file path=ppt/tags/tag28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759_1*l_h_f*1_1_1"/>
  <p:tag name="KSO_WM_TEMPLATE_CATEGORY" val="diagram"/>
  <p:tag name="KSO_WM_TEMPLATE_INDEX" val="20231759"/>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width&quot;:413.98992919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请尽量言简意赅的阐述观点。单击输入您的项正文，请尽量言简意赅的阐述观点。"/>
  <p:tag name="KSO_WM_UNIT_TEXT_FILL_FORE_SCHEMECOLOR_INDEX" val="1"/>
  <p:tag name="KSO_WM_UNIT_TEXT_FILL_TYPE" val="1"/>
  <p:tag name="KSO_WM_UNIT_TEXT_TYPE" val="1"/>
</p:tagLst>
</file>

<file path=ppt/tags/tag28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759_1*l_h_a*1_1_1"/>
  <p:tag name="KSO_WM_TEMPLATE_CATEGORY" val="diagram"/>
  <p:tag name="KSO_WM_TEMPLATE_INDEX" val="20231759"/>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width&quot;:413.98992919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Lst>
</file>

<file path=ppt/tags/tag2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1759_1*l_h_i*1_1_1"/>
  <p:tag name="KSO_WM_TEMPLATE_CATEGORY" val="diagram"/>
  <p:tag name="KSO_WM_TEMPLATE_INDEX" val="20231759"/>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width&quot;:413.989929199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287.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759_1*l_h_a*1_2_1"/>
  <p:tag name="KSO_WM_TEMPLATE_CATEGORY" val="diagram"/>
  <p:tag name="KSO_WM_TEMPLATE_INDEX" val="20231759"/>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width&quot;:413.98992919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Lst>
</file>

<file path=ppt/tags/tag2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1759_1*l_h_i*1_2_1"/>
  <p:tag name="KSO_WM_TEMPLATE_CATEGORY" val="diagram"/>
  <p:tag name="KSO_WM_TEMPLATE_INDEX" val="20231759"/>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width&quot;:413.98992919921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1"/>
  <p:tag name="KSO_WM_UNIT_TEXT_FILL_TYPE" val="1"/>
</p:tagLst>
</file>

<file path=ppt/tags/tag28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759_1*l_h_f*1_2_1"/>
  <p:tag name="KSO_WM_TEMPLATE_CATEGORY" val="diagram"/>
  <p:tag name="KSO_WM_TEMPLATE_INDEX" val="20231759"/>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64.9480285644531,&quot;width&quot;:413.98992919921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请尽量言简意赅的阐述观点。单击输入您的项正文，请尽量言简意赅的阐述观点。"/>
  <p:tag name="KSO_WM_UNIT_TEXT_FILL_FORE_SCHEMECOLOR_INDEX" val="1"/>
  <p:tag name="KSO_WM_UNIT_TEXT_FILL_TYPE" val="1"/>
  <p:tag name="KSO_WM_UNIT_TEXT_TYPE"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custom8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8"/>
  <p:tag name="KSO_WM_TEMPLATE_CATEGORY" val="custom"/>
</p:tagLst>
</file>

<file path=ppt/tags/tag291.xml><?xml version="1.0" encoding="utf-8"?>
<p:tagLst xmlns:a="http://schemas.openxmlformats.org/drawingml/2006/main" xmlns:r="http://schemas.openxmlformats.org/officeDocument/2006/relationships" xmlns:p="http://schemas.openxmlformats.org/presentationml/2006/main">
  <p:tag name="KSO_WM_SLIDE_ID" val="custom20234968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968"/>
  <p:tag name="KSO_WM_SLIDE_TYPE" val="text"/>
  <p:tag name="KSO_WM_SLIDE_SUBTYPE" val="picTxt"/>
  <p:tag name="KSO_WM_SLIDE_SIZE" val="860*468"/>
  <p:tag name="KSO_WM_SLIDE_POSITION" val="52*28"/>
  <p:tag name="KSO_WM_SLIDE_LAYOUT" val="a_f"/>
  <p:tag name="KSO_WM_SLIDE_LAYOUT_CNT" val="1_1"/>
  <p:tag name="KSO_WM_SPECIAL_SOURCE" val="bdnull"/>
</p:tagLst>
</file>

<file path=ppt/tags/tag2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68_1*i*1"/>
  <p:tag name="KSO_WM_TEMPLATE_CATEGORY" val="custom"/>
  <p:tag name="KSO_WM_TEMPLATE_INDEX" val="20234968"/>
  <p:tag name="KSO_WM_UNIT_LAYERLEVEL" val="1"/>
  <p:tag name="KSO_WM_TAG_VERSION" val="3.0"/>
  <p:tag name="KSO_WM_BEAUTIFY_FLAG" val="#wm#"/>
</p:tagLst>
</file>

<file path=ppt/tags/tag2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6"/>
  <p:tag name="KSO_WM_UNIT_ID" val="custom20234968_1*i*16"/>
  <p:tag name="KSO_WM_TEMPLATE_CATEGORY" val="custom"/>
  <p:tag name="KSO_WM_TEMPLATE_INDEX" val="20234968"/>
  <p:tag name="KSO_WM_UNIT_LAYERLEVEL" val="1"/>
  <p:tag name="KSO_WM_TAG_VERSION" val="3.0"/>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968_1*i*5"/>
  <p:tag name="KSO_WM_TEMPLATE_CATEGORY" val="custom"/>
  <p:tag name="KSO_WM_TEMPLATE_INDEX" val="20234968"/>
  <p:tag name="KSO_WM_UNIT_LAYERLEVEL" val="1"/>
  <p:tag name="KSO_WM_TAG_VERSION" val="3.0"/>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68_1*i*2"/>
  <p:tag name="KSO_WM_TEMPLATE_CATEGORY" val="custom"/>
  <p:tag name="KSO_WM_TEMPLATE_INDEX" val="20234968"/>
  <p:tag name="KSO_WM_UNIT_LAYERLEVEL" val="1"/>
  <p:tag name="KSO_WM_TAG_VERSION" val="3.0"/>
  <p:tag name="KSO_WM_BEAUTIFY_FLAG" val="#wm#"/>
</p:tagLst>
</file>

<file path=ppt/tags/tag2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7"/>
  <p:tag name="KSO_WM_UNIT_ID" val="custom20234968_1*i*17"/>
  <p:tag name="KSO_WM_TEMPLATE_CATEGORY" val="custom"/>
  <p:tag name="KSO_WM_TEMPLATE_INDEX" val="20234968"/>
  <p:tag name="KSO_WM_UNIT_LAYERLEVEL" val="1"/>
  <p:tag name="KSO_WM_TAG_VERSION" val="3.0"/>
  <p:tag name="KSO_WM_BEAUTIFY_FLAG" val="#wm#"/>
</p:tagLst>
</file>

<file path=ppt/tags/tag2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0"/>
  <p:tag name="KSO_WM_UNIT_ID" val="custom20234968_1*i*10"/>
  <p:tag name="KSO_WM_TEMPLATE_CATEGORY" val="custom"/>
  <p:tag name="KSO_WM_TEMPLATE_INDEX" val="20234968"/>
  <p:tag name="KSO_WM_UNIT_LAYERLEVEL" val="1"/>
  <p:tag name="KSO_WM_TAG_VERSION" val="3.0"/>
  <p:tag name="KSO_WM_BEAUTIFY_FLAG" val="#wm#"/>
</p:tagLst>
</file>

<file path=ppt/tags/tag2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1"/>
  <p:tag name="KSO_WM_UNIT_ID" val="custom20234968_1*i*11"/>
  <p:tag name="KSO_WM_TEMPLATE_CATEGORY" val="custom"/>
  <p:tag name="KSO_WM_TEMPLATE_INDEX" val="20234968"/>
  <p:tag name="KSO_WM_UNIT_LAYERLEVEL" val="1"/>
  <p:tag name="KSO_WM_TAG_VERSION" val="3.0"/>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2"/>
  <p:tag name="KSO_WM_UNIT_ID" val="custom20234968_1*i*12"/>
  <p:tag name="KSO_WM_TEMPLATE_CATEGORY" val="custom"/>
  <p:tag name="KSO_WM_TEMPLATE_INDEX" val="20234968"/>
  <p:tag name="KSO_WM_UNIT_LAYERLEVEL" val="1"/>
  <p:tag name="KSO_WM_TAG_VERSION" val="3.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3"/>
  <p:tag name="KSO_WM_UNIT_ID" val="custom20234968_1*i*13"/>
  <p:tag name="KSO_WM_TEMPLATE_CATEGORY" val="custom"/>
  <p:tag name="KSO_WM_TEMPLATE_INDEX" val="20234968"/>
  <p:tag name="KSO_WM_UNIT_LAYERLEVEL" val="1"/>
  <p:tag name="KSO_WM_TAG_VERSION" val="3.0"/>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4"/>
  <p:tag name="KSO_WM_UNIT_ID" val="custom20234968_1*i*14"/>
  <p:tag name="KSO_WM_TEMPLATE_CATEGORY" val="custom"/>
  <p:tag name="KSO_WM_TEMPLATE_INDEX" val="20234968"/>
  <p:tag name="KSO_WM_UNIT_LAYERLEVEL" val="1"/>
  <p:tag name="KSO_WM_TAG_VERSION" val="3.0"/>
  <p:tag name="KSO_WM_BEAUTIFY_FLAG" val="#wm#"/>
</p:tagLst>
</file>

<file path=ppt/tags/tag3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5"/>
  <p:tag name="KSO_WM_UNIT_ID" val="custom20234968_1*i*15"/>
  <p:tag name="KSO_WM_TEMPLATE_CATEGORY" val="custom"/>
  <p:tag name="KSO_WM_TEMPLATE_INDEX" val="20234968"/>
  <p:tag name="KSO_WM_UNIT_LAYERLEVEL" val="1"/>
  <p:tag name="KSO_WM_TAG_VERSION" val="3.0"/>
  <p:tag name="KSO_WM_BEAUTIFY_FLAG" val="#wm#"/>
</p:tagLst>
</file>

<file path=ppt/tags/tag3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68_1*i*3"/>
  <p:tag name="KSO_WM_TEMPLATE_CATEGORY" val="custom"/>
  <p:tag name="KSO_WM_TEMPLATE_INDEX" val="20234968"/>
  <p:tag name="KSO_WM_UNIT_LAYERLEVEL" val="1"/>
  <p:tag name="KSO_WM_TAG_VERSION" val="3.0"/>
  <p:tag name="KSO_WM_BEAUTIFY_FLAG" val="#wm#"/>
</p:tagLst>
</file>

<file path=ppt/tags/tag3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968_1*i*4"/>
  <p:tag name="KSO_WM_TEMPLATE_CATEGORY" val="custom"/>
  <p:tag name="KSO_WM_TEMPLATE_INDEX" val="20234968"/>
  <p:tag name="KSO_WM_UNIT_LAYERLEVEL" val="1"/>
  <p:tag name="KSO_WM_TAG_VERSION" val="3.0"/>
  <p:tag name="KSO_WM_BEAUTIFY_FLAG" val="#wm#"/>
</p:tagLst>
</file>

<file path=ppt/tags/tag3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6"/>
  <p:tag name="KSO_WM_UNIT_ID" val="custom20234968_1*i*6"/>
  <p:tag name="KSO_WM_TEMPLATE_CATEGORY" val="custom"/>
  <p:tag name="KSO_WM_TEMPLATE_INDEX" val="20234968"/>
  <p:tag name="KSO_WM_UNIT_LAYERLEVEL" val="1"/>
  <p:tag name="KSO_WM_TAG_VERSION" val="3.0"/>
  <p:tag name="KSO_WM_BEAUTIFY_FLAG" val="#wm#"/>
</p:tagLst>
</file>

<file path=ppt/tags/tag3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7"/>
  <p:tag name="KSO_WM_UNIT_ID" val="custom20234968_1*i*7"/>
  <p:tag name="KSO_WM_TEMPLATE_CATEGORY" val="custom"/>
  <p:tag name="KSO_WM_TEMPLATE_INDEX" val="20234968"/>
  <p:tag name="KSO_WM_UNIT_LAYERLEVEL" val="1"/>
  <p:tag name="KSO_WM_TAG_VERSION" val="3.0"/>
  <p:tag name="KSO_WM_BEAUTIFY_FLAG" val="#wm#"/>
</p:tagLst>
</file>

<file path=ppt/tags/tag3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8"/>
  <p:tag name="KSO_WM_UNIT_ID" val="custom20234968_1*i*8"/>
  <p:tag name="KSO_WM_TEMPLATE_CATEGORY" val="custom"/>
  <p:tag name="KSO_WM_TEMPLATE_INDEX" val="20234968"/>
  <p:tag name="KSO_WM_UNIT_LAYERLEVEL" val="1"/>
  <p:tag name="KSO_WM_TAG_VERSION" val="3.0"/>
  <p:tag name="KSO_WM_BEAUTIFY_FLAG" val="#wm#"/>
</p:tagLst>
</file>

<file path=ppt/tags/tag3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9"/>
  <p:tag name="KSO_WM_UNIT_ID" val="custom20234968_1*i*9"/>
  <p:tag name="KSO_WM_TEMPLATE_CATEGORY" val="custom"/>
  <p:tag name="KSO_WM_TEMPLATE_INDEX" val="20234968"/>
  <p:tag name="KSO_WM_UNIT_LAYERLEVEL" val="1"/>
  <p:tag name="KSO_WM_TAG_VERSION" val="3.0"/>
  <p:tag name="KSO_WM_BEAUTIFY_FLAG" val="#wm#"/>
</p:tagLst>
</file>

<file path=ppt/tags/tag309.xml><?xml version="1.0" encoding="utf-8"?>
<p:tagLst xmlns:a="http://schemas.openxmlformats.org/drawingml/2006/main" xmlns:r="http://schemas.openxmlformats.org/officeDocument/2006/relationships"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4968_1*f*1"/>
  <p:tag name="KSO_WM_TEMPLATE_CATEGORY" val="custom"/>
  <p:tag name="KSO_WM_TEMPLATE_INDEX" val="20234968"/>
  <p:tag name="KSO_WM_UNIT_LAYERLEVEL" val="1"/>
  <p:tag name="KSO_WM_TAG_VERSION" val="3.0"/>
  <p:tag name="KSO_WM_BEAUTIFY_FLAG" val="#wm#"/>
  <p:tag name="KSO_WM_UNIT_VALUE" val="360"/>
  <p:tag name="KSO_WM_UNIT_TEXT_TYPE" val="1"/>
  <p:tag name="KSO_WM_UNIT_PRESET_TEXT" val="单击添加文本具体内容，简明扼要地阐述您的观点。根据需要可酌情增减文字，以便观者准确地理解您传达的思想。单击添加文本具体内容，简明扼要地阐述您的观点。根据需要可酌情增减文字，以便观者准确地理解您传达的思想。单击添加文本具体内容，简明扼要地阐述您的观点。根据需要可酌情增减文字，以便观者准确地理解您传达的思想。单击添加文本具体内容，简明扼要地阐述您的观点。单击添加文本具体内容，简明扼要地阐述您的观点。根据需要可酌情增减文字，以便观者准确地理解您传达的思想。"/>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custom8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8"/>
  <p:tag name="KSO_WM_TEMPLATE_CATEGORY" val="custom"/>
</p:tagLst>
</file>

<file path=ppt/tags/tag311.xml><?xml version="1.0" encoding="utf-8"?>
<p:tagLst xmlns:a="http://schemas.openxmlformats.org/drawingml/2006/main" xmlns:r="http://schemas.openxmlformats.org/officeDocument/2006/relationships"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266.85*289.778"/>
  <p:tag name="KSO_WM_SLIDE_POSITION" val="54.55*162.922"/>
  <p:tag name="KSO_WM_SLIDE_LAYOUT" val="a_d_l"/>
  <p:tag name="KSO_WM_SLIDE_LAYOUT_CNT" val="1_1_1"/>
  <p:tag name="KSO_WM_SPECIAL_SOURCE" val="bdnull"/>
  <p:tag name="KSO_WM_DIAGRAM_GROUP_CODE" val="l1-1"/>
  <p:tag name="KSO_WM_SLIDE_DIAGTYPE" val="l"/>
  <p:tag name="KSO_WM_TEMPLATE_INDEX" val="20231939"/>
  <p:tag name="KSO_WM_TEMPLATE_SUBCATEGORY" val="0"/>
  <p:tag name="KSO_WM_SLIDE_INDEX" val="1"/>
  <p:tag name="KSO_WM_TAG_VERSION" val="3.0"/>
  <p:tag name="KSO_WM_SLIDE_ID" val="custom20231939_1"/>
  <p:tag name="KSO_WM_SLIDE_ITEM_CNT" val="2"/>
</p:tagLst>
</file>

<file path=ppt/tags/tag312.xml><?xml version="1.0" encoding="utf-8"?>
<p:tagLst xmlns:a="http://schemas.openxmlformats.org/drawingml/2006/main" xmlns:r="http://schemas.openxmlformats.org/officeDocument/2006/relationships" xmlns:p="http://schemas.openxmlformats.org/presentationml/2006/main">
  <p:tag name="KSO_WM_UNIT_VALUE" val="1436*1469"/>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939_1*d*1"/>
  <p:tag name="KSO_WM_TEMPLATE_CATEGORY" val="custom"/>
  <p:tag name="KSO_WM_TEMPLATE_INDEX" val="20231939"/>
  <p:tag name="KSO_WM_UNIT_LAYERLEVEL" val="1"/>
  <p:tag name="KSO_WM_TAG_VERSION" val="3.0"/>
  <p:tag name="KSO_WM_BEAUTIFY_FLAG" val="#wm#"/>
  <p:tag name="KSO_WM_UNIT_LINE_FORE_SCHEMECOLOR_INDEX" val="13"/>
  <p:tag name="KSO_WM_UNIT_LINE_FILL_TYPE" val="2"/>
  <p:tag name="KSO_WM_UNIT_USESOURCEFORMAT_APPLY" val="1"/>
  <p:tag name="KSO_WM_UNIT_PICTURE_SUBTYPE" val="a"/>
  <p:tag name="MH_PIC_SOURCE_TYPE" val="ai_match*TextGenerateImg**1739140289594_2.7_a2c635d6f9a0-slide-14"/>
</p:tagLst>
</file>

<file path=ppt/tags/tag31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70_2*l_h_f*1_1_1"/>
  <p:tag name="KSO_WM_TEMPLATE_CATEGORY" val="diagram"/>
  <p:tag name="KSO_WM_TEMPLATE_INDEX" val="20231970"/>
  <p:tag name="KSO_WM_UNIT_LAYERLEVEL" val="1_1_1"/>
  <p:tag name="KSO_WM_TAG_VERSION" val="3.0"/>
  <p:tag name="KSO_WM_UNIT_TEXT_FILL_FORE_SCHEMECOLOR_INDEX_BRIGHTNESS" val="0.15"/>
  <p:tag name="KSO_WM_DIAGRAM_VERSION" val="3"/>
  <p:tag name="KSO_WM_DIAGRAM_COLOR_TRICK" val="1"/>
  <p:tag name="KSO_WM_DIAGRAM_GROUP_CODE" val="l1-1"/>
  <p:tag name="KSO_WM_DIAGRAM_MAX_ITEMCNT" val="3"/>
  <p:tag name="KSO_WM_DIAGRAM_MIN_ITEMCNT" val="1"/>
  <p:tag name="KSO_WM_DIAGRAM_VIRTUALLY_FRAME" val="{&quot;height&quot;:328.93646240234375,&quot;left&quot;:54.35,&quot;top&quot;:129.24775305079666,&quot;width&quot;:267.1874803149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UNIT_TEXT_TYPE" val="1"/>
  <p:tag name="KSO_WM_BEAUTIFY_FLAG" val="#wm#"/>
  <p:tag name="KSO_WM_UNIT_TEXT_FILL_FORE_SCHEMECOLOR_INDEX" val="1"/>
  <p:tag name="KSO_WM_UNIT_TEXT_FILL_TYPE" val="1"/>
  <p:tag name="KSO_WM_UNIT_PRESET_TEXT" val="单击此处输入你的项正文，文字是您思想的提炼，请尽量言简意赅的阐述。单击此处输入你的项正，文字是您思想的提炼，请尽量言简意赅的阐述。"/>
</p:tagLst>
</file>

<file path=ppt/tags/tag314.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970_2*l_h_f*1_2_1"/>
  <p:tag name="KSO_WM_TEMPLATE_CATEGORY" val="diagram"/>
  <p:tag name="KSO_WM_TEMPLATE_INDEX" val="20231970"/>
  <p:tag name="KSO_WM_UNIT_LAYERLEVEL" val="1_1_1"/>
  <p:tag name="KSO_WM_TAG_VERSION" val="3.0"/>
  <p:tag name="KSO_WM_UNIT_TEXT_FILL_FORE_SCHEMECOLOR_INDEX_BRIGHTNESS" val="0.15"/>
  <p:tag name="KSO_WM_DIAGRAM_VERSION" val="3"/>
  <p:tag name="KSO_WM_DIAGRAM_COLOR_TRICK" val="1"/>
  <p:tag name="KSO_WM_DIAGRAM_GROUP_CODE" val="l1-1"/>
  <p:tag name="KSO_WM_DIAGRAM_MAX_ITEMCNT" val="3"/>
  <p:tag name="KSO_WM_DIAGRAM_MIN_ITEMCNT" val="1"/>
  <p:tag name="KSO_WM_DIAGRAM_VIRTUALLY_FRAME" val="{&quot;height&quot;:328.93646240234375,&quot;left&quot;:54.35,&quot;top&quot;:129.24775305079666,&quot;width&quot;:267.1874803149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EXT_CAN_REMOVE" val="n"/>
  <p:tag name="KSO_WM_UNIT_TEXT_TYPE" val="1"/>
  <p:tag name="KSO_WM_BEAUTIFY_FLAG" val="#wm#"/>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
</p:tagLst>
</file>

<file path=ppt/tags/tag315.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970_2*l_h_a*1_1_1"/>
  <p:tag name="KSO_WM_TEMPLATE_CATEGORY" val="diagram"/>
  <p:tag name="KSO_WM_TEMPLATE_INDEX" val="20231970"/>
  <p:tag name="KSO_WM_UNIT_LAYERLEVEL" val="1_1_1"/>
  <p:tag name="KSO_WM_TAG_VERSION" val="3.0"/>
  <p:tag name="KSO_WM_DIAGRAM_VERSION" val="3"/>
  <p:tag name="KSO_WM_DIAGRAM_COLOR_TRICK" val="1"/>
  <p:tag name="KSO_WM_DIAGRAM_GROUP_CODE" val="l1-1"/>
  <p:tag name="KSO_WM_DIAGRAM_MAX_ITEMCNT" val="3"/>
  <p:tag name="KSO_WM_DIAGRAM_MIN_ITEMCNT" val="1"/>
  <p:tag name="KSO_WM_DIAGRAM_VIRTUALLY_FRAME" val="{&quot;height&quot;:328.93646240234375,&quot;left&quot;:54.35,&quot;top&quot;:129.24775305079666,&quot;width&quot;:267.1874803149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DIAGRAM_COLOR_TEXT_CAN_REMOVE" val="n"/>
  <p:tag name="KSO_WM_UNIT_TEXT_TYPE" val="1"/>
  <p:tag name="KSO_WM_BEAUTIFY_FLAG" val="#wm#"/>
  <p:tag name="KSO_WM_UNIT_TEXT_FILL_FORE_SCHEMECOLOR_INDEX" val="1"/>
  <p:tag name="KSO_WM_UNIT_TEXT_FILL_TYPE" val="1"/>
  <p:tag name="KSO_WM_UNIT_PRESET_TEXT" val="此处添加标题"/>
</p:tagLst>
</file>

<file path=ppt/tags/tag31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970_2*l_h_a*1_2_1"/>
  <p:tag name="KSO_WM_TEMPLATE_CATEGORY" val="diagram"/>
  <p:tag name="KSO_WM_TEMPLATE_INDEX" val="20231970"/>
  <p:tag name="KSO_WM_UNIT_LAYERLEVEL" val="1_1_1"/>
  <p:tag name="KSO_WM_TAG_VERSION" val="3.0"/>
  <p:tag name="KSO_WM_DIAGRAM_VERSION" val="3"/>
  <p:tag name="KSO_WM_DIAGRAM_COLOR_TRICK" val="1"/>
  <p:tag name="KSO_WM_DIAGRAM_GROUP_CODE" val="l1-1"/>
  <p:tag name="KSO_WM_DIAGRAM_MAX_ITEMCNT" val="3"/>
  <p:tag name="KSO_WM_DIAGRAM_MIN_ITEMCNT" val="1"/>
  <p:tag name="KSO_WM_DIAGRAM_VIRTUALLY_FRAME" val="{&quot;height&quot;:328.93646240234375,&quot;left&quot;:54.35,&quot;top&quot;:129.24775305079666,&quot;width&quot;:267.1874803149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DIAGRAM_COLOR_TEXT_CAN_REMOVE" val="n"/>
  <p:tag name="KSO_WM_UNIT_TEXT_TYPE" val="1"/>
  <p:tag name="KSO_WM_BEAUTIFY_FLAG" val="#wm#"/>
  <p:tag name="KSO_WM_UNIT_TEXT_FILL_FORE_SCHEMECOLOR_INDEX" val="1"/>
  <p:tag name="KSO_WM_UNIT_TEXT_FILL_TYPE" val="1"/>
  <p:tag name="KSO_WM_UNIT_PRESET_TEXT" val="此处添加标题"/>
</p:tagLst>
</file>

<file path=ppt/tags/tag31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custom8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8"/>
  <p:tag name="KSO_WM_TEMPLATE_CATEGORY" val="custom"/>
</p:tagLst>
</file>

<file path=ppt/tags/tag318.xml><?xml version="1.0" encoding="utf-8"?>
<p:tagLst xmlns:a="http://schemas.openxmlformats.org/drawingml/2006/main" xmlns:r="http://schemas.openxmlformats.org/officeDocument/2006/relationships" xmlns:p="http://schemas.openxmlformats.org/presentationml/2006/main">
  <p:tag name="KSO_WM_SLIDE_ID" val="diagram20230968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diagram"/>
  <p:tag name="KSO_WM_TEMPLATE_INDEX" val="20230968"/>
  <p:tag name="KSO_WM_SLIDE_TYPE" val="text"/>
  <p:tag name="KSO_WM_SLIDE_SUBTYPE" val="diag"/>
  <p:tag name="KSO_WM_SLIDE_SIZE" val="850.4*365.625"/>
  <p:tag name="KSO_WM_SLIDE_POSITION" val="54.8*111.5"/>
  <p:tag name="KSO_WM_SLIDE_LAYOUT" val="a_l"/>
  <p:tag name="KSO_WM_SLIDE_LAYOUT_CNT" val="1_1"/>
  <p:tag name="KSO_WM_SPECIAL_SOURCE" val="bdnull"/>
  <p:tag name="KSO_WM_DIAGRAM_GROUP_CODE" val="l1-1"/>
  <p:tag name="KSO_WM_SLIDE_DIAGTYPE" val="l"/>
</p:tagLst>
</file>

<file path=ppt/tags/tag319.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0968_1*l_h_i*1_1_1"/>
  <p:tag name="KSO_WM_TEMPLATE_CATEGORY" val="diagram"/>
  <p:tag name="KSO_WM_TEMPLATE_INDEX" val="20230968"/>
  <p:tag name="KSO_WM_UNIT_LAYERLEVEL" val="1_1_1"/>
  <p:tag name="KSO_WM_TAG_VERSION" val="3.0"/>
  <p:tag name="KSO_WM_BEAUTIFY_FLAG" val="#wm#"/>
  <p:tag name="KSO_WM_DIAGRAM_MAX_ITEMCNT" val="4"/>
  <p:tag name="KSO_WM_DIAGRAM_MIN_ITEMCNT" val="2"/>
  <p:tag name="KSO_WM_DIAGRAM_VIRTUALLY_FRAME" val="{&quot;height&quot;:366.2639465332031,&quot;width&quot;:850.4000244140625}"/>
  <p:tag name="KSO_WM_DIAGRAM_COLOR_MATCH_VALUE" val="{&quot;shape&quot;:{&quot;fill&quot;:{&quot;solid&quot;:{&quot;brightness&quot;:0.6000000238418579,&quot;colorType&quot;:1,&quot;foreColorIndex&quot;:13,&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15"/>
  <p:tag name="KSO_WM_UNIT_SHADOW_SCHEMECOLOR_INDEX" val="14"/>
  <p:tag name="KSO_WM_UNIT_TEXT_FILL_FORE_SCHEMECOLOR_INDEX_BRIGHTNESS" val="0"/>
  <p:tag name="KSO_WM_UNIT_TEXT_FILL_FORE_SCHEMECOLOR_INDEX" val="2"/>
  <p:tag name="KSO_WM_UNIT_TEXT_FILL_TYPE" val="1"/>
  <p:tag name="KSO_WM_UNIT_FILL_TYPE" val="1"/>
  <p:tag name="KSO_WM_UNIT_FILL_FORE_SCHEMECOLOR_INDEX" val="13"/>
  <p:tag name="KSO_WM_UNIT_FILL_FORE_SCHEMECOLOR_INDEX_BRIGHTNESS" val="0.6"/>
  <p:tag name="KSO_WM_UNIT_LINE_FORE_SCHEMECOLOR_INDEX" val="13"/>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0.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817*1399"/>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0968_1*l_h_d*1_1_1"/>
  <p:tag name="KSO_WM_TEMPLATE_CATEGORY" val="diagram"/>
  <p:tag name="KSO_WM_TEMPLATE_INDEX" val="20230968"/>
  <p:tag name="KSO_WM_UNIT_LAYERLEVEL" val="1_1_1"/>
  <p:tag name="KSO_WM_TAG_VERSION" val="3.0"/>
  <p:tag name="KSO_WM_BEAUTIFY_FLAG" val="#wm#"/>
  <p:tag name="KSO_WM_DIAGRAM_MAX_ITEMCNT" val="4"/>
  <p:tag name="KSO_WM_DIAGRAM_MIN_ITEMCNT" val="2"/>
  <p:tag name="KSO_WM_DIAGRAM_VIRTUALLY_FRAME" val="{&quot;height&quot;:366.2639465332031,&quot;width&quot;:850.4000244140625}"/>
  <p:tag name="KSO_WM_DIAGRAM_COLOR_MATCH_VALUE" val="{&quot;shape&quot;:{&quot;fill&quot;:{&quot;solid&quot;:{&quot;brightness&quot;:0,&quot;colorType&quot;:1,&quot;foreColorIndex&quot;:5,&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5"/>
  <p:tag name="KSO_WM_UNIT_FILL_FORE_SCHEMECOLOR_INDEX_BRIGHTNESS" val="0"/>
  <p:tag name="KSO_WM_UNIT_LINE_FORE_SCHEMECOLOR_INDEX" val="13"/>
  <p:tag name="KSO_WM_UNIT_PICTURE_SUBTYPE" val="b"/>
  <p:tag name="MH_PIC_SOURCE_TYPE" val="ai_match*VCG41N1028174362**1739140289594_2.7_a2c635d6f9a0-slide-15"/>
</p:tagLst>
</file>

<file path=ppt/tags/tag32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0968_1*l_h_a*1_1_1"/>
  <p:tag name="KSO_WM_TEMPLATE_CATEGORY" val="diagram"/>
  <p:tag name="KSO_WM_TEMPLATE_INDEX" val="202309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6.2639465332031,&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PRESET_TEXT" val="添加标题"/>
  <p:tag name="KSO_WM_UNIT_TEXT_FILL_FORE_SCHEMECOLOR_INDEX" val="1"/>
  <p:tag name="KSO_WM_UNIT_TEXT_FILL_TYPE" val="1"/>
  <p:tag name="KSO_WM_UNIT_TEXT_TYPE" val="1"/>
</p:tagLst>
</file>

<file path=ppt/tags/tag322.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0968_1*l_h_f*1_1_1"/>
  <p:tag name="KSO_WM_TEMPLATE_CATEGORY" val="diagram"/>
  <p:tag name="KSO_WM_TEMPLATE_INDEX" val="202309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6.2639465332031,&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文字是您思想的提炼，请尽量言简意赅的阐述观点。"/>
  <p:tag name="KSO_WM_UNIT_TEXT_FILL_FORE_SCHEMECOLOR_INDEX" val="1"/>
  <p:tag name="KSO_WM_UNIT_TEXT_FILL_TYPE" val="1"/>
  <p:tag name="KSO_WM_UNIT_TEXT_TYPE" val="1"/>
  <p:tag name="KSO_WM_UNIT_TEXT_LAYER_COUNT" val="1"/>
</p:tagLst>
</file>

<file path=ppt/tags/tag323.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0968_1*l_h_i*1_2_1"/>
  <p:tag name="KSO_WM_TEMPLATE_CATEGORY" val="diagram"/>
  <p:tag name="KSO_WM_TEMPLATE_INDEX" val="20230968"/>
  <p:tag name="KSO_WM_UNIT_LAYERLEVEL" val="1_1_1"/>
  <p:tag name="KSO_WM_TAG_VERSION" val="3.0"/>
  <p:tag name="KSO_WM_BEAUTIFY_FLAG" val="#wm#"/>
  <p:tag name="KSO_WM_DIAGRAM_MAX_ITEMCNT" val="4"/>
  <p:tag name="KSO_WM_DIAGRAM_MIN_ITEMCNT" val="2"/>
  <p:tag name="KSO_WM_DIAGRAM_VIRTUALLY_FRAME" val="{&quot;height&quot;:366.2639465332031,&quot;width&quot;:850.4000244140625}"/>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SHADOW_SCHEMECOLOR_INDEX_BRIGHTNESS" val="0"/>
  <p:tag name="KSO_WM_UNIT_SHADOW_SCHEMECOLOR_INDEX" val="5"/>
  <p:tag name="KSO_WM_UNIT_TEXT_FILL_FORE_SCHEMECOLOR_INDEX_BRIGHTNESS" val="0"/>
  <p:tag name="KSO_WM_UNIT_TEXT_FILL_FORE_SCHEMECOLOR_INDEX" val="2"/>
  <p:tag name="KSO_WM_UNIT_TEXT_FILL_TYPE" val="1"/>
  <p:tag name="KSO_WM_UNIT_FILL_TYPE" val="1"/>
  <p:tag name="KSO_WM_UNIT_FILL_FORE_SCHEMECOLOR_INDEX" val="5"/>
  <p:tag name="KSO_WM_UNIT_FILL_FORE_SCHEMECOLOR_INDEX_BRIGHTNESS" val="0"/>
  <p:tag name="KSO_WM_UNIT_LINE_FORE_SCHEMECOLOR_INDEX" val="5"/>
</p:tagLst>
</file>

<file path=ppt/tags/tag32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0968_1*l_h_a*1_2_1"/>
  <p:tag name="KSO_WM_TEMPLATE_CATEGORY" val="diagram"/>
  <p:tag name="KSO_WM_TEMPLATE_INDEX" val="202309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6.2639465332031,&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添加标题"/>
  <p:tag name="KSO_WM_UNIT_TEXT_TYPE" val="1"/>
</p:tagLst>
</file>

<file path=ppt/tags/tag325.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0968_1*l_h_f*1_2_1"/>
  <p:tag name="KSO_WM_TEMPLATE_CATEGORY" val="diagram"/>
  <p:tag name="KSO_WM_TEMPLATE_INDEX" val="20230968"/>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DIAGRAM_MAX_ITEMCNT" val="4"/>
  <p:tag name="KSO_WM_DIAGRAM_MIN_ITEMCNT" val="2"/>
  <p:tag name="KSO_WM_DIAGRAM_VIRTUALLY_FRAME" val="{&quot;height&quot;:366.2639465332031,&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_BRIGHTNESS" val="0"/>
  <p:tag name="KSO_WM_UNIT_TEXT_FILL_TYPE" val="1"/>
  <p:tag name="KSO_WM_UNIT_PRESET_TEXT" val="单击此处输入你的项正文，文字是您思想的提炼，请尽量言简意赅的阐述观点。"/>
  <p:tag name="KSO_WM_UNIT_TEXT_TYPE" val="1"/>
  <p:tag name="KSO_WM_UNIT_TEXT_LAYER_COUNT" val="1"/>
</p:tagLst>
</file>

<file path=ppt/tags/tag326.xml><?xml version="1.0" encoding="utf-8"?>
<p:tagLst xmlns:a="http://schemas.openxmlformats.org/drawingml/2006/main" xmlns:r="http://schemas.openxmlformats.org/officeDocument/2006/relationships" xmlns:p="http://schemas.openxmlformats.org/presentationml/2006/main">
  <p:tag name="KSO_WM_DIAGRAM_VERSION" val="3"/>
  <p:tag name="KSO_WM_DIAGRAM_COLOR_TRICK" val="1"/>
  <p:tag name="KSO_WM_DIAGRAM_COLOR_TEXT_CAN_REMOVE" val="n"/>
  <p:tag name="KSO_WM_UNIT_VALUE" val="817*1399"/>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0968_1*l_h_d*1_2_1"/>
  <p:tag name="KSO_WM_TEMPLATE_CATEGORY" val="diagram"/>
  <p:tag name="KSO_WM_TEMPLATE_INDEX" val="20230968"/>
  <p:tag name="KSO_WM_UNIT_LAYERLEVEL" val="1_1_1"/>
  <p:tag name="KSO_WM_TAG_VERSION" val="3.0"/>
  <p:tag name="KSO_WM_BEAUTIFY_FLAG" val="#wm#"/>
  <p:tag name="KSO_WM_DIAGRAM_MAX_ITEMCNT" val="4"/>
  <p:tag name="KSO_WM_DIAGRAM_MIN_ITEMCNT" val="2"/>
  <p:tag name="KSO_WM_DIAGRAM_VIRTUALLY_FRAME" val="{&quot;height&quot;:366.2639465332031,&quot;width&quot;:850.4000244140625}"/>
  <p:tag name="KSO_WM_DIAGRAM_COLOR_MATCH_VALUE" val="{&quot;shape&quot;:{&quot;fill&quot;:{&quot;solid&quot;:{&quot;brightness&quot;:0,&quot;colorType&quot;:1,&quot;foreColorIndex&quot;:5,&quot;transparency&quot;:0.8500000238418579},&quot;type&quot;:1},&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FILL_TYPE" val="1"/>
  <p:tag name="KSO_WM_UNIT_FILL_FORE_SCHEMECOLOR_INDEX" val="5"/>
  <p:tag name="KSO_WM_UNIT_FILL_FORE_SCHEMECOLOR_INDEX_BRIGHTNESS" val="0"/>
  <p:tag name="KSO_WM_UNIT_LINE_FORE_SCHEMECOLOR_INDEX" val="13"/>
  <p:tag name="KSO_WM_UNIT_PICTURE_SUBTYPE" val="b"/>
  <p:tag name="MH_PIC_SOURCE_TYPE" val="ai_match*VCG41N1427662427**1739140289594_2.7_a2c635d6f9a0-slide-15"/>
</p:tagLst>
</file>

<file path=ppt/tags/tag327.xml><?xml version="1.0" encoding="utf-8"?>
<p:tagLst xmlns:a="http://schemas.openxmlformats.org/drawingml/2006/main" xmlns:r="http://schemas.openxmlformats.org/officeDocument/2006/relationships"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custom8_8*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INDEX" val="8"/>
  <p:tag name="KSO_WM_TEMPLATE_CATEGORY" val="custom"/>
</p:tagLst>
</file>

<file path=ppt/tags/tag328.xml><?xml version="1.0" encoding="utf-8"?>
<p:tagLst xmlns:a="http://schemas.openxmlformats.org/drawingml/2006/main" xmlns:r="http://schemas.openxmlformats.org/officeDocument/2006/relationships" xmlns:p="http://schemas.openxmlformats.org/presentationml/2006/main">
  <p:tag name="KSO_WM_SLIDE_TYPE" val="endPage"/>
  <p:tag name="KSO_WM_TEMPLATE_INDEX" val="8"/>
  <p:tag name="KSO_WM_SLIDE_THEME_ID" val="20240889"/>
  <p:tag name="KSO_WM_SLIDE_INDEX" val="9"/>
  <p:tag name="KSO_WM_BEAUTIFY_FLAG" val="#wm#"/>
  <p:tag name="KSO_WM_TEMPLATE_CATEGORY" val="custom"/>
  <p:tag name="KSO_WM_TEMPLATE_SUBCATEGORY" val="29"/>
  <p:tag name="KSO_WM_TAG_VERSION" val="3.0"/>
  <p:tag name="KSO_WM_TEMPLATE_COLOR_TYPE" val="0"/>
  <p:tag name="KSO_WM_SLIDE_SUBTYPE" val="pureTxt"/>
  <p:tag name="KSO_WM_SLIDE_ID" val="custom8_9"/>
  <p:tag name="KSO_WM_SLIDE_LAYOUT" val="a_f"/>
  <p:tag name="KSO_WM_SLIDE_LAYOUT_CNT" val="1_1"/>
</p:tagLst>
</file>

<file path=ppt/tags/tag32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8_9*a*1"/>
  <p:tag name="KSO_WM_TEMPLATE_CATEGORY" val="custom"/>
  <p:tag name="KSO_WM_TEMPLATE_INDEX" val="8"/>
  <p:tag name="KSO_WM_UNIT_LAYERLEVEL" val="1"/>
  <p:tag name="KSO_WM_TAG_VERSION" val="3.0"/>
  <p:tag name="KSO_WM_BEAUTIFY_FLAG" val="#wm#"/>
  <p:tag name="KSO_WM_UNIT_PRESET_TEXT" val="感谢观看"/>
  <p:tag name="KSO_WM_UNIT_SUBTYPE" val=""/>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0.xml><?xml version="1.0" encoding="utf-8"?>
<p:tagLst xmlns:a="http://schemas.openxmlformats.org/drawingml/2006/main" xmlns:r="http://schemas.openxmlformats.org/officeDocument/2006/relationships" xmlns:p="http://schemas.openxmlformats.org/presentationml/2006/main">
  <p:tag name="KSO_WM_UNIT_SUBTYPE" val="b"/>
  <p:tag name="KSO_WM_UNIT_NOCLEAR" val="0"/>
  <p:tag name="KSO_WM_UNIT_VALUE" val="8"/>
  <p:tag name="KSO_WM_UNIT_HIGHLIGHT" val="0"/>
  <p:tag name="KSO_WM_UNIT_COMPATIBLE" val="0"/>
  <p:tag name="KSO_WM_UNIT_DIAGRAM_ISNUMVISUAL" val="0"/>
  <p:tag name="KSO_WM_UNIT_DIAGRAM_ISREFERUNIT" val="0"/>
  <p:tag name="KSO_WM_UNIT_TYPE" val="f"/>
  <p:tag name="KSO_WM_UNIT_INDEX" val="4"/>
  <p:tag name="KSO_WM_UNIT_ID" val="custom8_9*f*4"/>
  <p:tag name="KSO_WM_TEMPLATE_CATEGORY" val="custom"/>
  <p:tag name="KSO_WM_TEMPLATE_INDEX" val="8"/>
  <p:tag name="KSO_WM_UNIT_LAYERLEVEL" val="1"/>
  <p:tag name="KSO_WM_TAG_VERSION" val="3.0"/>
  <p:tag name="KSO_WM_BEAUTIFY_FLAG" val="#wm#"/>
  <p:tag name="KSO_WM_UNIT_PRESET_TEXT" val="汇报人：WPS"/>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TEMPLATE_CATEGORY" val="custom"/>
  <p:tag name="KSO_WM_TEMPLATE_INDEX" val="8"/>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TEMPLATE_CATEGORY" val="custom"/>
  <p:tag name="KSO_WM_TEMPLATE_INDEX" val="8"/>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TEMPLATE_INDEX" val="8"/>
  <p:tag name="KSO_WM_TEMPLATE_CATEGORY" val="custo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TEMPLATE_INDEX" val="8"/>
  <p:tag name="KSO_WM_TEMPLATE_CATEGORY" val="custo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 name="KSO_WM_TEMPLATE_INDEX" val="8"/>
  <p:tag name="KSO_WM_TEMPLATE_CATEGORY" val="custo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 name="KSO_WM_TEMPLATE_INDEX" val="8"/>
  <p:tag name="KSO_WM_TEMPLATE_CATEGORY" val="custo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 name="KSO_WM_TEMPLATE_INDEX" val="8"/>
  <p:tag name="KSO_WM_TEMPLATE_CATEGORY" val="custom"/>
</p:tagLst>
</file>

<file path=ppt/tags/tag7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26"/>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_2*a*1"/>
  <p:tag name="KSO_WM_TEMPLATE_CATEGORY" val="custom"/>
  <p:tag name="KSO_WM_TEMPLATE_INDEX" val="8"/>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1"/>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INDEX" val="8"/>
  <p:tag name="KSO_WM_TEMPLATE_CATEGORY" val="custo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INDEX" val="8"/>
  <p:tag name="KSO_WM_TEMPLATE_CATEGORY" val="custo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 name="KSO_WM_TEMPLATE_INDEX" val="8"/>
  <p:tag name="KSO_WM_TEMPLATE_CATEGORY" val="custo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1"/>
  <p:tag name="KSO_WM_UNIT_DIAGRAM_ISNUMVISUAL" val="0"/>
  <p:tag name="KSO_WM_UNIT_DIAGRAM_ISREFERUNIT" val="0"/>
  <p:tag name="KSO_WM_UNIT_ID" val="_3*e*1"/>
  <p:tag name="KSO_WM_UNIT_LAYERLEVEL" val="1"/>
  <p:tag name="KSO_WM_TAG_VERSION" val="3.0"/>
  <p:tag name="KSO_WM_BEAUTIFY_FLAG" val="#wm#"/>
  <p:tag name="KSO_WM_UNIT_PRESET_TEXT" val="节编号"/>
  <p:tag name="KSO_WM_UNIT_NOCLEAR" val="0"/>
  <p:tag name="KSO_WM_UNIT_VALUE" val="13"/>
  <p:tag name="KSO_WM_UNIT_TYPE" val="e"/>
  <p:tag name="KSO_WM_UNIT_INDEX" val="1"/>
  <p:tag name="KSO_WM_TEMPLATE_INDEX" val="8"/>
  <p:tag name="KSO_WM_TEMPLATE_CATEGORY" val="custo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14"/>
  <p:tag name="KSO_WM_UNIT_TYPE" val="a"/>
  <p:tag name="KSO_WM_UNIT_INDEX" val="1"/>
  <p:tag name="KSO_WM_TEMPLATE_INDEX" val="8"/>
  <p:tag name="KSO_WM_TEMPLATE_CATEGORY" val="custo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f*4"/>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4"/>
  <p:tag name="KSO_WM_TEMPLATE_INDEX" val="8"/>
  <p:tag name="KSO_WM_TEMPLATE_CATEGORY" val="custo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 name="KSO_WM_TEMPLATE_INDEX" val="8"/>
  <p:tag name="KSO_WM_TEMPLATE_CATEGORY" val="custo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LAYERLEVEL" val="1"/>
  <p:tag name="KSO_WM_TEMPLATE_INDEX" val="8"/>
  <p:tag name="KSO_WM_TEMPLATE_CATEGORY" val="custom"/>
</p:tagLst>
</file>

<file path=ppt/tags/tag81.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LAYERLEVEL" val="1"/>
  <p:tag name="KSO_WM_TEMPLATE_INDEX" val="8"/>
  <p:tag name="KSO_WM_TEMPLATE_CATEGORY" val="custom"/>
</p:tagLst>
</file>

<file path=ppt/tags/tag82.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LAYERLEVEL" val="1"/>
  <p:tag name="KSO_WM_TEMPLATE_INDEX" val="8"/>
  <p:tag name="KSO_WM_TEMPLATE_CATEGORY" val="custom"/>
</p:tagLst>
</file>

<file path=ppt/tags/tag83.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LAYERLEVEL" val="1"/>
  <p:tag name="KSO_WM_TEMPLATE_INDEX" val="8"/>
  <p:tag name="KSO_WM_TEMPLATE_CATEGORY" val="custom"/>
</p:tagLst>
</file>

<file path=ppt/tags/tag84.xml><?xml version="1.0" encoding="utf-8"?>
<p:tagLst xmlns:a="http://schemas.openxmlformats.org/drawingml/2006/main" xmlns:r="http://schemas.openxmlformats.org/officeDocument/2006/relationships" xmlns:p="http://schemas.openxmlformats.org/presentationml/2006/main">
  <p:tag name="KSO_WM_UNIT_ID" val="_0**"/>
  <p:tag name="KSO_WM_BEAUTIFY_FLAG" val="#wm#"/>
  <p:tag name="KSO_WM_TAG_VERSION" val="3.0"/>
  <p:tag name="KSO_WM_UNIT_LAYERLEVEL" val="1"/>
  <p:tag name="KSO_WM_TEMPLATE_INDEX" val="8"/>
  <p:tag name="KSO_WM_TEMPLATE_CATEGORY" val="custom"/>
</p:tagLst>
</file>

<file path=ppt/tags/tag85.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LAYERLEVEL" val="1"/>
  <p:tag name="KSO_WM_TEMPLATE_INDEX" val="8"/>
  <p:tag name="KSO_WM_TEMPLATE_CATEGORY" val="custom"/>
</p:tagLst>
</file>

<file path=ppt/tags/tag86.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LAYERLEVEL" val="1"/>
  <p:tag name="KSO_WM_TEMPLATE_INDEX" val="8"/>
  <p:tag name="KSO_WM_TEMPLATE_CATEGORY" val="custom"/>
</p:tagLst>
</file>

<file path=ppt/tags/tag87.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LAYERLEVEL" val="1"/>
  <p:tag name="KSO_WM_TEMPLATE_INDEX" val="8"/>
  <p:tag name="KSO_WM_TEMPLATE_CATEGORY" val="custom"/>
</p:tagLst>
</file>

<file path=ppt/tags/tag88.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LAYERLEVEL" val="1"/>
  <p:tag name="KSO_WM_TEMPLATE_INDEX" val="8"/>
  <p:tag name="KSO_WM_TEMPLATE_CATEGORY" val="custom"/>
</p:tagLst>
</file>

<file path=ppt/tags/tag89.xml><?xml version="1.0" encoding="utf-8"?>
<p:tagLst xmlns:a="http://schemas.openxmlformats.org/drawingml/2006/main" xmlns:r="http://schemas.openxmlformats.org/officeDocument/2006/relationships" xmlns:p="http://schemas.openxmlformats.org/presentationml/2006/main">
  <p:tag name="KSO_WM_UNIT_ID" val="_1**"/>
  <p:tag name="KSO_WM_BEAUTIFY_FLAG" val="#wm#"/>
  <p:tag name="KSO_WM_TAG_VERSION" val="3.0"/>
  <p:tag name="KSO_WM_UNIT_LAYERLEVEL" val="1"/>
  <p:tag name="KSO_WM_TEMPLATE_INDEX" val="8"/>
  <p:tag name="KSO_WM_TEMPLATE_CATEGORY" val="custo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LAYERLEVEL" val="1"/>
  <p:tag name="KSO_WM_TEMPLATE_INDEX" val="8"/>
  <p:tag name="KSO_WM_TEMPLATE_CATEGORY" val="custom"/>
</p:tagLst>
</file>

<file path=ppt/tags/tag91.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LAYERLEVEL" val="1"/>
  <p:tag name="KSO_WM_TEMPLATE_INDEX" val="8"/>
  <p:tag name="KSO_WM_TEMPLATE_CATEGORY" val="custom"/>
</p:tagLst>
</file>

<file path=ppt/tags/tag92.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LAYERLEVEL" val="1"/>
  <p:tag name="KSO_WM_TEMPLATE_INDEX" val="8"/>
  <p:tag name="KSO_WM_TEMPLATE_CATEGORY" val="custom"/>
</p:tagLst>
</file>

<file path=ppt/tags/tag93.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LAYERLEVEL" val="1"/>
  <p:tag name="KSO_WM_TEMPLATE_INDEX" val="8"/>
  <p:tag name="KSO_WM_TEMPLATE_CATEGORY" val="custom"/>
</p:tagLst>
</file>

<file path=ppt/tags/tag94.xml><?xml version="1.0" encoding="utf-8"?>
<p:tagLst xmlns:a="http://schemas.openxmlformats.org/drawingml/2006/main" xmlns:r="http://schemas.openxmlformats.org/officeDocument/2006/relationships" xmlns:p="http://schemas.openxmlformats.org/presentationml/2006/main">
  <p:tag name="KSO_WM_UNIT_ID" val="_2**"/>
  <p:tag name="KSO_WM_BEAUTIFY_FLAG" val="#wm#"/>
  <p:tag name="KSO_WM_TAG_VERSION" val="3.0"/>
  <p:tag name="KSO_WM_UNIT_LAYERLEVEL" val="1"/>
  <p:tag name="KSO_WM_TEMPLATE_INDEX" val="8"/>
  <p:tag name="KSO_WM_TEMPLATE_CATEGORY" val="custom"/>
</p:tagLst>
</file>

<file path=ppt/tags/tag95.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LAYERLEVEL" val="1"/>
  <p:tag name="KSO_WM_TEMPLATE_INDEX" val="8"/>
  <p:tag name="KSO_WM_TEMPLATE_CATEGORY" val="custom"/>
</p:tagLst>
</file>

<file path=ppt/tags/tag96.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LAYERLEVEL" val="1"/>
  <p:tag name="KSO_WM_TEMPLATE_INDEX" val="8"/>
  <p:tag name="KSO_WM_TEMPLATE_CATEGORY" val="custom"/>
</p:tagLst>
</file>

<file path=ppt/tags/tag97.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LAYERLEVEL" val="1"/>
  <p:tag name="KSO_WM_TEMPLATE_INDEX" val="8"/>
  <p:tag name="KSO_WM_TEMPLATE_CATEGORY" val="custom"/>
</p:tagLst>
</file>

<file path=ppt/tags/tag98.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LAYERLEVEL" val="1"/>
  <p:tag name="KSO_WM_TEMPLATE_INDEX" val="8"/>
  <p:tag name="KSO_WM_TEMPLATE_CATEGORY" val="custom"/>
</p:tagLst>
</file>

<file path=ppt/tags/tag99.xml><?xml version="1.0" encoding="utf-8"?>
<p:tagLst xmlns:a="http://schemas.openxmlformats.org/drawingml/2006/main" xmlns:r="http://schemas.openxmlformats.org/officeDocument/2006/relationships" xmlns:p="http://schemas.openxmlformats.org/presentationml/2006/main">
  <p:tag name="KSO_WM_UNIT_ID" val="_3**"/>
  <p:tag name="KSO_WM_BEAUTIFY_FLAG" val="#wm#"/>
  <p:tag name="KSO_WM_TAG_VERSION" val="3.0"/>
  <p:tag name="KSO_WM_UNIT_LAYERLEVEL" val="1"/>
  <p:tag name="KSO_WM_TEMPLATE_INDEX" val="8"/>
  <p:tag name="KSO_WM_TEMPLATE_CATEGORY" val="custo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_2">
  <a:themeElements>
    <a:clrScheme na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PS">
      <a:majorFont>
        <a:latin typeface="Arial"/>
        <a:ea typeface="微软雅黑"/>
        <a:cs typeface=""/>
      </a:majorFont>
      <a:minorFont>
        <a:latin typeface="微软雅黑"/>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1084</Words>
  <Application>Microsoft Office PowerPoint</Application>
  <PresentationFormat>Widescreen</PresentationFormat>
  <Paragraphs>99</Paragraphs>
  <Slides>23</Slides>
  <Notes>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+中文标题</vt:lpstr>
      <vt:lpstr>等线</vt:lpstr>
      <vt:lpstr>等线 Light</vt:lpstr>
      <vt:lpstr>微软雅黑</vt:lpstr>
      <vt:lpstr>Times New Roman, serif</vt:lpstr>
      <vt:lpstr>Arial</vt:lpstr>
      <vt:lpstr>Calibri</vt:lpstr>
      <vt:lpstr>Calibri Light</vt:lpstr>
      <vt:lpstr>Impact</vt:lpstr>
      <vt:lpstr>Times New Roman</vt:lpstr>
      <vt:lpstr>Wingdings</vt:lpstr>
      <vt:lpstr>WPS</vt:lpstr>
      <vt:lpstr>Office Theme_2</vt:lpstr>
      <vt:lpstr>Office Theme</vt:lpstr>
      <vt:lpstr>           “САЙН УУ ! ХЯТАД ОРОН” Хятадын өвлийн аялал жуулчлал  </vt:lpstr>
      <vt:lpstr>Хятадын өвлийн аялал жуулчлал </vt:lpstr>
      <vt:lpstr>Хятадад аялах 7 шалтгаан</vt:lpstr>
      <vt:lpstr>1. Өвөрмөц эртний соёл иргэншил</vt:lpstr>
      <vt:lpstr>                    2. Гайхалтай, этгээд гойд байгалийн үзэсгэлэнт газрууд</vt:lpstr>
      <vt:lpstr>3. Орчин үеийн технологи, ирээдүйн амьдралыг мэдрэх боломж  </vt:lpstr>
      <vt:lpstr>4. Хоолны соёл</vt:lpstr>
      <vt:lpstr>5. Аялал жуулчлалын аюулгүй,                                       тогтвортой, тан тухай орчин </vt:lpstr>
      <vt:lpstr>6.Худалдааны орчин Shopping аялал</vt:lpstr>
      <vt:lpstr>7. Монгол жуулчдын өвөрмөц онцгой шалтгаан </vt:lpstr>
      <vt:lpstr>Өвөл Хятад руу аялах маршрутууд</vt:lpstr>
      <vt:lpstr>PowerPoint Presentation</vt:lpstr>
      <vt:lpstr>Өмнөд нутгийн усан тосгоны өвлийн өнгө </vt:lpstr>
      <vt:lpstr>Өмнөд бүсийн дулаан аялал</vt:lpstr>
      <vt:lpstr>Хаврын баяр, Өвлийн спортын наадам </vt:lpstr>
      <vt:lpstr>Аялал жуучлалыг дэмжих бодлого </vt:lpstr>
      <vt:lpstr>Аялал жуучлалыг дэмжих бодлого </vt:lpstr>
      <vt:lpstr>Аялалын виз</vt:lpstr>
      <vt:lpstr>Тээврийн тав тухтай байдал</vt:lpstr>
      <vt:lpstr>Аялал жуулчлалын үйлчилгээний тав тухтай байдал</vt:lpstr>
      <vt:lpstr>Төлбөрийн тав тухтай байдал</vt:lpstr>
      <vt:lpstr>Аялал жуулчлалын аюулгүй байдлын баталгаа</vt:lpstr>
      <vt:lpstr>Анхаарал тавьсан та бүхэнд баярлалаа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duuren</dc:creator>
  <cp:lastModifiedBy>Ankhbayar Shirchinjav</cp:lastModifiedBy>
  <cp:revision>163</cp:revision>
  <dcterms:created xsi:type="dcterms:W3CDTF">2019-06-19T02:08:00Z</dcterms:created>
  <dcterms:modified xsi:type="dcterms:W3CDTF">2025-02-11T01:22:19Z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ABD5BB1DF8414DFB979F331E07652DB4_12</vt:lpwstr>
  </property>
</Properties>
</file>