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3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6" r:id="rId12"/>
    <p:sldId id="277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9" r:id="rId22"/>
    <p:sldId id="296" r:id="rId23"/>
    <p:sldId id="297" r:id="rId24"/>
    <p:sldId id="358" r:id="rId25"/>
    <p:sldId id="359" r:id="rId26"/>
    <p:sldId id="360" r:id="rId27"/>
    <p:sldId id="361" r:id="rId28"/>
    <p:sldId id="362" r:id="rId29"/>
    <p:sldId id="357" r:id="rId30"/>
    <p:sldId id="293" r:id="rId31"/>
    <p:sldId id="363" r:id="rId32"/>
    <p:sldId id="364" r:id="rId33"/>
    <p:sldId id="309" r:id="rId34"/>
    <p:sldId id="339" r:id="rId35"/>
    <p:sldId id="340" r:id="rId36"/>
    <p:sldId id="311" r:id="rId37"/>
    <p:sldId id="312" r:id="rId38"/>
    <p:sldId id="341" r:id="rId39"/>
    <p:sldId id="342" r:id="rId40"/>
    <p:sldId id="314" r:id="rId41"/>
    <p:sldId id="315" r:id="rId42"/>
    <p:sldId id="343" r:id="rId43"/>
    <p:sldId id="344" r:id="rId44"/>
    <p:sldId id="317" r:id="rId45"/>
    <p:sldId id="318" r:id="rId46"/>
    <p:sldId id="345" r:id="rId47"/>
    <p:sldId id="346" r:id="rId48"/>
    <p:sldId id="320" r:id="rId49"/>
    <p:sldId id="321" r:id="rId50"/>
    <p:sldId id="347" r:id="rId51"/>
    <p:sldId id="348" r:id="rId52"/>
    <p:sldId id="323" r:id="rId53"/>
    <p:sldId id="349" r:id="rId54"/>
    <p:sldId id="350" r:id="rId55"/>
    <p:sldId id="325" r:id="rId56"/>
    <p:sldId id="326" r:id="rId57"/>
    <p:sldId id="351" r:id="rId58"/>
    <p:sldId id="352" r:id="rId59"/>
    <p:sldId id="328" r:id="rId60"/>
    <p:sldId id="329" r:id="rId61"/>
    <p:sldId id="353" r:id="rId62"/>
    <p:sldId id="354" r:id="rId63"/>
    <p:sldId id="331" r:id="rId64"/>
    <p:sldId id="332" r:id="rId65"/>
    <p:sldId id="355" r:id="rId66"/>
    <p:sldId id="356" r:id="rId67"/>
    <p:sldId id="334" r:id="rId68"/>
    <p:sldId id="335" r:id="rId69"/>
    <p:sldId id="336" r:id="rId70"/>
    <p:sldId id="327" r:id="rId71"/>
    <p:sldId id="365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FE"/>
    <a:srgbClr val="28ABE3"/>
    <a:srgbClr val="F9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045DC5-48D9-4749-A067-4E2AC173B603}" v="700" dt="2025-02-08T13:39:50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725" y="7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Pearson" userId="68b1406897f26f64" providerId="LiveId" clId="{B8045DC5-48D9-4749-A067-4E2AC173B603}"/>
    <pc:docChg chg="undo custSel addSld delSld modSld sldOrd">
      <pc:chgData name="Hannah Pearson" userId="68b1406897f26f64" providerId="LiveId" clId="{B8045DC5-48D9-4749-A067-4E2AC173B603}" dt="2025-02-08T13:39:50.988" v="7636"/>
      <pc:docMkLst>
        <pc:docMk/>
      </pc:docMkLst>
      <pc:sldChg chg="addSp delSp modSp mod">
        <pc:chgData name="Hannah Pearson" userId="68b1406897f26f64" providerId="LiveId" clId="{B8045DC5-48D9-4749-A067-4E2AC173B603}" dt="2025-02-08T13:36:29.658" v="7599" actId="122"/>
        <pc:sldMkLst>
          <pc:docMk/>
          <pc:sldMk cId="4293902849" sldId="256"/>
        </pc:sldMkLst>
        <pc:spChg chg="add mod">
          <ac:chgData name="Hannah Pearson" userId="68b1406897f26f64" providerId="LiveId" clId="{B8045DC5-48D9-4749-A067-4E2AC173B603}" dt="2025-02-08T13:36:16.477" v="7569"/>
          <ac:spMkLst>
            <pc:docMk/>
            <pc:sldMk cId="4293902849" sldId="256"/>
            <ac:spMk id="3" creationId="{31C27AE1-24E3-6153-5E34-E2339E3F7587}"/>
          </ac:spMkLst>
        </pc:spChg>
        <pc:spChg chg="del">
          <ac:chgData name="Hannah Pearson" userId="68b1406897f26f64" providerId="LiveId" clId="{B8045DC5-48D9-4749-A067-4E2AC173B603}" dt="2025-02-08T13:36:26.555" v="7597" actId="478"/>
          <ac:spMkLst>
            <pc:docMk/>
            <pc:sldMk cId="4293902849" sldId="256"/>
            <ac:spMk id="5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6:29.658" v="7599" actId="122"/>
          <ac:spMkLst>
            <pc:docMk/>
            <pc:sldMk cId="4293902849" sldId="256"/>
            <ac:spMk id="6" creationId="{00000000-0000-0000-0000-000000000000}"/>
          </ac:spMkLst>
        </pc:spChg>
        <pc:picChg chg="add mod">
          <ac:chgData name="Hannah Pearson" userId="68b1406897f26f64" providerId="LiveId" clId="{B8045DC5-48D9-4749-A067-4E2AC173B603}" dt="2025-02-08T13:36:16.477" v="7569"/>
          <ac:picMkLst>
            <pc:docMk/>
            <pc:sldMk cId="4293902849" sldId="256"/>
            <ac:picMk id="4" creationId="{0161ACBF-8086-33B7-38E0-BDD3D08DCE7E}"/>
          </ac:picMkLst>
        </pc:picChg>
      </pc:sldChg>
      <pc:sldChg chg="del">
        <pc:chgData name="Hannah Pearson" userId="68b1406897f26f64" providerId="LiveId" clId="{B8045DC5-48D9-4749-A067-4E2AC173B603}" dt="2025-02-08T09:38:16.299" v="4593" actId="47"/>
        <pc:sldMkLst>
          <pc:docMk/>
          <pc:sldMk cId="3110086110" sldId="257"/>
        </pc:sldMkLst>
      </pc:sldChg>
      <pc:sldChg chg="del">
        <pc:chgData name="Hannah Pearson" userId="68b1406897f26f64" providerId="LiveId" clId="{B8045DC5-48D9-4749-A067-4E2AC173B603}" dt="2025-02-08T09:38:16.588" v="4594" actId="47"/>
        <pc:sldMkLst>
          <pc:docMk/>
          <pc:sldMk cId="1796969200" sldId="258"/>
        </pc:sldMkLst>
      </pc:sldChg>
      <pc:sldChg chg="del">
        <pc:chgData name="Hannah Pearson" userId="68b1406897f26f64" providerId="LiveId" clId="{B8045DC5-48D9-4749-A067-4E2AC173B603}" dt="2025-02-08T09:38:16.929" v="4595" actId="47"/>
        <pc:sldMkLst>
          <pc:docMk/>
          <pc:sldMk cId="1133155018" sldId="259"/>
        </pc:sldMkLst>
      </pc:sldChg>
      <pc:sldChg chg="del">
        <pc:chgData name="Hannah Pearson" userId="68b1406897f26f64" providerId="LiveId" clId="{B8045DC5-48D9-4749-A067-4E2AC173B603}" dt="2025-02-08T09:38:17.215" v="4596" actId="47"/>
        <pc:sldMkLst>
          <pc:docMk/>
          <pc:sldMk cId="2048478319" sldId="260"/>
        </pc:sldMkLst>
      </pc:sldChg>
      <pc:sldChg chg="del">
        <pc:chgData name="Hannah Pearson" userId="68b1406897f26f64" providerId="LiveId" clId="{B8045DC5-48D9-4749-A067-4E2AC173B603}" dt="2025-02-08T09:38:17.551" v="4597" actId="47"/>
        <pc:sldMkLst>
          <pc:docMk/>
          <pc:sldMk cId="2332841862" sldId="261"/>
        </pc:sldMkLst>
      </pc:sldChg>
      <pc:sldChg chg="del">
        <pc:chgData name="Hannah Pearson" userId="68b1406897f26f64" providerId="LiveId" clId="{B8045DC5-48D9-4749-A067-4E2AC173B603}" dt="2025-02-08T09:38:17.878" v="4598" actId="47"/>
        <pc:sldMkLst>
          <pc:docMk/>
          <pc:sldMk cId="2144650" sldId="262"/>
        </pc:sldMkLst>
      </pc:sldChg>
      <pc:sldChg chg="del">
        <pc:chgData name="Hannah Pearson" userId="68b1406897f26f64" providerId="LiveId" clId="{B8045DC5-48D9-4749-A067-4E2AC173B603}" dt="2025-02-08T09:38:18.226" v="4599" actId="47"/>
        <pc:sldMkLst>
          <pc:docMk/>
          <pc:sldMk cId="1067372308" sldId="263"/>
        </pc:sldMkLst>
      </pc:sldChg>
      <pc:sldChg chg="del">
        <pc:chgData name="Hannah Pearson" userId="68b1406897f26f64" providerId="LiveId" clId="{B8045DC5-48D9-4749-A067-4E2AC173B603}" dt="2025-02-08T09:38:19.317" v="4601" actId="47"/>
        <pc:sldMkLst>
          <pc:docMk/>
          <pc:sldMk cId="1424413529" sldId="264"/>
        </pc:sldMkLst>
      </pc:sldChg>
      <pc:sldChg chg="del">
        <pc:chgData name="Hannah Pearson" userId="68b1406897f26f64" providerId="LiveId" clId="{B8045DC5-48D9-4749-A067-4E2AC173B603}" dt="2025-02-08T09:38:18.667" v="4600" actId="47"/>
        <pc:sldMkLst>
          <pc:docMk/>
          <pc:sldMk cId="761539156" sldId="265"/>
        </pc:sldMkLst>
      </pc:sldChg>
      <pc:sldChg chg="del">
        <pc:chgData name="Hannah Pearson" userId="68b1406897f26f64" providerId="LiveId" clId="{B8045DC5-48D9-4749-A067-4E2AC173B603}" dt="2025-02-08T09:38:22.238" v="4602" actId="47"/>
        <pc:sldMkLst>
          <pc:docMk/>
          <pc:sldMk cId="3455667458" sldId="266"/>
        </pc:sldMkLst>
      </pc:sldChg>
      <pc:sldChg chg="modSp add del mod">
        <pc:chgData name="Hannah Pearson" userId="68b1406897f26f64" providerId="LiveId" clId="{B8045DC5-48D9-4749-A067-4E2AC173B603}" dt="2025-02-08T09:27:16.560" v="4340" actId="207"/>
        <pc:sldMkLst>
          <pc:docMk/>
          <pc:sldMk cId="0" sldId="267"/>
        </pc:sldMkLst>
        <pc:spChg chg="mod">
          <ac:chgData name="Hannah Pearson" userId="68b1406897f26f64" providerId="LiveId" clId="{B8045DC5-48D9-4749-A067-4E2AC173B603}" dt="2025-02-08T09:27:16.560" v="4340" actId="207"/>
          <ac:spMkLst>
            <pc:docMk/>
            <pc:sldMk cId="0" sldId="267"/>
            <ac:spMk id="552" creationId="{00000000-0000-0000-0000-000000000000}"/>
          </ac:spMkLst>
        </pc:spChg>
      </pc:sldChg>
      <pc:sldChg chg="delSp modSp add del mod modClrScheme chgLayout">
        <pc:chgData name="Hannah Pearson" userId="68b1406897f26f64" providerId="LiveId" clId="{B8045DC5-48D9-4749-A067-4E2AC173B603}" dt="2025-02-08T09:26:12.727" v="4314" actId="1076"/>
        <pc:sldMkLst>
          <pc:docMk/>
          <pc:sldMk cId="0" sldId="268"/>
        </pc:sldMkLst>
        <pc:spChg chg="del">
          <ac:chgData name="Hannah Pearson" userId="68b1406897f26f64" providerId="LiveId" clId="{B8045DC5-48D9-4749-A067-4E2AC173B603}" dt="2025-02-08T09:26:01.688" v="4311" actId="478"/>
          <ac:spMkLst>
            <pc:docMk/>
            <pc:sldMk cId="0" sldId="268"/>
            <ac:spMk id="559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5:59.731" v="4310" actId="207"/>
          <ac:spMkLst>
            <pc:docMk/>
            <pc:sldMk cId="0" sldId="268"/>
            <ac:spMk id="560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5:53.761" v="4309" actId="700"/>
          <ac:spMkLst>
            <pc:docMk/>
            <pc:sldMk cId="0" sldId="268"/>
            <ac:spMk id="561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6:12.727" v="4314" actId="1076"/>
          <ac:picMkLst>
            <pc:docMk/>
            <pc:sldMk cId="0" sldId="268"/>
            <ac:picMk id="563" creationId="{00000000-0000-0000-0000-000000000000}"/>
          </ac:picMkLst>
        </pc:picChg>
      </pc:sldChg>
      <pc:sldChg chg="delSp modSp add del mod modClrScheme chgLayout">
        <pc:chgData name="Hannah Pearson" userId="68b1406897f26f64" providerId="LiveId" clId="{B8045DC5-48D9-4749-A067-4E2AC173B603}" dt="2025-02-08T09:26:31.723" v="4334" actId="1035"/>
        <pc:sldMkLst>
          <pc:docMk/>
          <pc:sldMk cId="0" sldId="269"/>
        </pc:sldMkLst>
        <pc:spChg chg="del">
          <ac:chgData name="Hannah Pearson" userId="68b1406897f26f64" providerId="LiveId" clId="{B8045DC5-48D9-4749-A067-4E2AC173B603}" dt="2025-02-08T09:26:25.308" v="4318" actId="478"/>
          <ac:spMkLst>
            <pc:docMk/>
            <pc:sldMk cId="0" sldId="269"/>
            <ac:spMk id="568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6:23.010" v="4317" actId="1076"/>
          <ac:spMkLst>
            <pc:docMk/>
            <pc:sldMk cId="0" sldId="269"/>
            <ac:spMk id="569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6:17.587" v="4315" actId="700"/>
          <ac:spMkLst>
            <pc:docMk/>
            <pc:sldMk cId="0" sldId="269"/>
            <ac:spMk id="570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09:26:28.424" v="4329" actId="1035"/>
          <ac:spMkLst>
            <pc:docMk/>
            <pc:sldMk cId="0" sldId="269"/>
            <ac:spMk id="573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6:31.723" v="4334" actId="1035"/>
          <ac:picMkLst>
            <pc:docMk/>
            <pc:sldMk cId="0" sldId="269"/>
            <ac:picMk id="572" creationId="{00000000-0000-0000-0000-000000000000}"/>
          </ac:picMkLst>
        </pc:picChg>
      </pc:sldChg>
      <pc:sldChg chg="delSp modSp add del mod modClrScheme chgLayout">
        <pc:chgData name="Hannah Pearson" userId="68b1406897f26f64" providerId="LiveId" clId="{B8045DC5-48D9-4749-A067-4E2AC173B603}" dt="2025-02-08T09:26:44.409" v="4338" actId="478"/>
        <pc:sldMkLst>
          <pc:docMk/>
          <pc:sldMk cId="0" sldId="270"/>
        </pc:sldMkLst>
        <pc:spChg chg="del">
          <ac:chgData name="Hannah Pearson" userId="68b1406897f26f64" providerId="LiveId" clId="{B8045DC5-48D9-4749-A067-4E2AC173B603}" dt="2025-02-08T09:26:44.409" v="4338" actId="478"/>
          <ac:spMkLst>
            <pc:docMk/>
            <pc:sldMk cId="0" sldId="270"/>
            <ac:spMk id="578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6:43.598" v="4337" actId="1076"/>
          <ac:spMkLst>
            <pc:docMk/>
            <pc:sldMk cId="0" sldId="270"/>
            <ac:spMk id="579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6:38.789" v="4335" actId="700"/>
          <ac:spMkLst>
            <pc:docMk/>
            <pc:sldMk cId="0" sldId="270"/>
            <ac:spMk id="580" creationId="{00000000-0000-0000-0000-000000000000}"/>
          </ac:spMkLst>
        </pc:spChg>
      </pc:sldChg>
      <pc:sldChg chg="modSp add del mod">
        <pc:chgData name="Hannah Pearson" userId="68b1406897f26f64" providerId="LiveId" clId="{B8045DC5-48D9-4749-A067-4E2AC173B603}" dt="2025-02-08T13:29:39.834" v="7438" actId="14100"/>
        <pc:sldMkLst>
          <pc:docMk/>
          <pc:sldMk cId="0" sldId="271"/>
        </pc:sldMkLst>
        <pc:spChg chg="mod">
          <ac:chgData name="Hannah Pearson" userId="68b1406897f26f64" providerId="LiveId" clId="{B8045DC5-48D9-4749-A067-4E2AC173B603}" dt="2025-02-08T13:29:39.834" v="7438" actId="14100"/>
          <ac:spMkLst>
            <pc:docMk/>
            <pc:sldMk cId="0" sldId="271"/>
            <ac:spMk id="590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29:35.936" v="7437" actId="14100"/>
          <ac:spMkLst>
            <pc:docMk/>
            <pc:sldMk cId="0" sldId="271"/>
            <ac:spMk id="592" creationId="{00000000-0000-0000-0000-000000000000}"/>
          </ac:spMkLst>
        </pc:spChg>
      </pc:sldChg>
      <pc:sldChg chg="modSp add del mod modClrScheme chgLayout">
        <pc:chgData name="Hannah Pearson" userId="68b1406897f26f64" providerId="LiveId" clId="{B8045DC5-48D9-4749-A067-4E2AC173B603}" dt="2025-02-08T09:27:43.934" v="4369" actId="1037"/>
        <pc:sldMkLst>
          <pc:docMk/>
          <pc:sldMk cId="0" sldId="272"/>
        </pc:sldMkLst>
        <pc:spChg chg="mod ord">
          <ac:chgData name="Hannah Pearson" userId="68b1406897f26f64" providerId="LiveId" clId="{B8045DC5-48D9-4749-A067-4E2AC173B603}" dt="2025-02-08T09:27:30.241" v="4343" actId="1076"/>
          <ac:spMkLst>
            <pc:docMk/>
            <pc:sldMk cId="0" sldId="272"/>
            <ac:spMk id="597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7:25.098" v="4341" actId="700"/>
          <ac:spMkLst>
            <pc:docMk/>
            <pc:sldMk cId="0" sldId="272"/>
            <ac:spMk id="598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7:39.432" v="4365" actId="1036"/>
          <ac:picMkLst>
            <pc:docMk/>
            <pc:sldMk cId="0" sldId="272"/>
            <ac:picMk id="600" creationId="{00000000-0000-0000-0000-000000000000}"/>
          </ac:picMkLst>
        </pc:picChg>
        <pc:picChg chg="mod">
          <ac:chgData name="Hannah Pearson" userId="68b1406897f26f64" providerId="LiveId" clId="{B8045DC5-48D9-4749-A067-4E2AC173B603}" dt="2025-02-08T09:27:43.934" v="4369" actId="1037"/>
          <ac:picMkLst>
            <pc:docMk/>
            <pc:sldMk cId="0" sldId="272"/>
            <ac:picMk id="601" creationId="{00000000-0000-0000-0000-000000000000}"/>
          </ac:picMkLst>
        </pc:picChg>
      </pc:sldChg>
      <pc:sldChg chg="delSp modSp add del mod modClrScheme chgLayout">
        <pc:chgData name="Hannah Pearson" userId="68b1406897f26f64" providerId="LiveId" clId="{B8045DC5-48D9-4749-A067-4E2AC173B603}" dt="2025-02-08T13:05:00.416" v="6142" actId="207"/>
        <pc:sldMkLst>
          <pc:docMk/>
          <pc:sldMk cId="0" sldId="273"/>
        </pc:sldMkLst>
        <pc:spChg chg="del">
          <ac:chgData name="Hannah Pearson" userId="68b1406897f26f64" providerId="LiveId" clId="{B8045DC5-48D9-4749-A067-4E2AC173B603}" dt="2025-02-08T09:28:39.820" v="4428" actId="478"/>
          <ac:spMkLst>
            <pc:docMk/>
            <pc:sldMk cId="0" sldId="273"/>
            <ac:spMk id="606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9:42.248" v="4465" actId="1076"/>
          <ac:spMkLst>
            <pc:docMk/>
            <pc:sldMk cId="0" sldId="273"/>
            <ac:spMk id="607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7:51.825" v="4370" actId="700"/>
          <ac:spMkLst>
            <pc:docMk/>
            <pc:sldMk cId="0" sldId="273"/>
            <ac:spMk id="608" creationId="{00000000-0000-0000-0000-000000000000}"/>
          </ac:spMkLst>
        </pc:spChg>
        <pc:graphicFrameChg chg="mod modGraphic">
          <ac:chgData name="Hannah Pearson" userId="68b1406897f26f64" providerId="LiveId" clId="{B8045DC5-48D9-4749-A067-4E2AC173B603}" dt="2025-02-08T13:05:00.416" v="6142" actId="207"/>
          <ac:graphicFrameMkLst>
            <pc:docMk/>
            <pc:sldMk cId="0" sldId="273"/>
            <ac:graphicFrameMk id="610" creationId="{00000000-0000-0000-0000-000000000000}"/>
          </ac:graphicFrameMkLst>
        </pc:graphicFrameChg>
      </pc:sldChg>
      <pc:sldChg chg="delSp modSp add del mod modClrScheme chgLayout">
        <pc:chgData name="Hannah Pearson" userId="68b1406897f26f64" providerId="LiveId" clId="{B8045DC5-48D9-4749-A067-4E2AC173B603}" dt="2025-02-08T09:29:57.794" v="4470" actId="478"/>
        <pc:sldMkLst>
          <pc:docMk/>
          <pc:sldMk cId="0" sldId="274"/>
        </pc:sldMkLst>
        <pc:spChg chg="del">
          <ac:chgData name="Hannah Pearson" userId="68b1406897f26f64" providerId="LiveId" clId="{B8045DC5-48D9-4749-A067-4E2AC173B603}" dt="2025-02-08T09:29:57.794" v="4470" actId="478"/>
          <ac:spMkLst>
            <pc:docMk/>
            <pc:sldMk cId="0" sldId="274"/>
            <ac:spMk id="615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9:49.625" v="4467" actId="207"/>
          <ac:spMkLst>
            <pc:docMk/>
            <pc:sldMk cId="0" sldId="274"/>
            <ac:spMk id="616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29:45.818" v="4466" actId="700"/>
          <ac:spMkLst>
            <pc:docMk/>
            <pc:sldMk cId="0" sldId="274"/>
            <ac:spMk id="617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9:55.138" v="4469" actId="1076"/>
          <ac:picMkLst>
            <pc:docMk/>
            <pc:sldMk cId="0" sldId="274"/>
            <ac:picMk id="619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30:05.634" v="4471" actId="47"/>
        <pc:sldMkLst>
          <pc:docMk/>
          <pc:sldMk cId="0" sldId="275"/>
        </pc:sldMkLst>
      </pc:sldChg>
      <pc:sldChg chg="delSp modSp add del mod modClrScheme chgLayout">
        <pc:chgData name="Hannah Pearson" userId="68b1406897f26f64" providerId="LiveId" clId="{B8045DC5-48D9-4749-A067-4E2AC173B603}" dt="2025-02-08T09:30:11.961" v="4474" actId="207"/>
        <pc:sldMkLst>
          <pc:docMk/>
          <pc:sldMk cId="0" sldId="276"/>
        </pc:sldMkLst>
        <pc:spChg chg="del">
          <ac:chgData name="Hannah Pearson" userId="68b1406897f26f64" providerId="LiveId" clId="{B8045DC5-48D9-4749-A067-4E2AC173B603}" dt="2025-02-08T09:30:07.020" v="4472" actId="478"/>
          <ac:spMkLst>
            <pc:docMk/>
            <pc:sldMk cId="0" sldId="276"/>
            <ac:spMk id="632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0:11.961" v="4474" actId="207"/>
          <ac:spMkLst>
            <pc:docMk/>
            <pc:sldMk cId="0" sldId="276"/>
            <ac:spMk id="633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0:09.171" v="4473" actId="700"/>
          <ac:spMkLst>
            <pc:docMk/>
            <pc:sldMk cId="0" sldId="276"/>
            <ac:spMk id="634" creationId="{00000000-0000-0000-0000-000000000000}"/>
          </ac:spMkLst>
        </pc:spChg>
      </pc:sldChg>
      <pc:sldChg chg="delSp modSp add del mod modClrScheme chgLayout">
        <pc:chgData name="Hannah Pearson" userId="68b1406897f26f64" providerId="LiveId" clId="{B8045DC5-48D9-4749-A067-4E2AC173B603}" dt="2025-02-08T09:31:05.684" v="4481" actId="1076"/>
        <pc:sldMkLst>
          <pc:docMk/>
          <pc:sldMk cId="0" sldId="277"/>
        </pc:sldMkLst>
        <pc:spChg chg="del">
          <ac:chgData name="Hannah Pearson" userId="68b1406897f26f64" providerId="LiveId" clId="{B8045DC5-48D9-4749-A067-4E2AC173B603}" dt="2025-02-08T09:30:58.034" v="4478" actId="478"/>
          <ac:spMkLst>
            <pc:docMk/>
            <pc:sldMk cId="0" sldId="277"/>
            <ac:spMk id="642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0:56.973" v="4477" actId="1076"/>
          <ac:spMkLst>
            <pc:docMk/>
            <pc:sldMk cId="0" sldId="277"/>
            <ac:spMk id="643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0:52.773" v="4475" actId="700"/>
          <ac:spMkLst>
            <pc:docMk/>
            <pc:sldMk cId="0" sldId="277"/>
            <ac:spMk id="644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31:05.684" v="4481" actId="1076"/>
          <ac:picMkLst>
            <pc:docMk/>
            <pc:sldMk cId="0" sldId="277"/>
            <ac:picMk id="646" creationId="{00000000-0000-0000-0000-000000000000}"/>
          </ac:picMkLst>
        </pc:picChg>
        <pc:picChg chg="del mod">
          <ac:chgData name="Hannah Pearson" userId="68b1406897f26f64" providerId="LiveId" clId="{B8045DC5-48D9-4749-A067-4E2AC173B603}" dt="2025-02-08T09:31:03.906" v="4480" actId="478"/>
          <ac:picMkLst>
            <pc:docMk/>
            <pc:sldMk cId="0" sldId="277"/>
            <ac:picMk id="647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31:11.495" v="4482" actId="47"/>
        <pc:sldMkLst>
          <pc:docMk/>
          <pc:sldMk cId="0" sldId="278"/>
        </pc:sldMkLst>
      </pc:sldChg>
      <pc:sldChg chg="delSp modSp add del mod modClrScheme chgLayout">
        <pc:chgData name="Hannah Pearson" userId="68b1406897f26f64" providerId="LiveId" clId="{B8045DC5-48D9-4749-A067-4E2AC173B603}" dt="2025-02-08T09:31:23.539" v="4487" actId="1076"/>
        <pc:sldMkLst>
          <pc:docMk/>
          <pc:sldMk cId="0" sldId="279"/>
        </pc:sldMkLst>
        <pc:spChg chg="del">
          <ac:chgData name="Hannah Pearson" userId="68b1406897f26f64" providerId="LiveId" clId="{B8045DC5-48D9-4749-A067-4E2AC173B603}" dt="2025-02-08T09:31:22.087" v="4486" actId="478"/>
          <ac:spMkLst>
            <pc:docMk/>
            <pc:sldMk cId="0" sldId="279"/>
            <ac:spMk id="661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1:16.754" v="4484" actId="207"/>
          <ac:spMkLst>
            <pc:docMk/>
            <pc:sldMk cId="0" sldId="279"/>
            <ac:spMk id="662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1:14.366" v="4483" actId="700"/>
          <ac:spMkLst>
            <pc:docMk/>
            <pc:sldMk cId="0" sldId="279"/>
            <ac:spMk id="663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31:23.539" v="4487" actId="1076"/>
          <ac:picMkLst>
            <pc:docMk/>
            <pc:sldMk cId="0" sldId="279"/>
            <ac:picMk id="665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31:26.938" v="4488" actId="47"/>
        <pc:sldMkLst>
          <pc:docMk/>
          <pc:sldMk cId="0" sldId="280"/>
        </pc:sldMkLst>
      </pc:sldChg>
      <pc:sldChg chg="modSp add del mod">
        <pc:chgData name="Hannah Pearson" userId="68b1406897f26f64" providerId="LiveId" clId="{B8045DC5-48D9-4749-A067-4E2AC173B603}" dt="2025-02-08T13:29:53.738" v="7456" actId="14100"/>
        <pc:sldMkLst>
          <pc:docMk/>
          <pc:sldMk cId="0" sldId="281"/>
        </pc:sldMkLst>
        <pc:spChg chg="mod">
          <ac:chgData name="Hannah Pearson" userId="68b1406897f26f64" providerId="LiveId" clId="{B8045DC5-48D9-4749-A067-4E2AC173B603}" dt="2025-02-08T13:29:53.738" v="7456" actId="14100"/>
          <ac:spMkLst>
            <pc:docMk/>
            <pc:sldMk cId="0" sldId="281"/>
            <ac:spMk id="680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29:46.965" v="7452" actId="20577"/>
          <ac:spMkLst>
            <pc:docMk/>
            <pc:sldMk cId="0" sldId="281"/>
            <ac:spMk id="681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29:53.738" v="7456" actId="14100"/>
          <ac:spMkLst>
            <pc:docMk/>
            <pc:sldMk cId="0" sldId="281"/>
            <ac:spMk id="682" creationId="{00000000-0000-0000-0000-000000000000}"/>
          </ac:spMkLst>
        </pc:spChg>
      </pc:sldChg>
      <pc:sldChg chg="delSp modSp add del mod modClrScheme chgLayout">
        <pc:chgData name="Hannah Pearson" userId="68b1406897f26f64" providerId="LiveId" clId="{B8045DC5-48D9-4749-A067-4E2AC173B603}" dt="2025-02-08T09:32:24.843" v="4516"/>
        <pc:sldMkLst>
          <pc:docMk/>
          <pc:sldMk cId="0" sldId="282"/>
        </pc:sldMkLst>
        <pc:spChg chg="del">
          <ac:chgData name="Hannah Pearson" userId="68b1406897f26f64" providerId="LiveId" clId="{B8045DC5-48D9-4749-A067-4E2AC173B603}" dt="2025-02-08T09:31:46.573" v="4495" actId="478"/>
          <ac:spMkLst>
            <pc:docMk/>
            <pc:sldMk cId="0" sldId="282"/>
            <ac:spMk id="687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2:24.843" v="4516"/>
          <ac:spMkLst>
            <pc:docMk/>
            <pc:sldMk cId="0" sldId="282"/>
            <ac:spMk id="688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1:42.763" v="4493" actId="700"/>
          <ac:spMkLst>
            <pc:docMk/>
            <pc:sldMk cId="0" sldId="282"/>
            <ac:spMk id="689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09:32:16.965" v="4514" actId="1076"/>
          <ac:spMkLst>
            <pc:docMk/>
            <pc:sldMk cId="0" sldId="282"/>
            <ac:spMk id="691" creationId="{00000000-0000-0000-0000-000000000000}"/>
          </ac:spMkLst>
        </pc:spChg>
        <pc:picChg chg="mod modCrop">
          <ac:chgData name="Hannah Pearson" userId="68b1406897f26f64" providerId="LiveId" clId="{B8045DC5-48D9-4749-A067-4E2AC173B603}" dt="2025-02-08T09:31:55.793" v="4498" actId="1076"/>
          <ac:picMkLst>
            <pc:docMk/>
            <pc:sldMk cId="0" sldId="282"/>
            <ac:picMk id="692" creationId="{00000000-0000-0000-0000-000000000000}"/>
          </ac:picMkLst>
        </pc:picChg>
      </pc:sldChg>
      <pc:sldChg chg="delSp modSp add del mod modClrScheme chgLayout">
        <pc:chgData name="Hannah Pearson" userId="68b1406897f26f64" providerId="LiveId" clId="{B8045DC5-48D9-4749-A067-4E2AC173B603}" dt="2025-02-08T09:32:40.461" v="4522" actId="478"/>
        <pc:sldMkLst>
          <pc:docMk/>
          <pc:sldMk cId="0" sldId="283"/>
        </pc:sldMkLst>
        <pc:spChg chg="del">
          <ac:chgData name="Hannah Pearson" userId="68b1406897f26f64" providerId="LiveId" clId="{B8045DC5-48D9-4749-A067-4E2AC173B603}" dt="2025-02-08T09:32:40.461" v="4522" actId="478"/>
          <ac:spMkLst>
            <pc:docMk/>
            <pc:sldMk cId="0" sldId="283"/>
            <ac:spMk id="697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2:37.121" v="4520"/>
          <ac:spMkLst>
            <pc:docMk/>
            <pc:sldMk cId="0" sldId="283"/>
            <ac:spMk id="698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2:29.015" v="4517" actId="700"/>
          <ac:spMkLst>
            <pc:docMk/>
            <pc:sldMk cId="0" sldId="283"/>
            <ac:spMk id="699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09:32:39.561" v="4521" actId="1076"/>
          <ac:spMkLst>
            <pc:docMk/>
            <pc:sldMk cId="0" sldId="283"/>
            <ac:spMk id="701" creationId="{00000000-0000-0000-0000-000000000000}"/>
          </ac:spMkLst>
        </pc:spChg>
      </pc:sldChg>
      <pc:sldChg chg="delSp modSp add del mod modClrScheme chgLayout">
        <pc:chgData name="Hannah Pearson" userId="68b1406897f26f64" providerId="LiveId" clId="{B8045DC5-48D9-4749-A067-4E2AC173B603}" dt="2025-02-08T09:33:09.491" v="4532" actId="1036"/>
        <pc:sldMkLst>
          <pc:docMk/>
          <pc:sldMk cId="0" sldId="284"/>
        </pc:sldMkLst>
        <pc:spChg chg="del">
          <ac:chgData name="Hannah Pearson" userId="68b1406897f26f64" providerId="LiveId" clId="{B8045DC5-48D9-4749-A067-4E2AC173B603}" dt="2025-02-08T09:32:52.929" v="4525" actId="478"/>
          <ac:spMkLst>
            <pc:docMk/>
            <pc:sldMk cId="0" sldId="284"/>
            <ac:spMk id="706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32:44.145" v="4523" actId="700"/>
          <ac:spMkLst>
            <pc:docMk/>
            <pc:sldMk cId="0" sldId="284"/>
            <ac:spMk id="707" creationId="{00000000-0000-0000-0000-000000000000}"/>
          </ac:spMkLst>
        </pc:spChg>
        <pc:graphicFrameChg chg="mod modGraphic">
          <ac:chgData name="Hannah Pearson" userId="68b1406897f26f64" providerId="LiveId" clId="{B8045DC5-48D9-4749-A067-4E2AC173B603}" dt="2025-02-08T09:33:09.491" v="4532" actId="1036"/>
          <ac:graphicFrameMkLst>
            <pc:docMk/>
            <pc:sldMk cId="0" sldId="284"/>
            <ac:graphicFrameMk id="709" creationId="{00000000-0000-0000-0000-000000000000}"/>
          </ac:graphicFrameMkLst>
        </pc:graphicFrameChg>
      </pc:sldChg>
      <pc:sldChg chg="modSp add del mod">
        <pc:chgData name="Hannah Pearson" userId="68b1406897f26f64" providerId="LiveId" clId="{B8045DC5-48D9-4749-A067-4E2AC173B603}" dt="2025-02-08T13:30:03.742" v="7459" actId="14100"/>
        <pc:sldMkLst>
          <pc:docMk/>
          <pc:sldMk cId="0" sldId="285"/>
        </pc:sldMkLst>
        <pc:spChg chg="mod">
          <ac:chgData name="Hannah Pearson" userId="68b1406897f26f64" providerId="LiveId" clId="{B8045DC5-48D9-4749-A067-4E2AC173B603}" dt="2025-02-08T09:33:16.841" v="4533" actId="207"/>
          <ac:spMkLst>
            <pc:docMk/>
            <pc:sldMk cId="0" sldId="285"/>
            <ac:spMk id="718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0:03.742" v="7459" actId="14100"/>
          <ac:spMkLst>
            <pc:docMk/>
            <pc:sldMk cId="0" sldId="285"/>
            <ac:spMk id="719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29:59.150" v="7458" actId="20577"/>
          <ac:spMkLst>
            <pc:docMk/>
            <pc:sldMk cId="0" sldId="285"/>
            <ac:spMk id="720" creationId="{00000000-0000-0000-0000-000000000000}"/>
          </ac:spMkLst>
        </pc:spChg>
      </pc:sldChg>
      <pc:sldChg chg="addSp delSp modSp add del mod modClrScheme chgLayout">
        <pc:chgData name="Hannah Pearson" userId="68b1406897f26f64" providerId="LiveId" clId="{B8045DC5-48D9-4749-A067-4E2AC173B603}" dt="2025-02-08T13:05:23.728" v="6144" actId="1076"/>
        <pc:sldMkLst>
          <pc:docMk/>
          <pc:sldMk cId="0" sldId="286"/>
        </pc:sldMkLst>
        <pc:spChg chg="add del mod">
          <ac:chgData name="Hannah Pearson" userId="68b1406897f26f64" providerId="LiveId" clId="{B8045DC5-48D9-4749-A067-4E2AC173B603}" dt="2025-02-08T09:33:21.799" v="4535" actId="6264"/>
          <ac:spMkLst>
            <pc:docMk/>
            <pc:sldMk cId="0" sldId="286"/>
            <ac:spMk id="2" creationId="{DE03D940-EA9F-26D0-4BDE-717491CA0B20}"/>
          </ac:spMkLst>
        </pc:spChg>
        <pc:spChg chg="add del mod ord">
          <ac:chgData name="Hannah Pearson" userId="68b1406897f26f64" providerId="LiveId" clId="{B8045DC5-48D9-4749-A067-4E2AC173B603}" dt="2025-02-08T09:33:21.799" v="4535" actId="6264"/>
          <ac:spMkLst>
            <pc:docMk/>
            <pc:sldMk cId="0" sldId="286"/>
            <ac:spMk id="3" creationId="{624576FE-89E1-FF7A-4AA9-E7ABB547D2A8}"/>
          </ac:spMkLst>
        </pc:spChg>
        <pc:spChg chg="del">
          <ac:chgData name="Hannah Pearson" userId="68b1406897f26f64" providerId="LiveId" clId="{B8045DC5-48D9-4749-A067-4E2AC173B603}" dt="2025-02-08T09:34:05.896" v="4550" actId="478"/>
          <ac:spMkLst>
            <pc:docMk/>
            <pc:sldMk cId="0" sldId="286"/>
            <ac:spMk id="726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13:05:23.728" v="6144" actId="1076"/>
          <ac:spMkLst>
            <pc:docMk/>
            <pc:sldMk cId="0" sldId="286"/>
            <ac:spMk id="727" creationId="{00000000-0000-0000-0000-000000000000}"/>
          </ac:spMkLst>
        </pc:spChg>
        <pc:graphicFrameChg chg="mod modGraphic">
          <ac:chgData name="Hannah Pearson" userId="68b1406897f26f64" providerId="LiveId" clId="{B8045DC5-48D9-4749-A067-4E2AC173B603}" dt="2025-02-08T09:34:18.025" v="4553" actId="113"/>
          <ac:graphicFrameMkLst>
            <pc:docMk/>
            <pc:sldMk cId="0" sldId="286"/>
            <ac:graphicFrameMk id="728" creationId="{00000000-0000-0000-0000-000000000000}"/>
          </ac:graphicFrameMkLst>
        </pc:graphicFrameChg>
      </pc:sldChg>
      <pc:sldChg chg="addSp delSp modSp add del mod modClrScheme chgLayout">
        <pc:chgData name="Hannah Pearson" userId="68b1406897f26f64" providerId="LiveId" clId="{B8045DC5-48D9-4749-A067-4E2AC173B603}" dt="2025-02-08T13:05:35.763" v="6147" actId="1076"/>
        <pc:sldMkLst>
          <pc:docMk/>
          <pc:sldMk cId="0" sldId="287"/>
        </pc:sldMkLst>
        <pc:spChg chg="del">
          <ac:chgData name="Hannah Pearson" userId="68b1406897f26f64" providerId="LiveId" clId="{B8045DC5-48D9-4749-A067-4E2AC173B603}" dt="2025-02-08T09:34:54.785" v="4563" actId="478"/>
          <ac:spMkLst>
            <pc:docMk/>
            <pc:sldMk cId="0" sldId="287"/>
            <ac:spMk id="733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13:05:35.763" v="6147" actId="1076"/>
          <ac:spMkLst>
            <pc:docMk/>
            <pc:sldMk cId="0" sldId="287"/>
            <ac:spMk id="734" creationId="{00000000-0000-0000-0000-000000000000}"/>
          </ac:spMkLst>
        </pc:spChg>
        <pc:graphicFrameChg chg="add del mod modGraphic">
          <ac:chgData name="Hannah Pearson" userId="68b1406897f26f64" providerId="LiveId" clId="{B8045DC5-48D9-4749-A067-4E2AC173B603}" dt="2025-02-08T09:35:14.082" v="4575" actId="207"/>
          <ac:graphicFrameMkLst>
            <pc:docMk/>
            <pc:sldMk cId="0" sldId="287"/>
            <ac:graphicFrameMk id="735" creationId="{00000000-0000-0000-0000-000000000000}"/>
          </ac:graphicFrameMkLst>
        </pc:graphicFrameChg>
      </pc:sldChg>
      <pc:sldChg chg="add del">
        <pc:chgData name="Hannah Pearson" userId="68b1406897f26f64" providerId="LiveId" clId="{B8045DC5-48D9-4749-A067-4E2AC173B603}" dt="2025-02-08T09:35:20.910" v="4576" actId="47"/>
        <pc:sldMkLst>
          <pc:docMk/>
          <pc:sldMk cId="0" sldId="288"/>
        </pc:sldMkLst>
      </pc:sldChg>
      <pc:sldChg chg="modSp add del mod">
        <pc:chgData name="Hannah Pearson" userId="68b1406897f26f64" providerId="LiveId" clId="{B8045DC5-48D9-4749-A067-4E2AC173B603}" dt="2025-02-08T13:33:09.547" v="7554" actId="20577"/>
        <pc:sldMkLst>
          <pc:docMk/>
          <pc:sldMk cId="0" sldId="289"/>
        </pc:sldMkLst>
        <pc:spChg chg="mod">
          <ac:chgData name="Hannah Pearson" userId="68b1406897f26f64" providerId="LiveId" clId="{B8045DC5-48D9-4749-A067-4E2AC173B603}" dt="2025-02-08T09:35:27.565" v="4577" actId="207"/>
          <ac:spMkLst>
            <pc:docMk/>
            <pc:sldMk cId="0" sldId="289"/>
            <ac:spMk id="777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0:28.877" v="7480" actId="20577"/>
          <ac:spMkLst>
            <pc:docMk/>
            <pc:sldMk cId="0" sldId="289"/>
            <ac:spMk id="778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3:09.547" v="7554" actId="20577"/>
          <ac:spMkLst>
            <pc:docMk/>
            <pc:sldMk cId="0" sldId="289"/>
            <ac:spMk id="779" creationId="{00000000-0000-0000-0000-000000000000}"/>
          </ac:spMkLst>
        </pc:spChg>
      </pc:sldChg>
      <pc:sldChg chg="add del ord">
        <pc:chgData name="Hannah Pearson" userId="68b1406897f26f64" providerId="LiveId" clId="{B8045DC5-48D9-4749-A067-4E2AC173B603}" dt="2025-02-08T13:32:29.921" v="7546" actId="47"/>
        <pc:sldMkLst>
          <pc:docMk/>
          <pc:sldMk cId="0" sldId="290"/>
        </pc:sldMkLst>
      </pc:sldChg>
      <pc:sldChg chg="add del ord">
        <pc:chgData name="Hannah Pearson" userId="68b1406897f26f64" providerId="LiveId" clId="{B8045DC5-48D9-4749-A067-4E2AC173B603}" dt="2025-02-08T13:32:30.268" v="7547" actId="47"/>
        <pc:sldMkLst>
          <pc:docMk/>
          <pc:sldMk cId="0" sldId="291"/>
        </pc:sldMkLst>
      </pc:sldChg>
      <pc:sldChg chg="addSp modSp add del mod modClrScheme chgLayout">
        <pc:chgData name="Hannah Pearson" userId="68b1406897f26f64" providerId="LiveId" clId="{B8045DC5-48D9-4749-A067-4E2AC173B603}" dt="2025-02-08T09:45:12.022" v="5168" actId="47"/>
        <pc:sldMkLst>
          <pc:docMk/>
          <pc:sldMk cId="0" sldId="292"/>
        </pc:sldMkLst>
        <pc:spChg chg="add mod ord">
          <ac:chgData name="Hannah Pearson" userId="68b1406897f26f64" providerId="LiveId" clId="{B8045DC5-48D9-4749-A067-4E2AC173B603}" dt="2025-02-08T09:40:02.566" v="4603" actId="700"/>
          <ac:spMkLst>
            <pc:docMk/>
            <pc:sldMk cId="0" sldId="292"/>
            <ac:spMk id="2" creationId="{5FD2239C-38D6-5453-EFA0-5FEFE80545E5}"/>
          </ac:spMkLst>
        </pc:spChg>
        <pc:spChg chg="add mod ord">
          <ac:chgData name="Hannah Pearson" userId="68b1406897f26f64" providerId="LiveId" clId="{B8045DC5-48D9-4749-A067-4E2AC173B603}" dt="2025-02-08T09:40:02.566" v="4603" actId="700"/>
          <ac:spMkLst>
            <pc:docMk/>
            <pc:sldMk cId="0" sldId="292"/>
            <ac:spMk id="3" creationId="{B281777A-C00F-B34E-5495-F5D176136E9A}"/>
          </ac:spMkLst>
        </pc:spChg>
        <pc:spChg chg="mod ord">
          <ac:chgData name="Hannah Pearson" userId="68b1406897f26f64" providerId="LiveId" clId="{B8045DC5-48D9-4749-A067-4E2AC173B603}" dt="2025-02-08T09:40:02.566" v="4603" actId="700"/>
          <ac:spMkLst>
            <pc:docMk/>
            <pc:sldMk cId="0" sldId="292"/>
            <ac:spMk id="797" creationId="{00000000-0000-0000-0000-000000000000}"/>
          </ac:spMkLst>
        </pc:spChg>
      </pc:sldChg>
      <pc:sldChg chg="addSp delSp modSp add del mod modClrScheme chgLayout">
        <pc:chgData name="Hannah Pearson" userId="68b1406897f26f64" providerId="LiveId" clId="{B8045DC5-48D9-4749-A067-4E2AC173B603}" dt="2025-02-08T13:08:33.353" v="6176" actId="14100"/>
        <pc:sldMkLst>
          <pc:docMk/>
          <pc:sldMk cId="0" sldId="293"/>
        </pc:sldMkLst>
        <pc:spChg chg="add mod">
          <ac:chgData name="Hannah Pearson" userId="68b1406897f26f64" providerId="LiveId" clId="{B8045DC5-48D9-4749-A067-4E2AC173B603}" dt="2025-02-08T09:45:58.516" v="5176"/>
          <ac:spMkLst>
            <pc:docMk/>
            <pc:sldMk cId="0" sldId="293"/>
            <ac:spMk id="2" creationId="{8EEC9583-813B-BB18-39CC-2D9BDAA9BBF8}"/>
          </ac:spMkLst>
        </pc:spChg>
        <pc:spChg chg="del mod ord">
          <ac:chgData name="Hannah Pearson" userId="68b1406897f26f64" providerId="LiveId" clId="{B8045DC5-48D9-4749-A067-4E2AC173B603}" dt="2025-02-08T09:45:39.774" v="5170" actId="478"/>
          <ac:spMkLst>
            <pc:docMk/>
            <pc:sldMk cId="0" sldId="293"/>
            <ac:spMk id="804" creationId="{00000000-0000-0000-0000-000000000000}"/>
          </ac:spMkLst>
        </pc:spChg>
        <pc:spChg chg="del">
          <ac:chgData name="Hannah Pearson" userId="68b1406897f26f64" providerId="LiveId" clId="{B8045DC5-48D9-4749-A067-4E2AC173B603}" dt="2025-02-08T09:45:44.869" v="5172" actId="478"/>
          <ac:spMkLst>
            <pc:docMk/>
            <pc:sldMk cId="0" sldId="293"/>
            <ac:spMk id="805" creationId="{00000000-0000-0000-0000-000000000000}"/>
          </ac:spMkLst>
        </pc:spChg>
        <pc:picChg chg="mod modCrop">
          <ac:chgData name="Hannah Pearson" userId="68b1406897f26f64" providerId="LiveId" clId="{B8045DC5-48D9-4749-A067-4E2AC173B603}" dt="2025-02-08T13:08:33.353" v="6176" actId="14100"/>
          <ac:picMkLst>
            <pc:docMk/>
            <pc:sldMk cId="0" sldId="293"/>
            <ac:picMk id="806" creationId="{00000000-0000-0000-0000-000000000000}"/>
          </ac:picMkLst>
        </pc:picChg>
      </pc:sldChg>
      <pc:sldChg chg="add del ord">
        <pc:chgData name="Hannah Pearson" userId="68b1406897f26f64" providerId="LiveId" clId="{B8045DC5-48D9-4749-A067-4E2AC173B603}" dt="2025-02-08T13:32:30.806" v="7548" actId="47"/>
        <pc:sldMkLst>
          <pc:docMk/>
          <pc:sldMk cId="0" sldId="294"/>
        </pc:sldMkLst>
      </pc:sldChg>
      <pc:sldChg chg="add del ord">
        <pc:chgData name="Hannah Pearson" userId="68b1406897f26f64" providerId="LiveId" clId="{B8045DC5-48D9-4749-A067-4E2AC173B603}" dt="2025-02-08T13:32:31.155" v="7549" actId="47"/>
        <pc:sldMkLst>
          <pc:docMk/>
          <pc:sldMk cId="0" sldId="295"/>
        </pc:sldMkLst>
      </pc:sldChg>
      <pc:sldChg chg="modSp add del mod ord modClrScheme chgLayout">
        <pc:chgData name="Hannah Pearson" userId="68b1406897f26f64" providerId="LiveId" clId="{B8045DC5-48D9-4749-A067-4E2AC173B603}" dt="2025-02-08T09:36:06.853" v="4584" actId="1076"/>
        <pc:sldMkLst>
          <pc:docMk/>
          <pc:sldMk cId="0" sldId="296"/>
        </pc:sldMkLst>
        <pc:picChg chg="mod">
          <ac:chgData name="Hannah Pearson" userId="68b1406897f26f64" providerId="LiveId" clId="{B8045DC5-48D9-4749-A067-4E2AC173B603}" dt="2025-02-08T09:36:06.853" v="4584" actId="1076"/>
          <ac:picMkLst>
            <pc:docMk/>
            <pc:sldMk cId="0" sldId="296"/>
            <ac:picMk id="823" creationId="{00000000-0000-0000-0000-000000000000}"/>
          </ac:picMkLst>
        </pc:picChg>
      </pc:sldChg>
      <pc:sldChg chg="modSp add del mod ord modClrScheme chgLayout">
        <pc:chgData name="Hannah Pearson" userId="68b1406897f26f64" providerId="LiveId" clId="{B8045DC5-48D9-4749-A067-4E2AC173B603}" dt="2025-02-08T09:36:48.182" v="4592" actId="1037"/>
        <pc:sldMkLst>
          <pc:docMk/>
          <pc:sldMk cId="0" sldId="297"/>
        </pc:sldMkLst>
        <pc:picChg chg="mod">
          <ac:chgData name="Hannah Pearson" userId="68b1406897f26f64" providerId="LiveId" clId="{B8045DC5-48D9-4749-A067-4E2AC173B603}" dt="2025-02-08T09:36:48.182" v="4592" actId="1037"/>
          <ac:picMkLst>
            <pc:docMk/>
            <pc:sldMk cId="0" sldId="297"/>
            <ac:picMk id="828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13:14:30.084" v="6469" actId="47"/>
        <pc:sldMkLst>
          <pc:docMk/>
          <pc:sldMk cId="0" sldId="298"/>
        </pc:sldMkLst>
      </pc:sldChg>
      <pc:sldChg chg="add del">
        <pc:chgData name="Hannah Pearson" userId="68b1406897f26f64" providerId="LiveId" clId="{B8045DC5-48D9-4749-A067-4E2AC173B603}" dt="2025-02-08T13:14:31.685" v="6470" actId="47"/>
        <pc:sldMkLst>
          <pc:docMk/>
          <pc:sldMk cId="0" sldId="299"/>
        </pc:sldMkLst>
      </pc:sldChg>
      <pc:sldChg chg="add del">
        <pc:chgData name="Hannah Pearson" userId="68b1406897f26f64" providerId="LiveId" clId="{B8045DC5-48D9-4749-A067-4E2AC173B603}" dt="2025-02-08T13:14:34.130" v="6471" actId="47"/>
        <pc:sldMkLst>
          <pc:docMk/>
          <pc:sldMk cId="0" sldId="300"/>
        </pc:sldMkLst>
      </pc:sldChg>
      <pc:sldChg chg="add del">
        <pc:chgData name="Hannah Pearson" userId="68b1406897f26f64" providerId="LiveId" clId="{B8045DC5-48D9-4749-A067-4E2AC173B603}" dt="2025-02-08T13:14:35.158" v="6472" actId="47"/>
        <pc:sldMkLst>
          <pc:docMk/>
          <pc:sldMk cId="0" sldId="301"/>
        </pc:sldMkLst>
      </pc:sldChg>
      <pc:sldChg chg="modSp add del mod">
        <pc:chgData name="Hannah Pearson" userId="68b1406897f26f64" providerId="LiveId" clId="{B8045DC5-48D9-4749-A067-4E2AC173B603}" dt="2025-02-08T13:17:10.641" v="6581" actId="47"/>
        <pc:sldMkLst>
          <pc:docMk/>
          <pc:sldMk cId="0" sldId="302"/>
        </pc:sldMkLst>
        <pc:picChg chg="mod modCrop">
          <ac:chgData name="Hannah Pearson" userId="68b1406897f26f64" providerId="LiveId" clId="{B8045DC5-48D9-4749-A067-4E2AC173B603}" dt="2025-02-08T13:15:34.436" v="6477" actId="732"/>
          <ac:picMkLst>
            <pc:docMk/>
            <pc:sldMk cId="0" sldId="302"/>
            <ac:picMk id="858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13:17:38.787" v="6605" actId="47"/>
        <pc:sldMkLst>
          <pc:docMk/>
          <pc:sldMk cId="0" sldId="303"/>
        </pc:sldMkLst>
      </pc:sldChg>
      <pc:sldChg chg="add del">
        <pc:chgData name="Hannah Pearson" userId="68b1406897f26f64" providerId="LiveId" clId="{B8045DC5-48D9-4749-A067-4E2AC173B603}" dt="2025-02-08T13:17:40.109" v="6606" actId="47"/>
        <pc:sldMkLst>
          <pc:docMk/>
          <pc:sldMk cId="0" sldId="304"/>
        </pc:sldMkLst>
      </pc:sldChg>
      <pc:sldChg chg="add del">
        <pc:chgData name="Hannah Pearson" userId="68b1406897f26f64" providerId="LiveId" clId="{B8045DC5-48D9-4749-A067-4E2AC173B603}" dt="2025-02-08T09:46:36.230" v="5181" actId="47"/>
        <pc:sldMkLst>
          <pc:docMk/>
          <pc:sldMk cId="0" sldId="305"/>
        </pc:sldMkLst>
      </pc:sldChg>
      <pc:sldChg chg="add del ord">
        <pc:chgData name="Hannah Pearson" userId="68b1406897f26f64" providerId="LiveId" clId="{B8045DC5-48D9-4749-A067-4E2AC173B603}" dt="2025-02-08T13:32:31.566" v="7550" actId="47"/>
        <pc:sldMkLst>
          <pc:docMk/>
          <pc:sldMk cId="0" sldId="306"/>
        </pc:sldMkLst>
      </pc:sldChg>
      <pc:sldChg chg="add del ord">
        <pc:chgData name="Hannah Pearson" userId="68b1406897f26f64" providerId="LiveId" clId="{B8045DC5-48D9-4749-A067-4E2AC173B603}" dt="2025-02-08T13:32:32.308" v="7551" actId="47"/>
        <pc:sldMkLst>
          <pc:docMk/>
          <pc:sldMk cId="0" sldId="307"/>
        </pc:sldMkLst>
      </pc:sldChg>
      <pc:sldChg chg="add del ord">
        <pc:chgData name="Hannah Pearson" userId="68b1406897f26f64" providerId="LiveId" clId="{B8045DC5-48D9-4749-A067-4E2AC173B603}" dt="2025-02-08T13:32:32.736" v="7552" actId="47"/>
        <pc:sldMkLst>
          <pc:docMk/>
          <pc:sldMk cId="0" sldId="308"/>
        </pc:sldMkLst>
      </pc:sldChg>
      <pc:sldChg chg="addSp delSp modSp add del mod">
        <pc:chgData name="Hannah Pearson" userId="68b1406897f26f64" providerId="LiveId" clId="{B8045DC5-48D9-4749-A067-4E2AC173B603}" dt="2025-02-08T13:35:48.240" v="7568" actId="1076"/>
        <pc:sldMkLst>
          <pc:docMk/>
          <pc:sldMk cId="0" sldId="309"/>
        </pc:sldMkLst>
        <pc:spChg chg="mod">
          <ac:chgData name="Hannah Pearson" userId="68b1406897f26f64" providerId="LiveId" clId="{B8045DC5-48D9-4749-A067-4E2AC173B603}" dt="2025-02-08T13:35:48.240" v="7568" actId="1076"/>
          <ac:spMkLst>
            <pc:docMk/>
            <pc:sldMk cId="0" sldId="309"/>
            <ac:spMk id="899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1:08.153" v="7527" actId="207"/>
          <ac:spMkLst>
            <pc:docMk/>
            <pc:sldMk cId="0" sldId="309"/>
            <ac:spMk id="900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1:01.637" v="7526" actId="20577"/>
          <ac:spMkLst>
            <pc:docMk/>
            <pc:sldMk cId="0" sldId="309"/>
            <ac:spMk id="901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3:25.084" v="7556" actId="20577"/>
          <ac:spMkLst>
            <pc:docMk/>
            <pc:sldMk cId="0" sldId="309"/>
            <ac:spMk id="902" creationId="{00000000-0000-0000-0000-000000000000}"/>
          </ac:spMkLst>
        </pc:spChg>
        <pc:picChg chg="add mod ord">
          <ac:chgData name="Hannah Pearson" userId="68b1406897f26f64" providerId="LiveId" clId="{B8045DC5-48D9-4749-A067-4E2AC173B603}" dt="2025-02-08T13:35:44.751" v="7567" actId="171"/>
          <ac:picMkLst>
            <pc:docMk/>
            <pc:sldMk cId="0" sldId="309"/>
            <ac:picMk id="2" creationId="{1B1B73BF-DCF6-EA18-DB68-F4C47E962AD9}"/>
          </ac:picMkLst>
        </pc:picChg>
        <pc:picChg chg="del">
          <ac:chgData name="Hannah Pearson" userId="68b1406897f26f64" providerId="LiveId" clId="{B8045DC5-48D9-4749-A067-4E2AC173B603}" dt="2025-02-08T13:35:30.141" v="7562" actId="478"/>
          <ac:picMkLst>
            <pc:docMk/>
            <pc:sldMk cId="0" sldId="309"/>
            <ac:picMk id="898" creationId="{00000000-0000-0000-0000-000000000000}"/>
          </ac:picMkLst>
        </pc:picChg>
      </pc:sldChg>
      <pc:sldChg chg="modSp add del mod modClrScheme chgLayout">
        <pc:chgData name="Hannah Pearson" userId="68b1406897f26f64" providerId="LiveId" clId="{B8045DC5-48D9-4749-A067-4E2AC173B603}" dt="2025-02-08T08:39:02.606" v="630" actId="47"/>
        <pc:sldMkLst>
          <pc:docMk/>
          <pc:sldMk cId="0" sldId="310"/>
        </pc:sldMkLst>
        <pc:spChg chg="mod ord">
          <ac:chgData name="Hannah Pearson" userId="68b1406897f26f64" providerId="LiveId" clId="{B8045DC5-48D9-4749-A067-4E2AC173B603}" dt="2025-02-08T08:22:34.255" v="4" actId="14100"/>
          <ac:spMkLst>
            <pc:docMk/>
            <pc:sldMk cId="0" sldId="310"/>
            <ac:spMk id="907" creationId="{00000000-0000-0000-0000-000000000000}"/>
          </ac:spMkLst>
        </pc:spChg>
      </pc:sldChg>
      <pc:sldChg chg="addSp modSp add del mod">
        <pc:chgData name="Hannah Pearson" userId="68b1406897f26f64" providerId="LiveId" clId="{B8045DC5-48D9-4749-A067-4E2AC173B603}" dt="2025-02-08T09:18:20.968" v="4204" actId="20577"/>
        <pc:sldMkLst>
          <pc:docMk/>
          <pc:sldMk cId="0" sldId="311"/>
        </pc:sldMkLst>
        <pc:spChg chg="add mod">
          <ac:chgData name="Hannah Pearson" userId="68b1406897f26f64" providerId="LiveId" clId="{B8045DC5-48D9-4749-A067-4E2AC173B603}" dt="2025-02-08T09:18:20.968" v="4204" actId="20577"/>
          <ac:spMkLst>
            <pc:docMk/>
            <pc:sldMk cId="0" sldId="311"/>
            <ac:spMk id="2" creationId="{2927C821-70A1-EC49-1042-29E1B844C918}"/>
          </ac:spMkLst>
        </pc:spChg>
        <pc:picChg chg="mod">
          <ac:chgData name="Hannah Pearson" userId="68b1406897f26f64" providerId="LiveId" clId="{B8045DC5-48D9-4749-A067-4E2AC173B603}" dt="2025-02-08T09:17:42.929" v="4102" actId="1076"/>
          <ac:picMkLst>
            <pc:docMk/>
            <pc:sldMk cId="0" sldId="311"/>
            <ac:picMk id="912" creationId="{00000000-0000-0000-0000-000000000000}"/>
          </ac:picMkLst>
        </pc:picChg>
      </pc:sldChg>
      <pc:sldChg chg="delSp modSp add del mod">
        <pc:chgData name="Hannah Pearson" userId="68b1406897f26f64" providerId="LiveId" clId="{B8045DC5-48D9-4749-A067-4E2AC173B603}" dt="2025-02-08T09:18:45.736" v="4209" actId="1035"/>
        <pc:sldMkLst>
          <pc:docMk/>
          <pc:sldMk cId="0" sldId="312"/>
        </pc:sldMkLst>
        <pc:spChg chg="del">
          <ac:chgData name="Hannah Pearson" userId="68b1406897f26f64" providerId="LiveId" clId="{B8045DC5-48D9-4749-A067-4E2AC173B603}" dt="2025-02-08T09:17:51.825" v="4104" actId="478"/>
          <ac:spMkLst>
            <pc:docMk/>
            <pc:sldMk cId="0" sldId="312"/>
            <ac:spMk id="917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09:18:07.678" v="4119" actId="20577"/>
          <ac:spMkLst>
            <pc:docMk/>
            <pc:sldMk cId="0" sldId="312"/>
            <ac:spMk id="919" creationId="{00000000-0000-0000-0000-000000000000}"/>
          </ac:spMkLst>
        </pc:spChg>
        <pc:picChg chg="mod modCrop">
          <ac:chgData name="Hannah Pearson" userId="68b1406897f26f64" providerId="LiveId" clId="{B8045DC5-48D9-4749-A067-4E2AC173B603}" dt="2025-02-08T09:18:45.736" v="4209" actId="1035"/>
          <ac:picMkLst>
            <pc:docMk/>
            <pc:sldMk cId="0" sldId="312"/>
            <ac:picMk id="918" creationId="{00000000-0000-0000-0000-000000000000}"/>
          </ac:picMkLst>
        </pc:picChg>
      </pc:sldChg>
      <pc:sldChg chg="modSp add del mod">
        <pc:chgData name="Hannah Pearson" userId="68b1406897f26f64" providerId="LiveId" clId="{B8045DC5-48D9-4749-A067-4E2AC173B603}" dt="2025-02-08T09:17:16.280" v="4093" actId="47"/>
        <pc:sldMkLst>
          <pc:docMk/>
          <pc:sldMk cId="0" sldId="313"/>
        </pc:sldMkLst>
        <pc:spChg chg="mod">
          <ac:chgData name="Hannah Pearson" userId="68b1406897f26f64" providerId="LiveId" clId="{B8045DC5-48D9-4749-A067-4E2AC173B603}" dt="2025-02-08T08:39:28.235" v="635" actId="1076"/>
          <ac:spMkLst>
            <pc:docMk/>
            <pc:sldMk cId="0" sldId="313"/>
            <ac:spMk id="925" creationId="{00000000-0000-0000-0000-000000000000}"/>
          </ac:spMkLst>
        </pc:spChg>
      </pc:sldChg>
      <pc:sldChg chg="addSp delSp modSp add del mod">
        <pc:chgData name="Hannah Pearson" userId="68b1406897f26f64" providerId="LiveId" clId="{B8045DC5-48D9-4749-A067-4E2AC173B603}" dt="2025-02-08T09:19:16.480" v="4215"/>
        <pc:sldMkLst>
          <pc:docMk/>
          <pc:sldMk cId="0" sldId="314"/>
        </pc:sldMkLst>
        <pc:spChg chg="add mod">
          <ac:chgData name="Hannah Pearson" userId="68b1406897f26f64" providerId="LiveId" clId="{B8045DC5-48D9-4749-A067-4E2AC173B603}" dt="2025-02-08T09:19:16.480" v="4215"/>
          <ac:spMkLst>
            <pc:docMk/>
            <pc:sldMk cId="0" sldId="314"/>
            <ac:spMk id="2" creationId="{CE6720E0-4454-16DD-8B32-C9C3F3538A62}"/>
          </ac:spMkLst>
        </pc:spChg>
        <pc:spChg chg="del">
          <ac:chgData name="Hannah Pearson" userId="68b1406897f26f64" providerId="LiveId" clId="{B8045DC5-48D9-4749-A067-4E2AC173B603}" dt="2025-02-08T09:18:56.248" v="4211" actId="478"/>
          <ac:spMkLst>
            <pc:docMk/>
            <pc:sldMk cId="0" sldId="314"/>
            <ac:spMk id="930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19:03.944" v="4214" actId="14100"/>
          <ac:picMkLst>
            <pc:docMk/>
            <pc:sldMk cId="0" sldId="314"/>
            <ac:picMk id="931" creationId="{00000000-0000-0000-0000-000000000000}"/>
          </ac:picMkLst>
        </pc:picChg>
      </pc:sldChg>
      <pc:sldChg chg="addSp delSp modSp add del mod">
        <pc:chgData name="Hannah Pearson" userId="68b1406897f26f64" providerId="LiveId" clId="{B8045DC5-48D9-4749-A067-4E2AC173B603}" dt="2025-02-08T09:19:37.039" v="4220"/>
        <pc:sldMkLst>
          <pc:docMk/>
          <pc:sldMk cId="0" sldId="315"/>
        </pc:sldMkLst>
        <pc:spChg chg="add mod">
          <ac:chgData name="Hannah Pearson" userId="68b1406897f26f64" providerId="LiveId" clId="{B8045DC5-48D9-4749-A067-4E2AC173B603}" dt="2025-02-08T09:19:37.039" v="4220"/>
          <ac:spMkLst>
            <pc:docMk/>
            <pc:sldMk cId="0" sldId="315"/>
            <ac:spMk id="2" creationId="{9B25BA44-591C-589E-8286-6952BAA8BDD3}"/>
          </ac:spMkLst>
        </pc:spChg>
        <pc:spChg chg="del">
          <ac:chgData name="Hannah Pearson" userId="68b1406897f26f64" providerId="LiveId" clId="{B8045DC5-48D9-4749-A067-4E2AC173B603}" dt="2025-02-08T09:19:24.549" v="4218" actId="478"/>
          <ac:spMkLst>
            <pc:docMk/>
            <pc:sldMk cId="0" sldId="315"/>
            <ac:spMk id="936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19:25.991" v="4219" actId="1076"/>
          <ac:picMkLst>
            <pc:docMk/>
            <pc:sldMk cId="0" sldId="315"/>
            <ac:picMk id="937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19.709" v="4094" actId="47"/>
        <pc:sldMkLst>
          <pc:docMk/>
          <pc:sldMk cId="0" sldId="316"/>
        </pc:sldMkLst>
      </pc:sldChg>
      <pc:sldChg chg="addSp delSp modSp add del mod modNotes">
        <pc:chgData name="Hannah Pearson" userId="68b1406897f26f64" providerId="LiveId" clId="{B8045DC5-48D9-4749-A067-4E2AC173B603}" dt="2025-02-08T09:20:37.219" v="4239" actId="14100"/>
        <pc:sldMkLst>
          <pc:docMk/>
          <pc:sldMk cId="0" sldId="317"/>
        </pc:sldMkLst>
        <pc:spChg chg="add mod">
          <ac:chgData name="Hannah Pearson" userId="68b1406897f26f64" providerId="LiveId" clId="{B8045DC5-48D9-4749-A067-4E2AC173B603}" dt="2025-02-08T09:20:07.347" v="4227"/>
          <ac:spMkLst>
            <pc:docMk/>
            <pc:sldMk cId="0" sldId="317"/>
            <ac:spMk id="2" creationId="{F8587BA5-432D-5B57-BB4C-78394716FC93}"/>
          </ac:spMkLst>
        </pc:spChg>
        <pc:spChg chg="del">
          <ac:chgData name="Hannah Pearson" userId="68b1406897f26f64" providerId="LiveId" clId="{B8045DC5-48D9-4749-A067-4E2AC173B603}" dt="2025-02-08T09:20:32.205" v="4237" actId="478"/>
          <ac:spMkLst>
            <pc:docMk/>
            <pc:sldMk cId="0" sldId="317"/>
            <ac:spMk id="947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0:37.219" v="4239" actId="14100"/>
          <ac:picMkLst>
            <pc:docMk/>
            <pc:sldMk cId="0" sldId="317"/>
            <ac:picMk id="948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0:58.090" v="4242" actId="1076"/>
        <pc:sldMkLst>
          <pc:docMk/>
          <pc:sldMk cId="0" sldId="318"/>
        </pc:sldMkLst>
        <pc:spChg chg="add mod">
          <ac:chgData name="Hannah Pearson" userId="68b1406897f26f64" providerId="LiveId" clId="{B8045DC5-48D9-4749-A067-4E2AC173B603}" dt="2025-02-08T09:19:40.977" v="4221"/>
          <ac:spMkLst>
            <pc:docMk/>
            <pc:sldMk cId="0" sldId="318"/>
            <ac:spMk id="2" creationId="{C4907E83-BE6A-263E-DEA0-8A350F5C9AAE}"/>
          </ac:spMkLst>
        </pc:spChg>
        <pc:spChg chg="del">
          <ac:chgData name="Hannah Pearson" userId="68b1406897f26f64" providerId="LiveId" clId="{B8045DC5-48D9-4749-A067-4E2AC173B603}" dt="2025-02-08T09:20:56.605" v="4241" actId="478"/>
          <ac:spMkLst>
            <pc:docMk/>
            <pc:sldMk cId="0" sldId="318"/>
            <ac:spMk id="953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0:58.090" v="4242" actId="1076"/>
          <ac:picMkLst>
            <pc:docMk/>
            <pc:sldMk cId="0" sldId="318"/>
            <ac:picMk id="954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21.389" v="4095" actId="47"/>
        <pc:sldMkLst>
          <pc:docMk/>
          <pc:sldMk cId="0" sldId="319"/>
        </pc:sldMkLst>
      </pc:sldChg>
      <pc:sldChg chg="addSp delSp modSp add del mod modNotes">
        <pc:chgData name="Hannah Pearson" userId="68b1406897f26f64" providerId="LiveId" clId="{B8045DC5-48D9-4749-A067-4E2AC173B603}" dt="2025-02-08T09:21:26.345" v="4248" actId="14100"/>
        <pc:sldMkLst>
          <pc:docMk/>
          <pc:sldMk cId="0" sldId="320"/>
        </pc:sldMkLst>
        <pc:spChg chg="add del mod">
          <ac:chgData name="Hannah Pearson" userId="68b1406897f26f64" providerId="LiveId" clId="{B8045DC5-48D9-4749-A067-4E2AC173B603}" dt="2025-02-08T09:21:20.891" v="4245" actId="478"/>
          <ac:spMkLst>
            <pc:docMk/>
            <pc:sldMk cId="0" sldId="320"/>
            <ac:spMk id="2" creationId="{DD5E9294-E930-2726-51EA-2A972980FDE9}"/>
          </ac:spMkLst>
        </pc:spChg>
        <pc:spChg chg="del">
          <ac:chgData name="Hannah Pearson" userId="68b1406897f26f64" providerId="LiveId" clId="{B8045DC5-48D9-4749-A067-4E2AC173B603}" dt="2025-02-08T09:21:21.936" v="4246" actId="478"/>
          <ac:spMkLst>
            <pc:docMk/>
            <pc:sldMk cId="0" sldId="320"/>
            <ac:spMk id="964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1:26.345" v="4248" actId="14100"/>
          <ac:picMkLst>
            <pc:docMk/>
            <pc:sldMk cId="0" sldId="320"/>
            <ac:picMk id="965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1:42.104" v="4254" actId="14100"/>
        <pc:sldMkLst>
          <pc:docMk/>
          <pc:sldMk cId="0" sldId="321"/>
        </pc:sldMkLst>
        <pc:spChg chg="add del mod">
          <ac:chgData name="Hannah Pearson" userId="68b1406897f26f64" providerId="LiveId" clId="{B8045DC5-48D9-4749-A067-4E2AC173B603}" dt="2025-02-08T09:21:34.494" v="4251" actId="478"/>
          <ac:spMkLst>
            <pc:docMk/>
            <pc:sldMk cId="0" sldId="321"/>
            <ac:spMk id="2" creationId="{AAC54AC6-729B-E551-A7DF-4566D7E5AA64}"/>
          </ac:spMkLst>
        </pc:spChg>
        <pc:spChg chg="del">
          <ac:chgData name="Hannah Pearson" userId="68b1406897f26f64" providerId="LiveId" clId="{B8045DC5-48D9-4749-A067-4E2AC173B603}" dt="2025-02-08T09:21:35.539" v="4252" actId="478"/>
          <ac:spMkLst>
            <pc:docMk/>
            <pc:sldMk cId="0" sldId="321"/>
            <ac:spMk id="970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1:42.104" v="4254" actId="14100"/>
          <ac:picMkLst>
            <pc:docMk/>
            <pc:sldMk cId="0" sldId="321"/>
            <ac:picMk id="971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22.116" v="4096" actId="47"/>
        <pc:sldMkLst>
          <pc:docMk/>
          <pc:sldMk cId="0" sldId="322"/>
        </pc:sldMkLst>
      </pc:sldChg>
      <pc:sldChg chg="addSp delSp modSp add del mod modNotes">
        <pc:chgData name="Hannah Pearson" userId="68b1406897f26f64" providerId="LiveId" clId="{B8045DC5-48D9-4749-A067-4E2AC173B603}" dt="2025-02-08T09:22:20.834" v="4261" actId="1076"/>
        <pc:sldMkLst>
          <pc:docMk/>
          <pc:sldMk cId="0" sldId="323"/>
        </pc:sldMkLst>
        <pc:spChg chg="add mod">
          <ac:chgData name="Hannah Pearson" userId="68b1406897f26f64" providerId="LiveId" clId="{B8045DC5-48D9-4749-A067-4E2AC173B603}" dt="2025-02-08T09:20:11.379" v="4229"/>
          <ac:spMkLst>
            <pc:docMk/>
            <pc:sldMk cId="0" sldId="323"/>
            <ac:spMk id="2" creationId="{ACF67E27-F629-6241-26F0-F8D5760F508B}"/>
          </ac:spMkLst>
        </pc:spChg>
        <pc:spChg chg="del">
          <ac:chgData name="Hannah Pearson" userId="68b1406897f26f64" providerId="LiveId" clId="{B8045DC5-48D9-4749-A067-4E2AC173B603}" dt="2025-02-08T09:22:13.238" v="4257" actId="478"/>
          <ac:spMkLst>
            <pc:docMk/>
            <pc:sldMk cId="0" sldId="323"/>
            <ac:spMk id="981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2:20.834" v="4261" actId="1076"/>
          <ac:picMkLst>
            <pc:docMk/>
            <pc:sldMk cId="0" sldId="323"/>
            <ac:picMk id="982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22.940" v="4097" actId="47"/>
        <pc:sldMkLst>
          <pc:docMk/>
          <pc:sldMk cId="0" sldId="324"/>
        </pc:sldMkLst>
      </pc:sldChg>
      <pc:sldChg chg="addSp delSp modSp add del mod modNotes">
        <pc:chgData name="Hannah Pearson" userId="68b1406897f26f64" providerId="LiveId" clId="{B8045DC5-48D9-4749-A067-4E2AC173B603}" dt="2025-02-08T09:22:33.897" v="4266" actId="14100"/>
        <pc:sldMkLst>
          <pc:docMk/>
          <pc:sldMk cId="0" sldId="325"/>
        </pc:sldMkLst>
        <pc:spChg chg="add mod">
          <ac:chgData name="Hannah Pearson" userId="68b1406897f26f64" providerId="LiveId" clId="{B8045DC5-48D9-4749-A067-4E2AC173B603}" dt="2025-02-08T09:20:13.015" v="4230"/>
          <ac:spMkLst>
            <pc:docMk/>
            <pc:sldMk cId="0" sldId="325"/>
            <ac:spMk id="2" creationId="{868F96B2-7795-0167-BE02-8410BF302110}"/>
          </ac:spMkLst>
        </pc:spChg>
        <pc:spChg chg="del">
          <ac:chgData name="Hannah Pearson" userId="68b1406897f26f64" providerId="LiveId" clId="{B8045DC5-48D9-4749-A067-4E2AC173B603}" dt="2025-02-08T09:22:30.732" v="4264" actId="478"/>
          <ac:spMkLst>
            <pc:docMk/>
            <pc:sldMk cId="0" sldId="325"/>
            <ac:spMk id="992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2:33.897" v="4266" actId="14100"/>
          <ac:picMkLst>
            <pc:docMk/>
            <pc:sldMk cId="0" sldId="325"/>
            <ac:picMk id="993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3:16.826" v="4270" actId="14100"/>
        <pc:sldMkLst>
          <pc:docMk/>
          <pc:sldMk cId="0" sldId="326"/>
        </pc:sldMkLst>
        <pc:spChg chg="add mod">
          <ac:chgData name="Hannah Pearson" userId="68b1406897f26f64" providerId="LiveId" clId="{B8045DC5-48D9-4749-A067-4E2AC173B603}" dt="2025-02-08T09:19:46.931" v="4223"/>
          <ac:spMkLst>
            <pc:docMk/>
            <pc:sldMk cId="0" sldId="326"/>
            <ac:spMk id="2" creationId="{DEAEAF03-BC6F-A108-596C-B8937DD3010F}"/>
          </ac:spMkLst>
        </pc:spChg>
        <pc:spChg chg="del">
          <ac:chgData name="Hannah Pearson" userId="68b1406897f26f64" providerId="LiveId" clId="{B8045DC5-48D9-4749-A067-4E2AC173B603}" dt="2025-02-08T09:23:13.104" v="4269" actId="478"/>
          <ac:spMkLst>
            <pc:docMk/>
            <pc:sldMk cId="0" sldId="326"/>
            <ac:spMk id="998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3:16.826" v="4270" actId="14100"/>
          <ac:picMkLst>
            <pc:docMk/>
            <pc:sldMk cId="0" sldId="326"/>
            <ac:picMk id="999" creationId="{00000000-0000-0000-0000-000000000000}"/>
          </ac:picMkLst>
        </pc:picChg>
      </pc:sldChg>
      <pc:sldChg chg="addSp delSp modSp add del mod addAnim delAnim modAnim">
        <pc:chgData name="Hannah Pearson" userId="68b1406897f26f64" providerId="LiveId" clId="{B8045DC5-48D9-4749-A067-4E2AC173B603}" dt="2025-02-08T13:39:50.988" v="7636"/>
        <pc:sldMkLst>
          <pc:docMk/>
          <pc:sldMk cId="0" sldId="327"/>
        </pc:sldMkLst>
        <pc:spChg chg="mod">
          <ac:chgData name="Hannah Pearson" userId="68b1406897f26f64" providerId="LiveId" clId="{B8045DC5-48D9-4749-A067-4E2AC173B603}" dt="2025-02-08T13:39:45.076" v="7633" actId="164"/>
          <ac:spMkLst>
            <pc:docMk/>
            <pc:sldMk cId="0" sldId="327"/>
            <ac:spMk id="3" creationId="{E7005716-D37D-7C55-4321-F0E80DCCA84C}"/>
          </ac:spMkLst>
        </pc:spChg>
        <pc:spChg chg="mod">
          <ac:chgData name="Hannah Pearson" userId="68b1406897f26f64" providerId="LiveId" clId="{B8045DC5-48D9-4749-A067-4E2AC173B603}" dt="2025-02-08T13:39:45.076" v="7633" actId="164"/>
          <ac:spMkLst>
            <pc:docMk/>
            <pc:sldMk cId="0" sldId="327"/>
            <ac:spMk id="4" creationId="{E6954561-058D-4A82-CA6E-6AC63859E19E}"/>
          </ac:spMkLst>
        </pc:spChg>
        <pc:spChg chg="add mod">
          <ac:chgData name="Hannah Pearson" userId="68b1406897f26f64" providerId="LiveId" clId="{B8045DC5-48D9-4749-A067-4E2AC173B603}" dt="2025-02-08T13:39:39.536" v="7631" actId="164"/>
          <ac:spMkLst>
            <pc:docMk/>
            <pc:sldMk cId="0" sldId="327"/>
            <ac:spMk id="7" creationId="{1EDB9C06-A3B9-E9FE-2DD3-28792ECCA978}"/>
          </ac:spMkLst>
        </pc:spChg>
        <pc:spChg chg="add del">
          <ac:chgData name="Hannah Pearson" userId="68b1406897f26f64" providerId="LiveId" clId="{B8045DC5-48D9-4749-A067-4E2AC173B603}" dt="2025-02-08T13:24:57.514" v="7162" actId="22"/>
          <ac:spMkLst>
            <pc:docMk/>
            <pc:sldMk cId="0" sldId="327"/>
            <ac:spMk id="9" creationId="{64884B49-8FAC-7AE3-0877-4547F9C270D3}"/>
          </ac:spMkLst>
        </pc:spChg>
        <pc:spChg chg="add del mod">
          <ac:chgData name="Hannah Pearson" userId="68b1406897f26f64" providerId="LiveId" clId="{B8045DC5-48D9-4749-A067-4E2AC173B603}" dt="2025-02-08T13:39:50.278" v="7635" actId="164"/>
          <ac:spMkLst>
            <pc:docMk/>
            <pc:sldMk cId="0" sldId="327"/>
            <ac:spMk id="10" creationId="{A988AAC6-C666-E36F-914D-8D97A5AEDBA5}"/>
          </ac:spMkLst>
        </pc:spChg>
        <pc:spChg chg="mod">
          <ac:chgData name="Hannah Pearson" userId="68b1406897f26f64" providerId="LiveId" clId="{B8045DC5-48D9-4749-A067-4E2AC173B603}" dt="2025-02-08T13:39:27.508" v="7627" actId="164"/>
          <ac:spMkLst>
            <pc:docMk/>
            <pc:sldMk cId="0" sldId="327"/>
            <ac:spMk id="1390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9:33.469" v="7629" actId="164"/>
          <ac:spMkLst>
            <pc:docMk/>
            <pc:sldMk cId="0" sldId="327"/>
            <ac:spMk id="1391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9:39.536" v="7631" actId="164"/>
          <ac:spMkLst>
            <pc:docMk/>
            <pc:sldMk cId="0" sldId="327"/>
            <ac:spMk id="1392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9:50.278" v="7635" actId="164"/>
          <ac:spMkLst>
            <pc:docMk/>
            <pc:sldMk cId="0" sldId="327"/>
            <ac:spMk id="1393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9:27.508" v="7627" actId="164"/>
          <ac:spMkLst>
            <pc:docMk/>
            <pc:sldMk cId="0" sldId="327"/>
            <ac:spMk id="1394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9:33.469" v="7629" actId="164"/>
          <ac:spMkLst>
            <pc:docMk/>
            <pc:sldMk cId="0" sldId="327"/>
            <ac:spMk id="1395" creationId="{00000000-0000-0000-0000-000000000000}"/>
          </ac:spMkLst>
        </pc:spChg>
        <pc:grpChg chg="add mod">
          <ac:chgData name="Hannah Pearson" userId="68b1406897f26f64" providerId="LiveId" clId="{B8045DC5-48D9-4749-A067-4E2AC173B603}" dt="2025-02-08T13:39:27.508" v="7627" actId="164"/>
          <ac:grpSpMkLst>
            <pc:docMk/>
            <pc:sldMk cId="0" sldId="327"/>
            <ac:grpSpMk id="11" creationId="{2CA190EB-1BBC-9319-C6C7-5ACDB58B15C4}"/>
          </ac:grpSpMkLst>
        </pc:grpChg>
        <pc:grpChg chg="add mod">
          <ac:chgData name="Hannah Pearson" userId="68b1406897f26f64" providerId="LiveId" clId="{B8045DC5-48D9-4749-A067-4E2AC173B603}" dt="2025-02-08T13:39:33.469" v="7629" actId="164"/>
          <ac:grpSpMkLst>
            <pc:docMk/>
            <pc:sldMk cId="0" sldId="327"/>
            <ac:grpSpMk id="12" creationId="{EDB4ABBF-8786-ECD7-A450-39E3EE5404F2}"/>
          </ac:grpSpMkLst>
        </pc:grpChg>
        <pc:grpChg chg="add mod">
          <ac:chgData name="Hannah Pearson" userId="68b1406897f26f64" providerId="LiveId" clId="{B8045DC5-48D9-4749-A067-4E2AC173B603}" dt="2025-02-08T13:39:39.536" v="7631" actId="164"/>
          <ac:grpSpMkLst>
            <pc:docMk/>
            <pc:sldMk cId="0" sldId="327"/>
            <ac:grpSpMk id="13" creationId="{6DC77B88-F391-9A08-C2E0-C5408315FB21}"/>
          </ac:grpSpMkLst>
        </pc:grpChg>
        <pc:grpChg chg="add mod">
          <ac:chgData name="Hannah Pearson" userId="68b1406897f26f64" providerId="LiveId" clId="{B8045DC5-48D9-4749-A067-4E2AC173B603}" dt="2025-02-08T13:39:45.076" v="7633" actId="164"/>
          <ac:grpSpMkLst>
            <pc:docMk/>
            <pc:sldMk cId="0" sldId="327"/>
            <ac:grpSpMk id="14" creationId="{7F85E4C7-303C-EE87-B429-6DE98D741BB1}"/>
          </ac:grpSpMkLst>
        </pc:grpChg>
        <pc:grpChg chg="add mod">
          <ac:chgData name="Hannah Pearson" userId="68b1406897f26f64" providerId="LiveId" clId="{B8045DC5-48D9-4749-A067-4E2AC173B603}" dt="2025-02-08T13:39:50.278" v="7635" actId="164"/>
          <ac:grpSpMkLst>
            <pc:docMk/>
            <pc:sldMk cId="0" sldId="327"/>
            <ac:grpSpMk id="15" creationId="{2C154EC1-21E7-8C79-107E-2AE6B92C29A9}"/>
          </ac:grpSpMkLst>
        </pc:grpChg>
        <pc:picChg chg="add del">
          <ac:chgData name="Hannah Pearson" userId="68b1406897f26f64" providerId="LiveId" clId="{B8045DC5-48D9-4749-A067-4E2AC173B603}" dt="2025-02-08T13:20:32.008" v="6618" actId="22"/>
          <ac:picMkLst>
            <pc:docMk/>
            <pc:sldMk cId="0" sldId="327"/>
            <ac:picMk id="6" creationId="{EC3E91A4-2C77-FD22-3AA4-1277B2407F35}"/>
          </ac:picMkLst>
        </pc:picChg>
        <pc:picChg chg="del">
          <ac:chgData name="Hannah Pearson" userId="68b1406897f26f64" providerId="LiveId" clId="{B8045DC5-48D9-4749-A067-4E2AC173B603}" dt="2025-02-08T13:27:06.996" v="7322" actId="478"/>
          <ac:picMkLst>
            <pc:docMk/>
            <pc:sldMk cId="0" sldId="327"/>
            <ac:picMk id="1398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3:30.346" v="4275" actId="1076"/>
        <pc:sldMkLst>
          <pc:docMk/>
          <pc:sldMk cId="0" sldId="328"/>
        </pc:sldMkLst>
        <pc:spChg chg="add mod">
          <ac:chgData name="Hannah Pearson" userId="68b1406897f26f64" providerId="LiveId" clId="{B8045DC5-48D9-4749-A067-4E2AC173B603}" dt="2025-02-08T09:20:14.512" v="4231"/>
          <ac:spMkLst>
            <pc:docMk/>
            <pc:sldMk cId="0" sldId="328"/>
            <ac:spMk id="2" creationId="{C28CCF9E-4587-4E8C-FFBC-9D611F3825B3}"/>
          </ac:spMkLst>
        </pc:spChg>
        <pc:spChg chg="del">
          <ac:chgData name="Hannah Pearson" userId="68b1406897f26f64" providerId="LiveId" clId="{B8045DC5-48D9-4749-A067-4E2AC173B603}" dt="2025-02-08T09:23:25.539" v="4273" actId="478"/>
          <ac:spMkLst>
            <pc:docMk/>
            <pc:sldMk cId="0" sldId="328"/>
            <ac:spMk id="1009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3:30.346" v="4275" actId="1076"/>
          <ac:picMkLst>
            <pc:docMk/>
            <pc:sldMk cId="0" sldId="328"/>
            <ac:picMk id="1010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3:36.411" v="4278" actId="1076"/>
        <pc:sldMkLst>
          <pc:docMk/>
          <pc:sldMk cId="0" sldId="329"/>
        </pc:sldMkLst>
        <pc:spChg chg="add mod">
          <ac:chgData name="Hannah Pearson" userId="68b1406897f26f64" providerId="LiveId" clId="{B8045DC5-48D9-4749-A067-4E2AC173B603}" dt="2025-02-08T09:19:49.123" v="4224"/>
          <ac:spMkLst>
            <pc:docMk/>
            <pc:sldMk cId="0" sldId="329"/>
            <ac:spMk id="2" creationId="{8003A4C5-195F-5FEE-3BC3-52B8EBF5AED4}"/>
          </ac:spMkLst>
        </pc:spChg>
        <pc:spChg chg="del">
          <ac:chgData name="Hannah Pearson" userId="68b1406897f26f64" providerId="LiveId" clId="{B8045DC5-48D9-4749-A067-4E2AC173B603}" dt="2025-02-08T09:23:34.954" v="4277" actId="478"/>
          <ac:spMkLst>
            <pc:docMk/>
            <pc:sldMk cId="0" sldId="329"/>
            <ac:spMk id="1015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3:36.411" v="4278" actId="1076"/>
          <ac:picMkLst>
            <pc:docMk/>
            <pc:sldMk cId="0" sldId="329"/>
            <ac:picMk id="1016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25.715" v="4099" actId="47"/>
        <pc:sldMkLst>
          <pc:docMk/>
          <pc:sldMk cId="0" sldId="330"/>
        </pc:sldMkLst>
      </pc:sldChg>
      <pc:sldChg chg="addSp delSp modSp add del mod modNotes">
        <pc:chgData name="Hannah Pearson" userId="68b1406897f26f64" providerId="LiveId" clId="{B8045DC5-48D9-4749-A067-4E2AC173B603}" dt="2025-02-08T09:23:48.195" v="4283" actId="478"/>
        <pc:sldMkLst>
          <pc:docMk/>
          <pc:sldMk cId="0" sldId="331"/>
        </pc:sldMkLst>
        <pc:spChg chg="add mod">
          <ac:chgData name="Hannah Pearson" userId="68b1406897f26f64" providerId="LiveId" clId="{B8045DC5-48D9-4749-A067-4E2AC173B603}" dt="2025-02-08T09:20:16.404" v="4232"/>
          <ac:spMkLst>
            <pc:docMk/>
            <pc:sldMk cId="0" sldId="331"/>
            <ac:spMk id="2" creationId="{B8498A9E-96DB-AB8D-328B-FCCFF08FDB45}"/>
          </ac:spMkLst>
        </pc:spChg>
        <pc:spChg chg="del">
          <ac:chgData name="Hannah Pearson" userId="68b1406897f26f64" providerId="LiveId" clId="{B8045DC5-48D9-4749-A067-4E2AC173B603}" dt="2025-02-08T09:23:48.195" v="4283" actId="478"/>
          <ac:spMkLst>
            <pc:docMk/>
            <pc:sldMk cId="0" sldId="331"/>
            <ac:spMk id="1026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3:47.131" v="4282" actId="1076"/>
          <ac:picMkLst>
            <pc:docMk/>
            <pc:sldMk cId="0" sldId="331"/>
            <ac:picMk id="1027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3:58.874" v="4288" actId="1076"/>
        <pc:sldMkLst>
          <pc:docMk/>
          <pc:sldMk cId="0" sldId="332"/>
        </pc:sldMkLst>
        <pc:spChg chg="add mod">
          <ac:chgData name="Hannah Pearson" userId="68b1406897f26f64" providerId="LiveId" clId="{B8045DC5-48D9-4749-A067-4E2AC173B603}" dt="2025-02-08T09:19:51.269" v="4225"/>
          <ac:spMkLst>
            <pc:docMk/>
            <pc:sldMk cId="0" sldId="332"/>
            <ac:spMk id="2" creationId="{69A1720D-F5EF-4DAE-B197-9D3267CF073B}"/>
          </ac:spMkLst>
        </pc:spChg>
        <pc:spChg chg="del">
          <ac:chgData name="Hannah Pearson" userId="68b1406897f26f64" providerId="LiveId" clId="{B8045DC5-48D9-4749-A067-4E2AC173B603}" dt="2025-02-08T09:23:54.199" v="4286" actId="478"/>
          <ac:spMkLst>
            <pc:docMk/>
            <pc:sldMk cId="0" sldId="332"/>
            <ac:spMk id="1032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3:58.874" v="4288" actId="1076"/>
          <ac:picMkLst>
            <pc:docMk/>
            <pc:sldMk cId="0" sldId="332"/>
            <ac:picMk id="1033" creationId="{00000000-0000-0000-0000-000000000000}"/>
          </ac:picMkLst>
        </pc:picChg>
      </pc:sldChg>
      <pc:sldChg chg="add del">
        <pc:chgData name="Hannah Pearson" userId="68b1406897f26f64" providerId="LiveId" clId="{B8045DC5-48D9-4749-A067-4E2AC173B603}" dt="2025-02-08T09:17:26.384" v="4100" actId="47"/>
        <pc:sldMkLst>
          <pc:docMk/>
          <pc:sldMk cId="0" sldId="333"/>
        </pc:sldMkLst>
      </pc:sldChg>
      <pc:sldChg chg="addSp delSp modSp add del mod modNotes">
        <pc:chgData name="Hannah Pearson" userId="68b1406897f26f64" providerId="LiveId" clId="{B8045DC5-48D9-4749-A067-4E2AC173B603}" dt="2025-02-08T09:24:23.354" v="4293" actId="478"/>
        <pc:sldMkLst>
          <pc:docMk/>
          <pc:sldMk cId="0" sldId="334"/>
        </pc:sldMkLst>
        <pc:spChg chg="add mod">
          <ac:chgData name="Hannah Pearson" userId="68b1406897f26f64" providerId="LiveId" clId="{B8045DC5-48D9-4749-A067-4E2AC173B603}" dt="2025-02-08T09:20:18.957" v="4233"/>
          <ac:spMkLst>
            <pc:docMk/>
            <pc:sldMk cId="0" sldId="334"/>
            <ac:spMk id="2" creationId="{FC90A3B0-666A-9D42-9F34-8FC67566CF7F}"/>
          </ac:spMkLst>
        </pc:spChg>
        <pc:spChg chg="del">
          <ac:chgData name="Hannah Pearson" userId="68b1406897f26f64" providerId="LiveId" clId="{B8045DC5-48D9-4749-A067-4E2AC173B603}" dt="2025-02-08T09:24:23.354" v="4293" actId="478"/>
          <ac:spMkLst>
            <pc:docMk/>
            <pc:sldMk cId="0" sldId="334"/>
            <ac:spMk id="1043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4:22.309" v="4292" actId="1076"/>
          <ac:picMkLst>
            <pc:docMk/>
            <pc:sldMk cId="0" sldId="334"/>
            <ac:picMk id="1044" creationId="{00000000-0000-0000-0000-000000000000}"/>
          </ac:picMkLst>
        </pc:picChg>
      </pc:sldChg>
      <pc:sldChg chg="addSp delSp modSp add del mod modNotes">
        <pc:chgData name="Hannah Pearson" userId="68b1406897f26f64" providerId="LiveId" clId="{B8045DC5-48D9-4749-A067-4E2AC173B603}" dt="2025-02-08T09:24:36.894" v="4298" actId="1076"/>
        <pc:sldMkLst>
          <pc:docMk/>
          <pc:sldMk cId="0" sldId="335"/>
        </pc:sldMkLst>
        <pc:spChg chg="add mod">
          <ac:chgData name="Hannah Pearson" userId="68b1406897f26f64" providerId="LiveId" clId="{B8045DC5-48D9-4749-A067-4E2AC173B603}" dt="2025-02-08T09:19:54.853" v="4226"/>
          <ac:spMkLst>
            <pc:docMk/>
            <pc:sldMk cId="0" sldId="335"/>
            <ac:spMk id="2" creationId="{C63B349A-CC3D-4039-67CB-27003DB1A488}"/>
          </ac:spMkLst>
        </pc:spChg>
        <pc:spChg chg="del">
          <ac:chgData name="Hannah Pearson" userId="68b1406897f26f64" providerId="LiveId" clId="{B8045DC5-48D9-4749-A067-4E2AC173B603}" dt="2025-02-08T09:24:30.267" v="4296" actId="478"/>
          <ac:spMkLst>
            <pc:docMk/>
            <pc:sldMk cId="0" sldId="335"/>
            <ac:spMk id="1049" creationId="{00000000-0000-0000-0000-000000000000}"/>
          </ac:spMkLst>
        </pc:spChg>
        <pc:picChg chg="mod">
          <ac:chgData name="Hannah Pearson" userId="68b1406897f26f64" providerId="LiveId" clId="{B8045DC5-48D9-4749-A067-4E2AC173B603}" dt="2025-02-08T09:24:36.894" v="4298" actId="1076"/>
          <ac:picMkLst>
            <pc:docMk/>
            <pc:sldMk cId="0" sldId="335"/>
            <ac:picMk id="1050" creationId="{00000000-0000-0000-0000-000000000000}"/>
          </ac:picMkLst>
        </pc:picChg>
      </pc:sldChg>
      <pc:sldChg chg="modSp add del mod">
        <pc:chgData name="Hannah Pearson" userId="68b1406897f26f64" providerId="LiveId" clId="{B8045DC5-48D9-4749-A067-4E2AC173B603}" dt="2025-02-08T13:33:33.624" v="7560" actId="20577"/>
        <pc:sldMkLst>
          <pc:docMk/>
          <pc:sldMk cId="0" sldId="336"/>
        </pc:sldMkLst>
        <pc:spChg chg="mod">
          <ac:chgData name="Hannah Pearson" userId="68b1406897f26f64" providerId="LiveId" clId="{B8045DC5-48D9-4749-A067-4E2AC173B603}" dt="2025-02-08T13:32:25.274" v="7545" actId="207"/>
          <ac:spMkLst>
            <pc:docMk/>
            <pc:sldMk cId="0" sldId="336"/>
            <ac:spMk id="1059" creationId="{00000000-0000-0000-0000-000000000000}"/>
          </ac:spMkLst>
        </pc:spChg>
        <pc:spChg chg="mod">
          <ac:chgData name="Hannah Pearson" userId="68b1406897f26f64" providerId="LiveId" clId="{B8045DC5-48D9-4749-A067-4E2AC173B603}" dt="2025-02-08T13:33:33.624" v="7560" actId="20577"/>
          <ac:spMkLst>
            <pc:docMk/>
            <pc:sldMk cId="0" sldId="336"/>
            <ac:spMk id="1061" creationId="{00000000-0000-0000-0000-000000000000}"/>
          </ac:spMkLst>
        </pc:spChg>
      </pc:sldChg>
      <pc:sldChg chg="delSp modSp add del mod modClrScheme chgLayout">
        <pc:chgData name="Hannah Pearson" userId="68b1406897f26f64" providerId="LiveId" clId="{B8045DC5-48D9-4749-A067-4E2AC173B603}" dt="2025-02-08T13:27:19.687" v="7323" actId="47"/>
        <pc:sldMkLst>
          <pc:docMk/>
          <pc:sldMk cId="0" sldId="337"/>
        </pc:sldMkLst>
        <pc:spChg chg="del">
          <ac:chgData name="Hannah Pearson" userId="68b1406897f26f64" providerId="LiveId" clId="{B8045DC5-48D9-4749-A067-4E2AC173B603}" dt="2025-02-08T09:55:26.037" v="6137" actId="478"/>
          <ac:spMkLst>
            <pc:docMk/>
            <pc:sldMk cId="0" sldId="337"/>
            <ac:spMk id="1067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55:33.874" v="6140" actId="1076"/>
          <ac:spMkLst>
            <pc:docMk/>
            <pc:sldMk cId="0" sldId="337"/>
            <ac:spMk id="1068" creationId="{00000000-0000-0000-0000-000000000000}"/>
          </ac:spMkLst>
        </pc:spChg>
        <pc:spChg chg="mod ord">
          <ac:chgData name="Hannah Pearson" userId="68b1406897f26f64" providerId="LiveId" clId="{B8045DC5-48D9-4749-A067-4E2AC173B603}" dt="2025-02-08T09:55:30.096" v="6138" actId="1076"/>
          <ac:spMkLst>
            <pc:docMk/>
            <pc:sldMk cId="0" sldId="337"/>
            <ac:spMk id="1069" creationId="{00000000-0000-0000-0000-000000000000}"/>
          </ac:spMkLst>
        </pc:spChg>
      </pc:sldChg>
      <pc:sldChg chg="addSp delSp modSp add del mod ord modAnim">
        <pc:chgData name="Hannah Pearson" userId="68b1406897f26f64" providerId="LiveId" clId="{B8045DC5-48D9-4749-A067-4E2AC173B603}" dt="2025-02-08T13:37:21.125" v="7615"/>
        <pc:sldMkLst>
          <pc:docMk/>
          <pc:sldMk cId="0" sldId="338"/>
        </pc:sldMkLst>
        <pc:spChg chg="add mod">
          <ac:chgData name="Hannah Pearson" userId="68b1406897f26f64" providerId="LiveId" clId="{B8045DC5-48D9-4749-A067-4E2AC173B603}" dt="2025-02-08T13:36:50.073" v="7604" actId="164"/>
          <ac:spMkLst>
            <pc:docMk/>
            <pc:sldMk cId="0" sldId="338"/>
            <ac:spMk id="2" creationId="{C5A46D0D-6E07-8065-F80B-0F476F4BE6BA}"/>
          </ac:spMkLst>
        </pc:spChg>
        <pc:spChg chg="add mod">
          <ac:chgData name="Hannah Pearson" userId="68b1406897f26f64" providerId="LiveId" clId="{B8045DC5-48D9-4749-A067-4E2AC173B603}" dt="2025-02-08T13:36:50.073" v="7604" actId="164"/>
          <ac:spMkLst>
            <pc:docMk/>
            <pc:sldMk cId="0" sldId="338"/>
            <ac:spMk id="3" creationId="{D11C7635-73E0-C570-F818-76DF820830E7}"/>
          </ac:spMkLst>
        </pc:spChg>
        <pc:spChg chg="add mod">
          <ac:chgData name="Hannah Pearson" userId="68b1406897f26f64" providerId="LiveId" clId="{B8045DC5-48D9-4749-A067-4E2AC173B603}" dt="2025-02-08T13:36:55.621" v="7606" actId="164"/>
          <ac:spMkLst>
            <pc:docMk/>
            <pc:sldMk cId="0" sldId="338"/>
            <ac:spMk id="4" creationId="{746A9967-6467-CD09-1A27-04750FA2FDAA}"/>
          </ac:spMkLst>
        </pc:spChg>
        <pc:spChg chg="add mod">
          <ac:chgData name="Hannah Pearson" userId="68b1406897f26f64" providerId="LiveId" clId="{B8045DC5-48D9-4749-A067-4E2AC173B603}" dt="2025-02-08T13:36:55.621" v="7606" actId="164"/>
          <ac:spMkLst>
            <pc:docMk/>
            <pc:sldMk cId="0" sldId="338"/>
            <ac:spMk id="5" creationId="{D3A38E42-383C-6247-30E8-1AD8931664DA}"/>
          </ac:spMkLst>
        </pc:spChg>
        <pc:spChg chg="add mod">
          <ac:chgData name="Hannah Pearson" userId="68b1406897f26f64" providerId="LiveId" clId="{B8045DC5-48D9-4749-A067-4E2AC173B603}" dt="2025-02-08T13:37:01.913" v="7608" actId="164"/>
          <ac:spMkLst>
            <pc:docMk/>
            <pc:sldMk cId="0" sldId="338"/>
            <ac:spMk id="6" creationId="{6BBE0606-95F3-301E-94F5-78C19B6FFBF5}"/>
          </ac:spMkLst>
        </pc:spChg>
        <pc:spChg chg="add mod">
          <ac:chgData name="Hannah Pearson" userId="68b1406897f26f64" providerId="LiveId" clId="{B8045DC5-48D9-4749-A067-4E2AC173B603}" dt="2025-02-08T13:37:01.913" v="7608" actId="164"/>
          <ac:spMkLst>
            <pc:docMk/>
            <pc:sldMk cId="0" sldId="338"/>
            <ac:spMk id="7" creationId="{B3DCD084-6A42-1D14-32D8-7B7E0C4E976F}"/>
          </ac:spMkLst>
        </pc:spChg>
        <pc:spChg chg="add mod">
          <ac:chgData name="Hannah Pearson" userId="68b1406897f26f64" providerId="LiveId" clId="{B8045DC5-48D9-4749-A067-4E2AC173B603}" dt="2025-02-08T13:37:08.571" v="7610" actId="164"/>
          <ac:spMkLst>
            <pc:docMk/>
            <pc:sldMk cId="0" sldId="338"/>
            <ac:spMk id="8" creationId="{CEAC3A26-514C-3D17-EE8C-54BAFD74AFDC}"/>
          </ac:spMkLst>
        </pc:spChg>
        <pc:spChg chg="add mod">
          <ac:chgData name="Hannah Pearson" userId="68b1406897f26f64" providerId="LiveId" clId="{B8045DC5-48D9-4749-A067-4E2AC173B603}" dt="2025-02-08T13:37:08.571" v="7610" actId="164"/>
          <ac:spMkLst>
            <pc:docMk/>
            <pc:sldMk cId="0" sldId="338"/>
            <ac:spMk id="9" creationId="{EE51FB66-3676-C410-B350-D8C4A75B4B12}"/>
          </ac:spMkLst>
        </pc:spChg>
        <pc:spChg chg="add mod">
          <ac:chgData name="Hannah Pearson" userId="68b1406897f26f64" providerId="LiveId" clId="{B8045DC5-48D9-4749-A067-4E2AC173B603}" dt="2025-02-08T13:37:13.661" v="7612" actId="164"/>
          <ac:spMkLst>
            <pc:docMk/>
            <pc:sldMk cId="0" sldId="338"/>
            <ac:spMk id="10" creationId="{1DA97750-38E6-1295-1E43-36AAF7DEA461}"/>
          </ac:spMkLst>
        </pc:spChg>
        <pc:spChg chg="add mod">
          <ac:chgData name="Hannah Pearson" userId="68b1406897f26f64" providerId="LiveId" clId="{B8045DC5-48D9-4749-A067-4E2AC173B603}" dt="2025-02-08T13:37:13.661" v="7612" actId="164"/>
          <ac:spMkLst>
            <pc:docMk/>
            <pc:sldMk cId="0" sldId="338"/>
            <ac:spMk id="11" creationId="{2F5A22F5-D899-D1F8-D7A5-A1CBA2E548B5}"/>
          </ac:spMkLst>
        </pc:spChg>
        <pc:spChg chg="add mod">
          <ac:chgData name="Hannah Pearson" userId="68b1406897f26f64" providerId="LiveId" clId="{B8045DC5-48D9-4749-A067-4E2AC173B603}" dt="2025-02-08T13:37:19.604" v="7614" actId="164"/>
          <ac:spMkLst>
            <pc:docMk/>
            <pc:sldMk cId="0" sldId="338"/>
            <ac:spMk id="12" creationId="{8E1C41B8-E044-8296-7E93-400C718DD758}"/>
          </ac:spMkLst>
        </pc:spChg>
        <pc:spChg chg="add mod">
          <ac:chgData name="Hannah Pearson" userId="68b1406897f26f64" providerId="LiveId" clId="{B8045DC5-48D9-4749-A067-4E2AC173B603}" dt="2025-02-08T13:37:19.604" v="7614" actId="164"/>
          <ac:spMkLst>
            <pc:docMk/>
            <pc:sldMk cId="0" sldId="338"/>
            <ac:spMk id="13" creationId="{1343063E-2639-7575-6106-A3933FF9E2C6}"/>
          </ac:spMkLst>
        </pc:spChg>
        <pc:spChg chg="del">
          <ac:chgData name="Hannah Pearson" userId="68b1406897f26f64" providerId="LiveId" clId="{B8045DC5-48D9-4749-A067-4E2AC173B603}" dt="2025-02-08T13:27:40.224" v="7327" actId="478"/>
          <ac:spMkLst>
            <pc:docMk/>
            <pc:sldMk cId="0" sldId="338"/>
            <ac:spMk id="1078" creationId="{00000000-0000-0000-0000-000000000000}"/>
          </ac:spMkLst>
        </pc:spChg>
        <pc:spChg chg="del">
          <ac:chgData name="Hannah Pearson" userId="68b1406897f26f64" providerId="LiveId" clId="{B8045DC5-48D9-4749-A067-4E2AC173B603}" dt="2025-02-08T13:27:41.570" v="7328" actId="478"/>
          <ac:spMkLst>
            <pc:docMk/>
            <pc:sldMk cId="0" sldId="338"/>
            <ac:spMk id="1079" creationId="{00000000-0000-0000-0000-000000000000}"/>
          </ac:spMkLst>
        </pc:spChg>
        <pc:spChg chg="del">
          <ac:chgData name="Hannah Pearson" userId="68b1406897f26f64" providerId="LiveId" clId="{B8045DC5-48D9-4749-A067-4E2AC173B603}" dt="2025-02-08T13:27:39.749" v="7326" actId="478"/>
          <ac:spMkLst>
            <pc:docMk/>
            <pc:sldMk cId="0" sldId="338"/>
            <ac:spMk id="1080" creationId="{00000000-0000-0000-0000-000000000000}"/>
          </ac:spMkLst>
        </pc:spChg>
        <pc:grpChg chg="add mod">
          <ac:chgData name="Hannah Pearson" userId="68b1406897f26f64" providerId="LiveId" clId="{B8045DC5-48D9-4749-A067-4E2AC173B603}" dt="2025-02-08T13:36:50.073" v="7604" actId="164"/>
          <ac:grpSpMkLst>
            <pc:docMk/>
            <pc:sldMk cId="0" sldId="338"/>
            <ac:grpSpMk id="14" creationId="{59A379D8-1D9E-EDDC-DFDD-8592D612796B}"/>
          </ac:grpSpMkLst>
        </pc:grpChg>
        <pc:grpChg chg="add mod">
          <ac:chgData name="Hannah Pearson" userId="68b1406897f26f64" providerId="LiveId" clId="{B8045DC5-48D9-4749-A067-4E2AC173B603}" dt="2025-02-08T13:36:55.621" v="7606" actId="164"/>
          <ac:grpSpMkLst>
            <pc:docMk/>
            <pc:sldMk cId="0" sldId="338"/>
            <ac:grpSpMk id="15" creationId="{8AD46864-3D5B-7799-579B-249AEF907CCB}"/>
          </ac:grpSpMkLst>
        </pc:grpChg>
        <pc:grpChg chg="add mod">
          <ac:chgData name="Hannah Pearson" userId="68b1406897f26f64" providerId="LiveId" clId="{B8045DC5-48D9-4749-A067-4E2AC173B603}" dt="2025-02-08T13:37:01.913" v="7608" actId="164"/>
          <ac:grpSpMkLst>
            <pc:docMk/>
            <pc:sldMk cId="0" sldId="338"/>
            <ac:grpSpMk id="16" creationId="{05F0FE54-3573-DB0C-9EFC-01196931B620}"/>
          </ac:grpSpMkLst>
        </pc:grpChg>
        <pc:grpChg chg="add mod">
          <ac:chgData name="Hannah Pearson" userId="68b1406897f26f64" providerId="LiveId" clId="{B8045DC5-48D9-4749-A067-4E2AC173B603}" dt="2025-02-08T13:37:08.571" v="7610" actId="164"/>
          <ac:grpSpMkLst>
            <pc:docMk/>
            <pc:sldMk cId="0" sldId="338"/>
            <ac:grpSpMk id="17" creationId="{0A47F56A-F23F-D9F3-2DBD-E02F9C174FE4}"/>
          </ac:grpSpMkLst>
        </pc:grpChg>
        <pc:grpChg chg="add mod">
          <ac:chgData name="Hannah Pearson" userId="68b1406897f26f64" providerId="LiveId" clId="{B8045DC5-48D9-4749-A067-4E2AC173B603}" dt="2025-02-08T13:37:13.661" v="7612" actId="164"/>
          <ac:grpSpMkLst>
            <pc:docMk/>
            <pc:sldMk cId="0" sldId="338"/>
            <ac:grpSpMk id="18" creationId="{A5C2C224-38AF-6C26-CFCA-E552991FEAD6}"/>
          </ac:grpSpMkLst>
        </pc:grpChg>
        <pc:grpChg chg="add mod">
          <ac:chgData name="Hannah Pearson" userId="68b1406897f26f64" providerId="LiveId" clId="{B8045DC5-48D9-4749-A067-4E2AC173B603}" dt="2025-02-08T13:37:19.604" v="7614" actId="164"/>
          <ac:grpSpMkLst>
            <pc:docMk/>
            <pc:sldMk cId="0" sldId="338"/>
            <ac:grpSpMk id="19" creationId="{E37319F1-A30F-47F8-5F3F-CFE17E81871C}"/>
          </ac:grpSpMkLst>
        </pc:grpChg>
      </pc:sldChg>
      <pc:sldChg chg="addSp delSp modSp add mod">
        <pc:chgData name="Hannah Pearson" userId="68b1406897f26f64" providerId="LiveId" clId="{B8045DC5-48D9-4749-A067-4E2AC173B603}" dt="2025-02-08T13:18:53.480" v="6610" actId="1076"/>
        <pc:sldMkLst>
          <pc:docMk/>
          <pc:sldMk cId="262133105" sldId="339"/>
        </pc:sldMkLst>
        <pc:spChg chg="add mod">
          <ac:chgData name="Hannah Pearson" userId="68b1406897f26f64" providerId="LiveId" clId="{B8045DC5-48D9-4749-A067-4E2AC173B603}" dt="2025-02-08T08:34:46.228" v="586" actId="20577"/>
          <ac:spMkLst>
            <pc:docMk/>
            <pc:sldMk cId="262133105" sldId="339"/>
            <ac:spMk id="2" creationId="{F6E0F07F-C5F9-3B47-6A5C-2BD9BE7647CB}"/>
          </ac:spMkLst>
        </pc:spChg>
        <pc:spChg chg="add mod">
          <ac:chgData name="Hannah Pearson" userId="68b1406897f26f64" providerId="LiveId" clId="{B8045DC5-48D9-4749-A067-4E2AC173B603}" dt="2025-02-08T08:35:49.910" v="592" actId="20577"/>
          <ac:spMkLst>
            <pc:docMk/>
            <pc:sldMk cId="262133105" sldId="339"/>
            <ac:spMk id="5" creationId="{174EC74F-7C0F-9E15-FAEA-37593D467018}"/>
          </ac:spMkLst>
        </pc:spChg>
        <pc:spChg chg="add mod">
          <ac:chgData name="Hannah Pearson" userId="68b1406897f26f64" providerId="LiveId" clId="{B8045DC5-48D9-4749-A067-4E2AC173B603}" dt="2025-02-08T08:37:22.172" v="602" actId="207"/>
          <ac:spMkLst>
            <pc:docMk/>
            <pc:sldMk cId="262133105" sldId="339"/>
            <ac:spMk id="6" creationId="{F3B99338-B066-8279-750D-F5FD8F10A204}"/>
          </ac:spMkLst>
        </pc:spChg>
        <pc:spChg chg="add del mod">
          <ac:chgData name="Hannah Pearson" userId="68b1406897f26f64" providerId="LiveId" clId="{B8045DC5-48D9-4749-A067-4E2AC173B603}" dt="2025-02-08T08:31:05.165" v="358" actId="478"/>
          <ac:spMkLst>
            <pc:docMk/>
            <pc:sldMk cId="262133105" sldId="339"/>
            <ac:spMk id="7" creationId="{D580EEFC-E1C9-A331-928B-A7FF7C08D8F0}"/>
          </ac:spMkLst>
        </pc:spChg>
        <pc:spChg chg="add del mod">
          <ac:chgData name="Hannah Pearson" userId="68b1406897f26f64" providerId="LiveId" clId="{B8045DC5-48D9-4749-A067-4E2AC173B603}" dt="2025-02-08T08:31:06.856" v="359" actId="478"/>
          <ac:spMkLst>
            <pc:docMk/>
            <pc:sldMk cId="262133105" sldId="339"/>
            <ac:spMk id="8" creationId="{8690C759-55BC-BA15-D5B8-341F740E3729}"/>
          </ac:spMkLst>
        </pc:spChg>
        <pc:spChg chg="add del mod">
          <ac:chgData name="Hannah Pearson" userId="68b1406897f26f64" providerId="LiveId" clId="{B8045DC5-48D9-4749-A067-4E2AC173B603}" dt="2025-02-08T08:32:01.151" v="422" actId="478"/>
          <ac:spMkLst>
            <pc:docMk/>
            <pc:sldMk cId="262133105" sldId="339"/>
            <ac:spMk id="9" creationId="{C53E0E59-573D-7992-8BFB-C6BC8558B2DA}"/>
          </ac:spMkLst>
        </pc:spChg>
        <pc:spChg chg="add mod">
          <ac:chgData name="Hannah Pearson" userId="68b1406897f26f64" providerId="LiveId" clId="{B8045DC5-48D9-4749-A067-4E2AC173B603}" dt="2025-02-08T08:41:22.035" v="746" actId="2711"/>
          <ac:spMkLst>
            <pc:docMk/>
            <pc:sldMk cId="262133105" sldId="339"/>
            <ac:spMk id="10" creationId="{4557BA75-BB9F-FC2D-9E73-8D71C0CFCE9F}"/>
          </ac:spMkLst>
        </pc:spChg>
        <pc:spChg chg="add mod">
          <ac:chgData name="Hannah Pearson" userId="68b1406897f26f64" providerId="LiveId" clId="{B8045DC5-48D9-4749-A067-4E2AC173B603}" dt="2025-02-08T08:41:26.850" v="747" actId="2711"/>
          <ac:spMkLst>
            <pc:docMk/>
            <pc:sldMk cId="262133105" sldId="339"/>
            <ac:spMk id="11" creationId="{1CABA55E-FACC-0804-FAAC-C585290662CB}"/>
          </ac:spMkLst>
        </pc:spChg>
        <pc:spChg chg="mod">
          <ac:chgData name="Hannah Pearson" userId="68b1406897f26f64" providerId="LiveId" clId="{B8045DC5-48D9-4749-A067-4E2AC173B603}" dt="2025-02-08T08:35:13.152" v="587"/>
          <ac:spMkLst>
            <pc:docMk/>
            <pc:sldMk cId="262133105" sldId="339"/>
            <ac:spMk id="13" creationId="{EC919D6C-854E-6808-69FC-A4660AAB125F}"/>
          </ac:spMkLst>
        </pc:spChg>
        <pc:spChg chg="mod">
          <ac:chgData name="Hannah Pearson" userId="68b1406897f26f64" providerId="LiveId" clId="{B8045DC5-48D9-4749-A067-4E2AC173B603}" dt="2025-02-08T08:35:13.152" v="587"/>
          <ac:spMkLst>
            <pc:docMk/>
            <pc:sldMk cId="262133105" sldId="339"/>
            <ac:spMk id="14" creationId="{ABA1106F-0D51-3476-8872-9BD514B7DE7A}"/>
          </ac:spMkLst>
        </pc:spChg>
        <pc:spChg chg="mod">
          <ac:chgData name="Hannah Pearson" userId="68b1406897f26f64" providerId="LiveId" clId="{B8045DC5-48D9-4749-A067-4E2AC173B603}" dt="2025-02-08T08:35:19.959" v="589"/>
          <ac:spMkLst>
            <pc:docMk/>
            <pc:sldMk cId="262133105" sldId="339"/>
            <ac:spMk id="16" creationId="{1BF84A5F-C24C-9561-54F2-374B7276EC03}"/>
          </ac:spMkLst>
        </pc:spChg>
        <pc:spChg chg="mod">
          <ac:chgData name="Hannah Pearson" userId="68b1406897f26f64" providerId="LiveId" clId="{B8045DC5-48D9-4749-A067-4E2AC173B603}" dt="2025-02-08T08:35:19.959" v="589"/>
          <ac:spMkLst>
            <pc:docMk/>
            <pc:sldMk cId="262133105" sldId="339"/>
            <ac:spMk id="17" creationId="{D431C07B-51B9-5DE8-F139-14870406B60F}"/>
          </ac:spMkLst>
        </pc:spChg>
        <pc:spChg chg="add mod">
          <ac:chgData name="Hannah Pearson" userId="68b1406897f26f64" providerId="LiveId" clId="{B8045DC5-48D9-4749-A067-4E2AC173B603}" dt="2025-02-08T08:41:58.570" v="752"/>
          <ac:spMkLst>
            <pc:docMk/>
            <pc:sldMk cId="262133105" sldId="339"/>
            <ac:spMk id="18" creationId="{58236D4D-8FCA-C41D-1818-5380D35E9D3C}"/>
          </ac:spMkLst>
        </pc:spChg>
        <pc:spChg chg="del mod">
          <ac:chgData name="Hannah Pearson" userId="68b1406897f26f64" providerId="LiveId" clId="{B8045DC5-48D9-4749-A067-4E2AC173B603}" dt="2025-02-08T08:29:08.556" v="321" actId="478"/>
          <ac:spMkLst>
            <pc:docMk/>
            <pc:sldMk cId="262133105" sldId="339"/>
            <ac:spMk id="907" creationId="{144D16BA-C381-A526-7E83-BA8E544420EF}"/>
          </ac:spMkLst>
        </pc:spChg>
        <pc:grpChg chg="add mod">
          <ac:chgData name="Hannah Pearson" userId="68b1406897f26f64" providerId="LiveId" clId="{B8045DC5-48D9-4749-A067-4E2AC173B603}" dt="2025-02-08T08:35:19.267" v="588" actId="1076"/>
          <ac:grpSpMkLst>
            <pc:docMk/>
            <pc:sldMk cId="262133105" sldId="339"/>
            <ac:grpSpMk id="12" creationId="{AD9F4E87-0FFD-0865-C7C3-FF7DC660F35C}"/>
          </ac:grpSpMkLst>
        </pc:grpChg>
        <pc:grpChg chg="add mod">
          <ac:chgData name="Hannah Pearson" userId="68b1406897f26f64" providerId="LiveId" clId="{B8045DC5-48D9-4749-A067-4E2AC173B603}" dt="2025-02-08T08:35:21.903" v="590" actId="1076"/>
          <ac:grpSpMkLst>
            <pc:docMk/>
            <pc:sldMk cId="262133105" sldId="339"/>
            <ac:grpSpMk id="15" creationId="{8042371F-67EB-87FB-2E0F-B84895552DB6}"/>
          </ac:grpSpMkLst>
        </pc:grpChg>
        <pc:picChg chg="add del mod">
          <ac:chgData name="Hannah Pearson" userId="68b1406897f26f64" providerId="LiveId" clId="{B8045DC5-48D9-4749-A067-4E2AC173B603}" dt="2025-02-08T13:18:51.391" v="6609" actId="478"/>
          <ac:picMkLst>
            <pc:docMk/>
            <pc:sldMk cId="262133105" sldId="339"/>
            <ac:picMk id="4" creationId="{5AEBFF6D-6A51-95E6-F381-3E368B118C46}"/>
          </ac:picMkLst>
        </pc:picChg>
        <pc:picChg chg="add mod">
          <ac:chgData name="Hannah Pearson" userId="68b1406897f26f64" providerId="LiveId" clId="{B8045DC5-48D9-4749-A067-4E2AC173B603}" dt="2025-02-08T13:18:53.480" v="6610" actId="1076"/>
          <ac:picMkLst>
            <pc:docMk/>
            <pc:sldMk cId="262133105" sldId="339"/>
            <ac:picMk id="1026" creationId="{888923F0-7E41-B3F3-5EAD-11193A72DBEC}"/>
          </ac:picMkLst>
        </pc:picChg>
      </pc:sldChg>
      <pc:sldChg chg="addSp delSp modSp add mod modClrScheme chgLayout">
        <pc:chgData name="Hannah Pearson" userId="68b1406897f26f64" providerId="LiveId" clId="{B8045DC5-48D9-4749-A067-4E2AC173B603}" dt="2025-02-08T13:18:56.650" v="6612"/>
        <pc:sldMkLst>
          <pc:docMk/>
          <pc:sldMk cId="2847330574" sldId="340"/>
        </pc:sldMkLst>
        <pc:spChg chg="del">
          <ac:chgData name="Hannah Pearson" userId="68b1406897f26f64" providerId="LiveId" clId="{B8045DC5-48D9-4749-A067-4E2AC173B603}" dt="2025-02-08T08:30:49.399" v="352" actId="478"/>
          <ac:spMkLst>
            <pc:docMk/>
            <pc:sldMk cId="2847330574" sldId="340"/>
            <ac:spMk id="2" creationId="{815D9235-8226-15AB-FA27-085BBCA2FAF5}"/>
          </ac:spMkLst>
        </pc:spChg>
        <pc:spChg chg="add mod">
          <ac:chgData name="Hannah Pearson" userId="68b1406897f26f64" providerId="LiveId" clId="{B8045DC5-48D9-4749-A067-4E2AC173B603}" dt="2025-02-08T08:41:44.750" v="749" actId="14100"/>
          <ac:spMkLst>
            <pc:docMk/>
            <pc:sldMk cId="2847330574" sldId="340"/>
            <ac:spMk id="3" creationId="{ECA06CF4-C970-8A36-BC8C-51AF3776B178}"/>
          </ac:spMkLst>
        </pc:spChg>
        <pc:spChg chg="del mod">
          <ac:chgData name="Hannah Pearson" userId="68b1406897f26f64" providerId="LiveId" clId="{B8045DC5-48D9-4749-A067-4E2AC173B603}" dt="2025-02-08T08:30:51.853" v="354" actId="478"/>
          <ac:spMkLst>
            <pc:docMk/>
            <pc:sldMk cId="2847330574" sldId="340"/>
            <ac:spMk id="5" creationId="{E0B17147-7BF5-6AD3-DFEB-56FE66D01150}"/>
          </ac:spMkLst>
        </pc:spChg>
        <pc:spChg chg="del">
          <ac:chgData name="Hannah Pearson" userId="68b1406897f26f64" providerId="LiveId" clId="{B8045DC5-48D9-4749-A067-4E2AC173B603}" dt="2025-02-08T08:30:52.768" v="355" actId="478"/>
          <ac:spMkLst>
            <pc:docMk/>
            <pc:sldMk cId="2847330574" sldId="340"/>
            <ac:spMk id="6" creationId="{A3B9E43C-E247-6311-A522-F4DB09E4897D}"/>
          </ac:spMkLst>
        </pc:spChg>
        <pc:spChg chg="mod">
          <ac:chgData name="Hannah Pearson" userId="68b1406897f26f64" providerId="LiveId" clId="{B8045DC5-48D9-4749-A067-4E2AC173B603}" dt="2025-02-08T08:42:07.179" v="754" actId="404"/>
          <ac:spMkLst>
            <pc:docMk/>
            <pc:sldMk cId="2847330574" sldId="340"/>
            <ac:spMk id="7" creationId="{4554BEB5-7FC4-9FA2-D5AA-7A7677A65252}"/>
          </ac:spMkLst>
        </pc:spChg>
        <pc:spChg chg="mod">
          <ac:chgData name="Hannah Pearson" userId="68b1406897f26f64" providerId="LiveId" clId="{B8045DC5-48D9-4749-A067-4E2AC173B603}" dt="2025-02-08T08:42:07.179" v="754" actId="404"/>
          <ac:spMkLst>
            <pc:docMk/>
            <pc:sldMk cId="2847330574" sldId="340"/>
            <ac:spMk id="8" creationId="{73344BBD-C6CD-D827-CA11-7E770B401253}"/>
          </ac:spMkLst>
        </pc:spChg>
        <pc:spChg chg="del">
          <ac:chgData name="Hannah Pearson" userId="68b1406897f26f64" providerId="LiveId" clId="{B8045DC5-48D9-4749-A067-4E2AC173B603}" dt="2025-02-08T08:30:48.375" v="351" actId="478"/>
          <ac:spMkLst>
            <pc:docMk/>
            <pc:sldMk cId="2847330574" sldId="340"/>
            <ac:spMk id="9" creationId="{2C82F715-4720-F415-9154-251A238E16C0}"/>
          </ac:spMkLst>
        </pc:spChg>
        <pc:spChg chg="add mod">
          <ac:chgData name="Hannah Pearson" userId="68b1406897f26f64" providerId="LiveId" clId="{B8045DC5-48D9-4749-A067-4E2AC173B603}" dt="2025-02-08T08:41:44.750" v="749" actId="14100"/>
          <ac:spMkLst>
            <pc:docMk/>
            <pc:sldMk cId="2847330574" sldId="340"/>
            <ac:spMk id="10" creationId="{F22794BD-5151-7EAD-82ED-2EC181A86373}"/>
          </ac:spMkLst>
        </pc:spChg>
        <pc:spChg chg="add mod">
          <ac:chgData name="Hannah Pearson" userId="68b1406897f26f64" providerId="LiveId" clId="{B8045DC5-48D9-4749-A067-4E2AC173B603}" dt="2025-02-08T08:41:59.774" v="753"/>
          <ac:spMkLst>
            <pc:docMk/>
            <pc:sldMk cId="2847330574" sldId="340"/>
            <ac:spMk id="11" creationId="{CECFE032-A724-F43A-C466-DE42EDDA8C1D}"/>
          </ac:spMkLst>
        </pc:spChg>
        <pc:picChg chg="del">
          <ac:chgData name="Hannah Pearson" userId="68b1406897f26f64" providerId="LiveId" clId="{B8045DC5-48D9-4749-A067-4E2AC173B603}" dt="2025-02-08T13:18:56.477" v="6611" actId="478"/>
          <ac:picMkLst>
            <pc:docMk/>
            <pc:sldMk cId="2847330574" sldId="340"/>
            <ac:picMk id="4" creationId="{C6CFD93C-89F3-E2AF-E0CB-1751147CABA2}"/>
          </ac:picMkLst>
        </pc:picChg>
        <pc:picChg chg="add mod">
          <ac:chgData name="Hannah Pearson" userId="68b1406897f26f64" providerId="LiveId" clId="{B8045DC5-48D9-4749-A067-4E2AC173B603}" dt="2025-02-08T13:18:56.650" v="6612"/>
          <ac:picMkLst>
            <pc:docMk/>
            <pc:sldMk cId="2847330574" sldId="340"/>
            <ac:picMk id="12" creationId="{9ABCAEF6-DD77-4C8E-FB52-4A9167E73CEB}"/>
          </ac:picMkLst>
        </pc:picChg>
      </pc:sldChg>
      <pc:sldChg chg="addSp delSp modSp add mod ord">
        <pc:chgData name="Hannah Pearson" userId="68b1406897f26f64" providerId="LiveId" clId="{B8045DC5-48D9-4749-A067-4E2AC173B603}" dt="2025-02-08T08:48:13.698" v="1184" actId="14826"/>
        <pc:sldMkLst>
          <pc:docMk/>
          <pc:sldMk cId="511635899" sldId="341"/>
        </pc:sldMkLst>
        <pc:spChg chg="mod">
          <ac:chgData name="Hannah Pearson" userId="68b1406897f26f64" providerId="LiveId" clId="{B8045DC5-48D9-4749-A067-4E2AC173B603}" dt="2025-02-08T08:46:40.454" v="1168" actId="1038"/>
          <ac:spMkLst>
            <pc:docMk/>
            <pc:sldMk cId="511635899" sldId="341"/>
            <ac:spMk id="2" creationId="{65C24948-2180-3695-6C2A-53ECAB7F4E19}"/>
          </ac:spMkLst>
        </pc:spChg>
        <pc:spChg chg="mod">
          <ac:chgData name="Hannah Pearson" userId="68b1406897f26f64" providerId="LiveId" clId="{B8045DC5-48D9-4749-A067-4E2AC173B603}" dt="2025-02-08T08:47:02.761" v="1182" actId="6549"/>
          <ac:spMkLst>
            <pc:docMk/>
            <pc:sldMk cId="511635899" sldId="341"/>
            <ac:spMk id="5" creationId="{1C512193-AB1B-F88E-503D-1CD2B2038799}"/>
          </ac:spMkLst>
        </pc:spChg>
        <pc:spChg chg="mod">
          <ac:chgData name="Hannah Pearson" userId="68b1406897f26f64" providerId="LiveId" clId="{B8045DC5-48D9-4749-A067-4E2AC173B603}" dt="2025-02-08T08:44:03.424" v="928" actId="6549"/>
          <ac:spMkLst>
            <pc:docMk/>
            <pc:sldMk cId="511635899" sldId="341"/>
            <ac:spMk id="6" creationId="{AC43EE58-3A85-5337-5AFF-3B14F72EC88B}"/>
          </ac:spMkLst>
        </pc:spChg>
        <pc:spChg chg="mod">
          <ac:chgData name="Hannah Pearson" userId="68b1406897f26f64" providerId="LiveId" clId="{B8045DC5-48D9-4749-A067-4E2AC173B603}" dt="2025-02-08T08:46:10.528" v="1148"/>
          <ac:spMkLst>
            <pc:docMk/>
            <pc:sldMk cId="511635899" sldId="341"/>
            <ac:spMk id="7" creationId="{7DC910AC-4861-8011-8BD6-F269F8FC4F3E}"/>
          </ac:spMkLst>
        </pc:spChg>
        <pc:spChg chg="mod">
          <ac:chgData name="Hannah Pearson" userId="68b1406897f26f64" providerId="LiveId" clId="{B8045DC5-48D9-4749-A067-4E2AC173B603}" dt="2025-02-08T08:46:10.528" v="1148"/>
          <ac:spMkLst>
            <pc:docMk/>
            <pc:sldMk cId="511635899" sldId="341"/>
            <ac:spMk id="8" creationId="{C15D93E4-5FA6-BB9F-F535-A7D4C227B216}"/>
          </ac:spMkLst>
        </pc:spChg>
        <pc:spChg chg="mod">
          <ac:chgData name="Hannah Pearson" userId="68b1406897f26f64" providerId="LiveId" clId="{B8045DC5-48D9-4749-A067-4E2AC173B603}" dt="2025-02-08T08:46:10.528" v="1148"/>
          <ac:spMkLst>
            <pc:docMk/>
            <pc:sldMk cId="511635899" sldId="341"/>
            <ac:spMk id="19" creationId="{996EF64F-263D-F929-297E-CEE3FACAA31E}"/>
          </ac:spMkLst>
        </pc:spChg>
        <pc:spChg chg="mod">
          <ac:chgData name="Hannah Pearson" userId="68b1406897f26f64" providerId="LiveId" clId="{B8045DC5-48D9-4749-A067-4E2AC173B603}" dt="2025-02-08T08:46:10.528" v="1148"/>
          <ac:spMkLst>
            <pc:docMk/>
            <pc:sldMk cId="511635899" sldId="341"/>
            <ac:spMk id="20" creationId="{0600765A-D41C-B77F-47F0-E5CC0A06152B}"/>
          </ac:spMkLst>
        </pc:spChg>
        <pc:spChg chg="mod">
          <ac:chgData name="Hannah Pearson" userId="68b1406897f26f64" providerId="LiveId" clId="{B8045DC5-48D9-4749-A067-4E2AC173B603}" dt="2025-02-08T08:46:14.664" v="1150"/>
          <ac:spMkLst>
            <pc:docMk/>
            <pc:sldMk cId="511635899" sldId="341"/>
            <ac:spMk id="22" creationId="{2C27615F-C4E8-9995-FF4B-B3E8D36261A3}"/>
          </ac:spMkLst>
        </pc:spChg>
        <pc:spChg chg="mod">
          <ac:chgData name="Hannah Pearson" userId="68b1406897f26f64" providerId="LiveId" clId="{B8045DC5-48D9-4749-A067-4E2AC173B603}" dt="2025-02-08T08:46:14.664" v="1150"/>
          <ac:spMkLst>
            <pc:docMk/>
            <pc:sldMk cId="511635899" sldId="341"/>
            <ac:spMk id="23" creationId="{C742FC40-1808-BBE6-4C0C-98AE8F4BDE2C}"/>
          </ac:spMkLst>
        </pc:spChg>
        <pc:spChg chg="mod">
          <ac:chgData name="Hannah Pearson" userId="68b1406897f26f64" providerId="LiveId" clId="{B8045DC5-48D9-4749-A067-4E2AC173B603}" dt="2025-02-08T08:46:23.326" v="1155"/>
          <ac:spMkLst>
            <pc:docMk/>
            <pc:sldMk cId="511635899" sldId="341"/>
            <ac:spMk id="25" creationId="{26D329FC-373E-2F61-61EF-0D1678687AE5}"/>
          </ac:spMkLst>
        </pc:spChg>
        <pc:spChg chg="mod">
          <ac:chgData name="Hannah Pearson" userId="68b1406897f26f64" providerId="LiveId" clId="{B8045DC5-48D9-4749-A067-4E2AC173B603}" dt="2025-02-08T08:46:23.326" v="1155"/>
          <ac:spMkLst>
            <pc:docMk/>
            <pc:sldMk cId="511635899" sldId="341"/>
            <ac:spMk id="26" creationId="{B10520FE-416E-5492-8218-3CBCC461986A}"/>
          </ac:spMkLst>
        </pc:spChg>
        <pc:grpChg chg="add mod">
          <ac:chgData name="Hannah Pearson" userId="68b1406897f26f64" providerId="LiveId" clId="{B8045DC5-48D9-4749-A067-4E2AC173B603}" dt="2025-02-08T08:46:12.703" v="1149" actId="1076"/>
          <ac:grpSpMkLst>
            <pc:docMk/>
            <pc:sldMk cId="511635899" sldId="341"/>
            <ac:grpSpMk id="3" creationId="{A8340F2B-923A-1FAB-70AA-098F43692B57}"/>
          </ac:grpSpMkLst>
        </pc:grpChg>
        <pc:grpChg chg="add mod">
          <ac:chgData name="Hannah Pearson" userId="68b1406897f26f64" providerId="LiveId" clId="{B8045DC5-48D9-4749-A067-4E2AC173B603}" dt="2025-02-08T08:46:25.119" v="1156" actId="1076"/>
          <ac:grpSpMkLst>
            <pc:docMk/>
            <pc:sldMk cId="511635899" sldId="341"/>
            <ac:grpSpMk id="9" creationId="{CC3D20D3-7991-D869-BB15-3DBED1397349}"/>
          </ac:grpSpMkLst>
        </pc:grpChg>
        <pc:grpChg chg="mod">
          <ac:chgData name="Hannah Pearson" userId="68b1406897f26f64" providerId="LiveId" clId="{B8045DC5-48D9-4749-A067-4E2AC173B603}" dt="2025-02-08T08:46:09.590" v="1147" actId="1076"/>
          <ac:grpSpMkLst>
            <pc:docMk/>
            <pc:sldMk cId="511635899" sldId="341"/>
            <ac:grpSpMk id="12" creationId="{72532DD5-DE5B-5514-3800-4D19737C35C8}"/>
          </ac:grpSpMkLst>
        </pc:grpChg>
        <pc:grpChg chg="mod">
          <ac:chgData name="Hannah Pearson" userId="68b1406897f26f64" providerId="LiveId" clId="{B8045DC5-48D9-4749-A067-4E2AC173B603}" dt="2025-02-08T08:46:09.590" v="1147" actId="1076"/>
          <ac:grpSpMkLst>
            <pc:docMk/>
            <pc:sldMk cId="511635899" sldId="341"/>
            <ac:grpSpMk id="15" creationId="{63E9FB1D-0A0E-7C74-F2F4-B914DEF6628A}"/>
          </ac:grpSpMkLst>
        </pc:grpChg>
        <pc:grpChg chg="add mod">
          <ac:chgData name="Hannah Pearson" userId="68b1406897f26f64" providerId="LiveId" clId="{B8045DC5-48D9-4749-A067-4E2AC173B603}" dt="2025-02-08T08:46:35.256" v="1159" actId="1076"/>
          <ac:grpSpMkLst>
            <pc:docMk/>
            <pc:sldMk cId="511635899" sldId="341"/>
            <ac:grpSpMk id="21" creationId="{2433B87C-C0CC-6D91-D382-0EEE8EEC469D}"/>
          </ac:grpSpMkLst>
        </pc:grpChg>
        <pc:grpChg chg="add del mod">
          <ac:chgData name="Hannah Pearson" userId="68b1406897f26f64" providerId="LiveId" clId="{B8045DC5-48D9-4749-A067-4E2AC173B603}" dt="2025-02-08T08:46:30.546" v="1158" actId="478"/>
          <ac:grpSpMkLst>
            <pc:docMk/>
            <pc:sldMk cId="511635899" sldId="341"/>
            <ac:grpSpMk id="24" creationId="{B748363B-A6A3-4FCD-BB89-FBE2469DB775}"/>
          </ac:grpSpMkLst>
        </pc:grpChg>
        <pc:picChg chg="mod">
          <ac:chgData name="Hannah Pearson" userId="68b1406897f26f64" providerId="LiveId" clId="{B8045DC5-48D9-4749-A067-4E2AC173B603}" dt="2025-02-08T08:48:13.698" v="1184" actId="14826"/>
          <ac:picMkLst>
            <pc:docMk/>
            <pc:sldMk cId="511635899" sldId="341"/>
            <ac:picMk id="4" creationId="{529755D4-A510-2372-1942-879251CD9A27}"/>
          </ac:picMkLst>
        </pc:picChg>
      </pc:sldChg>
      <pc:sldChg chg="addSp modSp add del mod ord">
        <pc:chgData name="Hannah Pearson" userId="68b1406897f26f64" providerId="LiveId" clId="{B8045DC5-48D9-4749-A067-4E2AC173B603}" dt="2025-02-08T08:41:54.937" v="750" actId="47"/>
        <pc:sldMkLst>
          <pc:docMk/>
          <pc:sldMk cId="1155978962" sldId="341"/>
        </pc:sldMkLst>
        <pc:spChg chg="add mod">
          <ac:chgData name="Hannah Pearson" userId="68b1406897f26f64" providerId="LiveId" clId="{B8045DC5-48D9-4749-A067-4E2AC173B603}" dt="2025-02-08T08:40:22.856" v="745" actId="1076"/>
          <ac:spMkLst>
            <pc:docMk/>
            <pc:sldMk cId="1155978962" sldId="341"/>
            <ac:spMk id="3" creationId="{5229753A-201E-8E25-257A-ADD8E6F773A8}"/>
          </ac:spMkLst>
        </pc:spChg>
      </pc:sldChg>
      <pc:sldChg chg="add del ord replId">
        <pc:chgData name="Hannah Pearson" userId="68b1406897f26f64" providerId="LiveId" clId="{B8045DC5-48D9-4749-A067-4E2AC173B603}" dt="2025-02-08T08:41:56.168" v="751" actId="47"/>
        <pc:sldMkLst>
          <pc:docMk/>
          <pc:sldMk cId="2711596676" sldId="342"/>
        </pc:sldMkLst>
      </pc:sldChg>
      <pc:sldChg chg="addSp delSp modSp add mod ord replId modNotesTx">
        <pc:chgData name="Hannah Pearson" userId="68b1406897f26f64" providerId="LiveId" clId="{B8045DC5-48D9-4749-A067-4E2AC173B603}" dt="2025-02-08T08:48:18.346" v="1186"/>
        <pc:sldMkLst>
          <pc:docMk/>
          <pc:sldMk cId="3667053364" sldId="342"/>
        </pc:sldMkLst>
        <pc:spChg chg="mod">
          <ac:chgData name="Hannah Pearson" userId="68b1406897f26f64" providerId="LiveId" clId="{B8045DC5-48D9-4749-A067-4E2AC173B603}" dt="2025-02-08T08:47:18.071" v="1183" actId="6549"/>
          <ac:spMkLst>
            <pc:docMk/>
            <pc:sldMk cId="3667053364" sldId="342"/>
            <ac:spMk id="7" creationId="{5A379054-06DE-8BBE-5B16-4482E1D06BD3}"/>
          </ac:spMkLst>
        </pc:spChg>
        <pc:spChg chg="mod">
          <ac:chgData name="Hannah Pearson" userId="68b1406897f26f64" providerId="LiveId" clId="{B8045DC5-48D9-4749-A067-4E2AC173B603}" dt="2025-02-08T08:45:23.644" v="1112" actId="20577"/>
          <ac:spMkLst>
            <pc:docMk/>
            <pc:sldMk cId="3667053364" sldId="342"/>
            <ac:spMk id="8" creationId="{2DBD385E-B3A7-5376-983B-2B70746516F1}"/>
          </ac:spMkLst>
        </pc:spChg>
        <pc:picChg chg="add mod">
          <ac:chgData name="Hannah Pearson" userId="68b1406897f26f64" providerId="LiveId" clId="{B8045DC5-48D9-4749-A067-4E2AC173B603}" dt="2025-02-08T08:48:18.346" v="1186"/>
          <ac:picMkLst>
            <pc:docMk/>
            <pc:sldMk cId="3667053364" sldId="342"/>
            <ac:picMk id="2" creationId="{605D1C08-CDCE-D044-0BF2-1CDF1CB5DCB3}"/>
          </ac:picMkLst>
        </pc:picChg>
        <pc:picChg chg="del">
          <ac:chgData name="Hannah Pearson" userId="68b1406897f26f64" providerId="LiveId" clId="{B8045DC5-48D9-4749-A067-4E2AC173B603}" dt="2025-02-08T08:48:18.186" v="1185" actId="478"/>
          <ac:picMkLst>
            <pc:docMk/>
            <pc:sldMk cId="3667053364" sldId="342"/>
            <ac:picMk id="4" creationId="{B8173610-6418-C091-62B3-EE615944F3BB}"/>
          </ac:picMkLst>
        </pc:picChg>
      </pc:sldChg>
      <pc:sldChg chg="modSp add mod">
        <pc:chgData name="Hannah Pearson" userId="68b1406897f26f64" providerId="LiveId" clId="{B8045DC5-48D9-4749-A067-4E2AC173B603}" dt="2025-02-08T08:52:13.047" v="1751" actId="20577"/>
        <pc:sldMkLst>
          <pc:docMk/>
          <pc:sldMk cId="4121223280" sldId="343"/>
        </pc:sldMkLst>
        <pc:spChg chg="mod">
          <ac:chgData name="Hannah Pearson" userId="68b1406897f26f64" providerId="LiveId" clId="{B8045DC5-48D9-4749-A067-4E2AC173B603}" dt="2025-02-08T08:52:13.047" v="1751" actId="20577"/>
          <ac:spMkLst>
            <pc:docMk/>
            <pc:sldMk cId="4121223280" sldId="343"/>
            <ac:spMk id="2" creationId="{91061F95-2226-CC29-845A-71DD5973BD3B}"/>
          </ac:spMkLst>
        </pc:spChg>
        <pc:spChg chg="mod">
          <ac:chgData name="Hannah Pearson" userId="68b1406897f26f64" providerId="LiveId" clId="{B8045DC5-48D9-4749-A067-4E2AC173B603}" dt="2025-02-08T08:51:38.706" v="1718" actId="14100"/>
          <ac:spMkLst>
            <pc:docMk/>
            <pc:sldMk cId="4121223280" sldId="343"/>
            <ac:spMk id="5" creationId="{7DEFE22D-6211-B5FC-9D27-E445FE0B631B}"/>
          </ac:spMkLst>
        </pc:spChg>
        <pc:spChg chg="mod">
          <ac:chgData name="Hannah Pearson" userId="68b1406897f26f64" providerId="LiveId" clId="{B8045DC5-48D9-4749-A067-4E2AC173B603}" dt="2025-02-08T08:51:44.982" v="1719" actId="404"/>
          <ac:spMkLst>
            <pc:docMk/>
            <pc:sldMk cId="4121223280" sldId="343"/>
            <ac:spMk id="6" creationId="{D4DCDCCD-B1F1-0C6E-8304-C7C723A0A781}"/>
          </ac:spMkLst>
        </pc:spChg>
        <pc:picChg chg="mod">
          <ac:chgData name="Hannah Pearson" userId="68b1406897f26f64" providerId="LiveId" clId="{B8045DC5-48D9-4749-A067-4E2AC173B603}" dt="2025-02-08T08:51:17.530" v="1710" actId="14826"/>
          <ac:picMkLst>
            <pc:docMk/>
            <pc:sldMk cId="4121223280" sldId="343"/>
            <ac:picMk id="4" creationId="{EDE8E023-5D8C-9518-258B-35783B576468}"/>
          </ac:picMkLst>
        </pc:picChg>
      </pc:sldChg>
      <pc:sldChg chg="addSp delSp modSp add mod replId">
        <pc:chgData name="Hannah Pearson" userId="68b1406897f26f64" providerId="LiveId" clId="{B8045DC5-48D9-4749-A067-4E2AC173B603}" dt="2025-02-08T08:51:21.664" v="1712"/>
        <pc:sldMkLst>
          <pc:docMk/>
          <pc:sldMk cId="239609966" sldId="344"/>
        </pc:sldMkLst>
        <pc:spChg chg="mod">
          <ac:chgData name="Hannah Pearson" userId="68b1406897f26f64" providerId="LiveId" clId="{B8045DC5-48D9-4749-A067-4E2AC173B603}" dt="2025-02-08T08:50:04.258" v="1489" actId="20577"/>
          <ac:spMkLst>
            <pc:docMk/>
            <pc:sldMk cId="239609966" sldId="344"/>
            <ac:spMk id="7" creationId="{A0EA415A-103E-95FF-B1E3-1625A58D25C7}"/>
          </ac:spMkLst>
        </pc:spChg>
        <pc:spChg chg="mod">
          <ac:chgData name="Hannah Pearson" userId="68b1406897f26f64" providerId="LiveId" clId="{B8045DC5-48D9-4749-A067-4E2AC173B603}" dt="2025-02-08T08:50:48.923" v="1709" actId="20577"/>
          <ac:spMkLst>
            <pc:docMk/>
            <pc:sldMk cId="239609966" sldId="344"/>
            <ac:spMk id="8" creationId="{CC6A6E3A-7B92-48C7-CC06-8767C18045D8}"/>
          </ac:spMkLst>
        </pc:spChg>
        <pc:picChg chg="add mod">
          <ac:chgData name="Hannah Pearson" userId="68b1406897f26f64" providerId="LiveId" clId="{B8045DC5-48D9-4749-A067-4E2AC173B603}" dt="2025-02-08T08:51:21.664" v="1712"/>
          <ac:picMkLst>
            <pc:docMk/>
            <pc:sldMk cId="239609966" sldId="344"/>
            <ac:picMk id="2" creationId="{AC156E05-4A08-4190-9799-DA74CD129DE0}"/>
          </ac:picMkLst>
        </pc:picChg>
        <pc:picChg chg="del">
          <ac:chgData name="Hannah Pearson" userId="68b1406897f26f64" providerId="LiveId" clId="{B8045DC5-48D9-4749-A067-4E2AC173B603}" dt="2025-02-08T08:51:21.516" v="1711" actId="478"/>
          <ac:picMkLst>
            <pc:docMk/>
            <pc:sldMk cId="239609966" sldId="344"/>
            <ac:picMk id="4" creationId="{59CD41C1-7FFC-60D7-DFA5-15470F07CA70}"/>
          </ac:picMkLst>
        </pc:picChg>
      </pc:sldChg>
      <pc:sldChg chg="modSp add mod ord">
        <pc:chgData name="Hannah Pearson" userId="68b1406897f26f64" providerId="LiveId" clId="{B8045DC5-48D9-4749-A067-4E2AC173B603}" dt="2025-02-08T08:55:28.277" v="1884" actId="14826"/>
        <pc:sldMkLst>
          <pc:docMk/>
          <pc:sldMk cId="693328601" sldId="345"/>
        </pc:sldMkLst>
        <pc:spChg chg="mod">
          <ac:chgData name="Hannah Pearson" userId="68b1406897f26f64" providerId="LiveId" clId="{B8045DC5-48D9-4749-A067-4E2AC173B603}" dt="2025-02-08T08:55:00.527" v="1883" actId="14100"/>
          <ac:spMkLst>
            <pc:docMk/>
            <pc:sldMk cId="693328601" sldId="345"/>
            <ac:spMk id="5" creationId="{255A3859-4C21-E46A-00E9-51D64E8160E8}"/>
          </ac:spMkLst>
        </pc:spChg>
        <pc:spChg chg="mod">
          <ac:chgData name="Hannah Pearson" userId="68b1406897f26f64" providerId="LiveId" clId="{B8045DC5-48D9-4749-A067-4E2AC173B603}" dt="2025-02-08T08:53:27.918" v="1781" actId="6549"/>
          <ac:spMkLst>
            <pc:docMk/>
            <pc:sldMk cId="693328601" sldId="345"/>
            <ac:spMk id="6" creationId="{E0E3BB8D-975A-976F-B380-FF681EA2F500}"/>
          </ac:spMkLst>
        </pc:spChg>
        <pc:picChg chg="mod">
          <ac:chgData name="Hannah Pearson" userId="68b1406897f26f64" providerId="LiveId" clId="{B8045DC5-48D9-4749-A067-4E2AC173B603}" dt="2025-02-08T08:55:28.277" v="1884" actId="14826"/>
          <ac:picMkLst>
            <pc:docMk/>
            <pc:sldMk cId="693328601" sldId="345"/>
            <ac:picMk id="4" creationId="{944D5AEC-638C-9BEF-E256-79564D8AD0D3}"/>
          </ac:picMkLst>
        </pc:picChg>
      </pc:sldChg>
      <pc:sldChg chg="addSp delSp modSp add mod ord replId">
        <pc:chgData name="Hannah Pearson" userId="68b1406897f26f64" providerId="LiveId" clId="{B8045DC5-48D9-4749-A067-4E2AC173B603}" dt="2025-02-08T08:55:32.081" v="1886"/>
        <pc:sldMkLst>
          <pc:docMk/>
          <pc:sldMk cId="76570968" sldId="346"/>
        </pc:sldMkLst>
        <pc:spChg chg="mod">
          <ac:chgData name="Hannah Pearson" userId="68b1406897f26f64" providerId="LiveId" clId="{B8045DC5-48D9-4749-A067-4E2AC173B603}" dt="2025-02-08T08:53:43.180" v="1785" actId="20577"/>
          <ac:spMkLst>
            <pc:docMk/>
            <pc:sldMk cId="76570968" sldId="346"/>
            <ac:spMk id="7" creationId="{5A1A4AC0-C5C6-724E-9020-170763A7A232}"/>
          </ac:spMkLst>
        </pc:spChg>
        <pc:spChg chg="mod">
          <ac:chgData name="Hannah Pearson" userId="68b1406897f26f64" providerId="LiveId" clId="{B8045DC5-48D9-4749-A067-4E2AC173B603}" dt="2025-02-08T08:54:46.947" v="1881" actId="20577"/>
          <ac:spMkLst>
            <pc:docMk/>
            <pc:sldMk cId="76570968" sldId="346"/>
            <ac:spMk id="8" creationId="{F92FF787-E638-5809-6A26-F91B32F93137}"/>
          </ac:spMkLst>
        </pc:spChg>
        <pc:picChg chg="del">
          <ac:chgData name="Hannah Pearson" userId="68b1406897f26f64" providerId="LiveId" clId="{B8045DC5-48D9-4749-A067-4E2AC173B603}" dt="2025-02-08T08:55:31.883" v="1885" actId="478"/>
          <ac:picMkLst>
            <pc:docMk/>
            <pc:sldMk cId="76570968" sldId="346"/>
            <ac:picMk id="2" creationId="{1ABD18EC-B6D7-E015-75F1-C0478C397FFA}"/>
          </ac:picMkLst>
        </pc:picChg>
        <pc:picChg chg="add mod">
          <ac:chgData name="Hannah Pearson" userId="68b1406897f26f64" providerId="LiveId" clId="{B8045DC5-48D9-4749-A067-4E2AC173B603}" dt="2025-02-08T08:55:32.081" v="1886"/>
          <ac:picMkLst>
            <pc:docMk/>
            <pc:sldMk cId="76570968" sldId="346"/>
            <ac:picMk id="4" creationId="{F5081070-2665-8A76-A86F-FD88978B5B11}"/>
          </ac:picMkLst>
        </pc:picChg>
      </pc:sldChg>
      <pc:sldChg chg="modSp add mod">
        <pc:chgData name="Hannah Pearson" userId="68b1406897f26f64" providerId="LiveId" clId="{B8045DC5-48D9-4749-A067-4E2AC173B603}" dt="2025-02-08T08:59:09.092" v="2256" actId="14826"/>
        <pc:sldMkLst>
          <pc:docMk/>
          <pc:sldMk cId="3165768452" sldId="347"/>
        </pc:sldMkLst>
        <pc:spChg chg="mod">
          <ac:chgData name="Hannah Pearson" userId="68b1406897f26f64" providerId="LiveId" clId="{B8045DC5-48D9-4749-A067-4E2AC173B603}" dt="2025-02-08T08:56:05.954" v="1888" actId="6549"/>
          <ac:spMkLst>
            <pc:docMk/>
            <pc:sldMk cId="3165768452" sldId="347"/>
            <ac:spMk id="2" creationId="{BD080CBD-A45C-0A10-7696-1A4707350919}"/>
          </ac:spMkLst>
        </pc:spChg>
        <pc:spChg chg="mod">
          <ac:chgData name="Hannah Pearson" userId="68b1406897f26f64" providerId="LiveId" clId="{B8045DC5-48D9-4749-A067-4E2AC173B603}" dt="2025-02-08T08:56:40.783" v="2041" actId="20577"/>
          <ac:spMkLst>
            <pc:docMk/>
            <pc:sldMk cId="3165768452" sldId="347"/>
            <ac:spMk id="5" creationId="{2EA56FA5-E676-6C8F-28AA-F8B52D245CB6}"/>
          </ac:spMkLst>
        </pc:spChg>
        <pc:spChg chg="mod">
          <ac:chgData name="Hannah Pearson" userId="68b1406897f26f64" providerId="LiveId" clId="{B8045DC5-48D9-4749-A067-4E2AC173B603}" dt="2025-02-08T08:58:33.952" v="2250" actId="242"/>
          <ac:spMkLst>
            <pc:docMk/>
            <pc:sldMk cId="3165768452" sldId="347"/>
            <ac:spMk id="6" creationId="{64F3D92C-F592-BE89-94B1-18B38E07D486}"/>
          </ac:spMkLst>
        </pc:spChg>
        <pc:picChg chg="mod">
          <ac:chgData name="Hannah Pearson" userId="68b1406897f26f64" providerId="LiveId" clId="{B8045DC5-48D9-4749-A067-4E2AC173B603}" dt="2025-02-08T08:59:09.092" v="2256" actId="14826"/>
          <ac:picMkLst>
            <pc:docMk/>
            <pc:sldMk cId="3165768452" sldId="347"/>
            <ac:picMk id="4" creationId="{A32A121B-54DB-95AE-6FE2-F7C18F6144FE}"/>
          </ac:picMkLst>
        </pc:picChg>
      </pc:sldChg>
      <pc:sldChg chg="addSp delSp modSp add mod">
        <pc:chgData name="Hannah Pearson" userId="68b1406897f26f64" providerId="LiveId" clId="{B8045DC5-48D9-4749-A067-4E2AC173B603}" dt="2025-02-08T08:59:12.874" v="2258"/>
        <pc:sldMkLst>
          <pc:docMk/>
          <pc:sldMk cId="3008421244" sldId="348"/>
        </pc:sldMkLst>
        <pc:spChg chg="mod">
          <ac:chgData name="Hannah Pearson" userId="68b1406897f26f64" providerId="LiveId" clId="{B8045DC5-48D9-4749-A067-4E2AC173B603}" dt="2025-02-08T08:58:47.598" v="2253" actId="404"/>
          <ac:spMkLst>
            <pc:docMk/>
            <pc:sldMk cId="3008421244" sldId="348"/>
            <ac:spMk id="7" creationId="{88FD007B-591E-19D7-7A79-3824A97ABBDA}"/>
          </ac:spMkLst>
        </pc:spChg>
        <pc:spChg chg="mod">
          <ac:chgData name="Hannah Pearson" userId="68b1406897f26f64" providerId="LiveId" clId="{B8045DC5-48D9-4749-A067-4E2AC173B603}" dt="2025-02-08T08:58:56.531" v="2255" actId="242"/>
          <ac:spMkLst>
            <pc:docMk/>
            <pc:sldMk cId="3008421244" sldId="348"/>
            <ac:spMk id="8" creationId="{42FBCED4-D3F7-6E4D-5291-A95B0714D369}"/>
          </ac:spMkLst>
        </pc:spChg>
        <pc:picChg chg="add mod">
          <ac:chgData name="Hannah Pearson" userId="68b1406897f26f64" providerId="LiveId" clId="{B8045DC5-48D9-4749-A067-4E2AC173B603}" dt="2025-02-08T08:59:12.874" v="2258"/>
          <ac:picMkLst>
            <pc:docMk/>
            <pc:sldMk cId="3008421244" sldId="348"/>
            <ac:picMk id="2" creationId="{29FA3630-5FC6-DA83-72B2-96C12608B4BA}"/>
          </ac:picMkLst>
        </pc:picChg>
        <pc:picChg chg="del">
          <ac:chgData name="Hannah Pearson" userId="68b1406897f26f64" providerId="LiveId" clId="{B8045DC5-48D9-4749-A067-4E2AC173B603}" dt="2025-02-08T08:59:12.743" v="2257" actId="478"/>
          <ac:picMkLst>
            <pc:docMk/>
            <pc:sldMk cId="3008421244" sldId="348"/>
            <ac:picMk id="4" creationId="{DE07116C-ABE9-4A16-ABB2-7AAF159E3D6D}"/>
          </ac:picMkLst>
        </pc:picChg>
      </pc:sldChg>
      <pc:sldChg chg="modSp add mod ord">
        <pc:chgData name="Hannah Pearson" userId="68b1406897f26f64" providerId="LiveId" clId="{B8045DC5-48D9-4749-A067-4E2AC173B603}" dt="2025-02-08T09:00:29.255" v="2424" actId="20577"/>
        <pc:sldMkLst>
          <pc:docMk/>
          <pc:sldMk cId="308222348" sldId="349"/>
        </pc:sldMkLst>
        <pc:spChg chg="mod">
          <ac:chgData name="Hannah Pearson" userId="68b1406897f26f64" providerId="LiveId" clId="{B8045DC5-48D9-4749-A067-4E2AC173B603}" dt="2025-02-08T09:00:17.149" v="2406" actId="20577"/>
          <ac:spMkLst>
            <pc:docMk/>
            <pc:sldMk cId="308222348" sldId="349"/>
            <ac:spMk id="2" creationId="{B1951B0A-08EE-7DBB-DCE0-6FD3E10295ED}"/>
          </ac:spMkLst>
        </pc:spChg>
        <pc:spChg chg="mod">
          <ac:chgData name="Hannah Pearson" userId="68b1406897f26f64" providerId="LiveId" clId="{B8045DC5-48D9-4749-A067-4E2AC173B603}" dt="2025-02-08T09:00:08.023" v="2380" actId="6549"/>
          <ac:spMkLst>
            <pc:docMk/>
            <pc:sldMk cId="308222348" sldId="349"/>
            <ac:spMk id="5" creationId="{08AB27DA-6217-480C-F027-08D838530D6D}"/>
          </ac:spMkLst>
        </pc:spChg>
        <pc:spChg chg="mod">
          <ac:chgData name="Hannah Pearson" userId="68b1406897f26f64" providerId="LiveId" clId="{B8045DC5-48D9-4749-A067-4E2AC173B603}" dt="2025-02-08T09:00:29.255" v="2424" actId="20577"/>
          <ac:spMkLst>
            <pc:docMk/>
            <pc:sldMk cId="308222348" sldId="349"/>
            <ac:spMk id="6" creationId="{DC1D5786-B366-669C-AF62-C87D3F6B827F}"/>
          </ac:spMkLst>
        </pc:spChg>
      </pc:sldChg>
      <pc:sldChg chg="modSp add mod ord replId">
        <pc:chgData name="Hannah Pearson" userId="68b1406897f26f64" providerId="LiveId" clId="{B8045DC5-48D9-4749-A067-4E2AC173B603}" dt="2025-02-08T09:01:22.532" v="2634" actId="20577"/>
        <pc:sldMkLst>
          <pc:docMk/>
          <pc:sldMk cId="231048274" sldId="350"/>
        </pc:sldMkLst>
        <pc:spChg chg="mod">
          <ac:chgData name="Hannah Pearson" userId="68b1406897f26f64" providerId="LiveId" clId="{B8045DC5-48D9-4749-A067-4E2AC173B603}" dt="2025-02-08T09:00:44.881" v="2455" actId="6549"/>
          <ac:spMkLst>
            <pc:docMk/>
            <pc:sldMk cId="231048274" sldId="350"/>
            <ac:spMk id="7" creationId="{DF17C632-3FFC-2BEF-7AC2-43803B6B1EE4}"/>
          </ac:spMkLst>
        </pc:spChg>
        <pc:spChg chg="mod">
          <ac:chgData name="Hannah Pearson" userId="68b1406897f26f64" providerId="LiveId" clId="{B8045DC5-48D9-4749-A067-4E2AC173B603}" dt="2025-02-08T09:01:22.532" v="2634" actId="20577"/>
          <ac:spMkLst>
            <pc:docMk/>
            <pc:sldMk cId="231048274" sldId="350"/>
            <ac:spMk id="8" creationId="{F1BE7429-4172-97B3-1D4C-457291C236A8}"/>
          </ac:spMkLst>
        </pc:spChg>
      </pc:sldChg>
      <pc:sldChg chg="addSp delSp modSp add mod ord">
        <pc:chgData name="Hannah Pearson" userId="68b1406897f26f64" providerId="LiveId" clId="{B8045DC5-48D9-4749-A067-4E2AC173B603}" dt="2025-02-08T09:07:32.111" v="3154" actId="14100"/>
        <pc:sldMkLst>
          <pc:docMk/>
          <pc:sldMk cId="596352427" sldId="351"/>
        </pc:sldMkLst>
        <pc:spChg chg="mod">
          <ac:chgData name="Hannah Pearson" userId="68b1406897f26f64" providerId="LiveId" clId="{B8045DC5-48D9-4749-A067-4E2AC173B603}" dt="2025-02-08T09:07:32.111" v="3154" actId="14100"/>
          <ac:spMkLst>
            <pc:docMk/>
            <pc:sldMk cId="596352427" sldId="351"/>
            <ac:spMk id="2" creationId="{C3283757-946D-6E6D-6971-D11EA9014A0B}"/>
          </ac:spMkLst>
        </pc:spChg>
        <pc:spChg chg="mod">
          <ac:chgData name="Hannah Pearson" userId="68b1406897f26f64" providerId="LiveId" clId="{B8045DC5-48D9-4749-A067-4E2AC173B603}" dt="2025-02-08T09:03:31.961" v="2880" actId="6549"/>
          <ac:spMkLst>
            <pc:docMk/>
            <pc:sldMk cId="596352427" sldId="351"/>
            <ac:spMk id="5" creationId="{C1497E5A-C72F-44E9-05BF-8930ED7C54DB}"/>
          </ac:spMkLst>
        </pc:spChg>
        <pc:spChg chg="mod">
          <ac:chgData name="Hannah Pearson" userId="68b1406897f26f64" providerId="LiveId" clId="{B8045DC5-48D9-4749-A067-4E2AC173B603}" dt="2025-02-08T09:03:44.644" v="2934" actId="20577"/>
          <ac:spMkLst>
            <pc:docMk/>
            <pc:sldMk cId="596352427" sldId="351"/>
            <ac:spMk id="6" creationId="{9E5A5A7A-B2B5-14F7-7AE1-40080E46DEA8}"/>
          </ac:spMkLst>
        </pc:spChg>
        <pc:spChg chg="mod">
          <ac:chgData name="Hannah Pearson" userId="68b1406897f26f64" providerId="LiveId" clId="{B8045DC5-48D9-4749-A067-4E2AC173B603}" dt="2025-02-08T09:05:18.468" v="3123"/>
          <ac:spMkLst>
            <pc:docMk/>
            <pc:sldMk cId="596352427" sldId="351"/>
            <ac:spMk id="8" creationId="{2ECC604B-070E-D862-3A8B-29FAA3A39500}"/>
          </ac:spMkLst>
        </pc:spChg>
        <pc:spChg chg="mod">
          <ac:chgData name="Hannah Pearson" userId="68b1406897f26f64" providerId="LiveId" clId="{B8045DC5-48D9-4749-A067-4E2AC173B603}" dt="2025-02-08T09:05:18.468" v="3123"/>
          <ac:spMkLst>
            <pc:docMk/>
            <pc:sldMk cId="596352427" sldId="351"/>
            <ac:spMk id="9" creationId="{9EC7746C-5FB0-3BA9-8C74-D577FDC16D32}"/>
          </ac:spMkLst>
        </pc:spChg>
        <pc:spChg chg="mod">
          <ac:chgData name="Hannah Pearson" userId="68b1406897f26f64" providerId="LiveId" clId="{B8045DC5-48D9-4749-A067-4E2AC173B603}" dt="2025-02-08T09:05:18.468" v="3123"/>
          <ac:spMkLst>
            <pc:docMk/>
            <pc:sldMk cId="596352427" sldId="351"/>
            <ac:spMk id="20" creationId="{E159DE4E-FE4F-5299-37FA-B4B370A48A67}"/>
          </ac:spMkLst>
        </pc:spChg>
        <pc:spChg chg="mod">
          <ac:chgData name="Hannah Pearson" userId="68b1406897f26f64" providerId="LiveId" clId="{B8045DC5-48D9-4749-A067-4E2AC173B603}" dt="2025-02-08T09:05:18.468" v="3123"/>
          <ac:spMkLst>
            <pc:docMk/>
            <pc:sldMk cId="596352427" sldId="351"/>
            <ac:spMk id="21" creationId="{A9CF5825-595F-C21E-86A6-FD41D5ACF275}"/>
          </ac:spMkLst>
        </pc:spChg>
        <pc:grpChg chg="add mod">
          <ac:chgData name="Hannah Pearson" userId="68b1406897f26f64" providerId="LiveId" clId="{B8045DC5-48D9-4749-A067-4E2AC173B603}" dt="2025-02-08T09:06:18.698" v="3146" actId="1037"/>
          <ac:grpSpMkLst>
            <pc:docMk/>
            <pc:sldMk cId="596352427" sldId="351"/>
            <ac:grpSpMk id="7" creationId="{36D4E439-A693-DB98-6287-DD8B3673EEC6}"/>
          </ac:grpSpMkLst>
        </pc:grpChg>
        <pc:grpChg chg="mod">
          <ac:chgData name="Hannah Pearson" userId="68b1406897f26f64" providerId="LiveId" clId="{B8045DC5-48D9-4749-A067-4E2AC173B603}" dt="2025-02-08T09:06:18.698" v="3146" actId="1037"/>
          <ac:grpSpMkLst>
            <pc:docMk/>
            <pc:sldMk cId="596352427" sldId="351"/>
            <ac:grpSpMk id="12" creationId="{AA4E4098-E7E6-F033-1355-1EA929C2E590}"/>
          </ac:grpSpMkLst>
        </pc:grpChg>
        <pc:grpChg chg="mod">
          <ac:chgData name="Hannah Pearson" userId="68b1406897f26f64" providerId="LiveId" clId="{B8045DC5-48D9-4749-A067-4E2AC173B603}" dt="2025-02-08T09:06:18.698" v="3146" actId="1037"/>
          <ac:grpSpMkLst>
            <pc:docMk/>
            <pc:sldMk cId="596352427" sldId="351"/>
            <ac:grpSpMk id="15" creationId="{2B3B4879-AA04-D555-55A2-8AF350ADDA04}"/>
          </ac:grpSpMkLst>
        </pc:grpChg>
        <pc:grpChg chg="add mod">
          <ac:chgData name="Hannah Pearson" userId="68b1406897f26f64" providerId="LiveId" clId="{B8045DC5-48D9-4749-A067-4E2AC173B603}" dt="2025-02-08T09:06:18.698" v="3146" actId="1037"/>
          <ac:grpSpMkLst>
            <pc:docMk/>
            <pc:sldMk cId="596352427" sldId="351"/>
            <ac:grpSpMk id="19" creationId="{B301AB21-A595-0202-2F8B-B942A1398D58}"/>
          </ac:grpSpMkLst>
        </pc:grpChg>
        <pc:picChg chg="add mod">
          <ac:chgData name="Hannah Pearson" userId="68b1406897f26f64" providerId="LiveId" clId="{B8045DC5-48D9-4749-A067-4E2AC173B603}" dt="2025-02-08T09:06:58.193" v="3147" actId="14826"/>
          <ac:picMkLst>
            <pc:docMk/>
            <pc:sldMk cId="596352427" sldId="351"/>
            <ac:picMk id="3" creationId="{49BA8221-A3C3-7798-A7C4-F24970637C61}"/>
          </ac:picMkLst>
        </pc:picChg>
        <pc:picChg chg="del">
          <ac:chgData name="Hannah Pearson" userId="68b1406897f26f64" providerId="LiveId" clId="{B8045DC5-48D9-4749-A067-4E2AC173B603}" dt="2025-02-08T09:01:51.977" v="2639" actId="478"/>
          <ac:picMkLst>
            <pc:docMk/>
            <pc:sldMk cId="596352427" sldId="351"/>
            <ac:picMk id="4" creationId="{AAFB1BFB-1461-E97D-3F04-E87FB171CCB2}"/>
          </ac:picMkLst>
        </pc:picChg>
      </pc:sldChg>
      <pc:sldChg chg="addSp delSp modSp add mod ord replId">
        <pc:chgData name="Hannah Pearson" userId="68b1406897f26f64" providerId="LiveId" clId="{B8045DC5-48D9-4749-A067-4E2AC173B603}" dt="2025-02-08T09:07:04.620" v="3149"/>
        <pc:sldMkLst>
          <pc:docMk/>
          <pc:sldMk cId="1059254256" sldId="352"/>
        </pc:sldMkLst>
        <pc:spChg chg="mod">
          <ac:chgData name="Hannah Pearson" userId="68b1406897f26f64" providerId="LiveId" clId="{B8045DC5-48D9-4749-A067-4E2AC173B603}" dt="2025-02-08T09:03:59.421" v="2966" actId="6549"/>
          <ac:spMkLst>
            <pc:docMk/>
            <pc:sldMk cId="1059254256" sldId="352"/>
            <ac:spMk id="7" creationId="{E139C706-9C0A-C29C-F6D7-52106E0A01C0}"/>
          </ac:spMkLst>
        </pc:spChg>
        <pc:spChg chg="mod">
          <ac:chgData name="Hannah Pearson" userId="68b1406897f26f64" providerId="LiveId" clId="{B8045DC5-48D9-4749-A067-4E2AC173B603}" dt="2025-02-08T09:04:39.398" v="3103" actId="20577"/>
          <ac:spMkLst>
            <pc:docMk/>
            <pc:sldMk cId="1059254256" sldId="352"/>
            <ac:spMk id="8" creationId="{24681F1E-884B-B43C-6CE9-4D5293B94A2C}"/>
          </ac:spMkLst>
        </pc:spChg>
        <pc:picChg chg="del mod">
          <ac:chgData name="Hannah Pearson" userId="68b1406897f26f64" providerId="LiveId" clId="{B8045DC5-48D9-4749-A067-4E2AC173B603}" dt="2025-02-08T09:07:04.424" v="3148" actId="478"/>
          <ac:picMkLst>
            <pc:docMk/>
            <pc:sldMk cId="1059254256" sldId="352"/>
            <ac:picMk id="2" creationId="{69E64BDE-7EFC-615D-5E3F-D2DA8C2D2FB1}"/>
          </ac:picMkLst>
        </pc:picChg>
        <pc:picChg chg="add mod">
          <ac:chgData name="Hannah Pearson" userId="68b1406897f26f64" providerId="LiveId" clId="{B8045DC5-48D9-4749-A067-4E2AC173B603}" dt="2025-02-08T09:07:04.620" v="3149"/>
          <ac:picMkLst>
            <pc:docMk/>
            <pc:sldMk cId="1059254256" sldId="352"/>
            <ac:picMk id="4" creationId="{26AAB750-9DD5-176C-90C0-DD7D7505E7CA}"/>
          </ac:picMkLst>
        </pc:picChg>
      </pc:sldChg>
      <pc:sldChg chg="modSp add mod ord">
        <pc:chgData name="Hannah Pearson" userId="68b1406897f26f64" providerId="LiveId" clId="{B8045DC5-48D9-4749-A067-4E2AC173B603}" dt="2025-02-08T09:11:00.719" v="3563" actId="14826"/>
        <pc:sldMkLst>
          <pc:docMk/>
          <pc:sldMk cId="2311488057" sldId="353"/>
        </pc:sldMkLst>
        <pc:spChg chg="mod">
          <ac:chgData name="Hannah Pearson" userId="68b1406897f26f64" providerId="LiveId" clId="{B8045DC5-48D9-4749-A067-4E2AC173B603}" dt="2025-02-08T09:10:15.732" v="3561" actId="14100"/>
          <ac:spMkLst>
            <pc:docMk/>
            <pc:sldMk cId="2311488057" sldId="353"/>
            <ac:spMk id="2" creationId="{DF1A176D-83C6-D850-0295-9BE90E7D7B31}"/>
          </ac:spMkLst>
        </pc:spChg>
        <pc:spChg chg="mod">
          <ac:chgData name="Hannah Pearson" userId="68b1406897f26f64" providerId="LiveId" clId="{B8045DC5-48D9-4749-A067-4E2AC173B603}" dt="2025-02-08T09:10:21.305" v="3562" actId="14100"/>
          <ac:spMkLst>
            <pc:docMk/>
            <pc:sldMk cId="2311488057" sldId="353"/>
            <ac:spMk id="5" creationId="{46296CD2-1685-6B39-FD27-029506E86773}"/>
          </ac:spMkLst>
        </pc:spChg>
        <pc:spChg chg="mod">
          <ac:chgData name="Hannah Pearson" userId="68b1406897f26f64" providerId="LiveId" clId="{B8045DC5-48D9-4749-A067-4E2AC173B603}" dt="2025-02-08T09:09:14.304" v="3411" actId="6549"/>
          <ac:spMkLst>
            <pc:docMk/>
            <pc:sldMk cId="2311488057" sldId="353"/>
            <ac:spMk id="6" creationId="{91E01F2D-6A63-4CAA-5E9E-03BBB046226B}"/>
          </ac:spMkLst>
        </pc:spChg>
        <pc:picChg chg="mod">
          <ac:chgData name="Hannah Pearson" userId="68b1406897f26f64" providerId="LiveId" clId="{B8045DC5-48D9-4749-A067-4E2AC173B603}" dt="2025-02-08T09:11:00.719" v="3563" actId="14826"/>
          <ac:picMkLst>
            <pc:docMk/>
            <pc:sldMk cId="2311488057" sldId="353"/>
            <ac:picMk id="3" creationId="{1F988DBF-C19C-6713-A3A3-AE50F0777452}"/>
          </ac:picMkLst>
        </pc:picChg>
      </pc:sldChg>
      <pc:sldChg chg="addSp delSp modSp add mod ord replId">
        <pc:chgData name="Hannah Pearson" userId="68b1406897f26f64" providerId="LiveId" clId="{B8045DC5-48D9-4749-A067-4E2AC173B603}" dt="2025-02-08T09:11:05.629" v="3565"/>
        <pc:sldMkLst>
          <pc:docMk/>
          <pc:sldMk cId="1799114436" sldId="354"/>
        </pc:sldMkLst>
        <pc:spChg chg="mod">
          <ac:chgData name="Hannah Pearson" userId="68b1406897f26f64" providerId="LiveId" clId="{B8045DC5-48D9-4749-A067-4E2AC173B603}" dt="2025-02-08T09:09:28.359" v="3412" actId="20578"/>
          <ac:spMkLst>
            <pc:docMk/>
            <pc:sldMk cId="1799114436" sldId="354"/>
            <ac:spMk id="7" creationId="{2EF781BB-6090-DDE0-B3D5-D19E92CD94D8}"/>
          </ac:spMkLst>
        </pc:spChg>
        <pc:spChg chg="mod">
          <ac:chgData name="Hannah Pearson" userId="68b1406897f26f64" providerId="LiveId" clId="{B8045DC5-48D9-4749-A067-4E2AC173B603}" dt="2025-02-08T09:10:05.946" v="3560" actId="20577"/>
          <ac:spMkLst>
            <pc:docMk/>
            <pc:sldMk cId="1799114436" sldId="354"/>
            <ac:spMk id="8" creationId="{1F03D7E3-958E-E8E2-B044-1113DD06DABB}"/>
          </ac:spMkLst>
        </pc:spChg>
        <pc:picChg chg="add mod">
          <ac:chgData name="Hannah Pearson" userId="68b1406897f26f64" providerId="LiveId" clId="{B8045DC5-48D9-4749-A067-4E2AC173B603}" dt="2025-02-08T09:11:05.629" v="3565"/>
          <ac:picMkLst>
            <pc:docMk/>
            <pc:sldMk cId="1799114436" sldId="354"/>
            <ac:picMk id="2" creationId="{71DAD856-F6E0-B016-817C-9638C087045E}"/>
          </ac:picMkLst>
        </pc:picChg>
        <pc:picChg chg="del">
          <ac:chgData name="Hannah Pearson" userId="68b1406897f26f64" providerId="LiveId" clId="{B8045DC5-48D9-4749-A067-4E2AC173B603}" dt="2025-02-08T09:11:05.502" v="3564" actId="478"/>
          <ac:picMkLst>
            <pc:docMk/>
            <pc:sldMk cId="1799114436" sldId="354"/>
            <ac:picMk id="4" creationId="{AB37B037-4FDF-B6BA-1023-2F76489CBBDA}"/>
          </ac:picMkLst>
        </pc:picChg>
      </pc:sldChg>
      <pc:sldChg chg="modSp add mod">
        <pc:chgData name="Hannah Pearson" userId="68b1406897f26f64" providerId="LiveId" clId="{B8045DC5-48D9-4749-A067-4E2AC173B603}" dt="2025-02-08T09:16:37.584" v="4090" actId="14826"/>
        <pc:sldMkLst>
          <pc:docMk/>
          <pc:sldMk cId="412698886" sldId="355"/>
        </pc:sldMkLst>
        <pc:spChg chg="mod">
          <ac:chgData name="Hannah Pearson" userId="68b1406897f26f64" providerId="LiveId" clId="{B8045DC5-48D9-4749-A067-4E2AC173B603}" dt="2025-02-08T09:11:52.392" v="3643" actId="20577"/>
          <ac:spMkLst>
            <pc:docMk/>
            <pc:sldMk cId="412698886" sldId="355"/>
            <ac:spMk id="2" creationId="{B05A3B36-7496-8427-FC10-A7B9D95562D4}"/>
          </ac:spMkLst>
        </pc:spChg>
        <pc:spChg chg="mod">
          <ac:chgData name="Hannah Pearson" userId="68b1406897f26f64" providerId="LiveId" clId="{B8045DC5-48D9-4749-A067-4E2AC173B603}" dt="2025-02-08T09:12:27.814" v="3702" actId="404"/>
          <ac:spMkLst>
            <pc:docMk/>
            <pc:sldMk cId="412698886" sldId="355"/>
            <ac:spMk id="5" creationId="{388C8427-AD9F-CA57-1FFB-341E6AD4CE7A}"/>
          </ac:spMkLst>
        </pc:spChg>
        <pc:spChg chg="mod">
          <ac:chgData name="Hannah Pearson" userId="68b1406897f26f64" providerId="LiveId" clId="{B8045DC5-48D9-4749-A067-4E2AC173B603}" dt="2025-02-08T09:12:45.350" v="3748" actId="20577"/>
          <ac:spMkLst>
            <pc:docMk/>
            <pc:sldMk cId="412698886" sldId="355"/>
            <ac:spMk id="6" creationId="{D87A4E34-1DAF-494C-769C-6F8D923012E5}"/>
          </ac:spMkLst>
        </pc:spChg>
        <pc:picChg chg="mod">
          <ac:chgData name="Hannah Pearson" userId="68b1406897f26f64" providerId="LiveId" clId="{B8045DC5-48D9-4749-A067-4E2AC173B603}" dt="2025-02-08T09:16:37.584" v="4090" actId="14826"/>
          <ac:picMkLst>
            <pc:docMk/>
            <pc:sldMk cId="412698886" sldId="355"/>
            <ac:picMk id="3" creationId="{29EB0619-CA8E-07CF-489A-C58D20E02D0D}"/>
          </ac:picMkLst>
        </pc:picChg>
      </pc:sldChg>
      <pc:sldChg chg="addSp delSp modSp add mod">
        <pc:chgData name="Hannah Pearson" userId="68b1406897f26f64" providerId="LiveId" clId="{B8045DC5-48D9-4749-A067-4E2AC173B603}" dt="2025-02-08T09:16:42.080" v="4092"/>
        <pc:sldMkLst>
          <pc:docMk/>
          <pc:sldMk cId="3746921729" sldId="356"/>
        </pc:sldMkLst>
        <pc:spChg chg="mod">
          <ac:chgData name="Hannah Pearson" userId="68b1406897f26f64" providerId="LiveId" clId="{B8045DC5-48D9-4749-A067-4E2AC173B603}" dt="2025-02-08T09:13:04.672" v="3810" actId="20577"/>
          <ac:spMkLst>
            <pc:docMk/>
            <pc:sldMk cId="3746921729" sldId="356"/>
            <ac:spMk id="7" creationId="{89EA51F4-3773-5FB2-D793-6D732ECB363C}"/>
          </ac:spMkLst>
        </pc:spChg>
        <pc:spChg chg="mod">
          <ac:chgData name="Hannah Pearson" userId="68b1406897f26f64" providerId="LiveId" clId="{B8045DC5-48D9-4749-A067-4E2AC173B603}" dt="2025-02-08T09:14:03.464" v="4089" actId="20577"/>
          <ac:spMkLst>
            <pc:docMk/>
            <pc:sldMk cId="3746921729" sldId="356"/>
            <ac:spMk id="8" creationId="{B6DF93A8-EF48-51B5-E652-3591B7C7334A}"/>
          </ac:spMkLst>
        </pc:spChg>
        <pc:picChg chg="del">
          <ac:chgData name="Hannah Pearson" userId="68b1406897f26f64" providerId="LiveId" clId="{B8045DC5-48D9-4749-A067-4E2AC173B603}" dt="2025-02-08T09:16:41.899" v="4091" actId="478"/>
          <ac:picMkLst>
            <pc:docMk/>
            <pc:sldMk cId="3746921729" sldId="356"/>
            <ac:picMk id="2" creationId="{589FB4CD-7B72-1D3D-31D6-B23005943C6D}"/>
          </ac:picMkLst>
        </pc:picChg>
        <pc:picChg chg="add mod">
          <ac:chgData name="Hannah Pearson" userId="68b1406897f26f64" providerId="LiveId" clId="{B8045DC5-48D9-4749-A067-4E2AC173B603}" dt="2025-02-08T09:16:42.080" v="4092"/>
          <ac:picMkLst>
            <pc:docMk/>
            <pc:sldMk cId="3746921729" sldId="356"/>
            <ac:picMk id="4" creationId="{942AC6EE-4D51-9AB9-5C0A-1DC9D4DA34B4}"/>
          </ac:picMkLst>
        </pc:picChg>
      </pc:sldChg>
      <pc:sldChg chg="modSp add del mod">
        <pc:chgData name="Hannah Pearson" userId="68b1406897f26f64" providerId="LiveId" clId="{B8045DC5-48D9-4749-A067-4E2AC173B603}" dt="2025-02-08T09:25:37.797" v="4307" actId="47"/>
        <pc:sldMkLst>
          <pc:docMk/>
          <pc:sldMk cId="0" sldId="357"/>
        </pc:sldMkLst>
        <pc:spChg chg="mod">
          <ac:chgData name="Hannah Pearson" userId="68b1406897f26f64" providerId="LiveId" clId="{B8045DC5-48D9-4749-A067-4E2AC173B603}" dt="2025-02-08T09:25:19.715" v="4306" actId="1035"/>
          <ac:spMkLst>
            <pc:docMk/>
            <pc:sldMk cId="0" sldId="357"/>
            <ac:spMk id="1032" creationId="{00000000-0000-0000-0000-000000000000}"/>
          </ac:spMkLst>
        </pc:spChg>
      </pc:sldChg>
      <pc:sldChg chg="addSp delSp modSp new mod">
        <pc:chgData name="Hannah Pearson" userId="68b1406897f26f64" providerId="LiveId" clId="{B8045DC5-48D9-4749-A067-4E2AC173B603}" dt="2025-02-08T09:45:07.562" v="5167" actId="1076"/>
        <pc:sldMkLst>
          <pc:docMk/>
          <pc:sldMk cId="3104717119" sldId="357"/>
        </pc:sldMkLst>
        <pc:spChg chg="mod">
          <ac:chgData name="Hannah Pearson" userId="68b1406897f26f64" providerId="LiveId" clId="{B8045DC5-48D9-4749-A067-4E2AC173B603}" dt="2025-02-08T09:40:22.956" v="4665" actId="20577"/>
          <ac:spMkLst>
            <pc:docMk/>
            <pc:sldMk cId="3104717119" sldId="357"/>
            <ac:spMk id="2" creationId="{769ECA66-9850-49E3-B0F3-F5F03DFEDE1E}"/>
          </ac:spMkLst>
        </pc:spChg>
        <pc:spChg chg="del">
          <ac:chgData name="Hannah Pearson" userId="68b1406897f26f64" providerId="LiveId" clId="{B8045DC5-48D9-4749-A067-4E2AC173B603}" dt="2025-02-08T09:41:29.005" v="4676" actId="478"/>
          <ac:spMkLst>
            <pc:docMk/>
            <pc:sldMk cId="3104717119" sldId="357"/>
            <ac:spMk id="3" creationId="{E9E1CC78-F0BF-0383-2F4D-33B4E3949084}"/>
          </ac:spMkLst>
        </pc:spChg>
        <pc:spChg chg="add mod">
          <ac:chgData name="Hannah Pearson" userId="68b1406897f26f64" providerId="LiveId" clId="{B8045DC5-48D9-4749-A067-4E2AC173B603}" dt="2025-02-08T09:44:55.374" v="5165" actId="1037"/>
          <ac:spMkLst>
            <pc:docMk/>
            <pc:sldMk cId="3104717119" sldId="357"/>
            <ac:spMk id="8" creationId="{E968C1A2-232B-30FA-A2B7-54F2E0366F28}"/>
          </ac:spMkLst>
        </pc:spChg>
        <pc:spChg chg="add mod">
          <ac:chgData name="Hannah Pearson" userId="68b1406897f26f64" providerId="LiveId" clId="{B8045DC5-48D9-4749-A067-4E2AC173B603}" dt="2025-02-08T09:43:37.655" v="4961" actId="164"/>
          <ac:spMkLst>
            <pc:docMk/>
            <pc:sldMk cId="3104717119" sldId="357"/>
            <ac:spMk id="9" creationId="{EF222D25-56CA-22F5-E8A8-E825DBC42250}"/>
          </ac:spMkLst>
        </pc:spChg>
        <pc:spChg chg="add mod">
          <ac:chgData name="Hannah Pearson" userId="68b1406897f26f64" providerId="LiveId" clId="{B8045DC5-48D9-4749-A067-4E2AC173B603}" dt="2025-02-08T09:45:02.183" v="5166" actId="1076"/>
          <ac:spMkLst>
            <pc:docMk/>
            <pc:sldMk cId="3104717119" sldId="357"/>
            <ac:spMk id="10" creationId="{8EB4A09E-84AF-F64B-F2A2-55C97DE9E823}"/>
          </ac:spMkLst>
        </pc:spChg>
        <pc:spChg chg="add mod">
          <ac:chgData name="Hannah Pearson" userId="68b1406897f26f64" providerId="LiveId" clId="{B8045DC5-48D9-4749-A067-4E2AC173B603}" dt="2025-02-08T09:45:07.562" v="5167" actId="1076"/>
          <ac:spMkLst>
            <pc:docMk/>
            <pc:sldMk cId="3104717119" sldId="357"/>
            <ac:spMk id="11" creationId="{0F2C2494-6A83-A461-AAE8-D0FAA13EA4A6}"/>
          </ac:spMkLst>
        </pc:spChg>
        <pc:spChg chg="add mod">
          <ac:chgData name="Hannah Pearson" userId="68b1406897f26f64" providerId="LiveId" clId="{B8045DC5-48D9-4749-A067-4E2AC173B603}" dt="2025-02-08T09:44:13.411" v="5140" actId="1038"/>
          <ac:spMkLst>
            <pc:docMk/>
            <pc:sldMk cId="3104717119" sldId="357"/>
            <ac:spMk id="12" creationId="{709450C7-C6D4-25D2-8E3C-7969E2171BFD}"/>
          </ac:spMkLst>
        </pc:spChg>
        <pc:grpChg chg="add mod">
          <ac:chgData name="Hannah Pearson" userId="68b1406897f26f64" providerId="LiveId" clId="{B8045DC5-48D9-4749-A067-4E2AC173B603}" dt="2025-02-08T09:43:40.198" v="4962" actId="1076"/>
          <ac:grpSpMkLst>
            <pc:docMk/>
            <pc:sldMk cId="3104717119" sldId="357"/>
            <ac:grpSpMk id="13" creationId="{3239FB1E-1AFB-0921-E7DB-16F4CCA924AF}"/>
          </ac:grpSpMkLst>
        </pc:grpChg>
        <pc:grpChg chg="add mod">
          <ac:chgData name="Hannah Pearson" userId="68b1406897f26f64" providerId="LiveId" clId="{B8045DC5-48D9-4749-A067-4E2AC173B603}" dt="2025-02-08T09:43:40.198" v="4962" actId="1076"/>
          <ac:grpSpMkLst>
            <pc:docMk/>
            <pc:sldMk cId="3104717119" sldId="357"/>
            <ac:grpSpMk id="14" creationId="{A8C489D2-45C6-AAD1-A29C-135312487B2A}"/>
          </ac:grpSpMkLst>
        </pc:grpChg>
        <pc:graphicFrameChg chg="add mod">
          <ac:chgData name="Hannah Pearson" userId="68b1406897f26f64" providerId="LiveId" clId="{B8045DC5-48D9-4749-A067-4E2AC173B603}" dt="2025-02-08T09:44:55.374" v="5165" actId="1037"/>
          <ac:graphicFrameMkLst>
            <pc:docMk/>
            <pc:sldMk cId="3104717119" sldId="357"/>
            <ac:graphicFrameMk id="6" creationId="{BBF52170-5846-A8C7-8303-D85AC4D1F4DA}"/>
          </ac:graphicFrameMkLst>
        </pc:graphicFrameChg>
        <pc:graphicFrameChg chg="add mod">
          <ac:chgData name="Hannah Pearson" userId="68b1406897f26f64" providerId="LiveId" clId="{B8045DC5-48D9-4749-A067-4E2AC173B603}" dt="2025-02-08T09:43:37.655" v="4961" actId="164"/>
          <ac:graphicFrameMkLst>
            <pc:docMk/>
            <pc:sldMk cId="3104717119" sldId="357"/>
            <ac:graphicFrameMk id="7" creationId="{44CB8173-E648-9158-B437-0AE4AEDB9325}"/>
          </ac:graphicFrameMkLst>
        </pc:graphicFrameChg>
      </pc:sldChg>
      <pc:sldChg chg="add del">
        <pc:chgData name="Hannah Pearson" userId="68b1406897f26f64" providerId="LiveId" clId="{B8045DC5-48D9-4749-A067-4E2AC173B603}" dt="2025-02-08T09:25:38.306" v="4308" actId="47"/>
        <pc:sldMkLst>
          <pc:docMk/>
          <pc:sldMk cId="0" sldId="358"/>
        </pc:sldMkLst>
      </pc:sldChg>
      <pc:sldChg chg="modSp new mod">
        <pc:chgData name="Hannah Pearson" userId="68b1406897f26f64" providerId="LiveId" clId="{B8045DC5-48D9-4749-A067-4E2AC173B603}" dt="2025-02-08T13:06:15.393" v="6152" actId="13926"/>
        <pc:sldMkLst>
          <pc:docMk/>
          <pc:sldMk cId="3086338336" sldId="358"/>
        </pc:sldMkLst>
        <pc:spChg chg="mod">
          <ac:chgData name="Hannah Pearson" userId="68b1406897f26f64" providerId="LiveId" clId="{B8045DC5-48D9-4749-A067-4E2AC173B603}" dt="2025-02-08T09:49:45.331" v="5207" actId="20577"/>
          <ac:spMkLst>
            <pc:docMk/>
            <pc:sldMk cId="3086338336" sldId="358"/>
            <ac:spMk id="2" creationId="{1924C7C2-ED32-3B4D-AA84-919CD0FBD69E}"/>
          </ac:spMkLst>
        </pc:spChg>
        <pc:spChg chg="mod">
          <ac:chgData name="Hannah Pearson" userId="68b1406897f26f64" providerId="LiveId" clId="{B8045DC5-48D9-4749-A067-4E2AC173B603}" dt="2025-02-08T13:06:15.393" v="6152" actId="13926"/>
          <ac:spMkLst>
            <pc:docMk/>
            <pc:sldMk cId="3086338336" sldId="358"/>
            <ac:spMk id="3" creationId="{E60F6DF9-0C4D-F26C-B735-93349470B5CC}"/>
          </ac:spMkLst>
        </pc:spChg>
      </pc:sldChg>
      <pc:sldChg chg="modSp add mod">
        <pc:chgData name="Hannah Pearson" userId="68b1406897f26f64" providerId="LiveId" clId="{B8045DC5-48D9-4749-A067-4E2AC173B603}" dt="2025-02-08T13:07:10.051" v="6157" actId="13926"/>
        <pc:sldMkLst>
          <pc:docMk/>
          <pc:sldMk cId="3909017567" sldId="359"/>
        </pc:sldMkLst>
        <pc:spChg chg="mod">
          <ac:chgData name="Hannah Pearson" userId="68b1406897f26f64" providerId="LiveId" clId="{B8045DC5-48D9-4749-A067-4E2AC173B603}" dt="2025-02-08T09:51:03.909" v="5475" actId="20577"/>
          <ac:spMkLst>
            <pc:docMk/>
            <pc:sldMk cId="3909017567" sldId="359"/>
            <ac:spMk id="2" creationId="{643BB30B-14F4-018E-4966-459B922C0DE0}"/>
          </ac:spMkLst>
        </pc:spChg>
        <pc:spChg chg="mod">
          <ac:chgData name="Hannah Pearson" userId="68b1406897f26f64" providerId="LiveId" clId="{B8045DC5-48D9-4749-A067-4E2AC173B603}" dt="2025-02-08T13:07:10.051" v="6157" actId="13926"/>
          <ac:spMkLst>
            <pc:docMk/>
            <pc:sldMk cId="3909017567" sldId="359"/>
            <ac:spMk id="3" creationId="{7C76DA94-2D1E-32ED-730B-0956C2411D6B}"/>
          </ac:spMkLst>
        </pc:spChg>
      </pc:sldChg>
      <pc:sldChg chg="modSp add mod">
        <pc:chgData name="Hannah Pearson" userId="68b1406897f26f64" providerId="LiveId" clId="{B8045DC5-48D9-4749-A067-4E2AC173B603}" dt="2025-02-08T13:07:18.267" v="6158" actId="13926"/>
        <pc:sldMkLst>
          <pc:docMk/>
          <pc:sldMk cId="2753675841" sldId="360"/>
        </pc:sldMkLst>
        <pc:spChg chg="mod">
          <ac:chgData name="Hannah Pearson" userId="68b1406897f26f64" providerId="LiveId" clId="{B8045DC5-48D9-4749-A067-4E2AC173B603}" dt="2025-02-08T09:51:40.666" v="5632" actId="20577"/>
          <ac:spMkLst>
            <pc:docMk/>
            <pc:sldMk cId="2753675841" sldId="360"/>
            <ac:spMk id="2" creationId="{C947FCE4-CF2A-A56E-1BE3-7ED05E51DC69}"/>
          </ac:spMkLst>
        </pc:spChg>
        <pc:spChg chg="mod">
          <ac:chgData name="Hannah Pearson" userId="68b1406897f26f64" providerId="LiveId" clId="{B8045DC5-48D9-4749-A067-4E2AC173B603}" dt="2025-02-08T13:07:18.267" v="6158" actId="13926"/>
          <ac:spMkLst>
            <pc:docMk/>
            <pc:sldMk cId="2753675841" sldId="360"/>
            <ac:spMk id="3" creationId="{71F1FBEC-846B-A3F9-D892-4566C1BF4D57}"/>
          </ac:spMkLst>
        </pc:spChg>
      </pc:sldChg>
      <pc:sldChg chg="modSp add mod">
        <pc:chgData name="Hannah Pearson" userId="68b1406897f26f64" providerId="LiveId" clId="{B8045DC5-48D9-4749-A067-4E2AC173B603}" dt="2025-02-08T13:07:27.447" v="6159" actId="13926"/>
        <pc:sldMkLst>
          <pc:docMk/>
          <pc:sldMk cId="3407925664" sldId="361"/>
        </pc:sldMkLst>
        <pc:spChg chg="mod">
          <ac:chgData name="Hannah Pearson" userId="68b1406897f26f64" providerId="LiveId" clId="{B8045DC5-48D9-4749-A067-4E2AC173B603}" dt="2025-02-08T09:52:40.893" v="5820" actId="20577"/>
          <ac:spMkLst>
            <pc:docMk/>
            <pc:sldMk cId="3407925664" sldId="361"/>
            <ac:spMk id="2" creationId="{88472A08-BDF7-9318-1D24-CD4EEDA5F3F5}"/>
          </ac:spMkLst>
        </pc:spChg>
        <pc:spChg chg="mod">
          <ac:chgData name="Hannah Pearson" userId="68b1406897f26f64" providerId="LiveId" clId="{B8045DC5-48D9-4749-A067-4E2AC173B603}" dt="2025-02-08T13:07:27.447" v="6159" actId="13926"/>
          <ac:spMkLst>
            <pc:docMk/>
            <pc:sldMk cId="3407925664" sldId="361"/>
            <ac:spMk id="3" creationId="{7DD82F69-B0D2-857A-D99D-65F0F81A3C28}"/>
          </ac:spMkLst>
        </pc:spChg>
      </pc:sldChg>
      <pc:sldChg chg="modSp add mod">
        <pc:chgData name="Hannah Pearson" userId="68b1406897f26f64" providerId="LiveId" clId="{B8045DC5-48D9-4749-A067-4E2AC173B603}" dt="2025-02-08T13:07:54.322" v="6165" actId="13926"/>
        <pc:sldMkLst>
          <pc:docMk/>
          <pc:sldMk cId="2760686549" sldId="362"/>
        </pc:sldMkLst>
        <pc:spChg chg="mod">
          <ac:chgData name="Hannah Pearson" userId="68b1406897f26f64" providerId="LiveId" clId="{B8045DC5-48D9-4749-A067-4E2AC173B603}" dt="2025-02-08T09:53:15.222" v="5948" actId="20577"/>
          <ac:spMkLst>
            <pc:docMk/>
            <pc:sldMk cId="2760686549" sldId="362"/>
            <ac:spMk id="2" creationId="{80D13BCD-CCE3-13CB-B091-3CF6A172F609}"/>
          </ac:spMkLst>
        </pc:spChg>
        <pc:spChg chg="mod">
          <ac:chgData name="Hannah Pearson" userId="68b1406897f26f64" providerId="LiveId" clId="{B8045DC5-48D9-4749-A067-4E2AC173B603}" dt="2025-02-08T13:07:54.322" v="6165" actId="13926"/>
          <ac:spMkLst>
            <pc:docMk/>
            <pc:sldMk cId="2760686549" sldId="362"/>
            <ac:spMk id="3" creationId="{28E1566A-DC95-7EC5-7BCA-8A7BDC3F0155}"/>
          </ac:spMkLst>
        </pc:spChg>
      </pc:sldChg>
      <pc:sldChg chg="addSp delSp modSp new mod">
        <pc:chgData name="Hannah Pearson" userId="68b1406897f26f64" providerId="LiveId" clId="{B8045DC5-48D9-4749-A067-4E2AC173B603}" dt="2025-02-08T13:16:56.553" v="6580" actId="20577"/>
        <pc:sldMkLst>
          <pc:docMk/>
          <pc:sldMk cId="1679431546" sldId="363"/>
        </pc:sldMkLst>
        <pc:spChg chg="mod">
          <ac:chgData name="Hannah Pearson" userId="68b1406897f26f64" providerId="LiveId" clId="{B8045DC5-48D9-4749-A067-4E2AC173B603}" dt="2025-02-08T13:14:24.965" v="6468" actId="1076"/>
          <ac:spMkLst>
            <pc:docMk/>
            <pc:sldMk cId="1679431546" sldId="363"/>
            <ac:spMk id="2" creationId="{D28B8F0C-B922-A3ED-4DF2-32744039FED6}"/>
          </ac:spMkLst>
        </pc:spChg>
        <pc:spChg chg="del">
          <ac:chgData name="Hannah Pearson" userId="68b1406897f26f64" providerId="LiveId" clId="{B8045DC5-48D9-4749-A067-4E2AC173B603}" dt="2025-02-08T13:10:10.953" v="6178" actId="478"/>
          <ac:spMkLst>
            <pc:docMk/>
            <pc:sldMk cId="1679431546" sldId="363"/>
            <ac:spMk id="3" creationId="{E59983D1-7FE3-F6C4-CA13-DBA966ACF0E2}"/>
          </ac:spMkLst>
        </pc:spChg>
        <pc:spChg chg="add mod">
          <ac:chgData name="Hannah Pearson" userId="68b1406897f26f64" providerId="LiveId" clId="{B8045DC5-48D9-4749-A067-4E2AC173B603}" dt="2025-02-08T13:13:28.951" v="6441" actId="1076"/>
          <ac:spMkLst>
            <pc:docMk/>
            <pc:sldMk cId="1679431546" sldId="363"/>
            <ac:spMk id="7" creationId="{32BC813C-2CCA-3561-A857-AF4B2CE0A5B5}"/>
          </ac:spMkLst>
        </pc:spChg>
        <pc:spChg chg="add mod">
          <ac:chgData name="Hannah Pearson" userId="68b1406897f26f64" providerId="LiveId" clId="{B8045DC5-48D9-4749-A067-4E2AC173B603}" dt="2025-02-08T13:16:56.553" v="6580" actId="20577"/>
          <ac:spMkLst>
            <pc:docMk/>
            <pc:sldMk cId="1679431546" sldId="363"/>
            <ac:spMk id="8" creationId="{D11A0305-3B6F-A6BE-8D30-5BFD4A22FEFC}"/>
          </ac:spMkLst>
        </pc:spChg>
        <pc:graphicFrameChg chg="add mod">
          <ac:chgData name="Hannah Pearson" userId="68b1406897f26f64" providerId="LiveId" clId="{B8045DC5-48D9-4749-A067-4E2AC173B603}" dt="2025-02-08T13:14:03.002" v="6460" actId="207"/>
          <ac:graphicFrameMkLst>
            <pc:docMk/>
            <pc:sldMk cId="1679431546" sldId="363"/>
            <ac:graphicFrameMk id="6" creationId="{817691C3-A671-2692-75F3-E55A33D5089B}"/>
          </ac:graphicFrameMkLst>
        </pc:graphicFrameChg>
      </pc:sldChg>
      <pc:sldChg chg="addSp delSp modSp add mod">
        <pc:chgData name="Hannah Pearson" userId="68b1406897f26f64" providerId="LiveId" clId="{B8045DC5-48D9-4749-A067-4E2AC173B603}" dt="2025-02-08T13:17:35.190" v="6604" actId="1035"/>
        <pc:sldMkLst>
          <pc:docMk/>
          <pc:sldMk cId="1433045119" sldId="364"/>
        </pc:sldMkLst>
        <pc:spChg chg="mod">
          <ac:chgData name="Hannah Pearson" userId="68b1406897f26f64" providerId="LiveId" clId="{B8045DC5-48D9-4749-A067-4E2AC173B603}" dt="2025-02-08T13:17:35.190" v="6604" actId="1035"/>
          <ac:spMkLst>
            <pc:docMk/>
            <pc:sldMk cId="1433045119" sldId="364"/>
            <ac:spMk id="2" creationId="{764457BC-4BA7-EF2A-F6B8-DE220D36AD8C}"/>
          </ac:spMkLst>
        </pc:spChg>
        <pc:spChg chg="del">
          <ac:chgData name="Hannah Pearson" userId="68b1406897f26f64" providerId="LiveId" clId="{B8045DC5-48D9-4749-A067-4E2AC173B603}" dt="2025-02-08T13:15:38.853" v="6478" actId="478"/>
          <ac:spMkLst>
            <pc:docMk/>
            <pc:sldMk cId="1433045119" sldId="364"/>
            <ac:spMk id="7" creationId="{515CF136-2A6F-1407-0FCC-D3C24BB6AFD2}"/>
          </ac:spMkLst>
        </pc:spChg>
        <pc:spChg chg="mod">
          <ac:chgData name="Hannah Pearson" userId="68b1406897f26f64" providerId="LiveId" clId="{B8045DC5-48D9-4749-A067-4E2AC173B603}" dt="2025-02-08T13:16:28.462" v="6576" actId="20577"/>
          <ac:spMkLst>
            <pc:docMk/>
            <pc:sldMk cId="1433045119" sldId="364"/>
            <ac:spMk id="8" creationId="{BE08EC42-5DBE-8C7B-86ED-616C17572D78}"/>
          </ac:spMkLst>
        </pc:spChg>
        <pc:graphicFrameChg chg="del">
          <ac:chgData name="Hannah Pearson" userId="68b1406897f26f64" providerId="LiveId" clId="{B8045DC5-48D9-4749-A067-4E2AC173B603}" dt="2025-02-08T13:15:45.798" v="6479" actId="478"/>
          <ac:graphicFrameMkLst>
            <pc:docMk/>
            <pc:sldMk cId="1433045119" sldId="364"/>
            <ac:graphicFrameMk id="6" creationId="{4DE3E8A5-C9C3-6160-F164-BA67C05F0A3F}"/>
          </ac:graphicFrameMkLst>
        </pc:graphicFrameChg>
        <pc:picChg chg="add mod">
          <ac:chgData name="Hannah Pearson" userId="68b1406897f26f64" providerId="LiveId" clId="{B8045DC5-48D9-4749-A067-4E2AC173B603}" dt="2025-02-08T13:17:25.825" v="6599" actId="1036"/>
          <ac:picMkLst>
            <pc:docMk/>
            <pc:sldMk cId="1433045119" sldId="364"/>
            <ac:picMk id="3" creationId="{BF4FD237-3893-77BC-3933-8DF228B5F3D8}"/>
          </ac:picMkLst>
        </pc:picChg>
      </pc:sldChg>
      <pc:sldChg chg="add">
        <pc:chgData name="Hannah Pearson" userId="68b1406897f26f64" providerId="LiveId" clId="{B8045DC5-48D9-4749-A067-4E2AC173B603}" dt="2025-02-08T13:20:00.844" v="6613"/>
        <pc:sldMkLst>
          <pc:docMk/>
          <pc:sldMk cId="0" sldId="365"/>
        </pc:sldMkLst>
      </pc:sldChg>
      <pc:sldMasterChg chg="delSldLayout">
        <pc:chgData name="Hannah Pearson" userId="68b1406897f26f64" providerId="LiveId" clId="{B8045DC5-48D9-4749-A067-4E2AC173B603}" dt="2025-02-08T09:35:20.910" v="4576" actId="47"/>
        <pc:sldMasterMkLst>
          <pc:docMk/>
          <pc:sldMasterMk cId="2613598413" sldId="2147483648"/>
        </pc:sldMasterMkLst>
        <pc:sldLayoutChg chg="del">
          <pc:chgData name="Hannah Pearson" userId="68b1406897f26f64" providerId="LiveId" clId="{B8045DC5-48D9-4749-A067-4E2AC173B603}" dt="2025-02-08T09:35:20.910" v="4576" actId="47"/>
          <pc:sldLayoutMkLst>
            <pc:docMk/>
            <pc:sldMasterMk cId="2613598413" sldId="2147483648"/>
            <pc:sldLayoutMk cId="4094971155" sldId="214748366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2-4AE3-B27F-C17892E81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E7-45E1-9179-0E92504F18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E7-45E1-9179-0E92504F180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28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52-4AE3-B27F-C17892E81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6901408450704229"/>
          <c:h val="0.856619732486260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79FE"/>
            </a:solidFill>
            <a:ln>
              <a:solidFill>
                <a:srgbClr val="0079FE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US</c:v>
                </c:pt>
                <c:pt idx="1">
                  <c:v>UK</c:v>
                </c:pt>
                <c:pt idx="2">
                  <c:v>Germany</c:v>
                </c:pt>
                <c:pt idx="3">
                  <c:v>India</c:v>
                </c:pt>
                <c:pt idx="4">
                  <c:v>China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0.54</c:v>
                </c:pt>
                <c:pt idx="1">
                  <c:v>0.67</c:v>
                </c:pt>
                <c:pt idx="2">
                  <c:v>0.7</c:v>
                </c:pt>
                <c:pt idx="3">
                  <c:v>0.82</c:v>
                </c:pt>
                <c:pt idx="4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37-4C0F-8C44-8A4D34EDBB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6675232"/>
        <c:axId val="1836673792"/>
      </c:barChart>
      <c:catAx>
        <c:axId val="1836675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673792"/>
        <c:crosses val="autoZero"/>
        <c:auto val="1"/>
        <c:lblAlgn val="ctr"/>
        <c:lblOffset val="100"/>
        <c:noMultiLvlLbl val="0"/>
      </c:catAx>
      <c:valAx>
        <c:axId val="18366737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836675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15B12-36DC-4BB6-BA2C-3DB02F22E2E0}" type="datetimeFigureOut">
              <a:rPr lang="en-MY" smtClean="0"/>
              <a:t>8/2/2025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8FB8D-1E45-4DAC-BB95-AB42964DDD2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0688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sitgayosaka.co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glta.org/articles/post/iglta-selects-osaka-japan-as-its-2024-global-convention-destination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2581c32d519_0_7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74" name="Google Shape;1074;g2581c32d519_0_7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581c32d519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2581c32d519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53B47"/>
                </a:solidFill>
                <a:highlight>
                  <a:srgbClr val="FFFFFF"/>
                </a:highlight>
              </a:rPr>
              <a:t>International LGBTQ+ Travel Association (IGLTA) announced today that it has selected Osaka, Japan as the destination for its 2024 Global Convention, first ever convention in Asia</a:t>
            </a:r>
            <a:endParaRPr sz="1150">
              <a:solidFill>
                <a:srgbClr val="353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50">
              <a:solidFill>
                <a:srgbClr val="353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https://visitgayosaka.com/</a:t>
            </a:r>
            <a:r>
              <a:rPr lang="en" sz="1150">
                <a:solidFill>
                  <a:srgbClr val="353B47"/>
                </a:solidFill>
                <a:highlight>
                  <a:srgbClr val="FFFFFF"/>
                </a:highlight>
              </a:rPr>
              <a:t> </a:t>
            </a:r>
            <a:endParaRPr sz="1150">
              <a:solidFill>
                <a:srgbClr val="353B47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u="sng">
                <a:solidFill>
                  <a:schemeClr val="hlink"/>
                </a:solidFill>
                <a:highlight>
                  <a:srgbClr val="FFFFFF"/>
                </a:highlight>
                <a:hlinkClick r:id="rId4"/>
              </a:rPr>
              <a:t>https://www.iglta.org/articles/post/iglta-selects-osaka-japan-as-its-2024-global-convention-destination/</a:t>
            </a:r>
            <a:r>
              <a:rPr lang="en" sz="1150">
                <a:solidFill>
                  <a:srgbClr val="353B47"/>
                </a:solidFill>
                <a:highlight>
                  <a:srgbClr val="FFFFFF"/>
                </a:highlight>
              </a:rPr>
              <a:t> </a:t>
            </a:r>
            <a:endParaRPr sz="1150">
              <a:solidFill>
                <a:srgbClr val="353B47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2581c32d519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2581c32d519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353B47"/>
                </a:solidFill>
                <a:highlight>
                  <a:srgbClr val="FFFFFF"/>
                </a:highlight>
              </a:rPr>
              <a:t>International LGBTQ+ Travel Association (IGLTA) announced today that it has selected Osaka, Japan as the destination for its 2024 Global Convention, first ever convention in Asia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581c32d51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2581c32d51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Adventure travel - ATWS, AdventureWEEKs, etc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2581c32d519_0_6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76" name="Google Shape;676;g2581c32d519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581c32d519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2581c32d519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A4A4A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Australia’s national strategy for the long-term sustainable growth of the visitor economy.</a:t>
            </a:r>
            <a:endParaRPr sz="1050">
              <a:solidFill>
                <a:srgbClr val="4A4A4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4A4A4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47425D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THRIVE 2030</a:t>
            </a:r>
            <a:r>
              <a:rPr lang="en" sz="1200">
                <a:solidFill>
                  <a:srgbClr val="47425D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aims to return the sector to pre-pandemic visitor spend and sustainable growth:</a:t>
            </a:r>
            <a:endParaRPr sz="1200">
              <a:solidFill>
                <a:srgbClr val="47425D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47425D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47425D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returning it to $166 billion by 2024</a:t>
            </a:r>
            <a:endParaRPr sz="1200">
              <a:solidFill>
                <a:srgbClr val="47425D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7425D"/>
              </a:buClr>
              <a:buSzPts val="1200"/>
              <a:buFont typeface="Source Sans Pro"/>
              <a:buChar char="●"/>
            </a:pPr>
            <a:r>
              <a:rPr lang="en" sz="1200">
                <a:solidFill>
                  <a:srgbClr val="47425D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growing it to $230 billion by 2030.</a:t>
            </a:r>
            <a:endParaRPr sz="1200">
              <a:solidFill>
                <a:srgbClr val="47425D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50">
              <a:solidFill>
                <a:srgbClr val="4A4A4A"/>
              </a:solidFill>
              <a:highlight>
                <a:srgbClr val="FFFFFF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581c32d519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2581c32d519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581c32d519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581c32d519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581c32d519_0_7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12" name="Google Shape;712;g2581c32d519_0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2581c32d51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2581c32d51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 with other tour operators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Attending ITB Berlin with own stand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581c32d519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2581c32d519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 with other tour operators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Attending ITB Berlin with own stand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3a9a267a8a_0_1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47" name="Google Shape;547;g23a9a267a8a_0_1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581c32d519_0_7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773" name="Google Shape;773;g2581c32d519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32db6e348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32db6e348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2db6e348e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2db6e348e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2db6e348e5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2db6e348e5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g2581c32d519_0_6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896" name="Google Shape;896;g2581c32d519_0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67BB4333-B3C9-0147-85E9-4F813D6BD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9C733C76-01D5-9ADF-573A-476D8FBB9F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BD7D7CAC-36C3-8584-85DF-F2AF17800A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7305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638C3D3E-727B-DB08-DE88-EA2F1AD7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D7BB1BF0-9D4F-C7EF-0B07-8619962860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A40BEBCA-13F6-0736-AB51-DCFA6FD130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581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32db6e348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0" name="Google Shape;910;g32db6e348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2db6e348e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2db6e348e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5BDFE41A-BB7E-738F-CFF2-3779CED72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8E06A979-5212-A426-8AEA-D77C261D8A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53514B6F-4FBA-6C1D-2A57-5548DB0DE7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989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581c32d519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581c32d519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QATAR and how blockade impacted tourism arrivals numbers.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CA217345-7106-68F8-F8A0-418D1B009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188B6A65-D5FC-0F33-DFF9-6CAC2ED0B0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80272CA4-2895-92B6-8DD7-56D34883CF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, journeys (includes walking, hiking, rail),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6043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2db6e348e5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2db6e348e5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2db6e348e5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2db6e348e5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7EAD5D88-E790-6B9F-EAF2-4CD0CAB6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5997AB9F-28C0-F176-506C-77033D8E55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90DF4493-2EC4-6A6A-2474-EA0F5EC8AE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220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89B81B05-0723-2A29-5D04-F7413CF95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2F0F3A63-62E2-67AF-9F4F-7E44E46415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11D210F8-6D33-B171-FA31-D2DEFD5831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071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2db6e348e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2db6e348e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2db6e348e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2db6e348e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010DBC08-54F0-0C3D-AFD4-FAD12D9C0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38BCBDEF-490D-53CA-29E9-02CD65BA19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3D2EC96E-61FD-F53D-F311-65B0C10B3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841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D9395105-F991-B5CF-FD97-96F726F46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717536AB-490C-A852-99B4-E3BF914F14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034281B9-890E-8F6B-6814-C2C817DD52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122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32db6e348e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32db6e348e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2581c32d51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2581c32d51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source.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32db6e348e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32db6e348e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02C798E8-792A-F327-A593-BBE09F362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720C671E-E57A-23BA-42DD-27D79130BC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DA5570EA-324A-FD8D-B4C8-15B17A4F8D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3269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576D71CA-C594-DABD-8D5E-A73CB8D8D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976891D4-7AF4-78E2-8357-772819DA0E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E8498EB5-EF7C-CB5E-B358-CC9BD5C25F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3642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32db6e348e5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32db6e348e5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315CE422-225D-13F0-784F-018B73A1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800A16C0-BD9C-8027-413A-DA5028C99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DBD40467-A0CF-8D77-9C12-19FF6B508E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8088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B8C83A28-7D6A-E401-ECCD-451419068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786904AC-89AD-6699-AAF9-87B302768D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BD542824-0E8A-3CC1-EB8F-E872F0690E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489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32db6e348e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32db6e348e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2db6e348e5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32db6e348e5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EB5B62CD-A113-CED7-236E-50D70B7F5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0AA73501-0148-414B-D22C-8DBB454189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46BBAD35-E6FA-D95F-EC57-23F76DA644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812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62F9D001-662C-F6BD-6238-084B64BF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EE8287BD-6223-F46D-D545-6EC7572FCF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A2974831-B6C2-26F0-0C13-1C8E53CDD9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379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581c32d51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2581c32d51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of homestay/ image of resort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32db6e348e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32db6e348e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2db6e348e5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2db6e348e5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AE198C4D-EF73-2543-3BEA-3B3459AD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A84626EF-0F88-AF3C-A1FE-9A979FF62E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63D9852F-53E7-F193-3758-4474EAD862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4087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864AA48D-B18F-E089-783D-66563546B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1259286A-C0BF-2646-E664-C06E5FC09A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0005376C-B2D1-37D2-1B58-108A270C07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63248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32db6e348e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32db6e348e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32db6e348e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32db6e348e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78AE6329-23A0-5849-20D7-0FE8AF291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CC407524-9225-1A48-F60F-1A8C9F6F86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A9F28740-3AAB-DD9B-CF01-780BE3AD60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2836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>
          <a:extLst>
            <a:ext uri="{FF2B5EF4-FFF2-40B4-BE49-F238E27FC236}">
              <a16:creationId xmlns:a16="http://schemas.microsoft.com/office/drawing/2014/main" id="{3F408FB4-361E-CAE5-7BA2-F3B7935D0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2db6e348e5_0_10:notes">
            <a:extLst>
              <a:ext uri="{FF2B5EF4-FFF2-40B4-BE49-F238E27FC236}">
                <a16:creationId xmlns:a16="http://schemas.microsoft.com/office/drawing/2014/main" id="{15AC95C9-8C76-18C2-62E8-9386BD93E3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32db6e348e5_0_10:notes">
            <a:extLst>
              <a:ext uri="{FF2B5EF4-FFF2-40B4-BE49-F238E27FC236}">
                <a16:creationId xmlns:a16="http://schemas.microsoft.com/office/drawing/2014/main" id="{593EFEA5-0E94-80FF-D4CA-A522371CEE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5086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32db6e348e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32db6e348e5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32db6e348e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32db6e348e5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23a9a267a8a_0_33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586" name="Google Shape;586;g23a9a267a8a_0_3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2581c32d519_0_7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053" name="Google Shape;1053;g2581c32d519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32ee5887801_0_5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So what are the 3 takeaways I’d like you to go away with?</a:t>
            </a:r>
            <a:br>
              <a:rPr lang="en"/>
            </a:b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Adventure travel contributes hugely, not only in terms of revenue, but also to nature and communities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Adventure travellers will travel again, are safety conscious - and sustainability is high on their agenda and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ATWS 2023 will be a wonderful opportunity to showcase what makes adventure travel in Japan so unique - and I hope that you all take advantage of that opportunity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Many thanks for your time!</a:t>
            </a:r>
            <a:endParaRPr/>
          </a:p>
        </p:txBody>
      </p:sp>
      <p:sp>
        <p:nvSpPr>
          <p:cNvPr id="1388" name="Google Shape;1388;g32ee5887801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936d482da_0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52" name="Google Shape;252;g2f936d482d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581c32d51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2581c32d51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graph of international arrivals in general.</a:t>
            </a:r>
            <a:br>
              <a:rPr lang="en"/>
            </a:br>
            <a:br>
              <a:rPr lang="en"/>
            </a:br>
            <a:r>
              <a:rPr lang="en"/>
              <a:t>Then split it by nationality.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581c32d519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2581c32d519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graph of international arrivals in general.</a:t>
            </a:r>
            <a:br>
              <a:rPr lang="en"/>
            </a:br>
            <a:br>
              <a:rPr lang="en"/>
            </a:br>
            <a:r>
              <a:rPr lang="en"/>
              <a:t>Then split it by nationality.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581c32d51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2581c32d51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Niches - Muslim friendly travel SEA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7B3880-B346-4561-922C-21DF7AE24EF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C4F608-2E90-A44F-6C11-C0AD3B7477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67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EA172B4-8276-A0CA-E3A4-BEA1FE80A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363" y="457200"/>
            <a:ext cx="5056187" cy="2673350"/>
          </a:xfrm>
        </p:spPr>
        <p:txBody>
          <a:bodyPr/>
          <a:lstStyle/>
          <a:p>
            <a:endParaRPr lang="en-MY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472EEDA-A10A-0BBA-F3F3-0F72F5B129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10363" y="3482975"/>
            <a:ext cx="5056187" cy="2673350"/>
          </a:xfrm>
        </p:spPr>
        <p:txBody>
          <a:bodyPr/>
          <a:lstStyle/>
          <a:p>
            <a:endParaRPr lang="en-MY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7589FA-89CA-38FE-AC6D-7967DEAF3C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130" y="625942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66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_Custom Layout">
  <p:cSld name="26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285751" y="300037"/>
            <a:ext cx="11601600" cy="62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buNone/>
              <a:defRPr sz="1733">
                <a:solidFill>
                  <a:schemeClr val="dk1"/>
                </a:solidFill>
              </a:defRPr>
            </a:lvl1pPr>
            <a:lvl2pPr lvl="1" rtl="0">
              <a:buNone/>
              <a:defRPr sz="1733">
                <a:solidFill>
                  <a:schemeClr val="dk1"/>
                </a:solidFill>
              </a:defRPr>
            </a:lvl2pPr>
            <a:lvl3pPr lvl="2" rtl="0">
              <a:buNone/>
              <a:defRPr sz="1733">
                <a:solidFill>
                  <a:schemeClr val="dk1"/>
                </a:solidFill>
              </a:defRPr>
            </a:lvl3pPr>
            <a:lvl4pPr lvl="3" rtl="0">
              <a:buNone/>
              <a:defRPr sz="1733">
                <a:solidFill>
                  <a:schemeClr val="dk1"/>
                </a:solidFill>
              </a:defRPr>
            </a:lvl4pPr>
            <a:lvl5pPr lvl="4" rtl="0">
              <a:buNone/>
              <a:defRPr sz="1733">
                <a:solidFill>
                  <a:schemeClr val="dk1"/>
                </a:solidFill>
              </a:defRPr>
            </a:lvl5pPr>
            <a:lvl6pPr lvl="5" rtl="0">
              <a:buNone/>
              <a:defRPr sz="1733">
                <a:solidFill>
                  <a:schemeClr val="dk1"/>
                </a:solidFill>
              </a:defRPr>
            </a:lvl6pPr>
            <a:lvl7pPr lvl="6" rtl="0">
              <a:buNone/>
              <a:defRPr sz="1733">
                <a:solidFill>
                  <a:schemeClr val="dk1"/>
                </a:solidFill>
              </a:defRPr>
            </a:lvl7pPr>
            <a:lvl8pPr lvl="7" rtl="0">
              <a:buNone/>
              <a:defRPr sz="1733">
                <a:solidFill>
                  <a:schemeClr val="dk1"/>
                </a:solidFill>
              </a:defRPr>
            </a:lvl8pPr>
            <a:lvl9pPr lvl="8" rtl="0">
              <a:buNone/>
              <a:defRPr sz="1733">
                <a:solidFill>
                  <a:schemeClr val="dk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5783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08"/>
          <p:cNvSpPr/>
          <p:nvPr/>
        </p:nvSpPr>
        <p:spPr>
          <a:xfrm>
            <a:off x="0" y="0"/>
            <a:ext cx="12192000" cy="299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08"/>
          <p:cNvSpPr txBox="1">
            <a:spLocks noGrp="1"/>
          </p:cNvSpPr>
          <p:nvPr>
            <p:ph type="title"/>
          </p:nvPr>
        </p:nvSpPr>
        <p:spPr>
          <a:xfrm>
            <a:off x="617933" y="1758200"/>
            <a:ext cx="10251600" cy="71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3467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458" name="Google Shape;458;p108"/>
          <p:cNvSpPr txBox="1">
            <a:spLocks noGrp="1"/>
          </p:cNvSpPr>
          <p:nvPr>
            <p:ph type="body" idx="1"/>
          </p:nvPr>
        </p:nvSpPr>
        <p:spPr>
          <a:xfrm>
            <a:off x="617933" y="2771833"/>
            <a:ext cx="10251600" cy="301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08"/>
          <p:cNvSpPr txBox="1">
            <a:spLocks noGrp="1"/>
          </p:cNvSpPr>
          <p:nvPr>
            <p:ph type="sldNum" idx="12"/>
          </p:nvPr>
        </p:nvSpPr>
        <p:spPr>
          <a:xfrm>
            <a:off x="11280136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933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sp>
        <p:nvSpPr>
          <p:cNvPr id="460" name="Google Shape;460;p108"/>
          <p:cNvSpPr txBox="1">
            <a:spLocks noGrp="1"/>
          </p:cNvSpPr>
          <p:nvPr>
            <p:ph type="sldNum" idx="2"/>
          </p:nvPr>
        </p:nvSpPr>
        <p:spPr>
          <a:xfrm>
            <a:off x="1518867" y="6448433"/>
            <a:ext cx="4536400" cy="25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l" rtl="0">
              <a:buNone/>
              <a:defRPr sz="933" i="1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r>
              <a:rPr lang="en-MY"/>
              <a:t>Envisioning Sustainable Events</a:t>
            </a:r>
          </a:p>
        </p:txBody>
      </p:sp>
    </p:spTree>
    <p:extLst>
      <p:ext uri="{BB962C8B-B14F-4D97-AF65-F5344CB8AC3E}">
        <p14:creationId xmlns:p14="http://schemas.microsoft.com/office/powerpoint/2010/main" val="417872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9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18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DABC4-C3D5-EC69-5263-938D3F324B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3A161-9199-9B31-39CE-C64445478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39226-2D5B-F951-7342-3287B6EDB3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9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2864AE-D33D-48F2-4CCD-D774268FB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164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9327BB-7510-C798-03D5-D3BCF9D7B8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874838"/>
            <a:ext cx="10464800" cy="4138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CA81FC-6BD2-F330-7191-F09766F9B7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90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9E1B9-A59C-B922-CC08-963D41C4B6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7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29E1B9-A59C-B922-CC08-963D41C4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10EB09-6224-B7CF-5605-B9CA38D7F6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312" y="6192259"/>
            <a:ext cx="1787016" cy="40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7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359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6" r:id="rId9"/>
    <p:sldLayoutId id="2147483657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eq.queensland.com/content/dam/teq/corporate/corporate-searchable-assets/industry/learning/PlanforInboundSuccess.pdf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2682914"/>
            <a:ext cx="6217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Analysis of Source Markets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27AE1-24E3-6153-5E34-E2339E3F7587}"/>
              </a:ext>
            </a:extLst>
          </p:cNvPr>
          <p:cNvSpPr txBox="1"/>
          <p:nvPr/>
        </p:nvSpPr>
        <p:spPr>
          <a:xfrm>
            <a:off x="1041309" y="5396670"/>
            <a:ext cx="6217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Hannah Pearson</a:t>
            </a:r>
            <a:b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Regional Director APAC</a:t>
            </a:r>
          </a:p>
          <a:p>
            <a:r>
              <a:rPr lang="en-US" sz="24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Adventure Travel Trade Association</a:t>
            </a:r>
          </a:p>
          <a:p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Google Shape;568;p158">
            <a:extLst>
              <a:ext uri="{FF2B5EF4-FFF2-40B4-BE49-F238E27FC236}">
                <a16:creationId xmlns:a16="http://schemas.microsoft.com/office/drawing/2014/main" id="{0161ACBF-8086-33B7-38E0-BDD3D08DCE7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070" b="6079"/>
          <a:stretch/>
        </p:blipFill>
        <p:spPr>
          <a:xfrm>
            <a:off x="8519863" y="840980"/>
            <a:ext cx="3506032" cy="7775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902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30"/>
          <p:cNvSpPr txBox="1">
            <a:spLocks noGrp="1"/>
          </p:cNvSpPr>
          <p:nvPr>
            <p:ph type="title" idx="4294967295"/>
          </p:nvPr>
        </p:nvSpPr>
        <p:spPr>
          <a:xfrm>
            <a:off x="747713" y="685800"/>
            <a:ext cx="11444287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Targeting the Muslim Southeast Asian traveller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617" name="Google Shape;617;p130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10</a:t>
            </a:fld>
            <a:endParaRPr sz="1200" i="0"/>
          </a:p>
        </p:txBody>
      </p:sp>
      <p:sp>
        <p:nvSpPr>
          <p:cNvPr id="618" name="Google Shape;618;p130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19" name="Google Shape;619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893" y="1339161"/>
            <a:ext cx="11164214" cy="499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32"/>
          <p:cNvSpPr txBox="1">
            <a:spLocks noGrp="1"/>
          </p:cNvSpPr>
          <p:nvPr>
            <p:ph type="title" idx="4294967295"/>
          </p:nvPr>
        </p:nvSpPr>
        <p:spPr>
          <a:xfrm>
            <a:off x="520700" y="685800"/>
            <a:ext cx="11671300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Targeting LGBT+ travellers from Latin America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634" name="Google Shape;634;p132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11</a:t>
            </a:fld>
            <a:endParaRPr sz="1200" i="0"/>
          </a:p>
        </p:txBody>
      </p:sp>
      <p:sp>
        <p:nvSpPr>
          <p:cNvPr id="635" name="Google Shape;635;p132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6" name="Google Shape;636;p132"/>
          <p:cNvSpPr txBox="1"/>
          <p:nvPr/>
        </p:nvSpPr>
        <p:spPr>
          <a:xfrm>
            <a:off x="7518533" y="2143567"/>
            <a:ext cx="4000000" cy="2974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533">
                <a:solidFill>
                  <a:srgbClr val="4E4C4E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Osaka Convention &amp; Tourism Bureau attended the LGBT+ Turismo Expo 2022, one of the largest LGBT+ expos in Latin America, held in Rio de Janeiro, Brazil.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37" name="Google Shape;637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1602668"/>
            <a:ext cx="6642900" cy="443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3"/>
          <p:cNvSpPr txBox="1">
            <a:spLocks noGrp="1"/>
          </p:cNvSpPr>
          <p:nvPr>
            <p:ph type="title" idx="4294967295"/>
          </p:nvPr>
        </p:nvSpPr>
        <p:spPr>
          <a:xfrm>
            <a:off x="466658" y="797662"/>
            <a:ext cx="11388725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Osaka hosted the 2024 IGLTA Global Convention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644" name="Google Shape;644;p133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12</a:t>
            </a:fld>
            <a:endParaRPr sz="1200" i="0"/>
          </a:p>
        </p:txBody>
      </p:sp>
      <p:sp>
        <p:nvSpPr>
          <p:cNvPr id="645" name="Google Shape;645;p133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46" name="Google Shape;646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58" y="1512037"/>
            <a:ext cx="10447345" cy="4616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35"/>
          <p:cNvSpPr txBox="1">
            <a:spLocks noGrp="1"/>
          </p:cNvSpPr>
          <p:nvPr>
            <p:ph type="title" idx="4294967295"/>
          </p:nvPr>
        </p:nvSpPr>
        <p:spPr>
          <a:xfrm>
            <a:off x="466725" y="685800"/>
            <a:ext cx="11725275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Positioning itself as an adventure destination 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663" name="Google Shape;663;p135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13</a:t>
            </a:fld>
            <a:endParaRPr sz="1200" i="0"/>
          </a:p>
        </p:txBody>
      </p:sp>
      <p:sp>
        <p:nvSpPr>
          <p:cNvPr id="664" name="Google Shape;664;p135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65" name="Google Shape;665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" y="1400175"/>
            <a:ext cx="8295231" cy="4666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137"/>
          <p:cNvPicPr preferRelativeResize="0"/>
          <p:nvPr/>
        </p:nvPicPr>
        <p:blipFill rotWithShape="1">
          <a:blip r:embed="rId3">
            <a:alphaModFix/>
          </a:blip>
          <a:srcRect t="4245" b="4254"/>
          <a:stretch/>
        </p:blipFill>
        <p:spPr>
          <a:xfrm>
            <a:off x="1" y="1"/>
            <a:ext cx="12192004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37"/>
          <p:cNvSpPr/>
          <p:nvPr/>
        </p:nvSpPr>
        <p:spPr>
          <a:xfrm>
            <a:off x="-1" y="2223767"/>
            <a:ext cx="2894099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solidFill>
              <a:srgbClr val="0079FE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81" name="Google Shape;681;p137"/>
          <p:cNvSpPr txBox="1"/>
          <p:nvPr/>
        </p:nvSpPr>
        <p:spPr>
          <a:xfrm>
            <a:off x="436700" y="3067367"/>
            <a:ext cx="1125238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Case Study: Tourism Australia’s 2030 tourism strategy rethink</a:t>
            </a: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2" name="Google Shape;682;p137"/>
          <p:cNvSpPr txBox="1"/>
          <p:nvPr/>
        </p:nvSpPr>
        <p:spPr>
          <a:xfrm>
            <a:off x="333600" y="2183367"/>
            <a:ext cx="257724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2b: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38"/>
          <p:cNvSpPr txBox="1">
            <a:spLocks noGrp="1"/>
          </p:cNvSpPr>
          <p:nvPr>
            <p:ph type="title" idx="4294967295"/>
          </p:nvPr>
        </p:nvSpPr>
        <p:spPr>
          <a:xfrm>
            <a:off x="350520" y="797662"/>
            <a:ext cx="10285413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-MY" sz="3920" dirty="0">
                <a:solidFill>
                  <a:schemeClr val="tx2"/>
                </a:solidFill>
              </a:rPr>
              <a:t>Tourism Australia: Thrive 2030</a:t>
            </a:r>
          </a:p>
        </p:txBody>
      </p:sp>
      <p:sp>
        <p:nvSpPr>
          <p:cNvPr id="689" name="Google Shape;689;p138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15</a:t>
            </a:fld>
            <a:endParaRPr sz="1200" i="0"/>
          </a:p>
        </p:txBody>
      </p:sp>
      <p:sp>
        <p:nvSpPr>
          <p:cNvPr id="690" name="Google Shape;690;p138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91" name="Google Shape;691;p138"/>
          <p:cNvSpPr txBox="1"/>
          <p:nvPr/>
        </p:nvSpPr>
        <p:spPr>
          <a:xfrm>
            <a:off x="6821573" y="1917163"/>
            <a:ext cx="4000000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3248" indent="-514350">
              <a:lnSpc>
                <a:spcPct val="200000"/>
              </a:lnSpc>
              <a:buClr>
                <a:srgbClr val="4A4A4A"/>
              </a:buClr>
              <a:buSzPts val="2550"/>
              <a:buFont typeface="+mj-lt"/>
              <a:buAutoNum type="arabicPeriod"/>
            </a:pPr>
            <a:r>
              <a:rPr lang="en" sz="3400" dirty="0">
                <a:solidFill>
                  <a:srgbClr val="4A4A4A"/>
                </a:solidFill>
                <a:highlight>
                  <a:srgbClr val="FFFF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Collaborate</a:t>
            </a:r>
          </a:p>
          <a:p>
            <a:pPr marL="603248" indent="-514350">
              <a:lnSpc>
                <a:spcPct val="200000"/>
              </a:lnSpc>
              <a:buClr>
                <a:srgbClr val="4A4A4A"/>
              </a:buClr>
              <a:buSzPts val="2550"/>
              <a:buFont typeface="+mj-lt"/>
              <a:buAutoNum type="arabicPeriod"/>
            </a:pPr>
            <a:r>
              <a:rPr lang="en" sz="3400" dirty="0">
                <a:solidFill>
                  <a:srgbClr val="4A4A4A"/>
                </a:solidFill>
                <a:highlight>
                  <a:srgbClr val="FFFF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Modernise</a:t>
            </a:r>
          </a:p>
          <a:p>
            <a:pPr marL="603248" indent="-514350">
              <a:lnSpc>
                <a:spcPct val="200000"/>
              </a:lnSpc>
              <a:buClr>
                <a:srgbClr val="4A4A4A"/>
              </a:buClr>
              <a:buSzPts val="2550"/>
              <a:buFont typeface="+mj-lt"/>
              <a:buAutoNum type="arabicPeriod"/>
            </a:pPr>
            <a:r>
              <a:rPr lang="en" sz="3400" dirty="0">
                <a:solidFill>
                  <a:srgbClr val="4A4A4A"/>
                </a:solidFill>
                <a:highlight>
                  <a:srgbClr val="FFFFFF"/>
                </a:highlight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Diversify</a:t>
            </a:r>
            <a:endParaRPr sz="3400" dirty="0">
              <a:solidFill>
                <a:srgbClr val="4A4A4A"/>
              </a:solidFill>
              <a:highlight>
                <a:srgbClr val="FFFFFF"/>
              </a:highlight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692" name="Google Shape;692;p138"/>
          <p:cNvPicPr preferRelativeResize="0"/>
          <p:nvPr/>
        </p:nvPicPr>
        <p:blipFill rotWithShape="1">
          <a:blip r:embed="rId3">
            <a:alphaModFix/>
          </a:blip>
          <a:srcRect t="16456" b="23146"/>
          <a:stretch/>
        </p:blipFill>
        <p:spPr>
          <a:xfrm>
            <a:off x="2495387" y="1618344"/>
            <a:ext cx="4000000" cy="4026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39"/>
          <p:cNvSpPr txBox="1">
            <a:spLocks noGrp="1"/>
          </p:cNvSpPr>
          <p:nvPr>
            <p:ph type="title" idx="4294967295"/>
          </p:nvPr>
        </p:nvSpPr>
        <p:spPr>
          <a:xfrm>
            <a:off x="304800" y="797662"/>
            <a:ext cx="10285413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-MY" sz="3920" dirty="0">
                <a:solidFill>
                  <a:schemeClr val="tx2"/>
                </a:solidFill>
              </a:rPr>
              <a:t>Tourism Australia: Thrive 2030</a:t>
            </a:r>
          </a:p>
        </p:txBody>
      </p:sp>
      <p:sp>
        <p:nvSpPr>
          <p:cNvPr id="699" name="Google Shape;699;p139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16</a:t>
            </a:fld>
            <a:endParaRPr sz="1200" i="0"/>
          </a:p>
        </p:txBody>
      </p:sp>
      <p:sp>
        <p:nvSpPr>
          <p:cNvPr id="700" name="Google Shape;700;p139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01" name="Google Shape;701;p139"/>
          <p:cNvSpPr txBox="1"/>
          <p:nvPr/>
        </p:nvSpPr>
        <p:spPr>
          <a:xfrm>
            <a:off x="304800" y="1411017"/>
            <a:ext cx="11260400" cy="5189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  <a:t>Priority 6: build markets and attract visitors</a:t>
            </a:r>
            <a:br>
              <a:rPr lang="en" sz="2000" b="1" dirty="0">
                <a:latin typeface="Proxima Nova"/>
                <a:ea typeface="Proxima Nova"/>
                <a:cs typeface="Proxima Nova"/>
                <a:sym typeface="Proxima Nova"/>
              </a:rPr>
            </a:br>
            <a:endParaRPr sz="2000" b="1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“Attract </a:t>
            </a:r>
            <a:r>
              <a:rPr lang="en" sz="20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high-value visitors</a:t>
            </a: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 through coordinated, innovative, focused and personalised visitor attraction strategies that are targeted at a </a:t>
            </a:r>
            <a:r>
              <a:rPr lang="en" sz="20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re-balanced mix</a:t>
            </a: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 of domestic and international markets. Unique circumstances mean we must adopt a unique and targeted approach to market development. </a:t>
            </a:r>
            <a:r>
              <a:rPr lang="en" sz="20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Targeted and nuanced marketing appropriate for different markets, and developing appropriate product, will be needed</a:t>
            </a:r>
            <a:r>
              <a:rPr lang="en" sz="2000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b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</a:br>
            <a:b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In the longer term, improved data and market research will support a strategy to build a diversified portfolio of core markets, </a:t>
            </a:r>
            <a:r>
              <a:rPr lang="en" sz="20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balanced by new and emerging markets</a:t>
            </a:r>
            <a:r>
              <a:rPr lang="en" sz="2000" dirty="0">
                <a:latin typeface="Proxima Nova"/>
                <a:ea typeface="Proxima Nova"/>
                <a:cs typeface="Proxima Nova"/>
                <a:sym typeface="Proxima Nova"/>
              </a:rPr>
              <a:t>. Indicative success measures: Increase in visitor spend (yield) from selected geographic markets and visitor segments; increase in visitor dispersal; changes in market share; return on investment from new marketing strategies.”</a:t>
            </a:r>
            <a:endParaRPr sz="2000" dirty="0"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</a:pPr>
            <a:endParaRPr sz="1933" dirty="0">
              <a:solidFill>
                <a:srgbClr val="4A4A4A"/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40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17</a:t>
            </a:fld>
            <a:endParaRPr sz="1200" i="0"/>
          </a:p>
        </p:txBody>
      </p:sp>
      <p:sp>
        <p:nvSpPr>
          <p:cNvPr id="708" name="Google Shape;708;p140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709" name="Google Shape;709;p140"/>
          <p:cNvGraphicFramePr/>
          <p:nvPr>
            <p:extLst>
              <p:ext uri="{D42A27DB-BD31-4B8C-83A1-F6EECF244321}">
                <p14:modId xmlns:p14="http://schemas.microsoft.com/office/powerpoint/2010/main" val="1741209114"/>
              </p:ext>
            </p:extLst>
          </p:nvPr>
        </p:nvGraphicFramePr>
        <p:xfrm>
          <a:off x="303477" y="636467"/>
          <a:ext cx="9354633" cy="5486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3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2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</a:t>
                      </a:r>
                      <a:endParaRPr sz="900" b="1">
                        <a:solidFill>
                          <a:srgbClr val="FFFFF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Action</a:t>
                      </a:r>
                      <a:endParaRPr sz="900" b="1">
                        <a:solidFill>
                          <a:srgbClr val="FFFFF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562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b="1">
                          <a:solidFill>
                            <a:srgbClr val="FFFFFF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Action lead (Partners)</a:t>
                      </a:r>
                      <a:endParaRPr sz="900" b="1">
                        <a:solidFill>
                          <a:srgbClr val="FFFFFF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856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5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6.3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Develop an </a:t>
                      </a:r>
                      <a:r>
                        <a:rPr lang="en" sz="1300" b="1" dirty="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International Diversification Strategy</a:t>
                      </a: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for the visitor economy to identify </a:t>
                      </a:r>
                      <a:r>
                        <a:rPr lang="en" sz="1300" b="1" dirty="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emerging markets for travel and education;</a:t>
                      </a: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and strengthen key bilateral relationships in the Indo-Pacific region and beyond through the growth of people-to-people links and Brand Australia marketing.</a:t>
                      </a:r>
                      <a:endParaRPr sz="13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Austrade, TA (S&amp;TG)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The diversification strategy will also look at </a:t>
                      </a:r>
                      <a:r>
                        <a:rPr lang="en" sz="1300" b="1" dirty="0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attraction of certain growing (and higher yield) traveller cohorts</a:t>
                      </a: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including people seeking luxury, nature and cultural experiences.</a:t>
                      </a:r>
                      <a:endParaRPr sz="13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6.4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Implement a coordinated marketing strategy to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re-establish core markets and grow emerging international markets</a:t>
                      </a: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.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TA, S&amp;TG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6.5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Develop and implement a coordinated approach for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direct, affordable, long-haul flights to Australia.</a:t>
                      </a:r>
                      <a:endParaRPr sz="1300" b="1">
                        <a:solidFill>
                          <a:schemeClr val="dk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VE industry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6.6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Ensure Australia has a </a:t>
                      </a:r>
                      <a:r>
                        <a:rPr lang="en" sz="1300" b="1">
                          <a:solidFill>
                            <a:schemeClr val="dk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safe, affordable, and competitive visitor visa system</a:t>
                      </a:r>
                      <a:r>
                        <a:rPr lang="en" sz="13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 to maintain and grow market share.</a:t>
                      </a:r>
                      <a:endParaRPr sz="13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Home Affairs</a:t>
                      </a:r>
                      <a:endParaRPr sz="13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33" marR="91433" marT="121900" marB="12190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141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141"/>
          <p:cNvPicPr preferRelativeResize="0"/>
          <p:nvPr/>
        </p:nvPicPr>
        <p:blipFill rotWithShape="1">
          <a:blip r:embed="rId4">
            <a:alphaModFix/>
          </a:blip>
          <a:srcRect t="7813" b="7813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14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41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Daniel Santos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718" name="Google Shape;718;p141"/>
          <p:cNvSpPr/>
          <p:nvPr/>
        </p:nvSpPr>
        <p:spPr>
          <a:xfrm>
            <a:off x="0" y="2223767"/>
            <a:ext cx="25684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19" name="Google Shape;719;p141"/>
          <p:cNvSpPr txBox="1"/>
          <p:nvPr/>
        </p:nvSpPr>
        <p:spPr>
          <a:xfrm>
            <a:off x="436700" y="3067367"/>
            <a:ext cx="1020082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to consider when looking at a new source market</a:t>
            </a: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0" name="Google Shape;720;p141"/>
          <p:cNvSpPr txBox="1"/>
          <p:nvPr/>
        </p:nvSpPr>
        <p:spPr>
          <a:xfrm>
            <a:off x="333600" y="2183367"/>
            <a:ext cx="22872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3: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141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Daniel Santos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2"/>
          <p:cNvSpPr txBox="1">
            <a:spLocks noGrp="1"/>
          </p:cNvSpPr>
          <p:nvPr>
            <p:ph type="title" idx="4294967295"/>
          </p:nvPr>
        </p:nvSpPr>
        <p:spPr>
          <a:xfrm>
            <a:off x="249236" y="828040"/>
            <a:ext cx="11841480" cy="7127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-US" sz="3920" dirty="0">
                <a:solidFill>
                  <a:schemeClr val="tx2"/>
                </a:solidFill>
              </a:rPr>
              <a:t>Considerations when looking at new source markets</a:t>
            </a:r>
          </a:p>
        </p:txBody>
      </p:sp>
      <p:graphicFrame>
        <p:nvGraphicFramePr>
          <p:cNvPr id="728" name="Google Shape;728;p142"/>
          <p:cNvGraphicFramePr/>
          <p:nvPr>
            <p:extLst>
              <p:ext uri="{D42A27DB-BD31-4B8C-83A1-F6EECF244321}">
                <p14:modId xmlns:p14="http://schemas.microsoft.com/office/powerpoint/2010/main" val="2963506323"/>
              </p:ext>
            </p:extLst>
          </p:nvPr>
        </p:nvGraphicFramePr>
        <p:xfrm>
          <a:off x="249236" y="2037080"/>
          <a:ext cx="11516043" cy="3845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80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7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28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Consider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solidFill>
                      <a:srgbClr val="0079F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Impact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solidFill>
                      <a:srgbClr val="0079F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Example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solidFill>
                      <a:srgbClr val="007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2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Accessibility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Effects how much potential a market could have in reality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Number of flights/ connections from a source market, visa policy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Religion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Can impact food, dress and activities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Halal, Kosher and vegetarian foods 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Pace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Needs to be faster for some visitors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East Asian travellers typically like to travel faster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Punctuality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Some markets need more reinforcement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Indian market is known for being late, German market punctual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" name="Google Shape;1076;p194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194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Daniel Santos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A379D8-1D9E-EDDC-DFDD-8592D612796B}"/>
              </a:ext>
            </a:extLst>
          </p:cNvPr>
          <p:cNvGrpSpPr/>
          <p:nvPr/>
        </p:nvGrpSpPr>
        <p:grpSpPr>
          <a:xfrm>
            <a:off x="-6" y="628887"/>
            <a:ext cx="11673846" cy="823200"/>
            <a:chOff x="-6" y="628887"/>
            <a:chExt cx="11673846" cy="823200"/>
          </a:xfrm>
        </p:grpSpPr>
        <p:sp>
          <p:nvSpPr>
            <p:cNvPr id="2" name="Google Shape;552;p123">
              <a:extLst>
                <a:ext uri="{FF2B5EF4-FFF2-40B4-BE49-F238E27FC236}">
                  <a16:creationId xmlns:a16="http://schemas.microsoft.com/office/drawing/2014/main" id="{C5A46D0D-6E07-8065-F80B-0F476F4BE6BA}"/>
                </a:ext>
              </a:extLst>
            </p:cNvPr>
            <p:cNvSpPr/>
            <p:nvPr/>
          </p:nvSpPr>
          <p:spPr>
            <a:xfrm>
              <a:off x="-6" y="669287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" name="Google Shape;553;p123">
              <a:extLst>
                <a:ext uri="{FF2B5EF4-FFF2-40B4-BE49-F238E27FC236}">
                  <a16:creationId xmlns:a16="http://schemas.microsoft.com/office/drawing/2014/main" id="{D11C7635-73E0-C570-F818-76DF820830E7}"/>
                </a:ext>
              </a:extLst>
            </p:cNvPr>
            <p:cNvSpPr txBox="1"/>
            <p:nvPr/>
          </p:nvSpPr>
          <p:spPr>
            <a:xfrm>
              <a:off x="333594" y="628887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Why should we look to diversify source markets?</a:t>
              </a:r>
            </a:p>
            <a:p>
              <a:pPr>
                <a:buClr>
                  <a:srgbClr val="000000"/>
                </a:buClr>
                <a:buSzPts val="1100"/>
              </a:pPr>
              <a:endParaRPr lang="en-MY" b="1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D46864-3D5B-7799-579B-249AEF907CCB}"/>
              </a:ext>
            </a:extLst>
          </p:cNvPr>
          <p:cNvGrpSpPr/>
          <p:nvPr/>
        </p:nvGrpSpPr>
        <p:grpSpPr>
          <a:xfrm>
            <a:off x="0" y="1608774"/>
            <a:ext cx="11673846" cy="823200"/>
            <a:chOff x="0" y="1608774"/>
            <a:chExt cx="11673846" cy="823200"/>
          </a:xfrm>
        </p:grpSpPr>
        <p:sp>
          <p:nvSpPr>
            <p:cNvPr id="4" name="Google Shape;552;p123">
              <a:extLst>
                <a:ext uri="{FF2B5EF4-FFF2-40B4-BE49-F238E27FC236}">
                  <a16:creationId xmlns:a16="http://schemas.microsoft.com/office/drawing/2014/main" id="{746A9967-6467-CD09-1A27-04750FA2FDAA}"/>
                </a:ext>
              </a:extLst>
            </p:cNvPr>
            <p:cNvSpPr/>
            <p:nvPr/>
          </p:nvSpPr>
          <p:spPr>
            <a:xfrm>
              <a:off x="0" y="1649174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553;p123">
              <a:extLst>
                <a:ext uri="{FF2B5EF4-FFF2-40B4-BE49-F238E27FC236}">
                  <a16:creationId xmlns:a16="http://schemas.microsoft.com/office/drawing/2014/main" id="{D3A38E42-383C-6247-30E8-1AD8931664DA}"/>
                </a:ext>
              </a:extLst>
            </p:cNvPr>
            <p:cNvSpPr txBox="1"/>
            <p:nvPr/>
          </p:nvSpPr>
          <p:spPr>
            <a:xfrm>
              <a:off x="333600" y="1608774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MY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Case studies for destinations who have diversified</a:t>
              </a:r>
              <a:endParaRPr lang="en-US" sz="28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endParaRPr>
            </a:p>
            <a:p>
              <a:pPr>
                <a:buClr>
                  <a:srgbClr val="000000"/>
                </a:buClr>
                <a:buSzPts val="1100"/>
              </a:pPr>
              <a:endParaRPr lang="en-MY" b="1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F0FE54-3573-DB0C-9EFC-01196931B620}"/>
              </a:ext>
            </a:extLst>
          </p:cNvPr>
          <p:cNvGrpSpPr/>
          <p:nvPr/>
        </p:nvGrpSpPr>
        <p:grpSpPr>
          <a:xfrm>
            <a:off x="0" y="2603810"/>
            <a:ext cx="11673846" cy="823200"/>
            <a:chOff x="0" y="2603810"/>
            <a:chExt cx="11673846" cy="823200"/>
          </a:xfrm>
        </p:grpSpPr>
        <p:sp>
          <p:nvSpPr>
            <p:cNvPr id="6" name="Google Shape;552;p123">
              <a:extLst>
                <a:ext uri="{FF2B5EF4-FFF2-40B4-BE49-F238E27FC236}">
                  <a16:creationId xmlns:a16="http://schemas.microsoft.com/office/drawing/2014/main" id="{6BBE0606-95F3-301E-94F5-78C19B6FFBF5}"/>
                </a:ext>
              </a:extLst>
            </p:cNvPr>
            <p:cNvSpPr/>
            <p:nvPr/>
          </p:nvSpPr>
          <p:spPr>
            <a:xfrm>
              <a:off x="0" y="2644210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553;p123">
              <a:extLst>
                <a:ext uri="{FF2B5EF4-FFF2-40B4-BE49-F238E27FC236}">
                  <a16:creationId xmlns:a16="http://schemas.microsoft.com/office/drawing/2014/main" id="{B3DCD084-6A42-1D14-32D8-7B7E0C4E976F}"/>
                </a:ext>
              </a:extLst>
            </p:cNvPr>
            <p:cNvSpPr txBox="1"/>
            <p:nvPr/>
          </p:nvSpPr>
          <p:spPr>
            <a:xfrm>
              <a:off x="333600" y="2603810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What to consider when looking at a new source market</a:t>
              </a:r>
            </a:p>
            <a:p>
              <a:pPr>
                <a:buClr>
                  <a:srgbClr val="000000"/>
                </a:buClr>
                <a:buSzPts val="1100"/>
              </a:pPr>
              <a:endParaRPr lang="en-MY" b="1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A47F56A-F23F-D9F3-2DBD-E02F9C174FE4}"/>
              </a:ext>
            </a:extLst>
          </p:cNvPr>
          <p:cNvGrpSpPr/>
          <p:nvPr/>
        </p:nvGrpSpPr>
        <p:grpSpPr>
          <a:xfrm>
            <a:off x="-6" y="3610757"/>
            <a:ext cx="11673846" cy="823200"/>
            <a:chOff x="-6" y="3610757"/>
            <a:chExt cx="11673846" cy="823200"/>
          </a:xfrm>
        </p:grpSpPr>
        <p:sp>
          <p:nvSpPr>
            <p:cNvPr id="8" name="Google Shape;552;p123">
              <a:extLst>
                <a:ext uri="{FF2B5EF4-FFF2-40B4-BE49-F238E27FC236}">
                  <a16:creationId xmlns:a16="http://schemas.microsoft.com/office/drawing/2014/main" id="{CEAC3A26-514C-3D17-EE8C-54BAFD74AFDC}"/>
                </a:ext>
              </a:extLst>
            </p:cNvPr>
            <p:cNvSpPr/>
            <p:nvPr/>
          </p:nvSpPr>
          <p:spPr>
            <a:xfrm>
              <a:off x="-6" y="3651157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553;p123">
              <a:extLst>
                <a:ext uri="{FF2B5EF4-FFF2-40B4-BE49-F238E27FC236}">
                  <a16:creationId xmlns:a16="http://schemas.microsoft.com/office/drawing/2014/main" id="{EE51FB66-3676-C410-B350-D8C4A75B4B12}"/>
                </a:ext>
              </a:extLst>
            </p:cNvPr>
            <p:cNvSpPr txBox="1"/>
            <p:nvPr/>
          </p:nvSpPr>
          <p:spPr>
            <a:xfrm>
              <a:off x="333594" y="3610757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Key global trends</a:t>
              </a:r>
            </a:p>
            <a:p>
              <a:pPr>
                <a:buClr>
                  <a:srgbClr val="000000"/>
                </a:buClr>
                <a:buSzPts val="1100"/>
              </a:pPr>
              <a:endParaRPr lang="en-MY" b="1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C2C224-38AF-6C26-CFCA-E552991FEAD6}"/>
              </a:ext>
            </a:extLst>
          </p:cNvPr>
          <p:cNvGrpSpPr/>
          <p:nvPr/>
        </p:nvGrpSpPr>
        <p:grpSpPr>
          <a:xfrm>
            <a:off x="0" y="4617704"/>
            <a:ext cx="11673846" cy="823200"/>
            <a:chOff x="0" y="4617704"/>
            <a:chExt cx="11673846" cy="823200"/>
          </a:xfrm>
        </p:grpSpPr>
        <p:sp>
          <p:nvSpPr>
            <p:cNvPr id="10" name="Google Shape;552;p123">
              <a:extLst>
                <a:ext uri="{FF2B5EF4-FFF2-40B4-BE49-F238E27FC236}">
                  <a16:creationId xmlns:a16="http://schemas.microsoft.com/office/drawing/2014/main" id="{1DA97750-38E6-1295-1E43-36AAF7DEA461}"/>
                </a:ext>
              </a:extLst>
            </p:cNvPr>
            <p:cNvSpPr/>
            <p:nvPr/>
          </p:nvSpPr>
          <p:spPr>
            <a:xfrm>
              <a:off x="0" y="4658104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553;p123">
              <a:extLst>
                <a:ext uri="{FF2B5EF4-FFF2-40B4-BE49-F238E27FC236}">
                  <a16:creationId xmlns:a16="http://schemas.microsoft.com/office/drawing/2014/main" id="{2F5A22F5-D899-D1F8-D7A5-A1CBA2E548B5}"/>
                </a:ext>
              </a:extLst>
            </p:cNvPr>
            <p:cNvSpPr txBox="1"/>
            <p:nvPr/>
          </p:nvSpPr>
          <p:spPr>
            <a:xfrm>
              <a:off x="333600" y="4617704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Key trends by source market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7319F1-A30F-47F8-5F3F-CFE17E81871C}"/>
              </a:ext>
            </a:extLst>
          </p:cNvPr>
          <p:cNvGrpSpPr/>
          <p:nvPr/>
        </p:nvGrpSpPr>
        <p:grpSpPr>
          <a:xfrm>
            <a:off x="0" y="5653140"/>
            <a:ext cx="11673846" cy="823200"/>
            <a:chOff x="0" y="5653140"/>
            <a:chExt cx="11673846" cy="823200"/>
          </a:xfrm>
        </p:grpSpPr>
        <p:sp>
          <p:nvSpPr>
            <p:cNvPr id="12" name="Google Shape;552;p123">
              <a:extLst>
                <a:ext uri="{FF2B5EF4-FFF2-40B4-BE49-F238E27FC236}">
                  <a16:creationId xmlns:a16="http://schemas.microsoft.com/office/drawing/2014/main" id="{8E1C41B8-E044-8296-7E93-400C718DD758}"/>
                </a:ext>
              </a:extLst>
            </p:cNvPr>
            <p:cNvSpPr/>
            <p:nvPr/>
          </p:nvSpPr>
          <p:spPr>
            <a:xfrm>
              <a:off x="0" y="5693540"/>
              <a:ext cx="11475726" cy="782800"/>
            </a:xfrm>
            <a:prstGeom prst="rect">
              <a:avLst/>
            </a:prstGeom>
            <a:solidFill>
              <a:srgbClr val="0079FE">
                <a:alpha val="870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553;p123">
              <a:extLst>
                <a:ext uri="{FF2B5EF4-FFF2-40B4-BE49-F238E27FC236}">
                  <a16:creationId xmlns:a16="http://schemas.microsoft.com/office/drawing/2014/main" id="{1343063E-2639-7575-6106-A3933FF9E2C6}"/>
                </a:ext>
              </a:extLst>
            </p:cNvPr>
            <p:cNvSpPr txBox="1"/>
            <p:nvPr/>
          </p:nvSpPr>
          <p:spPr>
            <a:xfrm>
              <a:off x="333600" y="5653140"/>
              <a:ext cx="11340246" cy="7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>
                <a:buClr>
                  <a:srgbClr val="000000"/>
                </a:buClr>
                <a:buSzPts val="1100"/>
              </a:pPr>
              <a:r>
                <a:rPr lang="en-US" sz="2800" dirty="0">
                  <a:solidFill>
                    <a:srgbClr val="FFFFFF"/>
                  </a:solidFill>
                  <a:latin typeface="Montserrat Black"/>
                  <a:ea typeface="Montserrat Black"/>
                  <a:cs typeface="Montserrat Black"/>
                  <a:sym typeface="Montserrat Black"/>
                </a:rPr>
                <a:t>Key takeaways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43"/>
          <p:cNvSpPr txBox="1">
            <a:spLocks noGrp="1"/>
          </p:cNvSpPr>
          <p:nvPr>
            <p:ph type="title" idx="4294967295"/>
          </p:nvPr>
        </p:nvSpPr>
        <p:spPr>
          <a:xfrm>
            <a:off x="314787" y="767080"/>
            <a:ext cx="12024360" cy="71278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Considerations when looking at new source markets</a:t>
            </a:r>
            <a:endParaRPr sz="3920" dirty="0">
              <a:solidFill>
                <a:schemeClr val="tx2"/>
              </a:solidFill>
            </a:endParaRPr>
          </a:p>
        </p:txBody>
      </p:sp>
      <p:graphicFrame>
        <p:nvGraphicFramePr>
          <p:cNvPr id="735" name="Google Shape;735;p143"/>
          <p:cNvGraphicFramePr/>
          <p:nvPr>
            <p:extLst>
              <p:ext uri="{D42A27DB-BD31-4B8C-83A1-F6EECF244321}">
                <p14:modId xmlns:p14="http://schemas.microsoft.com/office/powerpoint/2010/main" val="2303409274"/>
              </p:ext>
            </p:extLst>
          </p:nvPr>
        </p:nvGraphicFramePr>
        <p:xfrm>
          <a:off x="314787" y="1823720"/>
          <a:ext cx="11209200" cy="44398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91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Consider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9F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Impact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9F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lt1"/>
                          </a:solidFill>
                          <a:latin typeface="Proxima Nova Extrabold"/>
                          <a:ea typeface="Proxima Nova Extrabold"/>
                          <a:cs typeface="Proxima Nova Extrabold"/>
                          <a:sym typeface="Proxima Nova Extrabold"/>
                        </a:rPr>
                        <a:t>Example</a:t>
                      </a:r>
                      <a:endParaRPr sz="2000" b="1" dirty="0">
                        <a:solidFill>
                          <a:schemeClr val="lt1"/>
                        </a:solidFill>
                        <a:latin typeface="Proxima Nova Extrabold"/>
                        <a:ea typeface="Proxima Nova Extrabold"/>
                        <a:cs typeface="Proxima Nova Extrabold"/>
                        <a:sym typeface="Proxima Nova Extrabold"/>
                      </a:endParaRPr>
                    </a:p>
                  </a:txBody>
                  <a:tcPr marL="121900" marR="121900" marT="121900" marB="1219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9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3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Language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Communications with the guest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Must ensure that all safety guidelines are understood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2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Market intermediaries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Impacts which travel partners to make contact with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Some markets prefer to use more local wholesalers than others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32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Sensitivities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Need to be aware of cultural sensitivities, e.g. alcohol, clothing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Muslims, Jain will traditionally not drink alcohol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Food &amp; Dining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Can impact what to provide</a:t>
                      </a:r>
                      <a:endParaRPr sz="2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e.g. Asian travellers may have more lactose intolerances</a:t>
                      </a:r>
                      <a:endParaRPr sz="2000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45"/>
          <p:cNvPicPr preferRelativeResize="0"/>
          <p:nvPr/>
        </p:nvPicPr>
        <p:blipFill rotWithShape="1">
          <a:blip r:embed="rId3">
            <a:alphaModFix/>
          </a:blip>
          <a:srcRect t="12541" b="12541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145"/>
          <p:cNvSpPr/>
          <p:nvPr/>
        </p:nvSpPr>
        <p:spPr>
          <a:xfrm>
            <a:off x="0" y="2223767"/>
            <a:ext cx="25684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78" name="Google Shape;778;p145"/>
          <p:cNvSpPr txBox="1"/>
          <p:nvPr/>
        </p:nvSpPr>
        <p:spPr>
          <a:xfrm>
            <a:off x="436700" y="3067367"/>
            <a:ext cx="73600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Global Trends</a:t>
            </a: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000000"/>
              </a:buClr>
              <a:buSzPts val="1100"/>
            </a:pP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chemeClr val="dk1"/>
              </a:buClr>
              <a:buSzPts val="1100"/>
            </a:pPr>
            <a:endParaRPr sz="24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>
              <a:buClr>
                <a:srgbClr val="000000"/>
              </a:buClr>
              <a:buSzPts val="1100"/>
            </a:pP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Clr>
                <a:srgbClr val="000000"/>
              </a:buClr>
              <a:buSzPts val="1100"/>
            </a:pP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p145"/>
          <p:cNvSpPr txBox="1"/>
          <p:nvPr/>
        </p:nvSpPr>
        <p:spPr>
          <a:xfrm>
            <a:off x="333600" y="2183367"/>
            <a:ext cx="22872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4: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0" name="Google Shape;780;p145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Matt Corliss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761" y="696641"/>
            <a:ext cx="9657079" cy="5464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1" y="771049"/>
            <a:ext cx="9931399" cy="5315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C7C2-ED32-3B4D-AA84-919CD0FBD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Booking.com 2025 trends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F6DF9-0C4D-F26C-B735-93349470B5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570037"/>
            <a:ext cx="10464800" cy="4618037"/>
          </a:xfrm>
        </p:spPr>
        <p:txBody>
          <a:bodyPr>
            <a:normAutofit/>
          </a:bodyPr>
          <a:lstStyle/>
          <a:p>
            <a:r>
              <a:rPr lang="en-US" dirty="0" err="1"/>
              <a:t>Noctourism</a:t>
            </a: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Passports to Immortality</a:t>
            </a:r>
          </a:p>
          <a:p>
            <a:r>
              <a:rPr lang="en-US" dirty="0">
                <a:highlight>
                  <a:srgbClr val="FFFF00"/>
                </a:highlight>
              </a:rPr>
              <a:t>Men-only wellness retreats</a:t>
            </a:r>
          </a:p>
          <a:p>
            <a:r>
              <a:rPr lang="en-US" dirty="0">
                <a:highlight>
                  <a:srgbClr val="FFFF00"/>
                </a:highlight>
              </a:rPr>
              <a:t>Alternative itineraries</a:t>
            </a:r>
          </a:p>
          <a:p>
            <a:r>
              <a:rPr lang="en-US" dirty="0"/>
              <a:t>Spending the kids’ inheritance</a:t>
            </a:r>
          </a:p>
          <a:p>
            <a:r>
              <a:rPr lang="en-US" dirty="0">
                <a:highlight>
                  <a:srgbClr val="FFFF00"/>
                </a:highlight>
              </a:rPr>
              <a:t>Adventures for all ages</a:t>
            </a:r>
          </a:p>
          <a:p>
            <a:r>
              <a:rPr lang="en-US" dirty="0"/>
              <a:t>Neuro-inclusivity</a:t>
            </a:r>
          </a:p>
          <a:p>
            <a:r>
              <a:rPr lang="en-US" dirty="0"/>
              <a:t>Vintage voyaging</a:t>
            </a:r>
          </a:p>
          <a:p>
            <a:r>
              <a:rPr lang="en-US" dirty="0"/>
              <a:t>The gate escape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86338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90AA0-632B-710E-6692-B3039B007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B30B-14F4-018E-4966-459B922C0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Euromonitor 2025 trends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6DA94-2D1E-32ED-730B-0956C2411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570037"/>
            <a:ext cx="10464800" cy="4618037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Slow travel</a:t>
            </a:r>
          </a:p>
          <a:p>
            <a:r>
              <a:rPr lang="en-US" dirty="0">
                <a:highlight>
                  <a:srgbClr val="FFFF00"/>
                </a:highlight>
              </a:rPr>
              <a:t>Immersive experiences</a:t>
            </a:r>
          </a:p>
          <a:p>
            <a:r>
              <a:rPr lang="en-US" dirty="0"/>
              <a:t>Travel with intent</a:t>
            </a:r>
          </a:p>
          <a:p>
            <a:r>
              <a:rPr lang="en-US" dirty="0">
                <a:highlight>
                  <a:srgbClr val="FFFF00"/>
                </a:highlight>
              </a:rPr>
              <a:t>Value alignment</a:t>
            </a:r>
          </a:p>
          <a:p>
            <a:r>
              <a:rPr lang="en-US" dirty="0"/>
              <a:t>Connected trips</a:t>
            </a:r>
          </a:p>
          <a:p>
            <a:r>
              <a:rPr lang="en-US" dirty="0">
                <a:highlight>
                  <a:srgbClr val="FFFF00"/>
                </a:highlight>
              </a:rPr>
              <a:t>People-centric</a:t>
            </a:r>
            <a:endParaRPr lang="en-MY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09017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05524-1FBE-AEE4-FEC1-2E654C91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7FCE4-CF2A-A56E-1BE3-7ED05E51D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Expedia: Unpack 25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1FBEC-846B-A3F9-D892-4566C1BF4D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570037"/>
            <a:ext cx="10464800" cy="4618037"/>
          </a:xfrm>
        </p:spPr>
        <p:txBody>
          <a:bodyPr>
            <a:norm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Detour Destinations</a:t>
            </a:r>
          </a:p>
          <a:p>
            <a:r>
              <a:rPr lang="en-US" dirty="0"/>
              <a:t>Goods Getaways</a:t>
            </a:r>
          </a:p>
          <a:p>
            <a:r>
              <a:rPr lang="en-US" dirty="0"/>
              <a:t>All-Inclusive Era</a:t>
            </a:r>
          </a:p>
          <a:p>
            <a:r>
              <a:rPr lang="en-US" dirty="0"/>
              <a:t>Hotel Restaurant Renaissance</a:t>
            </a:r>
          </a:p>
          <a:p>
            <a:r>
              <a:rPr lang="en-US" dirty="0"/>
              <a:t>JOMO travel</a:t>
            </a:r>
          </a:p>
          <a:p>
            <a:r>
              <a:rPr lang="en-US" dirty="0"/>
              <a:t>The Phenomena-List</a:t>
            </a:r>
          </a:p>
          <a:p>
            <a:r>
              <a:rPr lang="en-US" dirty="0">
                <a:highlight>
                  <a:srgbClr val="FFFF00"/>
                </a:highlight>
              </a:rPr>
              <a:t>Set-jetting</a:t>
            </a:r>
          </a:p>
          <a:p>
            <a:r>
              <a:rPr lang="en-US" dirty="0"/>
              <a:t>One Click Trips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53675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CC976-73EA-CFC8-3303-8E01C9244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2A08-BDF7-9318-1D24-CD4EEDA5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Amadeus 2025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82F69-B0D2-857A-D99D-65F0F81A3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570037"/>
            <a:ext cx="10464800" cy="4618037"/>
          </a:xfrm>
        </p:spPr>
        <p:txBody>
          <a:bodyPr>
            <a:normAutofit/>
          </a:bodyPr>
          <a:lstStyle/>
          <a:p>
            <a:r>
              <a:rPr lang="en-US" dirty="0"/>
              <a:t>New Heydays</a:t>
            </a:r>
          </a:p>
          <a:p>
            <a:r>
              <a:rPr lang="en-US" dirty="0" err="1"/>
              <a:t>Personalised</a:t>
            </a:r>
            <a:r>
              <a:rPr lang="en-US" dirty="0"/>
              <a:t> flying</a:t>
            </a:r>
          </a:p>
          <a:p>
            <a:r>
              <a:rPr lang="en-US" dirty="0"/>
              <a:t>Trailblazer hotels</a:t>
            </a:r>
          </a:p>
          <a:p>
            <a:r>
              <a:rPr lang="en-US" dirty="0"/>
              <a:t>Asia uplift</a:t>
            </a:r>
          </a:p>
          <a:p>
            <a:r>
              <a:rPr lang="en-US" dirty="0">
                <a:highlight>
                  <a:srgbClr val="FFFF00"/>
                </a:highlight>
              </a:rPr>
              <a:t>Connections IRL</a:t>
            </a:r>
            <a:endParaRPr lang="en-MY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0792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F1B36-AAA3-FD85-45B4-4604D9524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13BCD-CCE3-13CB-B091-3CF6A172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TripAdvisor </a:t>
            </a:r>
            <a:r>
              <a:rPr lang="en-US" dirty="0" err="1"/>
              <a:t>Trendcast</a:t>
            </a:r>
            <a:r>
              <a:rPr lang="en-US" dirty="0"/>
              <a:t> 2025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1566A-DC95-7EC5-7BCA-8A7BDC3F01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9000" y="1570037"/>
            <a:ext cx="10464800" cy="3931603"/>
          </a:xfrm>
        </p:spPr>
        <p:txBody>
          <a:bodyPr numCol="2">
            <a:normAutofit/>
          </a:bodyPr>
          <a:lstStyle/>
          <a:p>
            <a:r>
              <a:rPr lang="en-US" dirty="0" err="1"/>
              <a:t>Waterculturalism</a:t>
            </a: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Play it forward</a:t>
            </a:r>
          </a:p>
          <a:p>
            <a:r>
              <a:rPr lang="en-US" dirty="0"/>
              <a:t>Written in the stars</a:t>
            </a:r>
          </a:p>
          <a:p>
            <a:r>
              <a:rPr lang="en-US" dirty="0"/>
              <a:t>New ‘Moons</a:t>
            </a:r>
          </a:p>
          <a:p>
            <a:r>
              <a:rPr lang="en-US" dirty="0">
                <a:highlight>
                  <a:srgbClr val="FFFF00"/>
                </a:highlight>
              </a:rPr>
              <a:t>Dynamically sensorial</a:t>
            </a:r>
          </a:p>
          <a:p>
            <a:r>
              <a:rPr lang="en-US" dirty="0"/>
              <a:t>Global Gaming</a:t>
            </a:r>
          </a:p>
          <a:p>
            <a:r>
              <a:rPr lang="en-US" dirty="0"/>
              <a:t>Investigative eating</a:t>
            </a:r>
          </a:p>
          <a:p>
            <a:r>
              <a:rPr lang="en-US" dirty="0">
                <a:highlight>
                  <a:srgbClr val="FFFF00"/>
                </a:highlight>
              </a:rPr>
              <a:t>Family Vacays 2.0</a:t>
            </a:r>
          </a:p>
          <a:p>
            <a:r>
              <a:rPr lang="en-US" dirty="0"/>
              <a:t>Nano </a:t>
            </a:r>
            <a:r>
              <a:rPr lang="en-US" dirty="0" err="1"/>
              <a:t>Neighbourhoods</a:t>
            </a:r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Solo-Social </a:t>
            </a:r>
          </a:p>
          <a:p>
            <a:r>
              <a:rPr lang="en-US" dirty="0"/>
              <a:t>Beauty Voyagers</a:t>
            </a:r>
          </a:p>
          <a:p>
            <a:r>
              <a:rPr lang="en-US" dirty="0">
                <a:highlight>
                  <a:srgbClr val="FFFF00"/>
                </a:highlight>
              </a:rPr>
              <a:t>Sports Trek</a:t>
            </a:r>
          </a:p>
          <a:p>
            <a:r>
              <a:rPr lang="en-US" dirty="0"/>
              <a:t>Time Tripping</a:t>
            </a:r>
          </a:p>
          <a:p>
            <a:r>
              <a:rPr lang="en-US" dirty="0">
                <a:highlight>
                  <a:srgbClr val="FFFF00"/>
                </a:highlight>
              </a:rPr>
              <a:t>Slow Going</a:t>
            </a:r>
            <a:endParaRPr lang="en-MY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60686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ECA66-9850-49E3-B0F3-F5F03DFE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huge say-do gap for sustainability </a:t>
            </a:r>
            <a:endParaRPr lang="en-MY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39FB1E-1AFB-0921-E7DB-16F4CCA924AF}"/>
              </a:ext>
            </a:extLst>
          </p:cNvPr>
          <p:cNvGrpSpPr/>
          <p:nvPr/>
        </p:nvGrpSpPr>
        <p:grpSpPr>
          <a:xfrm>
            <a:off x="1051560" y="1495213"/>
            <a:ext cx="4185920" cy="3867573"/>
            <a:chOff x="411480" y="1813560"/>
            <a:chExt cx="4185920" cy="3867573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BBF52170-5846-A8C7-8303-D85AC4D1F4D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84797415"/>
                </p:ext>
              </p:extLst>
            </p:nvPr>
          </p:nvGraphicFramePr>
          <p:xfrm>
            <a:off x="411480" y="1813560"/>
            <a:ext cx="4185920" cy="38675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68C1A2-232B-30FA-A2B7-54F2E0366F28}"/>
                </a:ext>
              </a:extLst>
            </p:cNvPr>
            <p:cNvSpPr txBox="1"/>
            <p:nvPr/>
          </p:nvSpPr>
          <p:spPr>
            <a:xfrm>
              <a:off x="1536700" y="3285681"/>
              <a:ext cx="1935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45%</a:t>
              </a:r>
              <a:endParaRPr lang="en-MY" sz="54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C489D2-45C6-AAD1-A29C-135312487B2A}"/>
              </a:ext>
            </a:extLst>
          </p:cNvPr>
          <p:cNvGrpSpPr/>
          <p:nvPr/>
        </p:nvGrpSpPr>
        <p:grpSpPr>
          <a:xfrm>
            <a:off x="6202680" y="1495213"/>
            <a:ext cx="4185920" cy="3867573"/>
            <a:chOff x="5562600" y="1813560"/>
            <a:chExt cx="4185920" cy="3867573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44CB8173-E648-9158-B437-0AE4AEDB932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53596595"/>
                </p:ext>
              </p:extLst>
            </p:nvPr>
          </p:nvGraphicFramePr>
          <p:xfrm>
            <a:off x="5562600" y="1813560"/>
            <a:ext cx="4185920" cy="38675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222D25-56CA-22F5-E8A8-E825DBC42250}"/>
                </a:ext>
              </a:extLst>
            </p:cNvPr>
            <p:cNvSpPr txBox="1"/>
            <p:nvPr/>
          </p:nvSpPr>
          <p:spPr>
            <a:xfrm>
              <a:off x="6687820" y="3255201"/>
              <a:ext cx="19354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/>
                <a:t>28%</a:t>
              </a:r>
              <a:endParaRPr lang="en-MY" sz="5400" b="1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B4A09E-84AF-F64B-F2A2-55C97DE9E823}"/>
              </a:ext>
            </a:extLst>
          </p:cNvPr>
          <p:cNvSpPr txBox="1"/>
          <p:nvPr/>
        </p:nvSpPr>
        <p:spPr>
          <a:xfrm>
            <a:off x="970280" y="5167310"/>
            <a:ext cx="4909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Feel travelling sustainably is important but not a primary consideration when planning a trip</a:t>
            </a:r>
            <a:endParaRPr lang="en-MY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C2494-6A83-A461-AAE8-D0FAA13EA4A6}"/>
              </a:ext>
            </a:extLst>
          </p:cNvPr>
          <p:cNvSpPr txBox="1"/>
          <p:nvPr/>
        </p:nvSpPr>
        <p:spPr>
          <a:xfrm>
            <a:off x="5709920" y="5252297"/>
            <a:ext cx="543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Travellers report they are tired of hearing about climate change all the time</a:t>
            </a:r>
            <a:endParaRPr lang="en-MY" sz="2400" dirty="0"/>
          </a:p>
        </p:txBody>
      </p:sp>
      <p:sp>
        <p:nvSpPr>
          <p:cNvPr id="12" name="Google Shape;798;p148">
            <a:extLst>
              <a:ext uri="{FF2B5EF4-FFF2-40B4-BE49-F238E27FC236}">
                <a16:creationId xmlns:a16="http://schemas.microsoft.com/office/drawing/2014/main" id="{709450C7-C6D4-25D2-8E3C-7969E2171BFD}"/>
              </a:ext>
            </a:extLst>
          </p:cNvPr>
          <p:cNvSpPr txBox="1"/>
          <p:nvPr/>
        </p:nvSpPr>
        <p:spPr>
          <a:xfrm>
            <a:off x="152400" y="6347362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Source: Booking.com Sustainable Travel Report 2024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717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123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23"/>
          <p:cNvSpPr txBox="1"/>
          <p:nvPr/>
        </p:nvSpPr>
        <p:spPr>
          <a:xfrm>
            <a:off x="436700" y="3067367"/>
            <a:ext cx="11680800" cy="31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Why should we look to diversify source markets?</a:t>
            </a:r>
            <a:endParaRPr sz="2400" dirty="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52" name="Google Shape;552;p123"/>
          <p:cNvSpPr/>
          <p:nvPr/>
        </p:nvSpPr>
        <p:spPr>
          <a:xfrm>
            <a:off x="0" y="2223767"/>
            <a:ext cx="25684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53" name="Google Shape;553;p123"/>
          <p:cNvSpPr txBox="1"/>
          <p:nvPr/>
        </p:nvSpPr>
        <p:spPr>
          <a:xfrm>
            <a:off x="333600" y="2183367"/>
            <a:ext cx="20208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1:</a:t>
            </a:r>
            <a:endParaRPr sz="2667" b="1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p123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Hassen Salum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Google Shape;806;p149"/>
          <p:cNvPicPr preferRelativeResize="0"/>
          <p:nvPr/>
        </p:nvPicPr>
        <p:blipFill>
          <a:blip r:embed="rId3">
            <a:alphaModFix/>
          </a:blip>
          <a:srcRect t="5000" b="7631"/>
          <a:stretch/>
        </p:blipFill>
        <p:spPr>
          <a:xfrm>
            <a:off x="579120" y="670559"/>
            <a:ext cx="8382000" cy="53187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798;p148">
            <a:extLst>
              <a:ext uri="{FF2B5EF4-FFF2-40B4-BE49-F238E27FC236}">
                <a16:creationId xmlns:a16="http://schemas.microsoft.com/office/drawing/2014/main" id="{8EEC9583-813B-BB18-39CC-2D9BDAA9BBF8}"/>
              </a:ext>
            </a:extLst>
          </p:cNvPr>
          <p:cNvSpPr txBox="1"/>
          <p:nvPr/>
        </p:nvSpPr>
        <p:spPr>
          <a:xfrm>
            <a:off x="152400" y="6347362"/>
            <a:ext cx="105156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dirty="0">
                <a:solidFill>
                  <a:schemeClr val="bg2">
                    <a:lumMod val="50000"/>
                  </a:schemeClr>
                </a:solidFill>
              </a:rPr>
              <a:t>Source: Booking.com Sustainable Travel Report 2024</a:t>
            </a:r>
            <a:endParaRPr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8F0C-B922-A3ED-4DF2-32744039F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89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Travel intent is high for 2025</a:t>
            </a:r>
            <a:endParaRPr lang="en-MY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17691C3-A671-2692-75F3-E55A33D508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8462547"/>
              </p:ext>
            </p:extLst>
          </p:nvPr>
        </p:nvGraphicFramePr>
        <p:xfrm>
          <a:off x="1587500" y="2210851"/>
          <a:ext cx="9017000" cy="3517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2BC813C-2CCA-3561-A857-AF4B2CE0A5B5}"/>
              </a:ext>
            </a:extLst>
          </p:cNvPr>
          <p:cNvSpPr txBox="1"/>
          <p:nvPr/>
        </p:nvSpPr>
        <p:spPr>
          <a:xfrm>
            <a:off x="1587500" y="1369841"/>
            <a:ext cx="8549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Will you be travelling in 2025? </a:t>
            </a:r>
            <a:br>
              <a:rPr lang="en-US" sz="2800" dirty="0"/>
            </a:br>
            <a:r>
              <a:rPr lang="en-US" sz="2800" dirty="0"/>
              <a:t>Percentage answering “yes definitely”</a:t>
            </a:r>
            <a:endParaRPr lang="en-MY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1A0305-3B6F-A6BE-8D30-5BFD4A22FEFC}"/>
              </a:ext>
            </a:extLst>
          </p:cNvPr>
          <p:cNvSpPr txBox="1"/>
          <p:nvPr/>
        </p:nvSpPr>
        <p:spPr>
          <a:xfrm>
            <a:off x="198120" y="6231265"/>
            <a:ext cx="836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Skift Research Travel Outlook, n= 258 (US), 324 (UK), 261 (Germany), 257 (China), 529 (India), </a:t>
            </a:r>
            <a:br>
              <a:rPr lang="en-US" sz="1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Data as of December 2025</a:t>
            </a:r>
            <a:endParaRPr lang="en-MY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315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BB6E2-D874-ACE1-7364-8D613E16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57BC-4BA7-EF2A-F6B8-DE220D36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23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Safety, costs, climate change and overcrowding top of mind</a:t>
            </a:r>
            <a:endParaRPr lang="en-MY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08EC42-5DBE-8C7B-86ED-616C17572D78}"/>
              </a:ext>
            </a:extLst>
          </p:cNvPr>
          <p:cNvSpPr txBox="1"/>
          <p:nvPr/>
        </p:nvSpPr>
        <p:spPr>
          <a:xfrm>
            <a:off x="198120" y="6231265"/>
            <a:ext cx="8366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Skift Research Travel Outlook, n= 258 (US), 325 (UK), 261 (Germany), 257 (China), 529 (India), Data as of December 2025</a:t>
            </a:r>
            <a:endParaRPr lang="en-MY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Google Shape;858;p158">
            <a:extLst>
              <a:ext uri="{FF2B5EF4-FFF2-40B4-BE49-F238E27FC236}">
                <a16:creationId xmlns:a16="http://schemas.microsoft.com/office/drawing/2014/main" id="{BF4FD237-3893-77BC-3933-8DF228B5F3D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9875" t="32377" r="8625" b="7839"/>
          <a:stretch/>
        </p:blipFill>
        <p:spPr>
          <a:xfrm>
            <a:off x="685800" y="1766440"/>
            <a:ext cx="11033760" cy="4420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3045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61;p187">
            <a:extLst>
              <a:ext uri="{FF2B5EF4-FFF2-40B4-BE49-F238E27FC236}">
                <a16:creationId xmlns:a16="http://schemas.microsoft.com/office/drawing/2014/main" id="{1B1B73BF-DCF6-EA18-DB68-F4C47E962A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2502" b="12495"/>
          <a:stretch/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6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165"/>
          <p:cNvSpPr/>
          <p:nvPr/>
        </p:nvSpPr>
        <p:spPr>
          <a:xfrm>
            <a:off x="0" y="2223767"/>
            <a:ext cx="25684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1" name="Google Shape;901;p165"/>
          <p:cNvSpPr txBox="1"/>
          <p:nvPr/>
        </p:nvSpPr>
        <p:spPr>
          <a:xfrm>
            <a:off x="436700" y="3067367"/>
            <a:ext cx="73600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trends by source market</a:t>
            </a:r>
            <a:endParaRPr sz="32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2" name="Google Shape;902;p165"/>
          <p:cNvSpPr txBox="1"/>
          <p:nvPr/>
        </p:nvSpPr>
        <p:spPr>
          <a:xfrm>
            <a:off x="333600" y="2183367"/>
            <a:ext cx="22872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5: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97B2282E-8D9B-B1ED-F6DB-C98BA1F1A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E0F07F-C5F9-3B47-6A5C-2BD9BE7647CB}"/>
              </a:ext>
            </a:extLst>
          </p:cNvPr>
          <p:cNvSpPr/>
          <p:nvPr/>
        </p:nvSpPr>
        <p:spPr>
          <a:xfrm>
            <a:off x="242596" y="910611"/>
            <a:ext cx="8789437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Couples without children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5% luxury travellers</a:t>
            </a:r>
            <a:endParaRPr lang="en-MY" sz="36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EC74F-7C0F-9E15-FAEA-37593D467018}"/>
              </a:ext>
            </a:extLst>
          </p:cNvPr>
          <p:cNvSpPr/>
          <p:nvPr/>
        </p:nvSpPr>
        <p:spPr>
          <a:xfrm>
            <a:off x="242597" y="2823100"/>
            <a:ext cx="5853404" cy="2834805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Having fun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Exploring new destinations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Experiencing a sense of adventure</a:t>
            </a:r>
            <a:endParaRPr lang="en-MY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B99338-B066-8279-750D-F5FD8F10A204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Reconnection</a:t>
            </a:r>
            <a:endParaRPr lang="en-MY" sz="3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57BA75-BB9F-FC2D-9E73-8D71C0CFCE9F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ABA55E-FACC-0804-FAAC-C585290662CB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AD9F4E87-0FFD-0865-C7C3-FF7DC660F35C}"/>
              </a:ext>
            </a:extLst>
          </p:cNvPr>
          <p:cNvGrpSpPr/>
          <p:nvPr/>
        </p:nvGrpSpPr>
        <p:grpSpPr>
          <a:xfrm>
            <a:off x="618629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EC919D6C-854E-6808-69FC-A4660AAB125F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ABA1106F-0D51-3476-8872-9BD514B7DE7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8042371F-67EB-87FB-2E0F-B84895552DB6}"/>
              </a:ext>
            </a:extLst>
          </p:cNvPr>
          <p:cNvGrpSpPr/>
          <p:nvPr/>
        </p:nvGrpSpPr>
        <p:grpSpPr>
          <a:xfrm>
            <a:off x="967011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1BF84A5F-C24C-9561-54F2-374B7276EC0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D431C07B-51B9-5DE8-F139-14870406B60F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236D4D-8FCA-C41D-1818-5380D35E9D3C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8923F0-7E41-B3F3-5EAD-11193A72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07" y="308860"/>
            <a:ext cx="24288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3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ED297DA0-5D42-1C0F-7B61-049315EF4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54BEB5-7FC4-9FA2-D5AA-7A7677A65252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and coastal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 experiences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Wildlife</a:t>
            </a:r>
            <a:endParaRPr lang="en-MY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44BBD-C6CD-D827-CA11-7E770B401253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Treatment of local people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Wildlife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Respecting cultural practices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Does not shape travel choices for most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06CF4-C970-8A36-BC8C-51AF3776B178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2794BD-5151-7EAD-82ED-2EC181A86373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CFE032-A724-F43A-C466-DE42EDDA8C1D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ABCAEF6-DD77-4C8E-FB52-4A9167E7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07" y="308860"/>
            <a:ext cx="24288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330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160" y="807720"/>
            <a:ext cx="9596120" cy="55118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2927C821-70A1-EC49-1042-29E1B844C918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8" name="Google Shape;918;p168"/>
          <p:cNvPicPr preferRelativeResize="0"/>
          <p:nvPr/>
        </p:nvPicPr>
        <p:blipFill>
          <a:blip r:embed="rId3">
            <a:alphaModFix/>
          </a:blip>
          <a:srcRect t="3854"/>
          <a:stretch/>
        </p:blipFill>
        <p:spPr>
          <a:xfrm>
            <a:off x="259080" y="777240"/>
            <a:ext cx="10515600" cy="5397976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68"/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CEE6E910-7EC6-431C-C6AD-656CFB3EA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C24948-2180-3695-6C2A-53ECAB7F4E19}"/>
              </a:ext>
            </a:extLst>
          </p:cNvPr>
          <p:cNvSpPr/>
          <p:nvPr/>
        </p:nvSpPr>
        <p:spPr>
          <a:xfrm>
            <a:off x="1197431" y="774045"/>
            <a:ext cx="8125079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Couples without children/ family with children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13% high-yield travellers</a:t>
            </a:r>
            <a:endParaRPr lang="en-MY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755D4-A510-2372-1942-879251CD9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512193-AB1B-F88E-503D-1CD2B2038799}"/>
              </a:ext>
            </a:extLst>
          </p:cNvPr>
          <p:cNvSpPr/>
          <p:nvPr/>
        </p:nvSpPr>
        <p:spPr>
          <a:xfrm>
            <a:off x="242597" y="2823100"/>
            <a:ext cx="5853404" cy="3030578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Exploring new destinations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Learning and experiencing new things around the world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Relaxing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</a:t>
            </a:r>
            <a:endParaRPr lang="en-MY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3EE58-3A85-5337-5AFF-3B14F72EC88B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Exploration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4222F5-2186-AD15-55F9-D3B991EAC729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0813EB-EDAD-5A5B-E2A1-B8A689BA1196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72532DD5-DE5B-5514-3800-4D19737C35C8}"/>
              </a:ext>
            </a:extLst>
          </p:cNvPr>
          <p:cNvGrpSpPr/>
          <p:nvPr/>
        </p:nvGrpSpPr>
        <p:grpSpPr>
          <a:xfrm>
            <a:off x="242596" y="761954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984234F6-8DE8-07AC-2828-8BC89E54E06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E95318F4-101D-1314-6DC0-F3E89A3FE652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63E9FB1D-0A0E-7C74-F2F4-B914DEF6628A}"/>
              </a:ext>
            </a:extLst>
          </p:cNvPr>
          <p:cNvGrpSpPr/>
          <p:nvPr/>
        </p:nvGrpSpPr>
        <p:grpSpPr>
          <a:xfrm>
            <a:off x="590978" y="761954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A78F4D8A-BA25-B528-D61B-177F0C2D0F42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91CBC140-7D8F-CD57-EF84-2AB0B7089812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57993F-0FE3-2B21-CD35-2AA10E936E48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grpSp>
        <p:nvGrpSpPr>
          <p:cNvPr id="3" name="Google Shape;6923;p61">
            <a:extLst>
              <a:ext uri="{FF2B5EF4-FFF2-40B4-BE49-F238E27FC236}">
                <a16:creationId xmlns:a16="http://schemas.microsoft.com/office/drawing/2014/main" id="{A8340F2B-923A-1FAB-70AA-098F43692B57}"/>
              </a:ext>
            </a:extLst>
          </p:cNvPr>
          <p:cNvGrpSpPr/>
          <p:nvPr/>
        </p:nvGrpSpPr>
        <p:grpSpPr>
          <a:xfrm>
            <a:off x="242596" y="1379170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7" name="Google Shape;6924;p61">
              <a:extLst>
                <a:ext uri="{FF2B5EF4-FFF2-40B4-BE49-F238E27FC236}">
                  <a16:creationId xmlns:a16="http://schemas.microsoft.com/office/drawing/2014/main" id="{7DC910AC-4861-8011-8BD6-F269F8FC4F3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6925;p61">
              <a:extLst>
                <a:ext uri="{FF2B5EF4-FFF2-40B4-BE49-F238E27FC236}">
                  <a16:creationId xmlns:a16="http://schemas.microsoft.com/office/drawing/2014/main" id="{C15D93E4-5FA6-BB9F-F535-A7D4C227B21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" name="Google Shape;6923;p61">
            <a:extLst>
              <a:ext uri="{FF2B5EF4-FFF2-40B4-BE49-F238E27FC236}">
                <a16:creationId xmlns:a16="http://schemas.microsoft.com/office/drawing/2014/main" id="{CC3D20D3-7991-D869-BB15-3DBED1397349}"/>
              </a:ext>
            </a:extLst>
          </p:cNvPr>
          <p:cNvGrpSpPr/>
          <p:nvPr/>
        </p:nvGrpSpPr>
        <p:grpSpPr>
          <a:xfrm>
            <a:off x="558138" y="1379170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9" name="Google Shape;6924;p61">
              <a:extLst>
                <a:ext uri="{FF2B5EF4-FFF2-40B4-BE49-F238E27FC236}">
                  <a16:creationId xmlns:a16="http://schemas.microsoft.com/office/drawing/2014/main" id="{996EF64F-263D-F929-297E-CEE3FACAA31E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6925;p61">
              <a:extLst>
                <a:ext uri="{FF2B5EF4-FFF2-40B4-BE49-F238E27FC236}">
                  <a16:creationId xmlns:a16="http://schemas.microsoft.com/office/drawing/2014/main" id="{0600765A-D41C-B77F-47F0-E5CC0A06152B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" name="Google Shape;6923;p61">
            <a:extLst>
              <a:ext uri="{FF2B5EF4-FFF2-40B4-BE49-F238E27FC236}">
                <a16:creationId xmlns:a16="http://schemas.microsoft.com/office/drawing/2014/main" id="{2433B87C-C0CC-6D91-D382-0EEE8EEC469D}"/>
              </a:ext>
            </a:extLst>
          </p:cNvPr>
          <p:cNvGrpSpPr/>
          <p:nvPr/>
        </p:nvGrpSpPr>
        <p:grpSpPr>
          <a:xfrm>
            <a:off x="846592" y="1532090"/>
            <a:ext cx="168419" cy="359261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22" name="Google Shape;6924;p61">
              <a:extLst>
                <a:ext uri="{FF2B5EF4-FFF2-40B4-BE49-F238E27FC236}">
                  <a16:creationId xmlns:a16="http://schemas.microsoft.com/office/drawing/2014/main" id="{2C27615F-C4E8-9995-FF4B-B3E8D36261A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" name="Google Shape;6925;p61">
              <a:extLst>
                <a:ext uri="{FF2B5EF4-FFF2-40B4-BE49-F238E27FC236}">
                  <a16:creationId xmlns:a16="http://schemas.microsoft.com/office/drawing/2014/main" id="{C742FC40-1808-BBE6-4C0C-98AE8F4BDE2C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635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39100E9E-40AD-793E-333B-8B178880E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379054-06DE-8BBE-5B16-4482E1D06BD3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Journeys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and coastal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Wildlife</a:t>
            </a:r>
            <a:endParaRPr lang="en-MY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D385E-B3A7-5376-983B-2B70746516F1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Ethical treatment of animals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Respecting &amp; preserving cultural 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Protecting land/ 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Cost major barrier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46E7BB-AD37-5C68-3185-F743DB5DC1C5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45F3B4-8D1D-6E23-4275-8F8DB4D5B51A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CD0CBE-96EC-EEA3-F683-B3CA953EA117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5D1C08-CDCE-D044-0BF2-1CDF1CB5D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5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24"/>
          <p:cNvSpPr txBox="1">
            <a:spLocks noGrp="1"/>
          </p:cNvSpPr>
          <p:nvPr>
            <p:ph type="title" idx="4294967295"/>
          </p:nvPr>
        </p:nvSpPr>
        <p:spPr>
          <a:xfrm>
            <a:off x="673100" y="685800"/>
            <a:ext cx="11518900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Makes you more resilient to unexpected scenarios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561" name="Google Shape;561;p124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4</a:t>
            </a:fld>
            <a:endParaRPr sz="1200" i="0"/>
          </a:p>
        </p:txBody>
      </p:sp>
      <p:sp>
        <p:nvSpPr>
          <p:cNvPr id="562" name="Google Shape;562;p124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63" name="Google Shape;563;p12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860" y="1560201"/>
            <a:ext cx="7495540" cy="4634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" name="Google Shape;931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29" y="716281"/>
            <a:ext cx="10058551" cy="53644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CE6720E0-4454-16DD-8B32-C9C3F3538A62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Google Shape;937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91" y="716096"/>
            <a:ext cx="10835640" cy="54258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9B25BA44-591C-589E-8286-6952BAA8BDD3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9C617B8E-23DB-9513-2BF6-8DD05CA14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061F95-2226-CC29-845A-71DD5973BD3B}"/>
              </a:ext>
            </a:extLst>
          </p:cNvPr>
          <p:cNvSpPr/>
          <p:nvPr/>
        </p:nvSpPr>
        <p:spPr>
          <a:xfrm>
            <a:off x="242596" y="910611"/>
            <a:ext cx="8789437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Couples without children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25% high-yield travellers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8E023-5D8C-9518-258B-35783B576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EFE22D-6211-B5FC-9D27-E445FE0B631B}"/>
              </a:ext>
            </a:extLst>
          </p:cNvPr>
          <p:cNvSpPr/>
          <p:nvPr/>
        </p:nvSpPr>
        <p:spPr>
          <a:xfrm>
            <a:off x="242597" y="2823100"/>
            <a:ext cx="5853404" cy="3392643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Relaxing and escaping everyday life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Immersing in different cultures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 &amp; 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Learning and experiencing new things</a:t>
            </a:r>
            <a:endParaRPr lang="en-MY" sz="3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CDCCD-B1F1-0C6E-8304-C7C723A0A781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Adventure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Passion</a:t>
            </a:r>
            <a:endParaRPr lang="en-MY" sz="3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40E09-99C0-13F2-0D90-A9CDF306BDC1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3FDCE7-5FDC-94A9-9BAA-ADAB21C5DCE5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B0E1A898-27C1-FEA4-AE23-AE35008E6883}"/>
              </a:ext>
            </a:extLst>
          </p:cNvPr>
          <p:cNvGrpSpPr/>
          <p:nvPr/>
        </p:nvGrpSpPr>
        <p:grpSpPr>
          <a:xfrm>
            <a:off x="618629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4411668D-F78A-C066-3433-F3DDBDF66AE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4BE2E1FA-8E49-5C85-9616-17DD4B4C5304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EF112542-01DC-692F-B5B3-4337E00ABA99}"/>
              </a:ext>
            </a:extLst>
          </p:cNvPr>
          <p:cNvGrpSpPr/>
          <p:nvPr/>
        </p:nvGrpSpPr>
        <p:grpSpPr>
          <a:xfrm>
            <a:off x="967011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79CFE66D-2C0D-6D54-BC26-A36E25FE1A0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3CF61A73-CCA8-4C92-9B70-2C0150B54560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F665179-1386-3E2D-D8DB-376FD3F41801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212232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908A266A-F7B2-949D-92D3-86AD4E099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EA415A-103E-95FF-B1E3-1625A58D25C7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and coastal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Journeys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Wildlife</a:t>
            </a:r>
            <a:endParaRPr lang="en-MY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A6E3A-7B92-48C7-CC06-8767C18045D8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Ethical treatment of animals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Respecting cultural heritage &amp; practices of destination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Interest in/ willingness to pay for these lower than global average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DAA404-2B23-6837-7556-24AA44702DD7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577BE-3188-3DED-7532-196451F80433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5DEBA-696A-FFD0-4CDE-85B6D6273F53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56E05-4A08-4190-9799-DA74CD129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9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25495"/>
            <a:ext cx="9738360" cy="57327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F8587BA5-432D-5B57-BB4C-78394716FC93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796079"/>
            <a:ext cx="10503969" cy="52658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C4907E83-BE6A-263E-DEA0-8A350F5C9AAE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C961931D-2F50-905C-074E-B42A0256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CDDED5-5885-32F1-0BED-8760EEFDCB6E}"/>
              </a:ext>
            </a:extLst>
          </p:cNvPr>
          <p:cNvSpPr/>
          <p:nvPr/>
        </p:nvSpPr>
        <p:spPr>
          <a:xfrm>
            <a:off x="242596" y="910611"/>
            <a:ext cx="8789437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Couples without children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25% high-yield travellers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D5AEC-638C-9BEF-E256-79564D8AD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5A3859-4C21-E46A-00E9-51D64E8160E8}"/>
              </a:ext>
            </a:extLst>
          </p:cNvPr>
          <p:cNvSpPr/>
          <p:nvPr/>
        </p:nvSpPr>
        <p:spPr>
          <a:xfrm>
            <a:off x="242597" y="2823100"/>
            <a:ext cx="5853404" cy="1657303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Relaxing and escaping everyday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3BB8D-975A-976F-B380-FF681EA2F500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Reconnection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Adventure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DF65FE-50E8-A4A8-CEC5-5D4884FC106D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4C1D2-195A-304F-0070-C1F8E5BA1595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05B2C3A5-FA67-3B29-E6F3-D6C5EC2B9A6C}"/>
              </a:ext>
            </a:extLst>
          </p:cNvPr>
          <p:cNvGrpSpPr/>
          <p:nvPr/>
        </p:nvGrpSpPr>
        <p:grpSpPr>
          <a:xfrm>
            <a:off x="618629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02631EFC-DB17-334B-AA80-A6BE6B0CC13B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523DE028-CF9F-199F-F6E0-BA21E4BE9DEB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85F19D4D-08BF-F786-E844-D412338210B4}"/>
              </a:ext>
            </a:extLst>
          </p:cNvPr>
          <p:cNvGrpSpPr/>
          <p:nvPr/>
        </p:nvGrpSpPr>
        <p:grpSpPr>
          <a:xfrm>
            <a:off x="967011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1004D909-AC93-02AD-6CCD-02553CAF87A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1BE41FBE-7C50-D324-1355-FC788C54E02F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67CA48-2DA4-959C-25A2-E3B7AE6FFD02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693328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8DBD2271-5AA5-B28A-7A08-8EC3781F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1A4AC0-C5C6-724E-9020-170763A7A232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Wildlife</a:t>
            </a:r>
            <a:endParaRPr lang="en-MY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and coastal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2FF787-E638-5809-6A26-F91B32F93137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Ethical treatment of wildlife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Respecting cultural heritage &amp; practices of destination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Greater availability of affordable options important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5F746D-A056-D634-B17F-C8644B7B8C31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D00EC-4DCB-A8D4-C406-8CBF67F3BDA0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3F00E-7F8F-1C10-E326-BC0623700804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81070-2665-8A76-A86F-FD88978B5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0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24841"/>
            <a:ext cx="9890760" cy="58045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DD5E9294-E930-2726-51EA-2A972980FDE9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Google Shape;971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1" y="684684"/>
            <a:ext cx="10347960" cy="545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AAC54AC6-729B-E551-A7DF-4566D7E5AA64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25"/>
          <p:cNvSpPr txBox="1">
            <a:spLocks noGrp="1"/>
          </p:cNvSpPr>
          <p:nvPr>
            <p:ph type="title" idx="4294967295"/>
          </p:nvPr>
        </p:nvSpPr>
        <p:spPr>
          <a:xfrm>
            <a:off x="350520" y="694236"/>
            <a:ext cx="10285413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Extends the tourism season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570" name="Google Shape;570;p125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5</a:t>
            </a:fld>
            <a:endParaRPr sz="1200" i="0"/>
          </a:p>
        </p:txBody>
      </p:sp>
      <p:sp>
        <p:nvSpPr>
          <p:cNvPr id="571" name="Google Shape;571;p125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72" name="Google Shape;572;p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668" y="1234434"/>
            <a:ext cx="7461769" cy="5393033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25"/>
          <p:cNvSpPr txBox="1"/>
          <p:nvPr/>
        </p:nvSpPr>
        <p:spPr>
          <a:xfrm>
            <a:off x="233400" y="6467627"/>
            <a:ext cx="11725200" cy="43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" sz="1067"/>
              <a:t>Source: </a:t>
            </a:r>
            <a:r>
              <a:rPr lang="en" sz="1067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https://teq.queensland.com/content/dam/teq/corporate/corporate-searchable-assets/industry/learning/PlanforInboundSuccess.pdf</a:t>
            </a:r>
            <a:endParaRPr sz="1467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37FDDC78-E593-F6E6-EF79-97DFE5719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080CBD-A45C-0A10-7696-1A4707350919}"/>
              </a:ext>
            </a:extLst>
          </p:cNvPr>
          <p:cNvSpPr/>
          <p:nvPr/>
        </p:nvSpPr>
        <p:spPr>
          <a:xfrm>
            <a:off x="242596" y="910611"/>
            <a:ext cx="8789437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Couples without children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A121B-54DB-95AE-6FE2-F7C18F614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A56FA5-E676-6C8F-28AA-F8B52D245CB6}"/>
              </a:ext>
            </a:extLst>
          </p:cNvPr>
          <p:cNvSpPr/>
          <p:nvPr/>
        </p:nvSpPr>
        <p:spPr>
          <a:xfrm>
            <a:off x="242597" y="2823100"/>
            <a:ext cx="5853404" cy="3545591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Getting in touch with nature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Learning &amp; experiencing new things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Immersing themselves in different cultures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Relaxing and escaping everyday life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F3D92C-F592-BE89-94B1-18B38E07D486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Transformation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Get into Nature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FF9B9-85D0-894E-8AE9-882A7475A61A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312144-0184-8E4E-9927-B42898B484EC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5451BA92-1E79-6661-9D29-71EC792AE9B7}"/>
              </a:ext>
            </a:extLst>
          </p:cNvPr>
          <p:cNvGrpSpPr/>
          <p:nvPr/>
        </p:nvGrpSpPr>
        <p:grpSpPr>
          <a:xfrm>
            <a:off x="618629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8FBCC599-C111-1325-30A1-AF70E4605DA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238AE5DE-8700-E830-72ED-422D32F64881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8A58AF69-AB0F-A852-93A8-1D2203684A76}"/>
              </a:ext>
            </a:extLst>
          </p:cNvPr>
          <p:cNvGrpSpPr/>
          <p:nvPr/>
        </p:nvGrpSpPr>
        <p:grpSpPr>
          <a:xfrm>
            <a:off x="967011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9EFEC76D-9178-FBFD-ECB8-DD260F065F3A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358385A3-0B06-1D8B-1FD3-444757D69B64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F76A291-BFDD-A358-AAF9-D691F191C7B2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657684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01416E9E-2C53-D076-9241-C968CB995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FD007B-591E-19D7-7A79-3824A97ABBDA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and coastal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Journey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FBCED4-D3F7-6E4D-5291-A95B0714D369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Respecting, preserving cultural heritage &amp; 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See personal benefits of choosing sustainable travel, makes the trip more enjoyable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50186B-BD88-8FCC-EEAC-A44CA0CA5B61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9086F3-0B59-0D3E-1D3A-4D478599297F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E880CC-41B1-6BB8-BA5A-529E34B663F7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FA3630-5FC6-DA83-72B2-96C12608B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21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52196"/>
            <a:ext cx="9464040" cy="55536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ACF67E27-F629-6241-26F0-F8D5760F508B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2F5036E3-1823-A1C2-F183-145E4F568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951B0A-08EE-7DBB-DCE0-6FD3E10295ED}"/>
              </a:ext>
            </a:extLst>
          </p:cNvPr>
          <p:cNvSpPr/>
          <p:nvPr/>
        </p:nvSpPr>
        <p:spPr>
          <a:xfrm>
            <a:off x="242596" y="910611"/>
            <a:ext cx="8789437" cy="1017037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With friends or alone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4% luxury market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299C4-D81A-964F-DCA3-0EC6D0A2C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AB27DA-6217-480C-F027-08D838530D6D}"/>
              </a:ext>
            </a:extLst>
          </p:cNvPr>
          <p:cNvSpPr/>
          <p:nvPr/>
        </p:nvSpPr>
        <p:spPr>
          <a:xfrm>
            <a:off x="242597" y="2823100"/>
            <a:ext cx="5853404" cy="3545591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 and enjoying themselves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Pampering themselves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Indulging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1D5786-B366-669C-AF62-C87D3F6B827F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Passion/ Hobbies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FC2EF5-A036-4927-9547-C6F79F7E4946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1C2466-DEEF-62A2-1E46-D5B5694B59B5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A2FF3A41-4187-95F4-1511-D113BB7D7DB7}"/>
              </a:ext>
            </a:extLst>
          </p:cNvPr>
          <p:cNvGrpSpPr/>
          <p:nvPr/>
        </p:nvGrpSpPr>
        <p:grpSpPr>
          <a:xfrm>
            <a:off x="618629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D5496AE7-18E1-4AF6-2D41-62CA67F56E72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F6DF56F4-DBC2-8BE9-ACB1-96EE49CF9D80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5ACA90A4-DC64-1EDE-36E7-FB2AE88E3E03}"/>
              </a:ext>
            </a:extLst>
          </p:cNvPr>
          <p:cNvGrpSpPr/>
          <p:nvPr/>
        </p:nvGrpSpPr>
        <p:grpSpPr>
          <a:xfrm>
            <a:off x="967011" y="1162071"/>
            <a:ext cx="241013" cy="514115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11A14871-2C0D-89A1-AF0D-ABE80925AADD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9E51D8AB-9CCC-1098-9BDF-BCED1E37BD9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056F7-349E-4B5A-01C2-475EF4A254E0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82223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769EE8EA-7CA6-37A6-BC06-4AAC5C44E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17C632-3FFC-2BEF-7AC2-43803B6B1EE4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Journeys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Hobbies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BE7429-4172-97B3-1D4C-457291C236A8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Respecting cultural 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Ethical treatment of animals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Interest in/ willing to pay for sustainable options lower than global average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Cost big barrier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9CC11F-BE87-9E67-83AE-68F463630254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8F521-E99D-9611-F47E-1B08A15C9966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B430C-B67E-A6F7-6A26-3ED62BE6A993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E04C0A-51A7-3019-1C3A-A87E6A2F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82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Google Shape;993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25495"/>
            <a:ext cx="9707880" cy="568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868F96B2-7795-0167-BE02-8410BF302110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1" y="645386"/>
            <a:ext cx="10895729" cy="5462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DEAEAF03-BC6F-A108-596C-B8937DD3010F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FEF80F79-8CD7-A471-32D0-309A0D86A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83757-946D-6E6D-6971-D11EA9014A0B}"/>
              </a:ext>
            </a:extLst>
          </p:cNvPr>
          <p:cNvSpPr/>
          <p:nvPr/>
        </p:nvSpPr>
        <p:spPr>
          <a:xfrm>
            <a:off x="242596" y="884133"/>
            <a:ext cx="8400662" cy="1086181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      With friends, parents or family with adult children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38% high-yield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497E5A-C72F-44E9-05BF-8930ED7C54DB}"/>
              </a:ext>
            </a:extLst>
          </p:cNvPr>
          <p:cNvSpPr/>
          <p:nvPr/>
        </p:nvSpPr>
        <p:spPr>
          <a:xfrm>
            <a:off x="242597" y="2823100"/>
            <a:ext cx="5853404" cy="3545591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Relaxing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Escaping everyday life pressures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Exploring new destinations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5A5A7A-B2B5-14F7-7AE1-40080E46DEA8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Reconnection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E95DB1-4D7A-B075-944E-D781F1ED1530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1807EB-8ECD-23C3-BB40-D86AAF43E830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AA4E4098-E7E6-F033-1355-1EA929C2E590}"/>
              </a:ext>
            </a:extLst>
          </p:cNvPr>
          <p:cNvGrpSpPr/>
          <p:nvPr/>
        </p:nvGrpSpPr>
        <p:grpSpPr>
          <a:xfrm>
            <a:off x="298633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4D73DB6F-E011-D41E-D8F0-6570006394F7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B4839DC8-F130-419E-93EA-20E12EC82626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2B3B4879-AA04-D555-55A2-8AF350ADDA04}"/>
              </a:ext>
            </a:extLst>
          </p:cNvPr>
          <p:cNvGrpSpPr/>
          <p:nvPr/>
        </p:nvGrpSpPr>
        <p:grpSpPr>
          <a:xfrm>
            <a:off x="647015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784A2DB7-4DF8-EC3F-2AAB-183B20E530F4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E06127DB-F0E4-43D5-C5B8-DA09B339832E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10DC172-1ED6-DA53-4E2C-2927FE157FB5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A8221-A3C3-7798-A7C4-F24970637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grpSp>
        <p:nvGrpSpPr>
          <p:cNvPr id="7" name="Google Shape;6923;p61">
            <a:extLst>
              <a:ext uri="{FF2B5EF4-FFF2-40B4-BE49-F238E27FC236}">
                <a16:creationId xmlns:a16="http://schemas.microsoft.com/office/drawing/2014/main" id="{36D4E439-A693-DB98-6287-DD8B3673EEC6}"/>
              </a:ext>
            </a:extLst>
          </p:cNvPr>
          <p:cNvGrpSpPr/>
          <p:nvPr/>
        </p:nvGrpSpPr>
        <p:grpSpPr>
          <a:xfrm>
            <a:off x="282943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8" name="Google Shape;6924;p61">
              <a:extLst>
                <a:ext uri="{FF2B5EF4-FFF2-40B4-BE49-F238E27FC236}">
                  <a16:creationId xmlns:a16="http://schemas.microsoft.com/office/drawing/2014/main" id="{2ECC604B-070E-D862-3A8B-29FAA3A39500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6925;p61">
              <a:extLst>
                <a:ext uri="{FF2B5EF4-FFF2-40B4-BE49-F238E27FC236}">
                  <a16:creationId xmlns:a16="http://schemas.microsoft.com/office/drawing/2014/main" id="{9EC7746C-5FB0-3BA9-8C74-D577FDC16D32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" name="Google Shape;6923;p61">
            <a:extLst>
              <a:ext uri="{FF2B5EF4-FFF2-40B4-BE49-F238E27FC236}">
                <a16:creationId xmlns:a16="http://schemas.microsoft.com/office/drawing/2014/main" id="{B301AB21-A595-0202-2F8B-B942A1398D58}"/>
              </a:ext>
            </a:extLst>
          </p:cNvPr>
          <p:cNvGrpSpPr/>
          <p:nvPr/>
        </p:nvGrpSpPr>
        <p:grpSpPr>
          <a:xfrm>
            <a:off x="632287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20" name="Google Shape;6924;p61">
              <a:extLst>
                <a:ext uri="{FF2B5EF4-FFF2-40B4-BE49-F238E27FC236}">
                  <a16:creationId xmlns:a16="http://schemas.microsoft.com/office/drawing/2014/main" id="{E159DE4E-FE4F-5299-37FA-B4B370A48A67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6925;p61">
              <a:extLst>
                <a:ext uri="{FF2B5EF4-FFF2-40B4-BE49-F238E27FC236}">
                  <a16:creationId xmlns:a16="http://schemas.microsoft.com/office/drawing/2014/main" id="{A9CF5825-595F-C21E-86A6-FD41D5ACF275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6352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88DF3361-537D-6BE1-700A-7F1714AE4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39C706-9C0A-C29C-F6D7-52106E0A01C0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681F1E-884B-B43C-6CE9-4D5293B94A2C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Protection of 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Respecting cultural 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Acknowledge right thing to do, but limited willingness to pay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704309-7563-A681-D519-35ADD593C072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67D9A-B913-35E3-8326-385BC12BE384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3B061A-4F3B-618A-D6D4-B2B23E7E6246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AB750-9DD5-176C-90C0-DD7D7505E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542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45281"/>
            <a:ext cx="9555571" cy="55674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C28CCF9E-4587-4E8C-FFBC-9D611F3825B3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26"/>
          <p:cNvSpPr txBox="1">
            <a:spLocks noGrp="1"/>
          </p:cNvSpPr>
          <p:nvPr>
            <p:ph type="title" idx="4294967295"/>
          </p:nvPr>
        </p:nvSpPr>
        <p:spPr>
          <a:xfrm>
            <a:off x="335280" y="733482"/>
            <a:ext cx="10285413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Provides opportunities for the whole tourism supply chain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580" name="Google Shape;580;p126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6</a:t>
            </a:fld>
            <a:endParaRPr sz="1200" i="0"/>
          </a:p>
        </p:txBody>
      </p:sp>
      <p:sp>
        <p:nvSpPr>
          <p:cNvPr id="581" name="Google Shape;581;p126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582" name="Google Shape;582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68" y="2141401"/>
            <a:ext cx="6068101" cy="4023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004" y="2142485"/>
            <a:ext cx="5629529" cy="4021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711382"/>
            <a:ext cx="10370469" cy="54352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8003A4C5-195F-5FEE-3BC3-52B8EBF5AED4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18B16694-701A-7C8E-3BA7-28B25AD59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1A176D-83C6-D850-0295-9BE90E7D7B31}"/>
              </a:ext>
            </a:extLst>
          </p:cNvPr>
          <p:cNvSpPr/>
          <p:nvPr/>
        </p:nvSpPr>
        <p:spPr>
          <a:xfrm>
            <a:off x="242596" y="884133"/>
            <a:ext cx="9053804" cy="1086181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      With friends or family with adult children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296CD2-1685-6B39-FD27-029506E86773}"/>
              </a:ext>
            </a:extLst>
          </p:cNvPr>
          <p:cNvSpPr/>
          <p:nvPr/>
        </p:nvSpPr>
        <p:spPr>
          <a:xfrm>
            <a:off x="242597" y="2823100"/>
            <a:ext cx="5853404" cy="2819501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Getting in touch with nature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Feeling secure and comfortable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Leaning, experiencing new things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Focusing on wellbeing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Escaping everyday life pressures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Having fun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E01F2D-6A63-4CAA-5E9E-03BBB046226B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Into Nature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Transformation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8C145F-A54A-6F3B-5754-93ED411BFA0B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D1F748-F66F-B9F1-9279-1145F8336DD5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856550EC-8027-6F2F-6091-769BFC964C5D}"/>
              </a:ext>
            </a:extLst>
          </p:cNvPr>
          <p:cNvGrpSpPr/>
          <p:nvPr/>
        </p:nvGrpSpPr>
        <p:grpSpPr>
          <a:xfrm>
            <a:off x="298633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B43189F1-A11F-047B-76E2-F3B90BE60313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2F3777BA-4C06-0276-6559-BBFC6CF0FE3D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556BC411-243C-71E3-87C4-F440CB666E93}"/>
              </a:ext>
            </a:extLst>
          </p:cNvPr>
          <p:cNvGrpSpPr/>
          <p:nvPr/>
        </p:nvGrpSpPr>
        <p:grpSpPr>
          <a:xfrm>
            <a:off x="647015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0C422056-8D6A-752C-E8C2-26D4F8717CFC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A2737D58-38C9-2951-5A2B-6CB764EE89F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F07A6B8-2F79-4D21-DEBA-B1F9E96E6F36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88DBF-C19C-6713-A3A3-AE50F0777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grpSp>
        <p:nvGrpSpPr>
          <p:cNvPr id="7" name="Google Shape;6923;p61">
            <a:extLst>
              <a:ext uri="{FF2B5EF4-FFF2-40B4-BE49-F238E27FC236}">
                <a16:creationId xmlns:a16="http://schemas.microsoft.com/office/drawing/2014/main" id="{0F0FE3EE-08BD-0B24-5BC9-8BAC4BBF7B94}"/>
              </a:ext>
            </a:extLst>
          </p:cNvPr>
          <p:cNvGrpSpPr/>
          <p:nvPr/>
        </p:nvGrpSpPr>
        <p:grpSpPr>
          <a:xfrm>
            <a:off x="282943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8" name="Google Shape;6924;p61">
              <a:extLst>
                <a:ext uri="{FF2B5EF4-FFF2-40B4-BE49-F238E27FC236}">
                  <a16:creationId xmlns:a16="http://schemas.microsoft.com/office/drawing/2014/main" id="{FAA59D05-611B-8B0A-91FB-E2933DCADFB8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6925;p61">
              <a:extLst>
                <a:ext uri="{FF2B5EF4-FFF2-40B4-BE49-F238E27FC236}">
                  <a16:creationId xmlns:a16="http://schemas.microsoft.com/office/drawing/2014/main" id="{449CE038-C4C1-0D3C-F1D0-21219B47E6E8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" name="Google Shape;6923;p61">
            <a:extLst>
              <a:ext uri="{FF2B5EF4-FFF2-40B4-BE49-F238E27FC236}">
                <a16:creationId xmlns:a16="http://schemas.microsoft.com/office/drawing/2014/main" id="{31FA1DC1-270A-FAF7-F6CB-40E6AB694004}"/>
              </a:ext>
            </a:extLst>
          </p:cNvPr>
          <p:cNvGrpSpPr/>
          <p:nvPr/>
        </p:nvGrpSpPr>
        <p:grpSpPr>
          <a:xfrm>
            <a:off x="632287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20" name="Google Shape;6924;p61">
              <a:extLst>
                <a:ext uri="{FF2B5EF4-FFF2-40B4-BE49-F238E27FC236}">
                  <a16:creationId xmlns:a16="http://schemas.microsoft.com/office/drawing/2014/main" id="{0077BEAA-2572-793C-4ACF-0E6503252097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6925;p61">
              <a:extLst>
                <a:ext uri="{FF2B5EF4-FFF2-40B4-BE49-F238E27FC236}">
                  <a16:creationId xmlns:a16="http://schemas.microsoft.com/office/drawing/2014/main" id="{B847116C-4B3E-B4C6-360A-AC0C20DB036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4880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9B85A52E-36CC-3B27-C30E-FB174B39B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F781BB-6090-DDE0-B3D5-D19E92CD94D8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03D7E3-958E-E8E2-B044-1113DD06DABB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Place higher emphasis than global average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1 in 2 Thais devoted to sustainable tourism practices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Cost, extra effort, main barrier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530D7A-189E-4576-750B-F33AE85F2A5C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5179D0-0679-A28E-6AC1-67AE88535671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8350C3-031B-752F-FB79-C9C44F1CD342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AD856-F6E0-B016-817C-9638C0870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144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Google Shape;1027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51" y="645727"/>
            <a:ext cx="9784080" cy="56924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B8498A9E-96DB-AB8D-328B-FCCFF08FDB45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Google Shape;1033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64147"/>
            <a:ext cx="10683240" cy="552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69A1720D-F5EF-4DAE-B197-9D3267CF073B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2A15727D-43A6-6182-7519-5D7195CC6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5A3B36-7496-8427-FC10-A7B9D95562D4}"/>
              </a:ext>
            </a:extLst>
          </p:cNvPr>
          <p:cNvSpPr/>
          <p:nvPr/>
        </p:nvSpPr>
        <p:spPr>
          <a:xfrm>
            <a:off x="242596" y="884133"/>
            <a:ext cx="9053804" cy="1086181"/>
          </a:xfrm>
          <a:prstGeom prst="rect">
            <a:avLst/>
          </a:prstGeom>
          <a:noFill/>
          <a:ln>
            <a:solidFill>
              <a:srgbClr val="0079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       As a couple without children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or as a family with adult children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8C8427-AD9F-CA57-1FFB-341E6AD4CE7A}"/>
              </a:ext>
            </a:extLst>
          </p:cNvPr>
          <p:cNvSpPr/>
          <p:nvPr/>
        </p:nvSpPr>
        <p:spPr>
          <a:xfrm>
            <a:off x="242597" y="2823100"/>
            <a:ext cx="5853404" cy="2819501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Having fun &amp; enjoying themselves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Sense of adventure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A4E34-1DAF-494C-769C-6F8D923012E5}"/>
              </a:ext>
            </a:extLst>
          </p:cNvPr>
          <p:cNvSpPr/>
          <p:nvPr/>
        </p:nvSpPr>
        <p:spPr>
          <a:xfrm>
            <a:off x="6223518" y="2823100"/>
            <a:ext cx="5725885" cy="1657303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Exploration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Reconnection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Adventure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1D1070-92E5-7E6C-8316-03FC13EA3170}"/>
              </a:ext>
            </a:extLst>
          </p:cNvPr>
          <p:cNvSpPr/>
          <p:nvPr/>
        </p:nvSpPr>
        <p:spPr>
          <a:xfrm>
            <a:off x="242596" y="2248678"/>
            <a:ext cx="5853404" cy="457200"/>
          </a:xfrm>
          <a:prstGeom prst="rect">
            <a:avLst/>
          </a:prstGeom>
          <a:solidFill>
            <a:srgbClr val="007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NEEDS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803726-F24F-DCB8-8466-0EF48561A037}"/>
              </a:ext>
            </a:extLst>
          </p:cNvPr>
          <p:cNvSpPr/>
          <p:nvPr/>
        </p:nvSpPr>
        <p:spPr>
          <a:xfrm>
            <a:off x="6223518" y="2239204"/>
            <a:ext cx="5725885" cy="457200"/>
          </a:xfrm>
          <a:prstGeom prst="rect">
            <a:avLst/>
          </a:prstGeom>
          <a:solidFill>
            <a:srgbClr val="F9A5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MOTIVATIONS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grpSp>
        <p:nvGrpSpPr>
          <p:cNvPr id="12" name="Google Shape;6923;p61">
            <a:extLst>
              <a:ext uri="{FF2B5EF4-FFF2-40B4-BE49-F238E27FC236}">
                <a16:creationId xmlns:a16="http://schemas.microsoft.com/office/drawing/2014/main" id="{206D45FD-CB47-C251-8B10-30253BCFF651}"/>
              </a:ext>
            </a:extLst>
          </p:cNvPr>
          <p:cNvGrpSpPr/>
          <p:nvPr/>
        </p:nvGrpSpPr>
        <p:grpSpPr>
          <a:xfrm>
            <a:off x="298633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3" name="Google Shape;6924;p61">
              <a:extLst>
                <a:ext uri="{FF2B5EF4-FFF2-40B4-BE49-F238E27FC236}">
                  <a16:creationId xmlns:a16="http://schemas.microsoft.com/office/drawing/2014/main" id="{364B7A68-2E64-8D07-4F37-1A8D73BCD50A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6925;p61">
              <a:extLst>
                <a:ext uri="{FF2B5EF4-FFF2-40B4-BE49-F238E27FC236}">
                  <a16:creationId xmlns:a16="http://schemas.microsoft.com/office/drawing/2014/main" id="{930195A4-F3B4-A2AC-D678-D4CF4BB2886A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6923;p61">
            <a:extLst>
              <a:ext uri="{FF2B5EF4-FFF2-40B4-BE49-F238E27FC236}">
                <a16:creationId xmlns:a16="http://schemas.microsoft.com/office/drawing/2014/main" id="{ED143CFF-26E3-172F-FD5C-A19AC838DF45}"/>
              </a:ext>
            </a:extLst>
          </p:cNvPr>
          <p:cNvGrpSpPr/>
          <p:nvPr/>
        </p:nvGrpSpPr>
        <p:grpSpPr>
          <a:xfrm>
            <a:off x="647015" y="950831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16" name="Google Shape;6924;p61">
              <a:extLst>
                <a:ext uri="{FF2B5EF4-FFF2-40B4-BE49-F238E27FC236}">
                  <a16:creationId xmlns:a16="http://schemas.microsoft.com/office/drawing/2014/main" id="{9F2E6F23-E5B4-3BA8-3A33-63DFD1B8E4F6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6925;p61">
              <a:extLst>
                <a:ext uri="{FF2B5EF4-FFF2-40B4-BE49-F238E27FC236}">
                  <a16:creationId xmlns:a16="http://schemas.microsoft.com/office/drawing/2014/main" id="{F067994B-D299-CBBB-1587-5ADBA94E0043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D7C7B7F-8615-E3C5-3AA3-9BC73FE5F829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B0619-CA8E-07CF-489A-C58D20E02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  <p:grpSp>
        <p:nvGrpSpPr>
          <p:cNvPr id="7" name="Google Shape;6923;p61">
            <a:extLst>
              <a:ext uri="{FF2B5EF4-FFF2-40B4-BE49-F238E27FC236}">
                <a16:creationId xmlns:a16="http://schemas.microsoft.com/office/drawing/2014/main" id="{2CB98D59-C84C-9F4F-7365-E51E862749AB}"/>
              </a:ext>
            </a:extLst>
          </p:cNvPr>
          <p:cNvGrpSpPr/>
          <p:nvPr/>
        </p:nvGrpSpPr>
        <p:grpSpPr>
          <a:xfrm>
            <a:off x="282943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8" name="Google Shape;6924;p61">
              <a:extLst>
                <a:ext uri="{FF2B5EF4-FFF2-40B4-BE49-F238E27FC236}">
                  <a16:creationId xmlns:a16="http://schemas.microsoft.com/office/drawing/2014/main" id="{E034DAE1-6ADD-A0EC-F2F9-E342F3457459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" name="Google Shape;6925;p61">
              <a:extLst>
                <a:ext uri="{FF2B5EF4-FFF2-40B4-BE49-F238E27FC236}">
                  <a16:creationId xmlns:a16="http://schemas.microsoft.com/office/drawing/2014/main" id="{210027BA-017C-712F-E254-ABBE7685790D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" name="Google Shape;6923;p61">
            <a:extLst>
              <a:ext uri="{FF2B5EF4-FFF2-40B4-BE49-F238E27FC236}">
                <a16:creationId xmlns:a16="http://schemas.microsoft.com/office/drawing/2014/main" id="{C0868FC6-0EA8-D4EF-FBDB-32A77A37A8E0}"/>
              </a:ext>
            </a:extLst>
          </p:cNvPr>
          <p:cNvGrpSpPr/>
          <p:nvPr/>
        </p:nvGrpSpPr>
        <p:grpSpPr>
          <a:xfrm>
            <a:off x="632287" y="1433796"/>
            <a:ext cx="221179" cy="457200"/>
            <a:chOff x="4584850" y="4399275"/>
            <a:chExt cx="225875" cy="481825"/>
          </a:xfrm>
          <a:solidFill>
            <a:srgbClr val="0079FE"/>
          </a:solidFill>
        </p:grpSpPr>
        <p:sp>
          <p:nvSpPr>
            <p:cNvPr id="20" name="Google Shape;6924;p61">
              <a:extLst>
                <a:ext uri="{FF2B5EF4-FFF2-40B4-BE49-F238E27FC236}">
                  <a16:creationId xmlns:a16="http://schemas.microsoft.com/office/drawing/2014/main" id="{5913302D-2AFF-E2C7-3CD4-A4649E0B6CD2}"/>
                </a:ext>
              </a:extLst>
            </p:cNvPr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6925;p61">
              <a:extLst>
                <a:ext uri="{FF2B5EF4-FFF2-40B4-BE49-F238E27FC236}">
                  <a16:creationId xmlns:a16="http://schemas.microsoft.com/office/drawing/2014/main" id="{79832B1B-B0EE-1ECF-D5DA-65F56EFF4B4F}"/>
                </a:ext>
              </a:extLst>
            </p:cNvPr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988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>
          <a:extLst>
            <a:ext uri="{FF2B5EF4-FFF2-40B4-BE49-F238E27FC236}">
              <a16:creationId xmlns:a16="http://schemas.microsoft.com/office/drawing/2014/main" id="{A97B9EE5-A63F-9FDD-ED9F-BD5B6F3B1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EA51F4-3773-5FB2-D793-6D732ECB363C}"/>
              </a:ext>
            </a:extLst>
          </p:cNvPr>
          <p:cNvSpPr/>
          <p:nvPr/>
        </p:nvSpPr>
        <p:spPr>
          <a:xfrm>
            <a:off x="242596" y="2908258"/>
            <a:ext cx="5853404" cy="3209513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F&amp;B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Wildlife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" sz="3200" b="1" dirty="0"/>
              <a:t>Aquatic &amp; coastal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DF93A8-EF48-51B5-E652-3591B7C7334A}"/>
              </a:ext>
            </a:extLst>
          </p:cNvPr>
          <p:cNvSpPr/>
          <p:nvPr/>
        </p:nvSpPr>
        <p:spPr>
          <a:xfrm>
            <a:off x="6198636" y="2908258"/>
            <a:ext cx="5750768" cy="32095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Ethical treatment of wildlife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Protection of land, natural environment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Respecting cultural heritage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Ethical treatment of local people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/>
              <a:t>Cost and limited options limiting </a:t>
            </a:r>
            <a:r>
              <a:rPr lang="en-US" sz="2800" b="1" dirty="0" err="1"/>
              <a:t>facvtors</a:t>
            </a:r>
            <a:endParaRPr lang="en-US" sz="2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E83404-6EFF-79A4-0E81-6F9AB5AAC803}"/>
              </a:ext>
            </a:extLst>
          </p:cNvPr>
          <p:cNvSpPr/>
          <p:nvPr/>
        </p:nvSpPr>
        <p:spPr>
          <a:xfrm>
            <a:off x="242596" y="1883229"/>
            <a:ext cx="5853404" cy="822649"/>
          </a:xfrm>
          <a:prstGeom prst="rect">
            <a:avLst/>
          </a:prstGeom>
          <a:solidFill>
            <a:srgbClr val="28AB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PREFERRED EXPERIENCES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BB1EE-5FB9-C5C9-6DD4-728EAC52C366}"/>
              </a:ext>
            </a:extLst>
          </p:cNvPr>
          <p:cNvSpPr/>
          <p:nvPr/>
        </p:nvSpPr>
        <p:spPr>
          <a:xfrm>
            <a:off x="6198636" y="1883229"/>
            <a:ext cx="5750768" cy="8226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Montserrat" panose="00000500000000000000" pitchFamily="2" charset="0"/>
              </a:rPr>
              <a:t>IMPORTANCE OF SUSTAINABILITY</a:t>
            </a:r>
            <a:endParaRPr lang="en-MY" sz="2800" b="1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AECA59-1B3B-5EDC-ECF2-725EEA8A5D86}"/>
              </a:ext>
            </a:extLst>
          </p:cNvPr>
          <p:cNvSpPr txBox="1"/>
          <p:nvPr/>
        </p:nvSpPr>
        <p:spPr>
          <a:xfrm>
            <a:off x="242596" y="6368691"/>
            <a:ext cx="7192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Source: Tourism Australia, Nov 2022; Future of Global Tourism Demand</a:t>
            </a:r>
            <a:r>
              <a:rPr lang="en-US" dirty="0"/>
              <a:t> 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AC6EE-4D51-9AB9-5C0A-1DC9D4DA3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193" y="-171533"/>
            <a:ext cx="2420211" cy="24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172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649" y="627782"/>
            <a:ext cx="9714908" cy="57103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FC90A3B0-666A-9D42-9F34-8FC67566CF7F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UNWTO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" name="Google Shape;1050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80" y="663918"/>
            <a:ext cx="10595609" cy="55301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19;p168">
            <a:extLst>
              <a:ext uri="{FF2B5EF4-FFF2-40B4-BE49-F238E27FC236}">
                <a16:creationId xmlns:a16="http://schemas.microsoft.com/office/drawing/2014/main" id="{C63B349A-CC3D-4039-67CB-27003DB1A488}"/>
              </a:ext>
            </a:extLst>
          </p:cNvPr>
          <p:cNvSpPr txBox="1"/>
          <p:nvPr/>
        </p:nvSpPr>
        <p:spPr>
          <a:xfrm>
            <a:off x="259080" y="6338134"/>
            <a:ext cx="109224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dirty="0">
                <a:solidFill>
                  <a:schemeClr val="bg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Source: Google Destination Insights, from 2 Aug 2024-2 Feb 2025, outbound travel demand</a:t>
            </a:r>
            <a:endParaRPr sz="1600" dirty="0">
              <a:solidFill>
                <a:schemeClr val="bg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192"/>
          <p:cNvPicPr preferRelativeResize="0"/>
          <p:nvPr/>
        </p:nvPicPr>
        <p:blipFill rotWithShape="1">
          <a:blip r:embed="rId3">
            <a:alphaModFix/>
          </a:blip>
          <a:srcRect t="7813" b="7813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Google Shape;1056;p192"/>
          <p:cNvPicPr preferRelativeResize="0"/>
          <p:nvPr/>
        </p:nvPicPr>
        <p:blipFill rotWithShape="1">
          <a:blip r:embed="rId4">
            <a:alphaModFix/>
          </a:blip>
          <a:srcRect l="3925" r="3925"/>
          <a:stretch/>
        </p:blipFill>
        <p:spPr>
          <a:xfrm>
            <a:off x="1" y="0"/>
            <a:ext cx="1219200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192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Matt Corliss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58" name="Google Shape;1058;p1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9" name="Google Shape;1059;p192"/>
          <p:cNvSpPr/>
          <p:nvPr/>
        </p:nvSpPr>
        <p:spPr>
          <a:xfrm>
            <a:off x="0" y="2223767"/>
            <a:ext cx="25684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60" name="Google Shape;1060;p192"/>
          <p:cNvSpPr txBox="1"/>
          <p:nvPr/>
        </p:nvSpPr>
        <p:spPr>
          <a:xfrm>
            <a:off x="436700" y="3067367"/>
            <a:ext cx="73600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Key Takeaways</a:t>
            </a:r>
            <a:endParaRPr sz="3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1" name="Google Shape;1061;p192"/>
          <p:cNvSpPr txBox="1"/>
          <p:nvPr/>
        </p:nvSpPr>
        <p:spPr>
          <a:xfrm>
            <a:off x="333600" y="2183367"/>
            <a:ext cx="22872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6: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2" name="Google Shape;1062;p192"/>
          <p:cNvSpPr txBox="1"/>
          <p:nvPr/>
        </p:nvSpPr>
        <p:spPr>
          <a:xfrm>
            <a:off x="8408569" y="6422220"/>
            <a:ext cx="3607600" cy="2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" sz="1067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ATTA / Daniel Santos</a:t>
            </a:r>
            <a:endParaRPr sz="1067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27"/>
          <p:cNvPicPr preferRelativeResize="0"/>
          <p:nvPr/>
        </p:nvPicPr>
        <p:blipFill rotWithShape="1">
          <a:blip r:embed="rId3">
            <a:alphaModFix/>
          </a:blip>
          <a:srcRect t="7798" b="7806"/>
          <a:stretch/>
        </p:blipFill>
        <p:spPr>
          <a:xfrm>
            <a:off x="1" y="1"/>
            <a:ext cx="12192004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1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75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27"/>
          <p:cNvSpPr/>
          <p:nvPr/>
        </p:nvSpPr>
        <p:spPr>
          <a:xfrm>
            <a:off x="0" y="2223767"/>
            <a:ext cx="2902000" cy="782800"/>
          </a:xfrm>
          <a:prstGeom prst="rect">
            <a:avLst/>
          </a:prstGeom>
          <a:solidFill>
            <a:srgbClr val="0079FE">
              <a:alpha val="87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91" name="Google Shape;591;p127"/>
          <p:cNvSpPr txBox="1"/>
          <p:nvPr/>
        </p:nvSpPr>
        <p:spPr>
          <a:xfrm>
            <a:off x="436700" y="3067367"/>
            <a:ext cx="83948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3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Case study: Japan’s many identities</a:t>
            </a:r>
            <a:endParaRPr sz="32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2" name="Google Shape;592;p127"/>
          <p:cNvSpPr txBox="1"/>
          <p:nvPr/>
        </p:nvSpPr>
        <p:spPr>
          <a:xfrm>
            <a:off x="333600" y="2183367"/>
            <a:ext cx="2568400" cy="7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n" sz="4000" dirty="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Part 2a:</a:t>
            </a:r>
            <a:endParaRPr sz="2667" b="1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A190EB-1BBC-9319-C6C7-5ACDB58B15C4}"/>
              </a:ext>
            </a:extLst>
          </p:cNvPr>
          <p:cNvGrpSpPr/>
          <p:nvPr/>
        </p:nvGrpSpPr>
        <p:grpSpPr>
          <a:xfrm>
            <a:off x="810731" y="1593889"/>
            <a:ext cx="10847868" cy="916400"/>
            <a:chOff x="810731" y="1593889"/>
            <a:chExt cx="10847868" cy="916400"/>
          </a:xfrm>
        </p:grpSpPr>
        <p:sp>
          <p:nvSpPr>
            <p:cNvPr id="1390" name="Google Shape;1390;p218"/>
            <p:cNvSpPr/>
            <p:nvPr/>
          </p:nvSpPr>
          <p:spPr>
            <a:xfrm>
              <a:off x="810731" y="1695361"/>
              <a:ext cx="503600" cy="516000"/>
            </a:xfrm>
            <a:prstGeom prst="rect">
              <a:avLst/>
            </a:prstGeom>
            <a:noFill/>
            <a:ln w="95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3F3F3F"/>
                </a:buClr>
                <a:buSzPts val="1400"/>
              </a:pPr>
              <a:r>
                <a:rPr lang="en" sz="2400" dirty="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  <a:endParaRPr sz="1467" dirty="0"/>
            </a:p>
          </p:txBody>
        </p:sp>
        <p:sp>
          <p:nvSpPr>
            <p:cNvPr id="1394" name="Google Shape;1394;p218"/>
            <p:cNvSpPr/>
            <p:nvPr/>
          </p:nvSpPr>
          <p:spPr>
            <a:xfrm>
              <a:off x="1564307" y="1593889"/>
              <a:ext cx="10094292" cy="91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" sz="2400" dirty="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 diverse mix of source destinations is key for an economically sustainable tourism industry</a:t>
              </a:r>
              <a:endParaRPr sz="24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B4ABBF-8786-ECD7-A450-39E3EE5404F2}"/>
              </a:ext>
            </a:extLst>
          </p:cNvPr>
          <p:cNvGrpSpPr/>
          <p:nvPr/>
        </p:nvGrpSpPr>
        <p:grpSpPr>
          <a:xfrm>
            <a:off x="810731" y="2601662"/>
            <a:ext cx="9465976" cy="623392"/>
            <a:chOff x="810731" y="2601662"/>
            <a:chExt cx="9465976" cy="623392"/>
          </a:xfrm>
        </p:grpSpPr>
        <p:sp>
          <p:nvSpPr>
            <p:cNvPr id="1391" name="Google Shape;1391;p218"/>
            <p:cNvSpPr/>
            <p:nvPr/>
          </p:nvSpPr>
          <p:spPr>
            <a:xfrm>
              <a:off x="810731" y="2601662"/>
              <a:ext cx="503600" cy="516000"/>
            </a:xfrm>
            <a:prstGeom prst="rect">
              <a:avLst/>
            </a:prstGeom>
            <a:noFill/>
            <a:ln w="95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3F3F3F"/>
                </a:buClr>
                <a:buSzPts val="1400"/>
              </a:pPr>
              <a:r>
                <a:rPr lang="en" sz="2400" dirty="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  <a:endParaRPr sz="1467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95" name="Google Shape;1395;p218"/>
            <p:cNvSpPr/>
            <p:nvPr/>
          </p:nvSpPr>
          <p:spPr>
            <a:xfrm>
              <a:off x="1564307" y="2645454"/>
              <a:ext cx="8712400" cy="5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2400" dirty="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Look for different niches within key source markets</a:t>
              </a:r>
              <a:endParaRPr sz="24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" name="Google Shape;1173;p206">
            <a:extLst>
              <a:ext uri="{FF2B5EF4-FFF2-40B4-BE49-F238E27FC236}">
                <a16:creationId xmlns:a16="http://schemas.microsoft.com/office/drawing/2014/main" id="{947CF2FF-5ABD-748D-947F-2707F89D01A7}"/>
              </a:ext>
            </a:extLst>
          </p:cNvPr>
          <p:cNvSpPr txBox="1"/>
          <p:nvPr/>
        </p:nvSpPr>
        <p:spPr>
          <a:xfrm>
            <a:off x="2600503" y="781999"/>
            <a:ext cx="6653927" cy="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KEY TAKEAWAYS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85E4C7-303C-EE87-B429-6DE98D741BB1}"/>
              </a:ext>
            </a:extLst>
          </p:cNvPr>
          <p:cNvGrpSpPr/>
          <p:nvPr/>
        </p:nvGrpSpPr>
        <p:grpSpPr>
          <a:xfrm>
            <a:off x="817691" y="4341681"/>
            <a:ext cx="10840908" cy="579600"/>
            <a:chOff x="817691" y="4341681"/>
            <a:chExt cx="10840908" cy="579600"/>
          </a:xfrm>
        </p:grpSpPr>
        <p:sp>
          <p:nvSpPr>
            <p:cNvPr id="3" name="Google Shape;1392;p218">
              <a:extLst>
                <a:ext uri="{FF2B5EF4-FFF2-40B4-BE49-F238E27FC236}">
                  <a16:creationId xmlns:a16="http://schemas.microsoft.com/office/drawing/2014/main" id="{E7005716-D37D-7C55-4321-F0E80DCCA84C}"/>
                </a:ext>
              </a:extLst>
            </p:cNvPr>
            <p:cNvSpPr/>
            <p:nvPr/>
          </p:nvSpPr>
          <p:spPr>
            <a:xfrm>
              <a:off x="817691" y="4353729"/>
              <a:ext cx="503600" cy="516000"/>
            </a:xfrm>
            <a:prstGeom prst="rect">
              <a:avLst/>
            </a:prstGeom>
            <a:noFill/>
            <a:ln w="95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3F3F3F"/>
                </a:buClr>
                <a:buSzPts val="1400"/>
              </a:pPr>
              <a:r>
                <a:rPr lang="en" sz="2400" dirty="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</a:t>
              </a:r>
              <a:endParaRPr sz="1467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4" name="Google Shape;1395;p218">
              <a:extLst>
                <a:ext uri="{FF2B5EF4-FFF2-40B4-BE49-F238E27FC236}">
                  <a16:creationId xmlns:a16="http://schemas.microsoft.com/office/drawing/2014/main" id="{E6954561-058D-4A82-CA6E-6AC63859E19E}"/>
                </a:ext>
              </a:extLst>
            </p:cNvPr>
            <p:cNvSpPr/>
            <p:nvPr/>
          </p:nvSpPr>
          <p:spPr>
            <a:xfrm>
              <a:off x="1571266" y="4341681"/>
              <a:ext cx="10087333" cy="5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2400" dirty="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Outbound travel is increasingly strong from Asia, driven by China and India</a:t>
              </a:r>
              <a:endParaRPr sz="24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77B88-F391-9A08-C2E0-C5408315FB21}"/>
              </a:ext>
            </a:extLst>
          </p:cNvPr>
          <p:cNvGrpSpPr/>
          <p:nvPr/>
        </p:nvGrpSpPr>
        <p:grpSpPr>
          <a:xfrm>
            <a:off x="810731" y="3330622"/>
            <a:ext cx="11244108" cy="589278"/>
            <a:chOff x="810731" y="3330622"/>
            <a:chExt cx="11244108" cy="589278"/>
          </a:xfrm>
        </p:grpSpPr>
        <p:sp>
          <p:nvSpPr>
            <p:cNvPr id="1392" name="Google Shape;1392;p218"/>
            <p:cNvSpPr/>
            <p:nvPr/>
          </p:nvSpPr>
          <p:spPr>
            <a:xfrm>
              <a:off x="810731" y="3403900"/>
              <a:ext cx="503600" cy="516000"/>
            </a:xfrm>
            <a:prstGeom prst="rect">
              <a:avLst/>
            </a:prstGeom>
            <a:noFill/>
            <a:ln w="95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3F3F3F"/>
                </a:buClr>
                <a:buSzPts val="1400"/>
              </a:pPr>
              <a:r>
                <a:rPr lang="en" sz="2400" dirty="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  <a:endParaRPr sz="1467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" name="Google Shape;1395;p218">
              <a:extLst>
                <a:ext uri="{FF2B5EF4-FFF2-40B4-BE49-F238E27FC236}">
                  <a16:creationId xmlns:a16="http://schemas.microsoft.com/office/drawing/2014/main" id="{1EDB9C06-A3B9-E9FE-2DD3-28792ECCA978}"/>
                </a:ext>
              </a:extLst>
            </p:cNvPr>
            <p:cNvSpPr/>
            <p:nvPr/>
          </p:nvSpPr>
          <p:spPr>
            <a:xfrm>
              <a:off x="1564306" y="3330622"/>
              <a:ext cx="10490533" cy="57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2400" dirty="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Sustainability is of growing importance to global source markets, but not – yet – a driving factor for decision making</a:t>
              </a:r>
              <a:endParaRPr sz="2400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154EC1-21E7-8C79-107E-2AE6B92C29A9}"/>
              </a:ext>
            </a:extLst>
          </p:cNvPr>
          <p:cNvGrpSpPr/>
          <p:nvPr/>
        </p:nvGrpSpPr>
        <p:grpSpPr>
          <a:xfrm>
            <a:off x="817691" y="5358627"/>
            <a:ext cx="10685415" cy="863053"/>
            <a:chOff x="817691" y="5358627"/>
            <a:chExt cx="10685415" cy="863053"/>
          </a:xfrm>
        </p:grpSpPr>
        <p:sp>
          <p:nvSpPr>
            <p:cNvPr id="1393" name="Google Shape;1393;p218"/>
            <p:cNvSpPr/>
            <p:nvPr/>
          </p:nvSpPr>
          <p:spPr>
            <a:xfrm>
              <a:off x="1564306" y="5358627"/>
              <a:ext cx="9938800" cy="8630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595959"/>
                </a:buClr>
                <a:buSzPts val="900"/>
              </a:pPr>
              <a:r>
                <a:rPr lang="en-US" sz="2400" dirty="0">
                  <a:solidFill>
                    <a:srgbClr val="595959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Successful partnerships in new markets take time, and ideally evolve over time - there are no quick wins!</a:t>
              </a:r>
            </a:p>
          </p:txBody>
        </p:sp>
        <p:sp>
          <p:nvSpPr>
            <p:cNvPr id="10" name="Google Shape;1392;p218">
              <a:extLst>
                <a:ext uri="{FF2B5EF4-FFF2-40B4-BE49-F238E27FC236}">
                  <a16:creationId xmlns:a16="http://schemas.microsoft.com/office/drawing/2014/main" id="{A988AAC6-C666-E36F-914D-8D97A5AEDBA5}"/>
                </a:ext>
              </a:extLst>
            </p:cNvPr>
            <p:cNvSpPr/>
            <p:nvPr/>
          </p:nvSpPr>
          <p:spPr>
            <a:xfrm>
              <a:off x="817691" y="5561508"/>
              <a:ext cx="503600" cy="516000"/>
            </a:xfrm>
            <a:prstGeom prst="rect">
              <a:avLst/>
            </a:prstGeom>
            <a:noFill/>
            <a:ln w="9525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>
                <a:buClr>
                  <a:srgbClr val="3F3F3F"/>
                </a:buClr>
                <a:buSzPts val="1400"/>
              </a:pPr>
              <a:r>
                <a:rPr lang="en" sz="2400" dirty="0">
                  <a:solidFill>
                    <a:srgbClr val="3F3F3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</a:t>
              </a:r>
              <a:endParaRPr sz="1467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9"/>
          <p:cNvSpPr/>
          <p:nvPr/>
        </p:nvSpPr>
        <p:spPr>
          <a:xfrm>
            <a:off x="7663067" y="6657933"/>
            <a:ext cx="4528800" cy="2116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en" sz="667">
                <a:solidFill>
                  <a:schemeClr val="lt1"/>
                </a:solidFill>
              </a:rPr>
              <a:t>© ATTA|  Hassen Salum</a:t>
            </a:r>
            <a:endParaRPr sz="667">
              <a:solidFill>
                <a:schemeClr val="lt1"/>
              </a:solidFill>
            </a:endParaRPr>
          </a:p>
        </p:txBody>
      </p:sp>
      <p:sp>
        <p:nvSpPr>
          <p:cNvPr id="257" name="Google Shape;257;p49"/>
          <p:cNvSpPr/>
          <p:nvPr/>
        </p:nvSpPr>
        <p:spPr>
          <a:xfrm>
            <a:off x="7663067" y="6657933"/>
            <a:ext cx="4528800" cy="211600"/>
          </a:xfrm>
          <a:prstGeom prst="rect">
            <a:avLst/>
          </a:prstGeom>
          <a:noFill/>
          <a:ln>
            <a:noFill/>
          </a:ln>
          <a:effectLst>
            <a:reflection endPos="30000" dist="38100" dir="5400000" fadeDir="5400012" sy="-100000" algn="bl" rotWithShape="0"/>
          </a:effectLst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r">
              <a:buClr>
                <a:schemeClr val="dk1"/>
              </a:buClr>
              <a:buSzPts val="1100"/>
            </a:pPr>
            <a:r>
              <a:rPr lang="en" sz="667">
                <a:solidFill>
                  <a:schemeClr val="lt1"/>
                </a:solidFill>
              </a:rPr>
              <a:t>© ATTA|  Hassen Salum</a:t>
            </a:r>
            <a:endParaRPr sz="667">
              <a:solidFill>
                <a:schemeClr val="lt1"/>
              </a:solidFill>
            </a:endParaRPr>
          </a:p>
        </p:txBody>
      </p:sp>
      <p:sp>
        <p:nvSpPr>
          <p:cNvPr id="258" name="Google Shape;258;p49"/>
          <p:cNvSpPr txBox="1"/>
          <p:nvPr/>
        </p:nvSpPr>
        <p:spPr>
          <a:xfrm>
            <a:off x="338978" y="1169419"/>
            <a:ext cx="8070853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/>
          <a:p>
            <a:pPr algn="ctr"/>
            <a:r>
              <a:rPr lang="en" sz="3823" dirty="0">
                <a:solidFill>
                  <a:schemeClr val="bg1"/>
                </a:solidFill>
                <a:latin typeface="Montserrat Black" panose="00000A00000000000000" pitchFamily="2" charset="0"/>
                <a:ea typeface="Permanent Marker"/>
                <a:cs typeface="Permanent Marker"/>
                <a:sym typeface="Permanent Marker"/>
              </a:rPr>
              <a:t>Thank You!</a:t>
            </a:r>
            <a:endParaRPr sz="3823" dirty="0">
              <a:solidFill>
                <a:schemeClr val="bg1"/>
              </a:solidFill>
              <a:latin typeface="Montserrat Black" panose="00000A00000000000000" pitchFamily="2" charset="0"/>
              <a:ea typeface="Permanent Marker"/>
              <a:cs typeface="Permanent Marker"/>
              <a:sym typeface="Permanent Marker"/>
            </a:endParaRPr>
          </a:p>
          <a:p>
            <a:pPr algn="ctr"/>
            <a:r>
              <a:rPr lang="en-US" sz="3823" dirty="0">
                <a:solidFill>
                  <a:schemeClr val="bg1"/>
                </a:solidFill>
                <a:latin typeface="Montserrat Black" panose="00000A00000000000000" pitchFamily="2" charset="0"/>
                <a:ea typeface="Permanent Marker"/>
                <a:cs typeface="Permanent Marker"/>
                <a:sym typeface="Permanent Marker"/>
              </a:rPr>
              <a:t>Come join the ATTA community</a:t>
            </a:r>
            <a:endParaRPr sz="3823" dirty="0">
              <a:solidFill>
                <a:schemeClr val="bg1"/>
              </a:solidFill>
              <a:latin typeface="Montserrat Black" panose="00000A00000000000000" pitchFamily="2" charset="0"/>
              <a:ea typeface="Permanent Marker"/>
              <a:cs typeface="Permanent Marker"/>
              <a:sym typeface="Permanent Marker"/>
            </a:endParaRPr>
          </a:p>
        </p:txBody>
      </p:sp>
      <p:sp>
        <p:nvSpPr>
          <p:cNvPr id="261" name="Google Shape;261;p49"/>
          <p:cNvSpPr/>
          <p:nvPr/>
        </p:nvSpPr>
        <p:spPr>
          <a:xfrm>
            <a:off x="8208211" y="1071580"/>
            <a:ext cx="3246000" cy="43756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49"/>
          <p:cNvPicPr preferRelativeResize="0"/>
          <p:nvPr/>
        </p:nvPicPr>
        <p:blipFill rotWithShape="1">
          <a:blip r:embed="rId3">
            <a:alphaModFix/>
          </a:blip>
          <a:srcRect t="16675" b="16675"/>
          <a:stretch/>
        </p:blipFill>
        <p:spPr>
          <a:xfrm>
            <a:off x="8409831" y="1314714"/>
            <a:ext cx="2842767" cy="284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6643" y="3132549"/>
            <a:ext cx="2315935" cy="2315967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9"/>
          <p:cNvSpPr/>
          <p:nvPr/>
        </p:nvSpPr>
        <p:spPr>
          <a:xfrm>
            <a:off x="8518811" y="4233145"/>
            <a:ext cx="2624800" cy="3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595959"/>
              </a:buClr>
              <a:buSzPts val="1100"/>
            </a:pPr>
            <a:r>
              <a:rPr lang="en" sz="1467" b="1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HANNAH PEARSON</a:t>
            </a:r>
            <a:endParaRPr sz="146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6" name="Google Shape;266;p49"/>
          <p:cNvSpPr/>
          <p:nvPr/>
        </p:nvSpPr>
        <p:spPr>
          <a:xfrm>
            <a:off x="8287211" y="4903059"/>
            <a:ext cx="30880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buClr>
                <a:srgbClr val="595959"/>
              </a:buClr>
              <a:buSzPts val="900"/>
            </a:pPr>
            <a:r>
              <a:rPr lang="en" sz="1333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Regional Director, APAC</a:t>
            </a:r>
            <a:endParaRPr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7" name="Google Shape;267;p49"/>
          <p:cNvSpPr/>
          <p:nvPr/>
        </p:nvSpPr>
        <p:spPr>
          <a:xfrm>
            <a:off x="8537396" y="4475702"/>
            <a:ext cx="2715201" cy="3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158333"/>
              </a:lnSpc>
              <a:buClr>
                <a:srgbClr val="595959"/>
              </a:buClr>
              <a:buSzPts val="900"/>
            </a:pPr>
            <a:r>
              <a:rPr lang="en" sz="1200" i="1" dirty="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hannah.p@adventuretravel.biz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28"/>
          <p:cNvSpPr txBox="1">
            <a:spLocks noGrp="1"/>
          </p:cNvSpPr>
          <p:nvPr>
            <p:ph type="title" idx="4294967295"/>
          </p:nvPr>
        </p:nvSpPr>
        <p:spPr>
          <a:xfrm>
            <a:off x="320040" y="753499"/>
            <a:ext cx="10285413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920" dirty="0">
                <a:solidFill>
                  <a:schemeClr val="tx2"/>
                </a:solidFill>
              </a:rPr>
              <a:t>Japan’s international arrivals started to rocket from 2013</a:t>
            </a:r>
            <a:endParaRPr sz="3920" dirty="0">
              <a:solidFill>
                <a:schemeClr val="tx2"/>
              </a:solidFill>
            </a:endParaRPr>
          </a:p>
        </p:txBody>
      </p:sp>
      <p:sp>
        <p:nvSpPr>
          <p:cNvPr id="598" name="Google Shape;598;p128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8</a:t>
            </a:fld>
            <a:endParaRPr sz="1200" i="0"/>
          </a:p>
        </p:txBody>
      </p:sp>
      <p:sp>
        <p:nvSpPr>
          <p:cNvPr id="599" name="Google Shape;599;p128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00" name="Google Shape;600;p128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786" y="2084803"/>
            <a:ext cx="7547700" cy="4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5608" y="2594267"/>
            <a:ext cx="4552081" cy="342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29"/>
          <p:cNvSpPr txBox="1">
            <a:spLocks noGrp="1"/>
          </p:cNvSpPr>
          <p:nvPr>
            <p:ph type="title" idx="4294967295"/>
          </p:nvPr>
        </p:nvSpPr>
        <p:spPr>
          <a:xfrm>
            <a:off x="568600" y="745378"/>
            <a:ext cx="11388725" cy="7143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buSzPts val="990"/>
            </a:pPr>
            <a:r>
              <a:rPr lang="en" sz="3520" dirty="0">
                <a:solidFill>
                  <a:schemeClr val="tx2"/>
                </a:solidFill>
              </a:rPr>
              <a:t>China gained a market share from 13% to 30% in 7 years</a:t>
            </a:r>
            <a:endParaRPr sz="3520" dirty="0">
              <a:solidFill>
                <a:schemeClr val="tx2"/>
              </a:solidFill>
            </a:endParaRPr>
          </a:p>
        </p:txBody>
      </p:sp>
      <p:sp>
        <p:nvSpPr>
          <p:cNvPr id="608" name="Google Shape;608;p129"/>
          <p:cNvSpPr txBox="1">
            <a:spLocks noGrp="1"/>
          </p:cNvSpPr>
          <p:nvPr>
            <p:ph type="sldNum" idx="4294967295"/>
          </p:nvPr>
        </p:nvSpPr>
        <p:spPr>
          <a:xfrm>
            <a:off x="11461750" y="6332538"/>
            <a:ext cx="730250" cy="52546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r"/>
            <a:fld id="{00000000-1234-1234-1234-123412341234}" type="slidenum">
              <a:rPr lang="en" sz="1200" i="0"/>
              <a:pPr algn="r"/>
              <a:t>9</a:t>
            </a:fld>
            <a:endParaRPr sz="1200" i="0"/>
          </a:p>
        </p:txBody>
      </p:sp>
      <p:sp>
        <p:nvSpPr>
          <p:cNvPr id="609" name="Google Shape;609;p129"/>
          <p:cNvSpPr/>
          <p:nvPr/>
        </p:nvSpPr>
        <p:spPr>
          <a:xfrm>
            <a:off x="4065276" y="1917163"/>
            <a:ext cx="250800" cy="3428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aphicFrame>
        <p:nvGraphicFramePr>
          <p:cNvPr id="610" name="Google Shape;610;p129"/>
          <p:cNvGraphicFramePr/>
          <p:nvPr>
            <p:extLst>
              <p:ext uri="{D42A27DB-BD31-4B8C-83A1-F6EECF244321}">
                <p14:modId xmlns:p14="http://schemas.microsoft.com/office/powerpoint/2010/main" val="2964737888"/>
              </p:ext>
            </p:extLst>
          </p:nvPr>
        </p:nvGraphicFramePr>
        <p:xfrm>
          <a:off x="568600" y="1284000"/>
          <a:ext cx="11234769" cy="4876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0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049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956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2013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2014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2015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2016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2017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2018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2019</a:t>
                      </a:r>
                      <a:endParaRPr sz="2000" b="1" dirty="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(24%)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(21%)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(26%)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(26%)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(27%)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(30%)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(21%)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(21%)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(20%)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(21%)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(24%)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Korea (18%)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(13%)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China </a:t>
                      </a:r>
                      <a:b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(18%)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(19%)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(17%)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(16%)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Taiwan </a:t>
                      </a:r>
                      <a:b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</a:b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(15%)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(8%)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(7%)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(8%)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(8%)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(8%)</a:t>
                      </a:r>
                      <a:endParaRPr sz="200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(7%)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(7%)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Hong Kong (7%)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(7%)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United States (5%)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tx1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Thailand (5%)</a:t>
                      </a:r>
                      <a:endParaRPr sz="2000" dirty="0">
                        <a:solidFill>
                          <a:schemeClr val="tx1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121900" marR="121900" marT="121900" marB="1219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2535</Words>
  <Application>Microsoft Office PowerPoint</Application>
  <PresentationFormat>Widescreen</PresentationFormat>
  <Paragraphs>461</Paragraphs>
  <Slides>71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3" baseType="lpstr">
      <vt:lpstr>Arial</vt:lpstr>
      <vt:lpstr>Calibri</vt:lpstr>
      <vt:lpstr>Montserrat</vt:lpstr>
      <vt:lpstr>Montserrat Black</vt:lpstr>
      <vt:lpstr>Montserrat Light</vt:lpstr>
      <vt:lpstr>Montserrat SemiBold</vt:lpstr>
      <vt:lpstr>Proxima Nova</vt:lpstr>
      <vt:lpstr>Proxima Nova Extrabold</vt:lpstr>
      <vt:lpstr>Roboto</vt:lpstr>
      <vt:lpstr>Source Sans Pro</vt:lpstr>
      <vt:lpstr>Verdana</vt:lpstr>
      <vt:lpstr>Office Theme</vt:lpstr>
      <vt:lpstr>PowerPoint Presentation</vt:lpstr>
      <vt:lpstr>PowerPoint Presentation</vt:lpstr>
      <vt:lpstr>PowerPoint Presentation</vt:lpstr>
      <vt:lpstr>Makes you more resilient to unexpected scenarios</vt:lpstr>
      <vt:lpstr>Extends the tourism season</vt:lpstr>
      <vt:lpstr>Provides opportunities for the whole tourism supply chain</vt:lpstr>
      <vt:lpstr>PowerPoint Presentation</vt:lpstr>
      <vt:lpstr>Japan’s international arrivals started to rocket from 2013</vt:lpstr>
      <vt:lpstr>China gained a market share from 13% to 30% in 7 years</vt:lpstr>
      <vt:lpstr>Targeting the Muslim Southeast Asian traveller</vt:lpstr>
      <vt:lpstr>Targeting LGBT+ travellers from Latin America</vt:lpstr>
      <vt:lpstr>Osaka hosted the 2024 IGLTA Global Convention</vt:lpstr>
      <vt:lpstr>Positioning itself as an adventure destination </vt:lpstr>
      <vt:lpstr>PowerPoint Presentation</vt:lpstr>
      <vt:lpstr>Tourism Australia: Thrive 2030</vt:lpstr>
      <vt:lpstr>Tourism Australia: Thrive 2030</vt:lpstr>
      <vt:lpstr>PowerPoint Presentation</vt:lpstr>
      <vt:lpstr>PowerPoint Presentation</vt:lpstr>
      <vt:lpstr>Considerations when looking at new source markets</vt:lpstr>
      <vt:lpstr>Considerations when looking at new source markets</vt:lpstr>
      <vt:lpstr>PowerPoint Presentation</vt:lpstr>
      <vt:lpstr>PowerPoint Presentation</vt:lpstr>
      <vt:lpstr>PowerPoint Presentation</vt:lpstr>
      <vt:lpstr>Booking.com 2025 trends</vt:lpstr>
      <vt:lpstr>Euromonitor 2025 trends</vt:lpstr>
      <vt:lpstr>Expedia: Unpack 25</vt:lpstr>
      <vt:lpstr>Amadeus 2025</vt:lpstr>
      <vt:lpstr>TripAdvisor Trendcast 2025</vt:lpstr>
      <vt:lpstr>Still huge say-do gap for sustainability </vt:lpstr>
      <vt:lpstr>PowerPoint Presentation</vt:lpstr>
      <vt:lpstr>Travel intent is high for 2025</vt:lpstr>
      <vt:lpstr>Safety, costs, climate change and overcrowding top of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Hannah Pearson</cp:lastModifiedBy>
  <cp:revision>14</cp:revision>
  <dcterms:created xsi:type="dcterms:W3CDTF">2025-01-24T07:18:57Z</dcterms:created>
  <dcterms:modified xsi:type="dcterms:W3CDTF">2025-02-08T13:39:57Z</dcterms:modified>
</cp:coreProperties>
</file>