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4" r:id="rId2"/>
    <p:sldId id="257" r:id="rId3"/>
    <p:sldId id="496" r:id="rId4"/>
    <p:sldId id="487" r:id="rId5"/>
    <p:sldId id="473" r:id="rId6"/>
    <p:sldId id="486" r:id="rId7"/>
    <p:sldId id="491" r:id="rId8"/>
    <p:sldId id="320" r:id="rId9"/>
    <p:sldId id="322" r:id="rId10"/>
    <p:sldId id="333" r:id="rId11"/>
    <p:sldId id="497" r:id="rId12"/>
    <p:sldId id="480" r:id="rId13"/>
    <p:sldId id="418" r:id="rId14"/>
    <p:sldId id="481" r:id="rId15"/>
    <p:sldId id="483" r:id="rId16"/>
    <p:sldId id="495" r:id="rId17"/>
    <p:sldId id="499" r:id="rId18"/>
    <p:sldId id="459" r:id="rId19"/>
    <p:sldId id="332" r:id="rId20"/>
    <p:sldId id="494" r:id="rId21"/>
    <p:sldId id="503" r:id="rId22"/>
    <p:sldId id="505" r:id="rId23"/>
    <p:sldId id="509" r:id="rId24"/>
    <p:sldId id="488" r:id="rId25"/>
    <p:sldId id="508" r:id="rId26"/>
    <p:sldId id="513" r:id="rId27"/>
    <p:sldId id="463" r:id="rId28"/>
    <p:sldId id="465" r:id="rId29"/>
    <p:sldId id="462" r:id="rId30"/>
    <p:sldId id="511" r:id="rId31"/>
    <p:sldId id="512" r:id="rId32"/>
    <p:sldId id="504" r:id="rId33"/>
    <p:sldId id="455" r:id="rId34"/>
    <p:sldId id="451" r:id="rId35"/>
    <p:sldId id="456" r:id="rId36"/>
    <p:sldId id="510" r:id="rId37"/>
    <p:sldId id="498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SHIBA" initials="T" lastIdx="1" clrIdx="0">
    <p:extLst>
      <p:ext uri="{19B8F6BF-5375-455C-9EA6-DF929625EA0E}">
        <p15:presenceInfo xmlns:p15="http://schemas.microsoft.com/office/powerpoint/2012/main" xmlns="" userId="TOSHIB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C15"/>
    <a:srgbClr val="000099"/>
    <a:srgbClr val="00808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4660"/>
  </p:normalViewPr>
  <p:slideViewPr>
    <p:cSldViewPr snapToGrid="0">
      <p:cViewPr>
        <p:scale>
          <a:sx n="90" d="100"/>
          <a:sy n="90" d="100"/>
        </p:scale>
        <p:origin x="-82" y="-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7;&#1091;&#1076;&#1072;&#1083;&#1075;&#1072;&#1072;%202022\&#1040;&#1046;&#1057;&#1061;&#1053;\&#1040;&#1103;&#1083;&#1072;&#1083;%20&#1078;&#1091;&#1091;&#1083;&#1095;&#1083;&#1072;&#1083;,%20&#1047;&#1198;,%20&#1072;&#1075;&#1072;&#1072;&#1088;&#1099;&#1085;%20&#1090;&#1101;&#1101;&#1074;&#1088;&#1080;&#1081;&#1085;%20%20&#1072;&#1085;&#1075;&#1080;&#1081;&#1085;%20&#1086;&#1102;&#1091;&#1090;&#1085;&#1072;&#1072;&#1089;%20&#1072;&#1074;&#1072;&#1093;%20&#1084;&#1101;&#1088;&#1075;&#1101;&#1078;&#1080;&#1083;%20&#1089;&#1086;&#1085;&#1075;&#1086;&#1083;&#1090;&#1099;&#1085;%20&#1089;&#1091;&#1076;&#1072;&#1083;&#1075;&#1072;&#1072;%20(Responses)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58;&#1086;&#1086;&#1085;-&#1084;&#1101;&#1076;&#1101;&#1101;&#1083;&#1101;&#1083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35611874399254"/>
          <c:y val="5.8781819720138982E-2"/>
          <c:w val="0.61687023878113012"/>
          <c:h val="0.81586063838794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Аялал жуулчлалын мэргэжлээр суралцагсад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cat>
            <c:strRef>
              <c:f>Sheet1!$A$2:$A$6</c:f>
              <c:strCache>
                <c:ptCount val="5"/>
                <c:pt idx="0">
                  <c:v>1-Р КУРС</c:v>
                </c:pt>
                <c:pt idx="1">
                  <c:v>2-Р КУРС</c:v>
                </c:pt>
                <c:pt idx="2">
                  <c:v>3-Р КУРС</c:v>
                </c:pt>
                <c:pt idx="3">
                  <c:v>4-Р КУРС</c:v>
                </c:pt>
                <c:pt idx="4">
                  <c:v>НИЙТ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459</c:v>
                </c:pt>
                <c:pt idx="1">
                  <c:v>199</c:v>
                </c:pt>
                <c:pt idx="2">
                  <c:v>214</c:v>
                </c:pt>
                <c:pt idx="3">
                  <c:v>223</c:v>
                </c:pt>
                <c:pt idx="4">
                  <c:v>1095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1E-47BF-85EB-FEA523FDE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0613376"/>
        <c:axId val="171180416"/>
      </c:barChart>
      <c:catAx>
        <c:axId val="170613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71180416"/>
        <c:crosses val="autoZero"/>
        <c:auto val="1"/>
        <c:lblAlgn val="ctr"/>
        <c:lblOffset val="100"/>
        <c:noMultiLvlLbl val="0"/>
      </c:catAx>
      <c:valAx>
        <c:axId val="17118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613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/>
              <a:t>Ажил олгогчийн сэтгэл ханамж</a:t>
            </a:r>
          </a:p>
        </c:rich>
      </c:tx>
      <c:layout>
        <c:manualLayout>
          <c:xMode val="edge"/>
          <c:yMode val="edge"/>
          <c:x val="0.18156398953579"/>
          <c:y val="9.50352727166824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Сэтгэл ханамж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9F-4436-B174-30D93298B9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9F-4436-B174-30D93298B9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D36-49A3-8A9A-4329476AEF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D07-46D0-B751-237A7D388098}"/>
              </c:ext>
            </c:extLst>
          </c:dPt>
          <c:dLbls>
            <c:dLbl>
              <c:idx val="3"/>
              <c:layout>
                <c:manualLayout>
                  <c:x val="-2.3777042189975103E-2"/>
                  <c:y val="8.78435160510646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07-46D0-B751-237A7D38809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Маш үр дүнтэй ажил болсон</c:v>
                </c:pt>
                <c:pt idx="1">
                  <c:v>Үр дүнтэй ажил</c:v>
                </c:pt>
                <c:pt idx="2">
                  <c:v>Үр бага</c:v>
                </c:pt>
                <c:pt idx="3">
                  <c:v>Үр дүнгүй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66.7</c:v>
                </c:pt>
                <c:pt idx="1">
                  <c:v>33.299999999999997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9F-4436-B174-30D93298B9C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mn-MN" dirty="0"/>
              <a:t>Оролцогчийн сэтгэл ханамж</a:t>
            </a:r>
          </a:p>
        </c:rich>
      </c:tx>
      <c:layout>
        <c:manualLayout>
          <c:xMode val="edge"/>
          <c:yMode val="edge"/>
          <c:x val="0.21528819178385331"/>
          <c:y val="9.797282054890493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Сэтгэл ханамж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14-4C51-AA83-F4C30207CD59}"/>
              </c:ext>
            </c:extLst>
          </c:dPt>
          <c:dPt>
            <c:idx val="1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14-4C51-AA83-F4C30207CD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14-4C51-AA83-F4C30207CD5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714-4C51-AA83-F4C30207CD59}"/>
              </c:ext>
            </c:extLst>
          </c:dPt>
          <c:dLbls>
            <c:dLbl>
              <c:idx val="2"/>
              <c:layout>
                <c:manualLayout>
                  <c:x val="0.13310571267941168"/>
                  <c:y val="0.1372033093278975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14-4C51-AA83-F4C30207CD59}"/>
                </c:ext>
              </c:extLst>
            </c:dLbl>
            <c:dLbl>
              <c:idx val="3"/>
              <c:layout>
                <c:manualLayout>
                  <c:x val="6.0157314966229107E-2"/>
                  <c:y val="9.663505382986442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14-4C51-AA83-F4C30207CD5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Маш үр дүнтэй ажил болсон</c:v>
                </c:pt>
                <c:pt idx="1">
                  <c:v>Үр дүнтэй ажил</c:v>
                </c:pt>
                <c:pt idx="2">
                  <c:v>Үр дүн дундаж</c:v>
                </c:pt>
                <c:pt idx="3">
                  <c:v>Үр дүн багатай ажил болсон</c:v>
                </c:pt>
                <c:pt idx="4">
                  <c:v>Үр дүнгүй ажил болсон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36.700000000000003</c:v>
                </c:pt>
                <c:pt idx="1">
                  <c:v>46.7</c:v>
                </c:pt>
                <c:pt idx="2">
                  <c:v>10.7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714-4C51-AA83-F4C30207CD5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Ахиц хангалттай гарсан</c:v>
                </c:pt>
                <c:pt idx="1">
                  <c:v>Хүссэн түвшинд хүрээгүй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93.3</c:v>
                </c:pt>
                <c:pt idx="1">
                  <c:v>16.7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8D-4AE0-B67D-870291EA1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467289997293940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85-43F3-810D-DF8F386CC82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Тийм маш их нэмэгдсэн</c:v>
                </c:pt>
                <c:pt idx="1">
                  <c:v>Тийм нэмэгдсэн</c:v>
                </c:pt>
                <c:pt idx="2">
                  <c:v>Үгүй, бага нэмэгдсэн</c:v>
                </c:pt>
                <c:pt idx="3">
                  <c:v>Үгүй, нэмэгдээгүй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86</c:v>
                </c:pt>
                <c:pt idx="1">
                  <c:v>70</c:v>
                </c:pt>
                <c:pt idx="2">
                  <c:v>10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85-43F3-810D-DF8F386CC8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678336"/>
        <c:axId val="189679872"/>
      </c:barChart>
      <c:catAx>
        <c:axId val="189678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679872"/>
        <c:crosses val="autoZero"/>
        <c:auto val="1"/>
        <c:lblAlgn val="ctr"/>
        <c:lblOffset val="100"/>
        <c:noMultiLvlLbl val="0"/>
      </c:catAx>
      <c:valAx>
        <c:axId val="1896798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8967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92260418667194"/>
          <c:y val="6.2499788332910033E-2"/>
          <c:w val="0.61687023878113012"/>
          <c:h val="0.8158606383879434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132</c:v>
                </c:pt>
                <c:pt idx="1">
                  <c:v>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F5E-4EA8-BAFC-D0562D07B80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0.8</c:v>
                </c:pt>
                <c:pt idx="1">
                  <c:v>99.2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DF-4047-8066-7383CBC0B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'[Аялал жуулчлал, ЗҮ, агаарын тээврийн  ангийн оюутнаас авах мэргэжил сонголтын судалгаа (Responses).xlsx]Sheet6'!$C$5:$C$12</c:f>
              <c:strCache>
                <c:ptCount val="8"/>
                <c:pt idx="0">
                  <c:v>Үргэлжлүүлэн суралцана</c:v>
                </c:pt>
                <c:pt idx="1">
                  <c:v>Гадаад явж ажиллана</c:v>
                </c:pt>
                <c:pt idx="2">
                  <c:v>Улирлын байдал</c:v>
                </c:pt>
                <c:pt idx="3">
                  <c:v>Мэргэжлийн ажил хомс</c:v>
                </c:pt>
                <c:pt idx="4">
                  <c:v>Хөдөө орон нутагт ажиллахгүй</c:v>
                </c:pt>
                <c:pt idx="5">
                  <c:v>Цалин хангамж муу</c:v>
                </c:pt>
                <c:pt idx="6">
                  <c:v>Мэргэжлийн ур чадвар </c:v>
                </c:pt>
                <c:pt idx="7">
                  <c:v>Ажлын ачаалал их </c:v>
                </c:pt>
              </c:strCache>
            </c:strRef>
          </c:cat>
          <c:val>
            <c:numRef>
              <c:f>'[Аялал жуулчлал, ЗҮ, агаарын тээврийн  ангийн оюутнаас авах мэргэжил сонголтын судалгаа (Responses).xlsx]Sheet6'!$D$5:$D$12</c:f>
              <c:numCache>
                <c:formatCode>General</c:formatCode>
                <c:ptCount val="8"/>
                <c:pt idx="0">
                  <c:v>181</c:v>
                </c:pt>
                <c:pt idx="1">
                  <c:v>106</c:v>
                </c:pt>
                <c:pt idx="2">
                  <c:v>65</c:v>
                </c:pt>
                <c:pt idx="3">
                  <c:v>43</c:v>
                </c:pt>
                <c:pt idx="4">
                  <c:v>39</c:v>
                </c:pt>
                <c:pt idx="5">
                  <c:v>31</c:v>
                </c:pt>
                <c:pt idx="6">
                  <c:v>20</c:v>
                </c:pt>
                <c:pt idx="7">
                  <c:v>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244-48FE-9213-CB44933636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253952"/>
        <c:axId val="172255488"/>
      </c:lineChart>
      <c:catAx>
        <c:axId val="17225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55488"/>
        <c:crosses val="autoZero"/>
        <c:auto val="1"/>
        <c:lblAlgn val="ctr"/>
        <c:lblOffset val="100"/>
        <c:noMultiLvlLbl val="0"/>
      </c:catAx>
      <c:valAx>
        <c:axId val="17225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25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6204723430322E-2"/>
          <c:y val="4.0862541860705238E-2"/>
          <c:w val="0.93603921684542701"/>
          <c:h val="0.753820881665647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Салбарт ажиллах боломжтой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BCEDC53-5215-42A2-9F4E-FEB1F8677AC5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14E-4678-9D8B-A9E8A547BCAC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92CA36D-89AA-4A64-A7B0-4932F68D854E}" type="VALUE">
                      <a:rPr lang="en-US" sz="1800">
                        <a:solidFill>
                          <a:schemeClr val="bg1"/>
                        </a:solidFill>
                      </a:rPr>
                      <a:pPr>
                        <a:defRPr sz="9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5822961566961463E-2"/>
                      <c:h val="0.120401209149448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4E-4678-9D8B-A9E8A547BCA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42C60F9-1E53-4B9A-8061-77F489DB2D43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14E-4678-9D8B-A9E8A547BCA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A182D10C-A5CC-4A73-9B86-E2D3D2C6F654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4E-4678-9D8B-A9E8A547BC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2023 он</c:v>
                </c:pt>
                <c:pt idx="1">
                  <c:v>2024 он</c:v>
                </c:pt>
                <c:pt idx="2">
                  <c:v>2025 он</c:v>
                </c:pt>
                <c:pt idx="3">
                  <c:v>2026 он</c:v>
                </c:pt>
                <c:pt idx="4">
                  <c:v>2027 он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223</c:v>
                </c:pt>
                <c:pt idx="1">
                  <c:v>245</c:v>
                </c:pt>
                <c:pt idx="2">
                  <c:v>202</c:v>
                </c:pt>
                <c:pt idx="3">
                  <c:v>137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4E-4678-9D8B-A9E8A547BC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Салбарт ажиллах боломжгүй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C5E0C944-7159-444B-94F9-FEA40583491F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14E-4678-9D8B-A9E8A547BCA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4698CBB2-5534-4478-A338-FE103C74386B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14E-4678-9D8B-A9E8A547BCA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58628B8D-1D96-47E3-A30A-EEC4AD850487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14E-4678-9D8B-A9E8A547BCA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0BF7C90C-282B-4989-84D6-2E023EDEAA64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14E-4678-9D8B-A9E8A547BC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2023 он</c:v>
                </c:pt>
                <c:pt idx="1">
                  <c:v>2024 он</c:v>
                </c:pt>
                <c:pt idx="2">
                  <c:v>2025 он</c:v>
                </c:pt>
                <c:pt idx="3">
                  <c:v>2026 он</c:v>
                </c:pt>
                <c:pt idx="4">
                  <c:v>2027 он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47</c:v>
                </c:pt>
                <c:pt idx="1">
                  <c:v>38</c:v>
                </c:pt>
                <c:pt idx="2">
                  <c:v>49</c:v>
                </c:pt>
                <c:pt idx="3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14E-4678-9D8B-A9E8A547BC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2008576"/>
        <c:axId val="172010112"/>
      </c:barChart>
      <c:catAx>
        <c:axId val="17200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10112"/>
        <c:crosses val="autoZero"/>
        <c:auto val="1"/>
        <c:lblAlgn val="ctr"/>
        <c:lblOffset val="100"/>
        <c:noMultiLvlLbl val="0"/>
      </c:catAx>
      <c:valAx>
        <c:axId val="17201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00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484657908066201"/>
          <c:y val="1.8158588821871394E-2"/>
          <c:w val="0.76934548001444414"/>
          <c:h val="0.93100085756835049"/>
        </c:manualLayout>
      </c:layout>
      <c:bar3D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Sheet1!$B$65:$B$82</c:f>
              <c:strCache>
                <c:ptCount val="18"/>
                <c:pt idx="6">
                  <c:v>Аяллын жолооч</c:v>
                </c:pt>
                <c:pt idx="7">
                  <c:v>Ерөнхий аяллын хөтөч </c:v>
                </c:pt>
                <c:pt idx="8">
                  <c:v>Хээрийн аяллын тогооч</c:v>
                </c:pt>
                <c:pt idx="9">
                  <c:v>Гадаад аяллын хөтөч</c:v>
                </c:pt>
                <c:pt idx="10">
                  <c:v>Адал явдалт аяллын хөтөч</c:v>
                </c:pt>
                <c:pt idx="11">
                  <c:v>захиалгын менежер</c:v>
                </c:pt>
                <c:pt idx="12">
                  <c:v>Зах зээл хариуцсан менежер </c:v>
                </c:pt>
                <c:pt idx="13">
                  <c:v>Аяллын туслах ажилтан </c:v>
                </c:pt>
                <c:pt idx="14">
                  <c:v>Маркетингийн менежер</c:v>
                </c:pt>
                <c:pt idx="15">
                  <c:v>Вэб хөгжүүлэлтийн дизайнер </c:v>
                </c:pt>
                <c:pt idx="16">
                  <c:v>Нягтлан бодох бүртгэлийн мэргэжилтэн </c:v>
                </c:pt>
                <c:pt idx="17">
                  <c:v>Ерөнхий менежер</c:v>
                </c:pt>
              </c:strCache>
            </c:strRef>
          </c:cat>
          <c:val>
            <c:numRef>
              <c:f>Sheet1!$C$65:$C$82</c:f>
              <c:numCache>
                <c:formatCode>General</c:formatCode>
                <c:ptCount val="18"/>
                <c:pt idx="6">
                  <c:v>101</c:v>
                </c:pt>
                <c:pt idx="7">
                  <c:v>73</c:v>
                </c:pt>
                <c:pt idx="8">
                  <c:v>50</c:v>
                </c:pt>
                <c:pt idx="9">
                  <c:v>41</c:v>
                </c:pt>
                <c:pt idx="10">
                  <c:v>32</c:v>
                </c:pt>
                <c:pt idx="11">
                  <c:v>30</c:v>
                </c:pt>
                <c:pt idx="12">
                  <c:v>28</c:v>
                </c:pt>
                <c:pt idx="13">
                  <c:v>25</c:v>
                </c:pt>
                <c:pt idx="14">
                  <c:v>25</c:v>
                </c:pt>
                <c:pt idx="15">
                  <c:v>23</c:v>
                </c:pt>
                <c:pt idx="16">
                  <c:v>19</c:v>
                </c:pt>
                <c:pt idx="17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7C-4856-A8D2-AAEBA993A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715392"/>
        <c:axId val="172717184"/>
        <c:axId val="0"/>
      </c:bar3DChart>
      <c:catAx>
        <c:axId val="17271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17184"/>
        <c:crosses val="autoZero"/>
        <c:auto val="1"/>
        <c:lblAlgn val="ctr"/>
        <c:lblOffset val="100"/>
        <c:noMultiLvlLbl val="0"/>
      </c:catAx>
      <c:valAx>
        <c:axId val="172717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1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Дадлагажсан оюутны мэргэжлийн мэдлэгийг үнэлсэн байдал</a:t>
            </a:r>
            <a:endParaRPr lang="mn-MN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Дадлагажсан оюутны мэргэжлийн мэдлэгийг үнэлсэн байдал
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Хангалттай сайн</c:v>
                </c:pt>
                <c:pt idx="1">
                  <c:v>Хангалттай   </c:v>
                </c:pt>
                <c:pt idx="2">
                  <c:v>Дундаж</c:v>
                </c:pt>
                <c:pt idx="3">
                  <c:v>Хангалтгүй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57.1</c:v>
                </c:pt>
                <c:pt idx="1">
                  <c:v>28.5</c:v>
                </c:pt>
                <c:pt idx="2">
                  <c:v>7.1</c:v>
                </c:pt>
                <c:pt idx="3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C5-4C22-BEE8-A7D3B725BE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/>
            </a:pPr>
            <a:r>
              <a:rPr lang="mn-MN" sz="2100" b="1" dirty="0">
                <a:effectLst/>
                <a:latin typeface="Times New Roman" pitchFamily="18" charset="0"/>
                <a:cs typeface="Times New Roman" pitchFamily="18" charset="0"/>
              </a:rPr>
              <a:t>Дадлагажсан оюутны мэргэжлийн ур чадварыг үнэлсэн байдал</a:t>
            </a:r>
            <a:endParaRPr lang="en-US" sz="2100" b="1" dirty="0">
              <a:effectLst/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Дадлагажсан оюутны мэргэжлийн мэдлэгийг үнэлсэн байдал
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Хангалттай сайн</c:v>
                </c:pt>
                <c:pt idx="1">
                  <c:v>Хангалттай   </c:v>
                </c:pt>
                <c:pt idx="2">
                  <c:v>Дундаж</c:v>
                </c:pt>
                <c:pt idx="3">
                  <c:v>Хангалтгүй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28.5</c:v>
                </c:pt>
                <c:pt idx="1">
                  <c:v>50</c:v>
                </c:pt>
                <c:pt idx="2">
                  <c:v>14.2</c:v>
                </c:pt>
                <c:pt idx="3">
                  <c:v>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02-4FC5-8AAD-547FC96FBE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4535494109747913"/>
          <c:y val="0.49404293808986322"/>
          <c:w val="0.21104040773973021"/>
          <c:h val="0.28752845573483776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mn-MN" dirty="0">
                <a:latin typeface="Times New Roman" pitchFamily="18" charset="0"/>
                <a:cs typeface="Times New Roman" pitchFamily="18" charset="0"/>
              </a:rPr>
              <a:t>Дадлагажсан оюутны хандлага, харилцааг үнэлсэн байдал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Дадлагажсан оюутны хандлага, харилцааг үнэлсэн байдал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Хангалттай сайн</c:v>
                </c:pt>
                <c:pt idx="1">
                  <c:v>Хангалттай  </c:v>
                </c:pt>
                <c:pt idx="2">
                  <c:v>Дундаж</c:v>
                </c:pt>
                <c:pt idx="3">
                  <c:v>Хангалтгүй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</c:v>
                </c:pt>
                <c:pt idx="1">
                  <c:v>42.8</c:v>
                </c:pt>
                <c:pt idx="2">
                  <c:v>7.1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CC-461E-8B8E-65EF5A595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56EC3B-D342-4DCA-B119-C837215C57E3}" type="doc">
      <dgm:prSet loTypeId="urn:microsoft.com/office/officeart/2005/8/layout/hierarchy2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A11109-F11A-4D00-8986-33D616FDFF74}">
      <dgm:prSet phldrT="[Text]" custT="1"/>
      <dgm:spPr/>
      <dgm:t>
        <a:bodyPr/>
        <a:lstStyle/>
        <a:p>
          <a:r>
            <a:rPr lang="mn-MN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Аялал жуулчлал, зочлох үйлчилгээний дадлага </a:t>
          </a:r>
          <a:endParaRPr lang="en-US" sz="11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33051A-F756-4241-A7C9-53C36386E493}" type="parTrans" cxnId="{82C33C36-5D9F-4E54-999C-23721540786F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63FFBF-4F21-4342-80A9-C4E2D533A349}" type="sibTrans" cxnId="{82C33C36-5D9F-4E54-999C-23721540786F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E7A235-5DF0-4DCC-8A17-89772D0418BE}" type="asst">
      <dgm:prSet phldrT="[Text]" custT="1"/>
      <dgm:spPr/>
      <dgm:t>
        <a:bodyPr/>
        <a:lstStyle/>
        <a:p>
          <a:r>
            <a:rPr lang="mn-MN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Гадаад</a:t>
          </a:r>
          <a:endParaRPr lang="en-US" sz="1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8F033-3F68-4F97-A30A-E8E33DD546E5}" type="parTrans" cxnId="{A94BF0BA-4AAC-4CB4-BEF0-276E6C67DE38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985BCF-9000-4319-9A2A-4AC97C4BCC4E}" type="sibTrans" cxnId="{A94BF0BA-4AAC-4CB4-BEF0-276E6C67DE38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60FEA-26E7-4D0A-BC31-465749DA2FE1}" type="asst">
      <dgm:prSet phldrT="[Text]" custT="1"/>
      <dgm:spPr/>
      <dgm:t>
        <a:bodyPr/>
        <a:lstStyle/>
        <a:p>
          <a:r>
            <a:rPr lang="mn-MN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Дотоод</a:t>
          </a:r>
          <a:endParaRPr lang="en-US" sz="14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6A1E4-89CA-4F79-8DE7-ADFC407BC6AE}" type="parTrans" cxnId="{D8A2D8E0-5AF0-40AC-A309-A9E6CFF512F1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D31580-9662-4239-AE3C-DA0FC27F43BE}" type="sibTrans" cxnId="{D8A2D8E0-5AF0-40AC-A309-A9E6CFF512F1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3618E3-A2B3-4DB0-992A-13BD7C7A8E3C}" type="asst">
      <dgm:prSet phldrT="[Text]" custT="1"/>
      <dgm:spPr/>
      <dgm:t>
        <a:bodyPr/>
        <a:lstStyle/>
        <a:p>
          <a:r>
            <a:rPr lang="mn-MN" sz="105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Зочлох үйлчилгээний дадлага</a:t>
          </a:r>
          <a:r>
            <a:rPr lang="en-US" sz="105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mn-MN" sz="105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жил хүртлэх</a:t>
          </a:r>
          <a:endParaRPr lang="en-US" sz="105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CC4E1B-7BC4-48F2-B906-C865B657CC47}" type="parTrans" cxnId="{A79028A2-EEF3-4018-A0DA-FEA73CB1EF09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B3CF7A-93E0-4B2A-846B-269750018249}" type="sibTrans" cxnId="{A79028A2-EEF3-4018-A0DA-FEA73CB1EF09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CCD49-CAC3-4493-A12C-7CED98103E92}" type="asst">
      <dgm:prSet phldrT="[Text]" custT="1"/>
      <dgm:spPr/>
      <dgm:t>
        <a:bodyPr/>
        <a:lstStyle/>
        <a:p>
          <a:r>
            <a:rPr lang="mn-MN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Танилцах</a:t>
          </a:r>
          <a:r>
            <a:rPr lang="en-US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дадлага </a:t>
          </a:r>
          <a:endParaRPr lang="en-US" sz="12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BB9A07-7CFC-4B55-8596-9DDBD4F73C4A}" type="parTrans" cxnId="{DDB5BF02-1E05-43A3-A4B7-8F49A2B505CE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B911ED-E810-46EB-BA9C-B7A8B0606A4E}" type="sibTrans" cxnId="{DDB5BF02-1E05-43A3-A4B7-8F49A2B505CE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FCA9E-95B8-42E0-9BBD-1464A8930092}" type="asst">
      <dgm:prSet phldrT="[Text]" custT="1"/>
      <dgm:spPr>
        <a:solidFill>
          <a:srgbClr val="0070C0"/>
        </a:solidFill>
      </dgm:spPr>
      <dgm:t>
        <a:bodyPr/>
        <a:lstStyle/>
        <a:p>
          <a:r>
            <a:rPr lang="mn-MN" sz="10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Үйлдвэрлэлийн дадлага </a:t>
          </a:r>
          <a:endParaRPr lang="en-US" sz="105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B3395C-95A7-4CAD-A124-1F8AB0AE84F2}" type="parTrans" cxnId="{CB79AC3D-2E85-44FF-AF77-9B6A7DFE9692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138B3-705C-4933-8ED4-E933017ECD2E}" type="sibTrans" cxnId="{CB79AC3D-2E85-44FF-AF77-9B6A7DFE9692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DE9A26-0049-4E47-A504-1F8DC48295A8}" type="asst">
      <dgm:prSet phldrT="[Text]" custT="1"/>
      <dgm:spPr/>
      <dgm:t>
        <a:bodyPr/>
        <a:lstStyle/>
        <a:p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Бүс нутгийн </a:t>
          </a:r>
        </a:p>
        <a:p>
          <a:r>
            <a:rPr lang="en-US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хээрийн</a:t>
          </a:r>
          <a:r>
            <a:rPr lang="en-US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mn-MN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дадлага</a:t>
          </a:r>
          <a:endParaRPr lang="en-US" sz="11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2F8589-5BE3-4127-8381-CC18650375F3}" type="parTrans" cxnId="{DAB2E9C1-FFF8-4148-9F0E-705FA459D27B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822A62-FD84-4255-9122-E6E576379985}" type="sibTrans" cxnId="{DAB2E9C1-FFF8-4148-9F0E-705FA459D27B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E7969-7E6F-4322-867B-1FFD151A0880}" type="asst">
      <dgm:prSet phldrT="[Text]" custT="1"/>
      <dgm:spPr/>
      <dgm:t>
        <a:bodyPr/>
        <a:lstStyle/>
        <a:p>
          <a:r>
            <a:rPr lang="mn-MN" sz="1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Зочлох үйлчилгээний  үйлдвэрлэл, сургалт 2+2, 3+1</a:t>
          </a:r>
          <a:endParaRPr lang="en-US" sz="1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647D02-5705-4B78-9459-F712FEE634AE}" type="parTrans" cxnId="{BB6F10A5-0EB0-46C0-89D6-BD8A106A7044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38B9E7-10C2-489F-A16E-0D432FAE2DE5}" type="sibTrans" cxnId="{BB6F10A5-0EB0-46C0-89D6-BD8A106A7044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52E929-D21D-45DC-9105-275CD89864A0}" type="asst">
      <dgm:prSet phldrT="[Text]" custT="1"/>
      <dgm:spPr/>
      <dgm:t>
        <a:bodyPr/>
        <a:lstStyle/>
        <a:p>
          <a:r>
            <a:rPr lang="mn-MN" sz="1200" dirty="0"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rPr>
            <a:t>Оюутнуудын 30 орчим хувь нь</a:t>
          </a:r>
        </a:p>
        <a:p>
          <a:r>
            <a:rPr lang="mn-M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ЯПОН УЛС</a:t>
          </a:r>
          <a:r>
            <a:rPr lang="mn-MN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mn-MN" sz="1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</a:t>
          </a:r>
        </a:p>
        <a:p>
          <a:r>
            <a:rPr lang="mn-MN" sz="1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Дадлагажиж байна </a:t>
          </a:r>
        </a:p>
      </dgm:t>
    </dgm:pt>
    <dgm:pt modelId="{5DE3911D-F7A0-402C-B578-98795B6B584A}" type="sibTrans" cxnId="{DB3C41CE-3FF7-4C51-94A0-DD00DDBA352C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4B5FAC-3B91-466F-822D-91D91860C0BE}" type="parTrans" cxnId="{DB3C41CE-3FF7-4C51-94A0-DD00DDBA352C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B202C-0A24-4A5C-B9AE-A82DA4FC6DBE}" type="asst">
      <dgm:prSet phldrT="[Text]" custT="1"/>
      <dgm:spPr>
        <a:solidFill>
          <a:srgbClr val="0070C0"/>
        </a:solidFill>
      </dgm:spPr>
      <dgm:t>
        <a:bodyPr/>
        <a:lstStyle/>
        <a:p>
          <a:r>
            <a:rPr lang="mn-MN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21</a:t>
          </a:r>
          <a:r>
            <a:rPr lang="en-US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-90 </a:t>
          </a:r>
          <a:r>
            <a:rPr lang="mn-MN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хоног</a:t>
          </a:r>
          <a:endParaRPr lang="en-US" sz="14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D72D63-6C18-4A03-9C68-BDE5C7F0AAD3}" type="parTrans" cxnId="{B15C14D5-BCC2-40E6-8125-1B7829537395}">
      <dgm:prSet custT="1"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AD4519-88D3-4696-9EB6-7571E18D683B}" type="sibTrans" cxnId="{B15C14D5-BCC2-40E6-8125-1B7829537395}">
      <dgm:prSet/>
      <dgm:spPr/>
      <dgm:t>
        <a:bodyPr/>
        <a:lstStyle/>
        <a:p>
          <a:endParaRPr lang="en-US" sz="9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EFB855-EA59-4B99-9E90-C9D925D2CAD5}" type="pres">
      <dgm:prSet presAssocID="{1056EC3B-D342-4DCA-B119-C837215C57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FC284F-1770-4B44-97B0-FC002695F496}" type="pres">
      <dgm:prSet presAssocID="{D4A11109-F11A-4D00-8986-33D616FDFF74}" presName="root1" presStyleCnt="0"/>
      <dgm:spPr/>
    </dgm:pt>
    <dgm:pt modelId="{9E48CEE2-42B8-4AB8-93BB-B0559FEA1CBB}" type="pres">
      <dgm:prSet presAssocID="{D4A11109-F11A-4D00-8986-33D616FDFF74}" presName="LevelOneTextNode" presStyleLbl="node0" presStyleIdx="0" presStyleCnt="1" custScaleY="141407" custLinFactNeighborX="33020" custLinFactNeighborY="46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304DC2-F7ED-4156-B513-115CFBC56A86}" type="pres">
      <dgm:prSet presAssocID="{D4A11109-F11A-4D00-8986-33D616FDFF74}" presName="level2hierChild" presStyleCnt="0"/>
      <dgm:spPr/>
    </dgm:pt>
    <dgm:pt modelId="{3ADD84E0-AC0B-4E09-801C-E92F5EC50329}" type="pres">
      <dgm:prSet presAssocID="{1518F033-3F68-4F97-A30A-E8E33DD546E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37D5581-44F9-40E8-A122-E7A8FDC00C9F}" type="pres">
      <dgm:prSet presAssocID="{1518F033-3F68-4F97-A30A-E8E33DD546E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97493A3-66F3-4224-8C75-A3B699B9873D}" type="pres">
      <dgm:prSet presAssocID="{37E7A235-5DF0-4DCC-8A17-89772D0418BE}" presName="root2" presStyleCnt="0"/>
      <dgm:spPr/>
    </dgm:pt>
    <dgm:pt modelId="{97DA8259-84D5-4600-9345-F4AB6D371026}" type="pres">
      <dgm:prSet presAssocID="{37E7A235-5DF0-4DCC-8A17-89772D0418BE}" presName="LevelTwoTextNode" presStyleLbl="asst1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ACAB81-7492-45B8-BAB6-5F572A5BB30A}" type="pres">
      <dgm:prSet presAssocID="{37E7A235-5DF0-4DCC-8A17-89772D0418BE}" presName="level3hierChild" presStyleCnt="0"/>
      <dgm:spPr/>
    </dgm:pt>
    <dgm:pt modelId="{E6D46FB3-7A27-4F78-B0A4-EF8A41DD8E17}" type="pres">
      <dgm:prSet presAssocID="{F3CC4E1B-7BC4-48F2-B906-C865B657CC47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A0412D42-6884-4646-B0EF-40F79AB20710}" type="pres">
      <dgm:prSet presAssocID="{F3CC4E1B-7BC4-48F2-B906-C865B657CC47}" presName="connTx" presStyleLbl="parChTrans1D3" presStyleIdx="0" presStyleCnt="5"/>
      <dgm:spPr/>
      <dgm:t>
        <a:bodyPr/>
        <a:lstStyle/>
        <a:p>
          <a:endParaRPr lang="en-US"/>
        </a:p>
      </dgm:t>
    </dgm:pt>
    <dgm:pt modelId="{C32989B0-E019-4422-BC42-A5B684962391}" type="pres">
      <dgm:prSet presAssocID="{F33618E3-A2B3-4DB0-992A-13BD7C7A8E3C}" presName="root2" presStyleCnt="0"/>
      <dgm:spPr/>
    </dgm:pt>
    <dgm:pt modelId="{534D61E1-E8D6-4824-A477-B81DF5325F56}" type="pres">
      <dgm:prSet presAssocID="{F33618E3-A2B3-4DB0-992A-13BD7C7A8E3C}" presName="LevelTwoTextNode" presStyleLbl="asst1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8BE8F3-80EB-4114-B5F3-001CDE2C2C2D}" type="pres">
      <dgm:prSet presAssocID="{F33618E3-A2B3-4DB0-992A-13BD7C7A8E3C}" presName="level3hierChild" presStyleCnt="0"/>
      <dgm:spPr/>
    </dgm:pt>
    <dgm:pt modelId="{D003DCFB-80AC-4777-8904-90114A2CD8AB}" type="pres">
      <dgm:prSet presAssocID="{D54B5FAC-3B91-466F-822D-91D91860C0BE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AABC863A-6E92-4C5E-B901-3B67E0C3AE4D}" type="pres">
      <dgm:prSet presAssocID="{D54B5FAC-3B91-466F-822D-91D91860C0BE}" presName="connTx" presStyleLbl="parChTrans1D4" presStyleIdx="0" presStyleCnt="2"/>
      <dgm:spPr/>
      <dgm:t>
        <a:bodyPr/>
        <a:lstStyle/>
        <a:p>
          <a:endParaRPr lang="en-US"/>
        </a:p>
      </dgm:t>
    </dgm:pt>
    <dgm:pt modelId="{1CFDF227-970B-4167-B220-FCB1E40CC38D}" type="pres">
      <dgm:prSet presAssocID="{7452E929-D21D-45DC-9105-275CD89864A0}" presName="root2" presStyleCnt="0"/>
      <dgm:spPr/>
    </dgm:pt>
    <dgm:pt modelId="{50181707-ECC8-433A-97EF-B6C99488259B}" type="pres">
      <dgm:prSet presAssocID="{7452E929-D21D-45DC-9105-275CD89864A0}" presName="LevelTwoTextNode" presStyleLbl="asst1" presStyleIdx="2" presStyleCnt="9" custScaleY="212966" custLinFactNeighborX="-23438" custLinFactNeighborY="590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EC89CD-2523-4BCC-AF01-CBF0A7148779}" type="pres">
      <dgm:prSet presAssocID="{7452E929-D21D-45DC-9105-275CD89864A0}" presName="level3hierChild" presStyleCnt="0"/>
      <dgm:spPr/>
    </dgm:pt>
    <dgm:pt modelId="{34772C11-996B-4D0F-B4BD-528B36C894F5}" type="pres">
      <dgm:prSet presAssocID="{62647D02-5705-4B78-9459-F712FEE634AE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F22C993-DD74-4758-89C7-BC489A7B2934}" type="pres">
      <dgm:prSet presAssocID="{62647D02-5705-4B78-9459-F712FEE634AE}" presName="connTx" presStyleLbl="parChTrans1D3" presStyleIdx="1" presStyleCnt="5"/>
      <dgm:spPr/>
      <dgm:t>
        <a:bodyPr/>
        <a:lstStyle/>
        <a:p>
          <a:endParaRPr lang="en-US"/>
        </a:p>
      </dgm:t>
    </dgm:pt>
    <dgm:pt modelId="{17479448-735B-45B2-BBA4-D21B35962A30}" type="pres">
      <dgm:prSet presAssocID="{B05E7969-7E6F-4322-867B-1FFD151A0880}" presName="root2" presStyleCnt="0"/>
      <dgm:spPr/>
    </dgm:pt>
    <dgm:pt modelId="{04EB1B93-B3D4-4304-89F5-E92B54116BBC}" type="pres">
      <dgm:prSet presAssocID="{B05E7969-7E6F-4322-867B-1FFD151A0880}" presName="LevelTwoTextNode" presStyleLbl="asst1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82458F-A92C-49A7-90C9-BFCFA1165CB5}" type="pres">
      <dgm:prSet presAssocID="{B05E7969-7E6F-4322-867B-1FFD151A0880}" presName="level3hierChild" presStyleCnt="0"/>
      <dgm:spPr/>
    </dgm:pt>
    <dgm:pt modelId="{FB989141-AC83-40FE-9575-D8D0CFA6F231}" type="pres">
      <dgm:prSet presAssocID="{9376A1E4-89CA-4F79-8DE7-ADFC407BC6A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48ABA188-D21B-4B16-9681-B84E3A766397}" type="pres">
      <dgm:prSet presAssocID="{9376A1E4-89CA-4F79-8DE7-ADFC407BC6A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8C3F72C-70B2-4203-8601-9BADD3CA82DB}" type="pres">
      <dgm:prSet presAssocID="{13460FEA-26E7-4D0A-BC31-465749DA2FE1}" presName="root2" presStyleCnt="0"/>
      <dgm:spPr/>
    </dgm:pt>
    <dgm:pt modelId="{BAD311C6-5172-43CF-ABF8-E1DA6A05D70A}" type="pres">
      <dgm:prSet presAssocID="{13460FEA-26E7-4D0A-BC31-465749DA2FE1}" presName="LevelTwoTextNode" presStyleLbl="asst1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670D0E-62A4-447F-B3BC-A4C211DBD8DF}" type="pres">
      <dgm:prSet presAssocID="{13460FEA-26E7-4D0A-BC31-465749DA2FE1}" presName="level3hierChild" presStyleCnt="0"/>
      <dgm:spPr/>
    </dgm:pt>
    <dgm:pt modelId="{31CDD6B5-3B8D-4DAB-916D-9CB9FD211C0A}" type="pres">
      <dgm:prSet presAssocID="{3EBB9A07-7CFC-4B55-8596-9DDBD4F73C4A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CAAF7B47-7021-4482-BBBB-1A2DC21640B2}" type="pres">
      <dgm:prSet presAssocID="{3EBB9A07-7CFC-4B55-8596-9DDBD4F73C4A}" presName="connTx" presStyleLbl="parChTrans1D3" presStyleIdx="2" presStyleCnt="5"/>
      <dgm:spPr/>
      <dgm:t>
        <a:bodyPr/>
        <a:lstStyle/>
        <a:p>
          <a:endParaRPr lang="en-US"/>
        </a:p>
      </dgm:t>
    </dgm:pt>
    <dgm:pt modelId="{A03B2319-9CB0-4A89-AA55-9D532FF4F3C0}" type="pres">
      <dgm:prSet presAssocID="{60FCCD49-CAC3-4493-A12C-7CED98103E92}" presName="root2" presStyleCnt="0"/>
      <dgm:spPr/>
    </dgm:pt>
    <dgm:pt modelId="{FA56794B-01B9-4AEA-BBDF-DD25FE18A736}" type="pres">
      <dgm:prSet presAssocID="{60FCCD49-CAC3-4493-A12C-7CED98103E92}" presName="LevelTwoTextNode" presStyleLbl="asst1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3CC574-F67C-451F-8B18-1E0DB6DA67D5}" type="pres">
      <dgm:prSet presAssocID="{60FCCD49-CAC3-4493-A12C-7CED98103E92}" presName="level3hierChild" presStyleCnt="0"/>
      <dgm:spPr/>
    </dgm:pt>
    <dgm:pt modelId="{AFFA9C86-A695-4FE9-B542-79ABE6C55178}" type="pres">
      <dgm:prSet presAssocID="{BB2F8589-5BE3-4127-8381-CC18650375F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2C9AA5B5-8B41-406F-AF0E-2EDA2B5197CF}" type="pres">
      <dgm:prSet presAssocID="{BB2F8589-5BE3-4127-8381-CC18650375F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1B77A8EE-182D-452D-83EC-3E8ABF57AE07}" type="pres">
      <dgm:prSet presAssocID="{65DE9A26-0049-4E47-A504-1F8DC48295A8}" presName="root2" presStyleCnt="0"/>
      <dgm:spPr/>
    </dgm:pt>
    <dgm:pt modelId="{AF941780-BCF7-4B3A-A1E3-6031D5F0AA76}" type="pres">
      <dgm:prSet presAssocID="{65DE9A26-0049-4E47-A504-1F8DC48295A8}" presName="LevelTwoTextNode" presStyleLbl="asst1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ADB632-E7D1-45A3-943C-072A1E8FCC75}" type="pres">
      <dgm:prSet presAssocID="{65DE9A26-0049-4E47-A504-1F8DC48295A8}" presName="level3hierChild" presStyleCnt="0"/>
      <dgm:spPr/>
    </dgm:pt>
    <dgm:pt modelId="{65DC25C1-FE5E-4388-B2B7-1BA08055F094}" type="pres">
      <dgm:prSet presAssocID="{31B3395C-95A7-4CAD-A124-1F8AB0AE84F2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D94F76BD-EE54-47CB-98CC-7B35211A27B3}" type="pres">
      <dgm:prSet presAssocID="{31B3395C-95A7-4CAD-A124-1F8AB0AE84F2}" presName="connTx" presStyleLbl="parChTrans1D3" presStyleIdx="4" presStyleCnt="5"/>
      <dgm:spPr/>
      <dgm:t>
        <a:bodyPr/>
        <a:lstStyle/>
        <a:p>
          <a:endParaRPr lang="en-US"/>
        </a:p>
      </dgm:t>
    </dgm:pt>
    <dgm:pt modelId="{B192DB54-2F45-43DE-A186-1BB4A8D66BA8}" type="pres">
      <dgm:prSet presAssocID="{3D9FCA9E-95B8-42E0-9BBD-1464A8930092}" presName="root2" presStyleCnt="0"/>
      <dgm:spPr/>
    </dgm:pt>
    <dgm:pt modelId="{33CCFACE-5346-4335-A138-740341C03853}" type="pres">
      <dgm:prSet presAssocID="{3D9FCA9E-95B8-42E0-9BBD-1464A8930092}" presName="LevelTwoTextNode" presStyleLbl="asst1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7F9755-EB3D-459E-A736-8686F16252CA}" type="pres">
      <dgm:prSet presAssocID="{3D9FCA9E-95B8-42E0-9BBD-1464A8930092}" presName="level3hierChild" presStyleCnt="0"/>
      <dgm:spPr/>
    </dgm:pt>
    <dgm:pt modelId="{7F28C34B-32D9-45EB-B29F-0063A8D0654E}" type="pres">
      <dgm:prSet presAssocID="{3FD72D63-6C18-4A03-9C68-BDE5C7F0AAD3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A21E0E9E-3D2E-435B-AC28-AA57B0EB7388}" type="pres">
      <dgm:prSet presAssocID="{3FD72D63-6C18-4A03-9C68-BDE5C7F0AAD3}" presName="connTx" presStyleLbl="parChTrans1D4" presStyleIdx="1" presStyleCnt="2"/>
      <dgm:spPr/>
      <dgm:t>
        <a:bodyPr/>
        <a:lstStyle/>
        <a:p>
          <a:endParaRPr lang="en-US"/>
        </a:p>
      </dgm:t>
    </dgm:pt>
    <dgm:pt modelId="{C522C8E2-2A80-4DC2-8D8F-91E463BF866A}" type="pres">
      <dgm:prSet presAssocID="{8ACB202C-0A24-4A5C-B9AE-A82DA4FC6DBE}" presName="root2" presStyleCnt="0"/>
      <dgm:spPr/>
    </dgm:pt>
    <dgm:pt modelId="{87AF7995-AAAB-4E24-A940-4665589E0D2E}" type="pres">
      <dgm:prSet presAssocID="{8ACB202C-0A24-4A5C-B9AE-A82DA4FC6DBE}" presName="LevelTwoTextNode" presStyleLbl="asst1" presStyleIdx="8" presStyleCnt="9" custLinFactNeighborX="-29723" custLinFactNeighborY="4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D37C87-7965-4CC7-8031-6C145540973A}" type="pres">
      <dgm:prSet presAssocID="{8ACB202C-0A24-4A5C-B9AE-A82DA4FC6DBE}" presName="level3hierChild" presStyleCnt="0"/>
      <dgm:spPr/>
    </dgm:pt>
  </dgm:ptLst>
  <dgm:cxnLst>
    <dgm:cxn modelId="{6BF03681-7B19-4A9D-AF42-A369AE450F82}" type="presOf" srcId="{7452E929-D21D-45DC-9105-275CD89864A0}" destId="{50181707-ECC8-433A-97EF-B6C99488259B}" srcOrd="0" destOrd="0" presId="urn:microsoft.com/office/officeart/2005/8/layout/hierarchy2"/>
    <dgm:cxn modelId="{145B8EC7-A674-4B37-9CDD-839CA97E7C59}" type="presOf" srcId="{D54B5FAC-3B91-466F-822D-91D91860C0BE}" destId="{D003DCFB-80AC-4777-8904-90114A2CD8AB}" srcOrd="0" destOrd="0" presId="urn:microsoft.com/office/officeart/2005/8/layout/hierarchy2"/>
    <dgm:cxn modelId="{C8F7EB39-A5F1-4856-ACC0-94E63EFC52C0}" type="presOf" srcId="{31B3395C-95A7-4CAD-A124-1F8AB0AE84F2}" destId="{65DC25C1-FE5E-4388-B2B7-1BA08055F094}" srcOrd="0" destOrd="0" presId="urn:microsoft.com/office/officeart/2005/8/layout/hierarchy2"/>
    <dgm:cxn modelId="{305ECA2E-A28B-41E0-A558-F6C3C8A0A1B9}" type="presOf" srcId="{1518F033-3F68-4F97-A30A-E8E33DD546E5}" destId="{137D5581-44F9-40E8-A122-E7A8FDC00C9F}" srcOrd="1" destOrd="0" presId="urn:microsoft.com/office/officeart/2005/8/layout/hierarchy2"/>
    <dgm:cxn modelId="{8898C933-82E0-487F-AF40-0737E9D5BF5F}" type="presOf" srcId="{D4A11109-F11A-4D00-8986-33D616FDFF74}" destId="{9E48CEE2-42B8-4AB8-93BB-B0559FEA1CBB}" srcOrd="0" destOrd="0" presId="urn:microsoft.com/office/officeart/2005/8/layout/hierarchy2"/>
    <dgm:cxn modelId="{B80325A8-181D-4A6F-B36C-ADDDE55E2D43}" type="presOf" srcId="{31B3395C-95A7-4CAD-A124-1F8AB0AE84F2}" destId="{D94F76BD-EE54-47CB-98CC-7B35211A27B3}" srcOrd="1" destOrd="0" presId="urn:microsoft.com/office/officeart/2005/8/layout/hierarchy2"/>
    <dgm:cxn modelId="{C4D65A8A-6E69-4EAD-ADD7-D74C2A38579D}" type="presOf" srcId="{60FCCD49-CAC3-4493-A12C-7CED98103E92}" destId="{FA56794B-01B9-4AEA-BBDF-DD25FE18A736}" srcOrd="0" destOrd="0" presId="urn:microsoft.com/office/officeart/2005/8/layout/hierarchy2"/>
    <dgm:cxn modelId="{F8CD55F2-461B-4436-AD44-D13AE872D563}" type="presOf" srcId="{9376A1E4-89CA-4F79-8DE7-ADFC407BC6AE}" destId="{FB989141-AC83-40FE-9575-D8D0CFA6F231}" srcOrd="0" destOrd="0" presId="urn:microsoft.com/office/officeart/2005/8/layout/hierarchy2"/>
    <dgm:cxn modelId="{121A065B-67DC-4EB4-B3F0-9F4B4D084587}" type="presOf" srcId="{62647D02-5705-4B78-9459-F712FEE634AE}" destId="{6F22C993-DD74-4758-89C7-BC489A7B2934}" srcOrd="1" destOrd="0" presId="urn:microsoft.com/office/officeart/2005/8/layout/hierarchy2"/>
    <dgm:cxn modelId="{82C33C36-5D9F-4E54-999C-23721540786F}" srcId="{1056EC3B-D342-4DCA-B119-C837215C57E3}" destId="{D4A11109-F11A-4D00-8986-33D616FDFF74}" srcOrd="0" destOrd="0" parTransId="{2633051A-F756-4241-A7C9-53C36386E493}" sibTransId="{8563FFBF-4F21-4342-80A9-C4E2D533A349}"/>
    <dgm:cxn modelId="{B15C14D5-BCC2-40E6-8125-1B7829537395}" srcId="{3D9FCA9E-95B8-42E0-9BBD-1464A8930092}" destId="{8ACB202C-0A24-4A5C-B9AE-A82DA4FC6DBE}" srcOrd="0" destOrd="0" parTransId="{3FD72D63-6C18-4A03-9C68-BDE5C7F0AAD3}" sibTransId="{C4AD4519-88D3-4696-9EB6-7571E18D683B}"/>
    <dgm:cxn modelId="{CB79AC3D-2E85-44FF-AF77-9B6A7DFE9692}" srcId="{13460FEA-26E7-4D0A-BC31-465749DA2FE1}" destId="{3D9FCA9E-95B8-42E0-9BBD-1464A8930092}" srcOrd="2" destOrd="0" parTransId="{31B3395C-95A7-4CAD-A124-1F8AB0AE84F2}" sibTransId="{5E3138B3-705C-4933-8ED4-E933017ECD2E}"/>
    <dgm:cxn modelId="{F825731D-A1FC-4725-B599-756B8F9A9F2A}" type="presOf" srcId="{D54B5FAC-3B91-466F-822D-91D91860C0BE}" destId="{AABC863A-6E92-4C5E-B901-3B67E0C3AE4D}" srcOrd="1" destOrd="0" presId="urn:microsoft.com/office/officeart/2005/8/layout/hierarchy2"/>
    <dgm:cxn modelId="{DAB2E9C1-FFF8-4148-9F0E-705FA459D27B}" srcId="{13460FEA-26E7-4D0A-BC31-465749DA2FE1}" destId="{65DE9A26-0049-4E47-A504-1F8DC48295A8}" srcOrd="1" destOrd="0" parTransId="{BB2F8589-5BE3-4127-8381-CC18650375F3}" sibTransId="{90822A62-FD84-4255-9122-E6E576379985}"/>
    <dgm:cxn modelId="{D8A2D8E0-5AF0-40AC-A309-A9E6CFF512F1}" srcId="{D4A11109-F11A-4D00-8986-33D616FDFF74}" destId="{13460FEA-26E7-4D0A-BC31-465749DA2FE1}" srcOrd="1" destOrd="0" parTransId="{9376A1E4-89CA-4F79-8DE7-ADFC407BC6AE}" sibTransId="{42D31580-9662-4239-AE3C-DA0FC27F43BE}"/>
    <dgm:cxn modelId="{EF8E3F9B-614D-43B0-9DFA-B8ABFD71C6D1}" type="presOf" srcId="{1056EC3B-D342-4DCA-B119-C837215C57E3}" destId="{5EEFB855-EA59-4B99-9E90-C9D925D2CAD5}" srcOrd="0" destOrd="0" presId="urn:microsoft.com/office/officeart/2005/8/layout/hierarchy2"/>
    <dgm:cxn modelId="{BB64CCCD-DA5B-4D12-9DB6-7D6DC762BA7D}" type="presOf" srcId="{3FD72D63-6C18-4A03-9C68-BDE5C7F0AAD3}" destId="{7F28C34B-32D9-45EB-B29F-0063A8D0654E}" srcOrd="0" destOrd="0" presId="urn:microsoft.com/office/officeart/2005/8/layout/hierarchy2"/>
    <dgm:cxn modelId="{94A72D56-7AD0-4BF6-B095-057CEA33740F}" type="presOf" srcId="{BB2F8589-5BE3-4127-8381-CC18650375F3}" destId="{2C9AA5B5-8B41-406F-AF0E-2EDA2B5197CF}" srcOrd="1" destOrd="0" presId="urn:microsoft.com/office/officeart/2005/8/layout/hierarchy2"/>
    <dgm:cxn modelId="{434293E8-195E-4EA3-B740-CF4A4C9A1736}" type="presOf" srcId="{F3CC4E1B-7BC4-48F2-B906-C865B657CC47}" destId="{E6D46FB3-7A27-4F78-B0A4-EF8A41DD8E17}" srcOrd="0" destOrd="0" presId="urn:microsoft.com/office/officeart/2005/8/layout/hierarchy2"/>
    <dgm:cxn modelId="{5E251D34-0BBE-48B9-950B-B54A6C72DE3D}" type="presOf" srcId="{13460FEA-26E7-4D0A-BC31-465749DA2FE1}" destId="{BAD311C6-5172-43CF-ABF8-E1DA6A05D70A}" srcOrd="0" destOrd="0" presId="urn:microsoft.com/office/officeart/2005/8/layout/hierarchy2"/>
    <dgm:cxn modelId="{977E4C93-E1BD-463F-8270-37BB2DB58054}" type="presOf" srcId="{37E7A235-5DF0-4DCC-8A17-89772D0418BE}" destId="{97DA8259-84D5-4600-9345-F4AB6D371026}" srcOrd="0" destOrd="0" presId="urn:microsoft.com/office/officeart/2005/8/layout/hierarchy2"/>
    <dgm:cxn modelId="{5BE575CF-C49D-47DE-8EB5-FC17627F10EE}" type="presOf" srcId="{F33618E3-A2B3-4DB0-992A-13BD7C7A8E3C}" destId="{534D61E1-E8D6-4824-A477-B81DF5325F56}" srcOrd="0" destOrd="0" presId="urn:microsoft.com/office/officeart/2005/8/layout/hierarchy2"/>
    <dgm:cxn modelId="{D7173C31-CFEE-4778-8D1F-A07A883532C8}" type="presOf" srcId="{BB2F8589-5BE3-4127-8381-CC18650375F3}" destId="{AFFA9C86-A695-4FE9-B542-79ABE6C55178}" srcOrd="0" destOrd="0" presId="urn:microsoft.com/office/officeart/2005/8/layout/hierarchy2"/>
    <dgm:cxn modelId="{0861D2BC-2690-4512-9741-2685D6139217}" type="presOf" srcId="{3FD72D63-6C18-4A03-9C68-BDE5C7F0AAD3}" destId="{A21E0E9E-3D2E-435B-AC28-AA57B0EB7388}" srcOrd="1" destOrd="0" presId="urn:microsoft.com/office/officeart/2005/8/layout/hierarchy2"/>
    <dgm:cxn modelId="{DB3C41CE-3FF7-4C51-94A0-DD00DDBA352C}" srcId="{F33618E3-A2B3-4DB0-992A-13BD7C7A8E3C}" destId="{7452E929-D21D-45DC-9105-275CD89864A0}" srcOrd="0" destOrd="0" parTransId="{D54B5FAC-3B91-466F-822D-91D91860C0BE}" sibTransId="{5DE3911D-F7A0-402C-B578-98795B6B584A}"/>
    <dgm:cxn modelId="{BB6F10A5-0EB0-46C0-89D6-BD8A106A7044}" srcId="{37E7A235-5DF0-4DCC-8A17-89772D0418BE}" destId="{B05E7969-7E6F-4322-867B-1FFD151A0880}" srcOrd="1" destOrd="0" parTransId="{62647D02-5705-4B78-9459-F712FEE634AE}" sibTransId="{A038B9E7-10C2-489F-A16E-0D432FAE2DE5}"/>
    <dgm:cxn modelId="{AC1E9924-5CD6-4803-A862-6B775DBD836F}" type="presOf" srcId="{1518F033-3F68-4F97-A30A-E8E33DD546E5}" destId="{3ADD84E0-AC0B-4E09-801C-E92F5EC50329}" srcOrd="0" destOrd="0" presId="urn:microsoft.com/office/officeart/2005/8/layout/hierarchy2"/>
    <dgm:cxn modelId="{E15E1D0D-B0E9-456D-BDD2-7BEADA1F0635}" type="presOf" srcId="{62647D02-5705-4B78-9459-F712FEE634AE}" destId="{34772C11-996B-4D0F-B4BD-528B36C894F5}" srcOrd="0" destOrd="0" presId="urn:microsoft.com/office/officeart/2005/8/layout/hierarchy2"/>
    <dgm:cxn modelId="{DA8D4244-B77D-471B-8A78-6A29DBEEB69D}" type="presOf" srcId="{F3CC4E1B-7BC4-48F2-B906-C865B657CC47}" destId="{A0412D42-6884-4646-B0EF-40F79AB20710}" srcOrd="1" destOrd="0" presId="urn:microsoft.com/office/officeart/2005/8/layout/hierarchy2"/>
    <dgm:cxn modelId="{6DDCD1D0-9E65-45CE-861F-3AC7FB7BB849}" type="presOf" srcId="{9376A1E4-89CA-4F79-8DE7-ADFC407BC6AE}" destId="{48ABA188-D21B-4B16-9681-B84E3A766397}" srcOrd="1" destOrd="0" presId="urn:microsoft.com/office/officeart/2005/8/layout/hierarchy2"/>
    <dgm:cxn modelId="{4C89295F-1725-421A-91F6-2AFF71BBD599}" type="presOf" srcId="{3EBB9A07-7CFC-4B55-8596-9DDBD4F73C4A}" destId="{CAAF7B47-7021-4482-BBBB-1A2DC21640B2}" srcOrd="1" destOrd="0" presId="urn:microsoft.com/office/officeart/2005/8/layout/hierarchy2"/>
    <dgm:cxn modelId="{4ABFD3BB-4A8A-4189-86BD-9058B946ED6A}" type="presOf" srcId="{65DE9A26-0049-4E47-A504-1F8DC48295A8}" destId="{AF941780-BCF7-4B3A-A1E3-6031D5F0AA76}" srcOrd="0" destOrd="0" presId="urn:microsoft.com/office/officeart/2005/8/layout/hierarchy2"/>
    <dgm:cxn modelId="{DDB5BF02-1E05-43A3-A4B7-8F49A2B505CE}" srcId="{13460FEA-26E7-4D0A-BC31-465749DA2FE1}" destId="{60FCCD49-CAC3-4493-A12C-7CED98103E92}" srcOrd="0" destOrd="0" parTransId="{3EBB9A07-7CFC-4B55-8596-9DDBD4F73C4A}" sibTransId="{D2B911ED-E810-46EB-BA9C-B7A8B0606A4E}"/>
    <dgm:cxn modelId="{787820AF-B2DA-42EF-BCE1-B7E051BFF6A7}" type="presOf" srcId="{3EBB9A07-7CFC-4B55-8596-9DDBD4F73C4A}" destId="{31CDD6B5-3B8D-4DAB-916D-9CB9FD211C0A}" srcOrd="0" destOrd="0" presId="urn:microsoft.com/office/officeart/2005/8/layout/hierarchy2"/>
    <dgm:cxn modelId="{A79028A2-EEF3-4018-A0DA-FEA73CB1EF09}" srcId="{37E7A235-5DF0-4DCC-8A17-89772D0418BE}" destId="{F33618E3-A2B3-4DB0-992A-13BD7C7A8E3C}" srcOrd="0" destOrd="0" parTransId="{F3CC4E1B-7BC4-48F2-B906-C865B657CC47}" sibTransId="{77B3CF7A-93E0-4B2A-846B-269750018249}"/>
    <dgm:cxn modelId="{077FD045-2249-4845-97B6-1D76A1A4F2F5}" type="presOf" srcId="{B05E7969-7E6F-4322-867B-1FFD151A0880}" destId="{04EB1B93-B3D4-4304-89F5-E92B54116BBC}" srcOrd="0" destOrd="0" presId="urn:microsoft.com/office/officeart/2005/8/layout/hierarchy2"/>
    <dgm:cxn modelId="{A94BF0BA-4AAC-4CB4-BEF0-276E6C67DE38}" srcId="{D4A11109-F11A-4D00-8986-33D616FDFF74}" destId="{37E7A235-5DF0-4DCC-8A17-89772D0418BE}" srcOrd="0" destOrd="0" parTransId="{1518F033-3F68-4F97-A30A-E8E33DD546E5}" sibTransId="{BD985BCF-9000-4319-9A2A-4AC97C4BCC4E}"/>
    <dgm:cxn modelId="{30781904-E4E2-4FB0-9179-282C911E909B}" type="presOf" srcId="{3D9FCA9E-95B8-42E0-9BBD-1464A8930092}" destId="{33CCFACE-5346-4335-A138-740341C03853}" srcOrd="0" destOrd="0" presId="urn:microsoft.com/office/officeart/2005/8/layout/hierarchy2"/>
    <dgm:cxn modelId="{0C902535-533C-4503-8015-23107AD39840}" type="presOf" srcId="{8ACB202C-0A24-4A5C-B9AE-A82DA4FC6DBE}" destId="{87AF7995-AAAB-4E24-A940-4665589E0D2E}" srcOrd="0" destOrd="0" presId="urn:microsoft.com/office/officeart/2005/8/layout/hierarchy2"/>
    <dgm:cxn modelId="{011998A2-6973-486C-8CF9-43CD10759D71}" type="presParOf" srcId="{5EEFB855-EA59-4B99-9E90-C9D925D2CAD5}" destId="{F1FC284F-1770-4B44-97B0-FC002695F496}" srcOrd="0" destOrd="0" presId="urn:microsoft.com/office/officeart/2005/8/layout/hierarchy2"/>
    <dgm:cxn modelId="{6B47B8A1-23E9-4B49-B4AB-D60F8B239625}" type="presParOf" srcId="{F1FC284F-1770-4B44-97B0-FC002695F496}" destId="{9E48CEE2-42B8-4AB8-93BB-B0559FEA1CBB}" srcOrd="0" destOrd="0" presId="urn:microsoft.com/office/officeart/2005/8/layout/hierarchy2"/>
    <dgm:cxn modelId="{CEE72A68-F149-4109-A2CC-0143BBAEB076}" type="presParOf" srcId="{F1FC284F-1770-4B44-97B0-FC002695F496}" destId="{78304DC2-F7ED-4156-B513-115CFBC56A86}" srcOrd="1" destOrd="0" presId="urn:microsoft.com/office/officeart/2005/8/layout/hierarchy2"/>
    <dgm:cxn modelId="{6940020C-5C8A-4C6B-A892-95D1AB0ED990}" type="presParOf" srcId="{78304DC2-F7ED-4156-B513-115CFBC56A86}" destId="{3ADD84E0-AC0B-4E09-801C-E92F5EC50329}" srcOrd="0" destOrd="0" presId="urn:microsoft.com/office/officeart/2005/8/layout/hierarchy2"/>
    <dgm:cxn modelId="{A2BB3CDE-7F95-4E66-B172-E97DBFBE8401}" type="presParOf" srcId="{3ADD84E0-AC0B-4E09-801C-E92F5EC50329}" destId="{137D5581-44F9-40E8-A122-E7A8FDC00C9F}" srcOrd="0" destOrd="0" presId="urn:microsoft.com/office/officeart/2005/8/layout/hierarchy2"/>
    <dgm:cxn modelId="{89360F74-1D16-44E1-BFB6-2AFB084325C5}" type="presParOf" srcId="{78304DC2-F7ED-4156-B513-115CFBC56A86}" destId="{597493A3-66F3-4224-8C75-A3B699B9873D}" srcOrd="1" destOrd="0" presId="urn:microsoft.com/office/officeart/2005/8/layout/hierarchy2"/>
    <dgm:cxn modelId="{705D186C-63C8-4DCC-896A-32428D8039DB}" type="presParOf" srcId="{597493A3-66F3-4224-8C75-A3B699B9873D}" destId="{97DA8259-84D5-4600-9345-F4AB6D371026}" srcOrd="0" destOrd="0" presId="urn:microsoft.com/office/officeart/2005/8/layout/hierarchy2"/>
    <dgm:cxn modelId="{F7AE5D26-C876-460C-8107-8940E1377A04}" type="presParOf" srcId="{597493A3-66F3-4224-8C75-A3B699B9873D}" destId="{4AACAB81-7492-45B8-BAB6-5F572A5BB30A}" srcOrd="1" destOrd="0" presId="urn:microsoft.com/office/officeart/2005/8/layout/hierarchy2"/>
    <dgm:cxn modelId="{363F5285-6AEB-403E-B0AE-B85439C78A22}" type="presParOf" srcId="{4AACAB81-7492-45B8-BAB6-5F572A5BB30A}" destId="{E6D46FB3-7A27-4F78-B0A4-EF8A41DD8E17}" srcOrd="0" destOrd="0" presId="urn:microsoft.com/office/officeart/2005/8/layout/hierarchy2"/>
    <dgm:cxn modelId="{A46091A7-1EB3-4C62-A5CA-1C53650A7AA6}" type="presParOf" srcId="{E6D46FB3-7A27-4F78-B0A4-EF8A41DD8E17}" destId="{A0412D42-6884-4646-B0EF-40F79AB20710}" srcOrd="0" destOrd="0" presId="urn:microsoft.com/office/officeart/2005/8/layout/hierarchy2"/>
    <dgm:cxn modelId="{514E087F-3870-4DAB-8706-D2B31529A829}" type="presParOf" srcId="{4AACAB81-7492-45B8-BAB6-5F572A5BB30A}" destId="{C32989B0-E019-4422-BC42-A5B684962391}" srcOrd="1" destOrd="0" presId="urn:microsoft.com/office/officeart/2005/8/layout/hierarchy2"/>
    <dgm:cxn modelId="{D1C056DE-24D8-4A1A-BCDD-1B44CEDEEA06}" type="presParOf" srcId="{C32989B0-E019-4422-BC42-A5B684962391}" destId="{534D61E1-E8D6-4824-A477-B81DF5325F56}" srcOrd="0" destOrd="0" presId="urn:microsoft.com/office/officeart/2005/8/layout/hierarchy2"/>
    <dgm:cxn modelId="{FB7B8D91-9C4E-457F-AC85-D5D8CF5A4446}" type="presParOf" srcId="{C32989B0-E019-4422-BC42-A5B684962391}" destId="{A28BE8F3-80EB-4114-B5F3-001CDE2C2C2D}" srcOrd="1" destOrd="0" presId="urn:microsoft.com/office/officeart/2005/8/layout/hierarchy2"/>
    <dgm:cxn modelId="{20B53403-F6A2-4C97-A7EE-4D4F53D31CDA}" type="presParOf" srcId="{A28BE8F3-80EB-4114-B5F3-001CDE2C2C2D}" destId="{D003DCFB-80AC-4777-8904-90114A2CD8AB}" srcOrd="0" destOrd="0" presId="urn:microsoft.com/office/officeart/2005/8/layout/hierarchy2"/>
    <dgm:cxn modelId="{62C70FAE-853A-4EFE-BC29-4F37627BB0E0}" type="presParOf" srcId="{D003DCFB-80AC-4777-8904-90114A2CD8AB}" destId="{AABC863A-6E92-4C5E-B901-3B67E0C3AE4D}" srcOrd="0" destOrd="0" presId="urn:microsoft.com/office/officeart/2005/8/layout/hierarchy2"/>
    <dgm:cxn modelId="{45C4A82D-9B67-449C-BB5F-9910926CD171}" type="presParOf" srcId="{A28BE8F3-80EB-4114-B5F3-001CDE2C2C2D}" destId="{1CFDF227-970B-4167-B220-FCB1E40CC38D}" srcOrd="1" destOrd="0" presId="urn:microsoft.com/office/officeart/2005/8/layout/hierarchy2"/>
    <dgm:cxn modelId="{EE23D301-9D9B-47B7-90C5-57590201DD7A}" type="presParOf" srcId="{1CFDF227-970B-4167-B220-FCB1E40CC38D}" destId="{50181707-ECC8-433A-97EF-B6C99488259B}" srcOrd="0" destOrd="0" presId="urn:microsoft.com/office/officeart/2005/8/layout/hierarchy2"/>
    <dgm:cxn modelId="{477F6DA7-D34C-4A20-8C13-715E4C8DB74F}" type="presParOf" srcId="{1CFDF227-970B-4167-B220-FCB1E40CC38D}" destId="{CFEC89CD-2523-4BCC-AF01-CBF0A7148779}" srcOrd="1" destOrd="0" presId="urn:microsoft.com/office/officeart/2005/8/layout/hierarchy2"/>
    <dgm:cxn modelId="{8BBC02FF-4291-46D3-B950-0305E765C87B}" type="presParOf" srcId="{4AACAB81-7492-45B8-BAB6-5F572A5BB30A}" destId="{34772C11-996B-4D0F-B4BD-528B36C894F5}" srcOrd="2" destOrd="0" presId="urn:microsoft.com/office/officeart/2005/8/layout/hierarchy2"/>
    <dgm:cxn modelId="{6A370C74-70B5-4E42-9C78-1ABD5D1CA20D}" type="presParOf" srcId="{34772C11-996B-4D0F-B4BD-528B36C894F5}" destId="{6F22C993-DD74-4758-89C7-BC489A7B2934}" srcOrd="0" destOrd="0" presId="urn:microsoft.com/office/officeart/2005/8/layout/hierarchy2"/>
    <dgm:cxn modelId="{6B324F1C-CDB3-4099-8D50-D8D31D9FF5DF}" type="presParOf" srcId="{4AACAB81-7492-45B8-BAB6-5F572A5BB30A}" destId="{17479448-735B-45B2-BBA4-D21B35962A30}" srcOrd="3" destOrd="0" presId="urn:microsoft.com/office/officeart/2005/8/layout/hierarchy2"/>
    <dgm:cxn modelId="{B76DF578-0E5A-4560-87C3-043A43DC177C}" type="presParOf" srcId="{17479448-735B-45B2-BBA4-D21B35962A30}" destId="{04EB1B93-B3D4-4304-89F5-E92B54116BBC}" srcOrd="0" destOrd="0" presId="urn:microsoft.com/office/officeart/2005/8/layout/hierarchy2"/>
    <dgm:cxn modelId="{DD6BC6AC-330A-41BF-8C33-984168CDA30D}" type="presParOf" srcId="{17479448-735B-45B2-BBA4-D21B35962A30}" destId="{5A82458F-A92C-49A7-90C9-BFCFA1165CB5}" srcOrd="1" destOrd="0" presId="urn:microsoft.com/office/officeart/2005/8/layout/hierarchy2"/>
    <dgm:cxn modelId="{ED8DCB10-4BEA-413D-A2BA-4001F369FF5D}" type="presParOf" srcId="{78304DC2-F7ED-4156-B513-115CFBC56A86}" destId="{FB989141-AC83-40FE-9575-D8D0CFA6F231}" srcOrd="2" destOrd="0" presId="urn:microsoft.com/office/officeart/2005/8/layout/hierarchy2"/>
    <dgm:cxn modelId="{DADB6BFF-7658-48AB-9FBA-3C6E033B3B42}" type="presParOf" srcId="{FB989141-AC83-40FE-9575-D8D0CFA6F231}" destId="{48ABA188-D21B-4B16-9681-B84E3A766397}" srcOrd="0" destOrd="0" presId="urn:microsoft.com/office/officeart/2005/8/layout/hierarchy2"/>
    <dgm:cxn modelId="{79F77E42-5005-4012-9271-89E71F9D5117}" type="presParOf" srcId="{78304DC2-F7ED-4156-B513-115CFBC56A86}" destId="{F8C3F72C-70B2-4203-8601-9BADD3CA82DB}" srcOrd="3" destOrd="0" presId="urn:microsoft.com/office/officeart/2005/8/layout/hierarchy2"/>
    <dgm:cxn modelId="{9E45715E-CD8B-4569-B49C-699966AADAAB}" type="presParOf" srcId="{F8C3F72C-70B2-4203-8601-9BADD3CA82DB}" destId="{BAD311C6-5172-43CF-ABF8-E1DA6A05D70A}" srcOrd="0" destOrd="0" presId="urn:microsoft.com/office/officeart/2005/8/layout/hierarchy2"/>
    <dgm:cxn modelId="{1BB046AB-41BA-435F-AE86-F648C4A08E41}" type="presParOf" srcId="{F8C3F72C-70B2-4203-8601-9BADD3CA82DB}" destId="{6F670D0E-62A4-447F-B3BC-A4C211DBD8DF}" srcOrd="1" destOrd="0" presId="urn:microsoft.com/office/officeart/2005/8/layout/hierarchy2"/>
    <dgm:cxn modelId="{ED093490-696E-46DC-96BB-E2124023EF83}" type="presParOf" srcId="{6F670D0E-62A4-447F-B3BC-A4C211DBD8DF}" destId="{31CDD6B5-3B8D-4DAB-916D-9CB9FD211C0A}" srcOrd="0" destOrd="0" presId="urn:microsoft.com/office/officeart/2005/8/layout/hierarchy2"/>
    <dgm:cxn modelId="{861A2B49-BFE1-4895-86A9-350F639009A9}" type="presParOf" srcId="{31CDD6B5-3B8D-4DAB-916D-9CB9FD211C0A}" destId="{CAAF7B47-7021-4482-BBBB-1A2DC21640B2}" srcOrd="0" destOrd="0" presId="urn:microsoft.com/office/officeart/2005/8/layout/hierarchy2"/>
    <dgm:cxn modelId="{503E929A-F43A-447A-9276-CFE7F8C8808C}" type="presParOf" srcId="{6F670D0E-62A4-447F-B3BC-A4C211DBD8DF}" destId="{A03B2319-9CB0-4A89-AA55-9D532FF4F3C0}" srcOrd="1" destOrd="0" presId="urn:microsoft.com/office/officeart/2005/8/layout/hierarchy2"/>
    <dgm:cxn modelId="{BB03D192-481C-4609-B876-95FD013ABB20}" type="presParOf" srcId="{A03B2319-9CB0-4A89-AA55-9D532FF4F3C0}" destId="{FA56794B-01B9-4AEA-BBDF-DD25FE18A736}" srcOrd="0" destOrd="0" presId="urn:microsoft.com/office/officeart/2005/8/layout/hierarchy2"/>
    <dgm:cxn modelId="{281D82F5-58EC-4595-B635-672F58393EAD}" type="presParOf" srcId="{A03B2319-9CB0-4A89-AA55-9D532FF4F3C0}" destId="{BE3CC574-F67C-451F-8B18-1E0DB6DA67D5}" srcOrd="1" destOrd="0" presId="urn:microsoft.com/office/officeart/2005/8/layout/hierarchy2"/>
    <dgm:cxn modelId="{A83522A2-09B7-4F7C-AEEF-66B683BC33E4}" type="presParOf" srcId="{6F670D0E-62A4-447F-B3BC-A4C211DBD8DF}" destId="{AFFA9C86-A695-4FE9-B542-79ABE6C55178}" srcOrd="2" destOrd="0" presId="urn:microsoft.com/office/officeart/2005/8/layout/hierarchy2"/>
    <dgm:cxn modelId="{C1DADEBC-F360-4E94-9F86-C14CC14370B1}" type="presParOf" srcId="{AFFA9C86-A695-4FE9-B542-79ABE6C55178}" destId="{2C9AA5B5-8B41-406F-AF0E-2EDA2B5197CF}" srcOrd="0" destOrd="0" presId="urn:microsoft.com/office/officeart/2005/8/layout/hierarchy2"/>
    <dgm:cxn modelId="{B4E4D4FC-4C1C-471A-8E79-C53DF8E31591}" type="presParOf" srcId="{6F670D0E-62A4-447F-B3BC-A4C211DBD8DF}" destId="{1B77A8EE-182D-452D-83EC-3E8ABF57AE07}" srcOrd="3" destOrd="0" presId="urn:microsoft.com/office/officeart/2005/8/layout/hierarchy2"/>
    <dgm:cxn modelId="{14B94F37-B962-46CC-A8A4-6B7226ECFE97}" type="presParOf" srcId="{1B77A8EE-182D-452D-83EC-3E8ABF57AE07}" destId="{AF941780-BCF7-4B3A-A1E3-6031D5F0AA76}" srcOrd="0" destOrd="0" presId="urn:microsoft.com/office/officeart/2005/8/layout/hierarchy2"/>
    <dgm:cxn modelId="{5DBA8AD0-D184-4DA4-B3A1-9CFAE0B37D32}" type="presParOf" srcId="{1B77A8EE-182D-452D-83EC-3E8ABF57AE07}" destId="{05ADB632-E7D1-45A3-943C-072A1E8FCC75}" srcOrd="1" destOrd="0" presId="urn:microsoft.com/office/officeart/2005/8/layout/hierarchy2"/>
    <dgm:cxn modelId="{CEA9D76A-3BAF-4435-9486-9E6E706B3021}" type="presParOf" srcId="{6F670D0E-62A4-447F-B3BC-A4C211DBD8DF}" destId="{65DC25C1-FE5E-4388-B2B7-1BA08055F094}" srcOrd="4" destOrd="0" presId="urn:microsoft.com/office/officeart/2005/8/layout/hierarchy2"/>
    <dgm:cxn modelId="{0BB609D1-BC91-45AB-8782-3664D25E39E3}" type="presParOf" srcId="{65DC25C1-FE5E-4388-B2B7-1BA08055F094}" destId="{D94F76BD-EE54-47CB-98CC-7B35211A27B3}" srcOrd="0" destOrd="0" presId="urn:microsoft.com/office/officeart/2005/8/layout/hierarchy2"/>
    <dgm:cxn modelId="{4E51CB5B-DD24-46C8-A509-9ADC098AEE71}" type="presParOf" srcId="{6F670D0E-62A4-447F-B3BC-A4C211DBD8DF}" destId="{B192DB54-2F45-43DE-A186-1BB4A8D66BA8}" srcOrd="5" destOrd="0" presId="urn:microsoft.com/office/officeart/2005/8/layout/hierarchy2"/>
    <dgm:cxn modelId="{DEAF8BFE-6465-476C-A2F5-1EEB8AEFB61F}" type="presParOf" srcId="{B192DB54-2F45-43DE-A186-1BB4A8D66BA8}" destId="{33CCFACE-5346-4335-A138-740341C03853}" srcOrd="0" destOrd="0" presId="urn:microsoft.com/office/officeart/2005/8/layout/hierarchy2"/>
    <dgm:cxn modelId="{60587C29-7CED-43FD-9D34-CB1DC83B5D8E}" type="presParOf" srcId="{B192DB54-2F45-43DE-A186-1BB4A8D66BA8}" destId="{1B7F9755-EB3D-459E-A736-8686F16252CA}" srcOrd="1" destOrd="0" presId="urn:microsoft.com/office/officeart/2005/8/layout/hierarchy2"/>
    <dgm:cxn modelId="{36607742-37C6-412A-806A-9636D61D6214}" type="presParOf" srcId="{1B7F9755-EB3D-459E-A736-8686F16252CA}" destId="{7F28C34B-32D9-45EB-B29F-0063A8D0654E}" srcOrd="0" destOrd="0" presId="urn:microsoft.com/office/officeart/2005/8/layout/hierarchy2"/>
    <dgm:cxn modelId="{6B2BC197-270A-43E1-9643-005AA85A1364}" type="presParOf" srcId="{7F28C34B-32D9-45EB-B29F-0063A8D0654E}" destId="{A21E0E9E-3D2E-435B-AC28-AA57B0EB7388}" srcOrd="0" destOrd="0" presId="urn:microsoft.com/office/officeart/2005/8/layout/hierarchy2"/>
    <dgm:cxn modelId="{9B46854F-A6C9-4AE3-8247-5F7521ADD545}" type="presParOf" srcId="{1B7F9755-EB3D-459E-A736-8686F16252CA}" destId="{C522C8E2-2A80-4DC2-8D8F-91E463BF866A}" srcOrd="1" destOrd="0" presId="urn:microsoft.com/office/officeart/2005/8/layout/hierarchy2"/>
    <dgm:cxn modelId="{6B8ECADE-C77D-47F7-AE5E-0C7F4AFD8CEA}" type="presParOf" srcId="{C522C8E2-2A80-4DC2-8D8F-91E463BF866A}" destId="{87AF7995-AAAB-4E24-A940-4665589E0D2E}" srcOrd="0" destOrd="0" presId="urn:microsoft.com/office/officeart/2005/8/layout/hierarchy2"/>
    <dgm:cxn modelId="{E0D4CB20-D6D2-4658-BE71-219A2C9F8E41}" type="presParOf" srcId="{C522C8E2-2A80-4DC2-8D8F-91E463BF866A}" destId="{4BD37C87-7965-4CC7-8031-6C14554097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C24E27-F537-49D4-A86B-1CCD14DCA37D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C1A4DEB-5760-43DF-A4AD-3EACC4522EF2}">
      <dgm:prSet phldrT="[Text]" custT="1"/>
      <dgm:spPr/>
      <dgm:t>
        <a:bodyPr/>
        <a:lstStyle/>
        <a:p>
          <a:r>
            <a:rPr lang="mn-MN" sz="2400" dirty="0"/>
            <a:t>Цалингүй дадлага</a:t>
          </a:r>
          <a:endParaRPr lang="en-US" sz="2400" dirty="0"/>
        </a:p>
      </dgm:t>
    </dgm:pt>
    <dgm:pt modelId="{6757D4DB-A603-4867-B875-8CDA3A859378}" type="parTrans" cxnId="{0077A96B-C6F6-49E8-B5E5-B94356EAA572}">
      <dgm:prSet/>
      <dgm:spPr/>
      <dgm:t>
        <a:bodyPr/>
        <a:lstStyle/>
        <a:p>
          <a:endParaRPr lang="en-US"/>
        </a:p>
      </dgm:t>
    </dgm:pt>
    <dgm:pt modelId="{6BB7F02C-EE56-4296-8248-C72D94AA62F9}" type="sibTrans" cxnId="{0077A96B-C6F6-49E8-B5E5-B94356EAA572}">
      <dgm:prSet/>
      <dgm:spPr/>
      <dgm:t>
        <a:bodyPr/>
        <a:lstStyle/>
        <a:p>
          <a:endParaRPr lang="en-US"/>
        </a:p>
      </dgm:t>
    </dgm:pt>
    <dgm:pt modelId="{5A148C6A-770C-4FA7-8D00-A63ADBB6F917}">
      <dgm:prSet phldrT="[Text]" custT="1"/>
      <dgm:spPr/>
      <dgm:t>
        <a:bodyPr/>
        <a:lstStyle/>
        <a:p>
          <a:r>
            <a:rPr lang="mn-MN" sz="2400" dirty="0"/>
            <a:t>Цалинтай дадлага</a:t>
          </a:r>
          <a:endParaRPr lang="en-US" sz="2400" dirty="0"/>
        </a:p>
      </dgm:t>
    </dgm:pt>
    <dgm:pt modelId="{C04A50D4-32BB-4D16-930D-89852CB2E7ED}" type="parTrans" cxnId="{C964B7CE-0933-413B-8F51-3F7AE5C1EAB8}">
      <dgm:prSet/>
      <dgm:spPr/>
      <dgm:t>
        <a:bodyPr/>
        <a:lstStyle/>
        <a:p>
          <a:endParaRPr lang="en-US"/>
        </a:p>
      </dgm:t>
    </dgm:pt>
    <dgm:pt modelId="{AA9E60A1-EB7C-4EBB-91D6-B996065AE88C}" type="sibTrans" cxnId="{C964B7CE-0933-413B-8F51-3F7AE5C1EAB8}">
      <dgm:prSet/>
      <dgm:spPr/>
      <dgm:t>
        <a:bodyPr/>
        <a:lstStyle/>
        <a:p>
          <a:endParaRPr lang="en-US"/>
        </a:p>
      </dgm:t>
    </dgm:pt>
    <dgm:pt modelId="{155D6CEB-1B88-4C35-ACF0-41B5680E900E}">
      <dgm:prSet phldrT="[Text]" custT="1"/>
      <dgm:spPr/>
      <dgm:t>
        <a:bodyPr/>
        <a:lstStyle/>
        <a:p>
          <a:r>
            <a:rPr lang="mn-MN" sz="2400" dirty="0"/>
            <a:t>Тэтгэлэгт дадлага</a:t>
          </a:r>
          <a:endParaRPr lang="en-US" sz="2400" dirty="0"/>
        </a:p>
      </dgm:t>
    </dgm:pt>
    <dgm:pt modelId="{D979F7CC-8EC1-4C5A-83A4-425DE1AF5F38}" type="parTrans" cxnId="{41A20040-397E-4B78-AC77-35DD11E82E6C}">
      <dgm:prSet/>
      <dgm:spPr/>
      <dgm:t>
        <a:bodyPr/>
        <a:lstStyle/>
        <a:p>
          <a:endParaRPr lang="en-US"/>
        </a:p>
      </dgm:t>
    </dgm:pt>
    <dgm:pt modelId="{AA2E6D9B-239D-44AB-A66B-63D4BFB2B669}" type="sibTrans" cxnId="{41A20040-397E-4B78-AC77-35DD11E82E6C}">
      <dgm:prSet/>
      <dgm:spPr/>
      <dgm:t>
        <a:bodyPr/>
        <a:lstStyle/>
        <a:p>
          <a:endParaRPr lang="en-US"/>
        </a:p>
      </dgm:t>
    </dgm:pt>
    <dgm:pt modelId="{10B4D159-B06A-4EF5-B6F3-01C218D2E097}" type="pres">
      <dgm:prSet presAssocID="{9EC24E27-F537-49D4-A86B-1CCD14DCA37D}" presName="Name0" presStyleCnt="0">
        <dgm:presLayoutVars>
          <dgm:dir/>
          <dgm:resizeHandles val="exact"/>
        </dgm:presLayoutVars>
      </dgm:prSet>
      <dgm:spPr/>
    </dgm:pt>
    <dgm:pt modelId="{B8F10F79-E2D4-44BA-B2A3-C722307E7339}" type="pres">
      <dgm:prSet presAssocID="{FC1A4DEB-5760-43DF-A4AD-3EACC4522EF2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D1A183-444F-4752-B300-35BCF0E99FFF}" type="pres">
      <dgm:prSet presAssocID="{6BB7F02C-EE56-4296-8248-C72D94AA62F9}" presName="parSpace" presStyleCnt="0"/>
      <dgm:spPr/>
    </dgm:pt>
    <dgm:pt modelId="{F9DF798E-616B-4176-BD6E-E55B406D8DEF}" type="pres">
      <dgm:prSet presAssocID="{5A148C6A-770C-4FA7-8D00-A63ADBB6F91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C2077-C584-4CD1-A186-F9652DFE3648}" type="pres">
      <dgm:prSet presAssocID="{AA9E60A1-EB7C-4EBB-91D6-B996065AE88C}" presName="parSpace" presStyleCnt="0"/>
      <dgm:spPr/>
    </dgm:pt>
    <dgm:pt modelId="{E57A218B-89B7-410C-A539-285A102EB9E2}" type="pres">
      <dgm:prSet presAssocID="{155D6CEB-1B88-4C35-ACF0-41B5680E900E}" presName="parTxOnly" presStyleLbl="node1" presStyleIdx="2" presStyleCnt="3" custLinFactNeighborX="19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FADAD2-4CF4-4205-9E63-3C2F5C6C715F}" type="presOf" srcId="{5A148C6A-770C-4FA7-8D00-A63ADBB6F917}" destId="{F9DF798E-616B-4176-BD6E-E55B406D8DEF}" srcOrd="0" destOrd="0" presId="urn:microsoft.com/office/officeart/2005/8/layout/hChevron3"/>
    <dgm:cxn modelId="{C964B7CE-0933-413B-8F51-3F7AE5C1EAB8}" srcId="{9EC24E27-F537-49D4-A86B-1CCD14DCA37D}" destId="{5A148C6A-770C-4FA7-8D00-A63ADBB6F917}" srcOrd="1" destOrd="0" parTransId="{C04A50D4-32BB-4D16-930D-89852CB2E7ED}" sibTransId="{AA9E60A1-EB7C-4EBB-91D6-B996065AE88C}"/>
    <dgm:cxn modelId="{DC05EFAF-B94F-4E0A-B713-12BCD4F96875}" type="presOf" srcId="{155D6CEB-1B88-4C35-ACF0-41B5680E900E}" destId="{E57A218B-89B7-410C-A539-285A102EB9E2}" srcOrd="0" destOrd="0" presId="urn:microsoft.com/office/officeart/2005/8/layout/hChevron3"/>
    <dgm:cxn modelId="{69812DD9-D39C-48B7-B1F9-6B5989AC80AC}" type="presOf" srcId="{FC1A4DEB-5760-43DF-A4AD-3EACC4522EF2}" destId="{B8F10F79-E2D4-44BA-B2A3-C722307E7339}" srcOrd="0" destOrd="0" presId="urn:microsoft.com/office/officeart/2005/8/layout/hChevron3"/>
    <dgm:cxn modelId="{41A20040-397E-4B78-AC77-35DD11E82E6C}" srcId="{9EC24E27-F537-49D4-A86B-1CCD14DCA37D}" destId="{155D6CEB-1B88-4C35-ACF0-41B5680E900E}" srcOrd="2" destOrd="0" parTransId="{D979F7CC-8EC1-4C5A-83A4-425DE1AF5F38}" sibTransId="{AA2E6D9B-239D-44AB-A66B-63D4BFB2B669}"/>
    <dgm:cxn modelId="{0077A96B-C6F6-49E8-B5E5-B94356EAA572}" srcId="{9EC24E27-F537-49D4-A86B-1CCD14DCA37D}" destId="{FC1A4DEB-5760-43DF-A4AD-3EACC4522EF2}" srcOrd="0" destOrd="0" parTransId="{6757D4DB-A603-4867-B875-8CDA3A859378}" sibTransId="{6BB7F02C-EE56-4296-8248-C72D94AA62F9}"/>
    <dgm:cxn modelId="{090BD5C2-2464-4DFF-AF7E-1ABD2B764254}" type="presOf" srcId="{9EC24E27-F537-49D4-A86B-1CCD14DCA37D}" destId="{10B4D159-B06A-4EF5-B6F3-01C218D2E097}" srcOrd="0" destOrd="0" presId="urn:microsoft.com/office/officeart/2005/8/layout/hChevron3"/>
    <dgm:cxn modelId="{9BEBBE57-C4EE-4DA3-BD6C-A84912B77995}" type="presParOf" srcId="{10B4D159-B06A-4EF5-B6F3-01C218D2E097}" destId="{B8F10F79-E2D4-44BA-B2A3-C722307E7339}" srcOrd="0" destOrd="0" presId="urn:microsoft.com/office/officeart/2005/8/layout/hChevron3"/>
    <dgm:cxn modelId="{7E5E00FD-2ECF-4E05-BDBB-D2F3327D956F}" type="presParOf" srcId="{10B4D159-B06A-4EF5-B6F3-01C218D2E097}" destId="{0DD1A183-444F-4752-B300-35BCF0E99FFF}" srcOrd="1" destOrd="0" presId="urn:microsoft.com/office/officeart/2005/8/layout/hChevron3"/>
    <dgm:cxn modelId="{A9C9E905-E573-4C00-8693-BF34A34448C8}" type="presParOf" srcId="{10B4D159-B06A-4EF5-B6F3-01C218D2E097}" destId="{F9DF798E-616B-4176-BD6E-E55B406D8DEF}" srcOrd="2" destOrd="0" presId="urn:microsoft.com/office/officeart/2005/8/layout/hChevron3"/>
    <dgm:cxn modelId="{F68D619D-6C8D-447E-8032-E7D4920D0B65}" type="presParOf" srcId="{10B4D159-B06A-4EF5-B6F3-01C218D2E097}" destId="{E95C2077-C584-4CD1-A186-F9652DFE3648}" srcOrd="3" destOrd="0" presId="urn:microsoft.com/office/officeart/2005/8/layout/hChevron3"/>
    <dgm:cxn modelId="{46A029B6-6084-4614-9244-3AA9A35F06FA}" type="presParOf" srcId="{10B4D159-B06A-4EF5-B6F3-01C218D2E097}" destId="{E57A218B-89B7-410C-A539-285A102EB9E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8F689A-EEFD-465C-8496-4077E0141F06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86AFB34-BAE1-407A-9615-B4B73E7038A4}">
      <dgm:prSet phldrT="[Text]" custT="1"/>
      <dgm:spPr>
        <a:solidFill>
          <a:srgbClr val="009900"/>
        </a:solidFill>
      </dgm:spPr>
      <dgm:t>
        <a:bodyPr/>
        <a:lstStyle/>
        <a:p>
          <a:endParaRPr lang="en-US" sz="2000" dirty="0"/>
        </a:p>
      </dgm:t>
    </dgm:pt>
    <dgm:pt modelId="{6756039F-8744-49AB-A109-9A4179E65B29}" type="parTrans" cxnId="{4E17EF16-645A-4633-B894-E4ECE60926B0}">
      <dgm:prSet/>
      <dgm:spPr/>
      <dgm:t>
        <a:bodyPr/>
        <a:lstStyle/>
        <a:p>
          <a:endParaRPr lang="en-US"/>
        </a:p>
      </dgm:t>
    </dgm:pt>
    <dgm:pt modelId="{A9C9EA4E-2B15-43A3-980F-3ADEE057932F}" type="sibTrans" cxnId="{4E17EF16-645A-4633-B894-E4ECE60926B0}">
      <dgm:prSet/>
      <dgm:spPr/>
      <dgm:t>
        <a:bodyPr/>
        <a:lstStyle/>
        <a:p>
          <a:endParaRPr lang="en-US"/>
        </a:p>
      </dgm:t>
    </dgm:pt>
    <dgm:pt modelId="{01BC9CA1-9E64-4606-8D93-B41C1602F17D}">
      <dgm:prSet phldrT="[Text]" custT="1"/>
      <dgm:spPr>
        <a:solidFill>
          <a:srgbClr val="000099"/>
        </a:solidFill>
      </dgm:spPr>
      <dgm:t>
        <a:bodyPr/>
        <a:lstStyle/>
        <a:p>
          <a:endParaRPr lang="en-US" sz="2400" dirty="0"/>
        </a:p>
      </dgm:t>
    </dgm:pt>
    <dgm:pt modelId="{0B141CB7-1C8F-416B-875E-4A79CF698D79}" type="parTrans" cxnId="{41FC8C53-AA96-45EE-8D6D-7689CB54548C}">
      <dgm:prSet/>
      <dgm:spPr/>
      <dgm:t>
        <a:bodyPr/>
        <a:lstStyle/>
        <a:p>
          <a:endParaRPr lang="en-US"/>
        </a:p>
      </dgm:t>
    </dgm:pt>
    <dgm:pt modelId="{0ACB556D-0409-4B99-B2E6-0D78F2775348}" type="sibTrans" cxnId="{41FC8C53-AA96-45EE-8D6D-7689CB54548C}">
      <dgm:prSet/>
      <dgm:spPr/>
      <dgm:t>
        <a:bodyPr/>
        <a:lstStyle/>
        <a:p>
          <a:endParaRPr lang="en-US"/>
        </a:p>
      </dgm:t>
    </dgm:pt>
    <dgm:pt modelId="{FB0CE5D9-6857-44D7-B1D8-CD535B2AD8A6}">
      <dgm:prSet phldrT="[Text]" custT="1"/>
      <dgm:spPr>
        <a:solidFill>
          <a:srgbClr val="EB6C15"/>
        </a:solidFill>
      </dgm:spPr>
      <dgm:t>
        <a:bodyPr/>
        <a:lstStyle/>
        <a:p>
          <a:pPr>
            <a:lnSpc>
              <a:spcPct val="100000"/>
            </a:lnSpc>
          </a:pPr>
          <a:endParaRPr lang="en-US" sz="1100" dirty="0"/>
        </a:p>
      </dgm:t>
    </dgm:pt>
    <dgm:pt modelId="{D2D28CF9-8B98-4B5E-BD8A-9738E09DA0F5}" type="sibTrans" cxnId="{4CE998B9-AE61-4D4D-85CC-C79DFA2F081A}">
      <dgm:prSet/>
      <dgm:spPr/>
      <dgm:t>
        <a:bodyPr/>
        <a:lstStyle/>
        <a:p>
          <a:endParaRPr lang="en-US"/>
        </a:p>
      </dgm:t>
    </dgm:pt>
    <dgm:pt modelId="{4993453F-3D7E-4735-A6A9-73267228AF72}" type="parTrans" cxnId="{4CE998B9-AE61-4D4D-85CC-C79DFA2F081A}">
      <dgm:prSet/>
      <dgm:spPr/>
      <dgm:t>
        <a:bodyPr/>
        <a:lstStyle/>
        <a:p>
          <a:endParaRPr lang="en-US"/>
        </a:p>
      </dgm:t>
    </dgm:pt>
    <dgm:pt modelId="{806F1DA6-5C01-4507-9699-62720E168A23}" type="pres">
      <dgm:prSet presAssocID="{9E8F689A-EEFD-465C-8496-4077E0141F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30F83D-660F-4300-835E-0950499A96B5}" type="pres">
      <dgm:prSet presAssocID="{FB0CE5D9-6857-44D7-B1D8-CD535B2AD8A6}" presName="Name8" presStyleCnt="0"/>
      <dgm:spPr/>
    </dgm:pt>
    <dgm:pt modelId="{411EF145-1D3D-4631-838B-7F5C769820F4}" type="pres">
      <dgm:prSet presAssocID="{FB0CE5D9-6857-44D7-B1D8-CD535B2AD8A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6A40D5-0C05-43B7-BE4A-ADCFEF6A4DE7}" type="pres">
      <dgm:prSet presAssocID="{FB0CE5D9-6857-44D7-B1D8-CD535B2AD8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9536D9-91AE-488C-89CD-0A82DE2CE244}" type="pres">
      <dgm:prSet presAssocID="{886AFB34-BAE1-407A-9615-B4B73E7038A4}" presName="Name8" presStyleCnt="0"/>
      <dgm:spPr/>
    </dgm:pt>
    <dgm:pt modelId="{0AB87CCE-CDA7-48B9-8A77-6AF8FBEAC409}" type="pres">
      <dgm:prSet presAssocID="{886AFB34-BAE1-407A-9615-B4B73E7038A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68AC8-CA10-4714-8FD5-188F97BE8567}" type="pres">
      <dgm:prSet presAssocID="{886AFB34-BAE1-407A-9615-B4B73E7038A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395645-3285-4B7A-B9B3-1E889C6D903F}" type="pres">
      <dgm:prSet presAssocID="{01BC9CA1-9E64-4606-8D93-B41C1602F17D}" presName="Name8" presStyleCnt="0"/>
      <dgm:spPr/>
    </dgm:pt>
    <dgm:pt modelId="{FD1BAE82-DA9B-487F-98C3-6BB53EDE78DB}" type="pres">
      <dgm:prSet presAssocID="{01BC9CA1-9E64-4606-8D93-B41C1602F17D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6A664-DECD-42CA-921F-0AFBAC7E3B72}" type="pres">
      <dgm:prSet presAssocID="{01BC9CA1-9E64-4606-8D93-B41C1602F1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17EF16-645A-4633-B894-E4ECE60926B0}" srcId="{9E8F689A-EEFD-465C-8496-4077E0141F06}" destId="{886AFB34-BAE1-407A-9615-B4B73E7038A4}" srcOrd="1" destOrd="0" parTransId="{6756039F-8744-49AB-A109-9A4179E65B29}" sibTransId="{A9C9EA4E-2B15-43A3-980F-3ADEE057932F}"/>
    <dgm:cxn modelId="{3440947B-69E0-4FB3-A8E2-061175ADAEBE}" type="presOf" srcId="{886AFB34-BAE1-407A-9615-B4B73E7038A4}" destId="{0AB87CCE-CDA7-48B9-8A77-6AF8FBEAC409}" srcOrd="0" destOrd="0" presId="urn:microsoft.com/office/officeart/2005/8/layout/pyramid1"/>
    <dgm:cxn modelId="{3FD1D5ED-993E-4147-B688-755188E1D5B3}" type="presOf" srcId="{9E8F689A-EEFD-465C-8496-4077E0141F06}" destId="{806F1DA6-5C01-4507-9699-62720E168A23}" srcOrd="0" destOrd="0" presId="urn:microsoft.com/office/officeart/2005/8/layout/pyramid1"/>
    <dgm:cxn modelId="{D49C1461-D27B-406E-8F22-E6EC8313F519}" type="presOf" srcId="{FB0CE5D9-6857-44D7-B1D8-CD535B2AD8A6}" destId="{E26A40D5-0C05-43B7-BE4A-ADCFEF6A4DE7}" srcOrd="1" destOrd="0" presId="urn:microsoft.com/office/officeart/2005/8/layout/pyramid1"/>
    <dgm:cxn modelId="{F4B20B54-F09E-47B0-B95F-88608BCDFD4E}" type="presOf" srcId="{01BC9CA1-9E64-4606-8D93-B41C1602F17D}" destId="{B4D6A664-DECD-42CA-921F-0AFBAC7E3B72}" srcOrd="1" destOrd="0" presId="urn:microsoft.com/office/officeart/2005/8/layout/pyramid1"/>
    <dgm:cxn modelId="{3EEC7979-D724-4661-BF77-B443DA810833}" type="presOf" srcId="{886AFB34-BAE1-407A-9615-B4B73E7038A4}" destId="{12168AC8-CA10-4714-8FD5-188F97BE8567}" srcOrd="1" destOrd="0" presId="urn:microsoft.com/office/officeart/2005/8/layout/pyramid1"/>
    <dgm:cxn modelId="{A11AB8A1-C216-4463-AFF5-CC4A55817059}" type="presOf" srcId="{01BC9CA1-9E64-4606-8D93-B41C1602F17D}" destId="{FD1BAE82-DA9B-487F-98C3-6BB53EDE78DB}" srcOrd="0" destOrd="0" presId="urn:microsoft.com/office/officeart/2005/8/layout/pyramid1"/>
    <dgm:cxn modelId="{4CE998B9-AE61-4D4D-85CC-C79DFA2F081A}" srcId="{9E8F689A-EEFD-465C-8496-4077E0141F06}" destId="{FB0CE5D9-6857-44D7-B1D8-CD535B2AD8A6}" srcOrd="0" destOrd="0" parTransId="{4993453F-3D7E-4735-A6A9-73267228AF72}" sibTransId="{D2D28CF9-8B98-4B5E-BD8A-9738E09DA0F5}"/>
    <dgm:cxn modelId="{41FC8C53-AA96-45EE-8D6D-7689CB54548C}" srcId="{9E8F689A-EEFD-465C-8496-4077E0141F06}" destId="{01BC9CA1-9E64-4606-8D93-B41C1602F17D}" srcOrd="2" destOrd="0" parTransId="{0B141CB7-1C8F-416B-875E-4A79CF698D79}" sibTransId="{0ACB556D-0409-4B99-B2E6-0D78F2775348}"/>
    <dgm:cxn modelId="{A8B69505-8DE8-4137-83E4-0D0B441922D5}" type="presOf" srcId="{FB0CE5D9-6857-44D7-B1D8-CD535B2AD8A6}" destId="{411EF145-1D3D-4631-838B-7F5C769820F4}" srcOrd="0" destOrd="0" presId="urn:microsoft.com/office/officeart/2005/8/layout/pyramid1"/>
    <dgm:cxn modelId="{DC48E196-C7D2-4AF1-BCDE-F0AB77286C95}" type="presParOf" srcId="{806F1DA6-5C01-4507-9699-62720E168A23}" destId="{B830F83D-660F-4300-835E-0950499A96B5}" srcOrd="0" destOrd="0" presId="urn:microsoft.com/office/officeart/2005/8/layout/pyramid1"/>
    <dgm:cxn modelId="{73773C9E-4E63-4126-B633-853562875E96}" type="presParOf" srcId="{B830F83D-660F-4300-835E-0950499A96B5}" destId="{411EF145-1D3D-4631-838B-7F5C769820F4}" srcOrd="0" destOrd="0" presId="urn:microsoft.com/office/officeart/2005/8/layout/pyramid1"/>
    <dgm:cxn modelId="{D42B0779-A7C6-4F57-8E9F-58E5B7A533F9}" type="presParOf" srcId="{B830F83D-660F-4300-835E-0950499A96B5}" destId="{E26A40D5-0C05-43B7-BE4A-ADCFEF6A4DE7}" srcOrd="1" destOrd="0" presId="urn:microsoft.com/office/officeart/2005/8/layout/pyramid1"/>
    <dgm:cxn modelId="{24633ACE-36B3-4D82-83D2-DE71568BCE24}" type="presParOf" srcId="{806F1DA6-5C01-4507-9699-62720E168A23}" destId="{529536D9-91AE-488C-89CD-0A82DE2CE244}" srcOrd="1" destOrd="0" presId="urn:microsoft.com/office/officeart/2005/8/layout/pyramid1"/>
    <dgm:cxn modelId="{A268E1D0-7E60-427C-B152-69127D190F33}" type="presParOf" srcId="{529536D9-91AE-488C-89CD-0A82DE2CE244}" destId="{0AB87CCE-CDA7-48B9-8A77-6AF8FBEAC409}" srcOrd="0" destOrd="0" presId="urn:microsoft.com/office/officeart/2005/8/layout/pyramid1"/>
    <dgm:cxn modelId="{5F752A5F-97DF-4865-A981-81821124890F}" type="presParOf" srcId="{529536D9-91AE-488C-89CD-0A82DE2CE244}" destId="{12168AC8-CA10-4714-8FD5-188F97BE8567}" srcOrd="1" destOrd="0" presId="urn:microsoft.com/office/officeart/2005/8/layout/pyramid1"/>
    <dgm:cxn modelId="{B0161D58-7B49-4089-9ACD-415F5E95F16A}" type="presParOf" srcId="{806F1DA6-5C01-4507-9699-62720E168A23}" destId="{CA395645-3285-4B7A-B9B3-1E889C6D903F}" srcOrd="2" destOrd="0" presId="urn:microsoft.com/office/officeart/2005/8/layout/pyramid1"/>
    <dgm:cxn modelId="{9F7DC02A-0484-4F50-8F24-CC5F11FFF65D}" type="presParOf" srcId="{CA395645-3285-4B7A-B9B3-1E889C6D903F}" destId="{FD1BAE82-DA9B-487F-98C3-6BB53EDE78DB}" srcOrd="0" destOrd="0" presId="urn:microsoft.com/office/officeart/2005/8/layout/pyramid1"/>
    <dgm:cxn modelId="{00F23873-9EC1-4BA9-B066-C59BECFE55D2}" type="presParOf" srcId="{CA395645-3285-4B7A-B9B3-1E889C6D903F}" destId="{B4D6A664-DECD-42CA-921F-0AFBAC7E3B7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760D97-C541-42C3-B9A4-2A796959BFF2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41EE2-6598-46E3-825C-F30164D0386E}">
      <dgm:prSet phldrT="[Text]" custT="1"/>
      <dgm:spPr>
        <a:solidFill>
          <a:srgbClr val="EB6C15"/>
        </a:solidFill>
      </dgm:spPr>
      <dgm:t>
        <a:bodyPr/>
        <a:lstStyle/>
        <a:p>
          <a:r>
            <a:rPr lang="en-US" sz="100" dirty="0">
              <a:solidFill>
                <a:srgbClr val="0070C0"/>
              </a:solidFill>
            </a:rPr>
            <a:t>.</a:t>
          </a:r>
        </a:p>
      </dgm:t>
    </dgm:pt>
    <dgm:pt modelId="{6CAD7388-3A93-4C4C-A910-A57A53F11870}" type="parTrans" cxnId="{6D159900-F169-46D3-BDF5-6E48699B1EAB}">
      <dgm:prSet/>
      <dgm:spPr/>
      <dgm:t>
        <a:bodyPr/>
        <a:lstStyle/>
        <a:p>
          <a:endParaRPr lang="en-US"/>
        </a:p>
      </dgm:t>
    </dgm:pt>
    <dgm:pt modelId="{7775616F-12CA-449B-8CEE-013EDB281603}" type="sibTrans" cxnId="{6D159900-F169-46D3-BDF5-6E48699B1EAB}">
      <dgm:prSet/>
      <dgm:spPr/>
      <dgm:t>
        <a:bodyPr/>
        <a:lstStyle/>
        <a:p>
          <a:endParaRPr lang="en-US"/>
        </a:p>
      </dgm:t>
    </dgm:pt>
    <dgm:pt modelId="{9F5590B2-911A-4558-92B7-DEFA8F67F136}">
      <dgm:prSet phldrT="[Text]"/>
      <dgm:spPr/>
      <dgm:t>
        <a:bodyPr/>
        <a:lstStyle/>
        <a:p>
          <a:r>
            <a:rPr lang="mn-MN" dirty="0">
              <a:solidFill>
                <a:schemeClr val="bg1"/>
              </a:solidFill>
            </a:rPr>
            <a:t>ЖБ</a:t>
          </a:r>
          <a:endParaRPr lang="en-US" dirty="0"/>
        </a:p>
      </dgm:t>
    </dgm:pt>
    <dgm:pt modelId="{ABBFE7A2-BC27-44E4-B7D9-901FDD49C5EA}" type="parTrans" cxnId="{92A5FF27-D62A-497D-A5C6-8A3F5A3D195B}">
      <dgm:prSet/>
      <dgm:spPr/>
      <dgm:t>
        <a:bodyPr/>
        <a:lstStyle/>
        <a:p>
          <a:endParaRPr lang="en-US"/>
        </a:p>
      </dgm:t>
    </dgm:pt>
    <dgm:pt modelId="{FF41AFC0-E349-4B34-B817-90D35AC1D2D6}" type="sibTrans" cxnId="{92A5FF27-D62A-497D-A5C6-8A3F5A3D195B}">
      <dgm:prSet/>
      <dgm:spPr/>
      <dgm:t>
        <a:bodyPr/>
        <a:lstStyle/>
        <a:p>
          <a:endParaRPr lang="en-US"/>
        </a:p>
      </dgm:t>
    </dgm:pt>
    <dgm:pt modelId="{DE8A86CB-6885-40DE-A5F6-57442E0262E5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C004B9D4-BDE7-4B23-AF7F-A48A50F4EC86}" type="parTrans" cxnId="{70E35802-BEC3-4F6E-895D-223DA9845E97}">
      <dgm:prSet/>
      <dgm:spPr/>
      <dgm:t>
        <a:bodyPr/>
        <a:lstStyle/>
        <a:p>
          <a:endParaRPr lang="en-US"/>
        </a:p>
      </dgm:t>
    </dgm:pt>
    <dgm:pt modelId="{A3CCD3D1-3597-4DF4-ABFA-4340DAA62B97}" type="sibTrans" cxnId="{70E35802-BEC3-4F6E-895D-223DA9845E97}">
      <dgm:prSet/>
      <dgm:spPr/>
      <dgm:t>
        <a:bodyPr/>
        <a:lstStyle/>
        <a:p>
          <a:endParaRPr lang="en-US"/>
        </a:p>
      </dgm:t>
    </dgm:pt>
    <dgm:pt modelId="{E6588168-BB15-4EAD-B4C7-B25EEC62579C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CBDAA5A6-A854-4473-922C-371F29D53FC4}" type="parTrans" cxnId="{14D54E8A-3291-42B5-8A67-024BE3EEC79F}">
      <dgm:prSet/>
      <dgm:spPr/>
      <dgm:t>
        <a:bodyPr/>
        <a:lstStyle/>
        <a:p>
          <a:endParaRPr lang="en-US"/>
        </a:p>
      </dgm:t>
    </dgm:pt>
    <dgm:pt modelId="{0F4FEA0E-F31F-46F2-B12B-59A283C98498}" type="sibTrans" cxnId="{14D54E8A-3291-42B5-8A67-024BE3EEC79F}">
      <dgm:prSet/>
      <dgm:spPr/>
      <dgm:t>
        <a:bodyPr/>
        <a:lstStyle/>
        <a:p>
          <a:endParaRPr lang="en-US"/>
        </a:p>
      </dgm:t>
    </dgm:pt>
    <dgm:pt modelId="{4271CBDC-2CD6-45B6-B44F-7B3BF272911B}">
      <dgm:prSet phldrT="[Text]" custT="1"/>
      <dgm:spPr/>
      <dgm:t>
        <a:bodyPr/>
        <a:lstStyle/>
        <a:p>
          <a:r>
            <a:rPr lang="mn-MN" sz="1000" dirty="0">
              <a:solidFill>
                <a:schemeClr val="bg1"/>
              </a:solidFill>
            </a:rPr>
            <a:t>ЗБ</a:t>
          </a:r>
          <a:endParaRPr lang="en-US" sz="1000" dirty="0">
            <a:solidFill>
              <a:schemeClr val="bg1"/>
            </a:solidFill>
          </a:endParaRPr>
        </a:p>
      </dgm:t>
    </dgm:pt>
    <dgm:pt modelId="{D50C1E9B-D8CA-4AC1-ABE6-790AF4DD1D01}" type="parTrans" cxnId="{A32DE766-92D7-4CB4-8865-9BE9A8C06CBF}">
      <dgm:prSet/>
      <dgm:spPr/>
      <dgm:t>
        <a:bodyPr/>
        <a:lstStyle/>
        <a:p>
          <a:endParaRPr lang="en-US"/>
        </a:p>
      </dgm:t>
    </dgm:pt>
    <dgm:pt modelId="{53CD218B-C3F1-4607-A2D2-5FB19B8412B5}" type="sibTrans" cxnId="{A32DE766-92D7-4CB4-8865-9BE9A8C06CBF}">
      <dgm:prSet/>
      <dgm:spPr/>
      <dgm:t>
        <a:bodyPr/>
        <a:lstStyle/>
        <a:p>
          <a:endParaRPr lang="en-US"/>
        </a:p>
      </dgm:t>
    </dgm:pt>
    <dgm:pt modelId="{5E99959E-D7AF-4FF9-A074-8842555DD64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4C967469-3CDA-4B63-BD72-58C90B655336}" type="sibTrans" cxnId="{05E1C562-4667-4B18-A882-3572B192183D}">
      <dgm:prSet/>
      <dgm:spPr/>
      <dgm:t>
        <a:bodyPr/>
        <a:lstStyle/>
        <a:p>
          <a:endParaRPr lang="en-US"/>
        </a:p>
      </dgm:t>
    </dgm:pt>
    <dgm:pt modelId="{EE9A5E94-9643-4A20-94E9-D3DB1F0A1C3D}" type="parTrans" cxnId="{05E1C562-4667-4B18-A882-3572B192183D}">
      <dgm:prSet/>
      <dgm:spPr/>
      <dgm:t>
        <a:bodyPr/>
        <a:lstStyle/>
        <a:p>
          <a:endParaRPr lang="en-US"/>
        </a:p>
      </dgm:t>
    </dgm:pt>
    <dgm:pt modelId="{3A1DA4FC-C4C6-4D5C-A142-A0D155030F2E}" type="pres">
      <dgm:prSet presAssocID="{6E760D97-C541-42C3-B9A4-2A796959BF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3BFA1-336A-4D8B-8085-3E1F0CD89089}" type="pres">
      <dgm:prSet presAssocID="{17941EE2-6598-46E3-825C-F30164D0386E}" presName="centerShape" presStyleLbl="node0" presStyleIdx="0" presStyleCnt="1" custLinFactNeighborX="35721" custLinFactNeighborY="188"/>
      <dgm:spPr/>
      <dgm:t>
        <a:bodyPr/>
        <a:lstStyle/>
        <a:p>
          <a:endParaRPr lang="en-US"/>
        </a:p>
      </dgm:t>
    </dgm:pt>
    <dgm:pt modelId="{3D15780B-51B6-47D6-A8E2-A1903F4282D9}" type="pres">
      <dgm:prSet presAssocID="{D50C1E9B-D8CA-4AC1-ABE6-790AF4DD1D01}" presName="Name9" presStyleLbl="parChTrans1D2" presStyleIdx="0" presStyleCnt="5"/>
      <dgm:spPr/>
      <dgm:t>
        <a:bodyPr/>
        <a:lstStyle/>
        <a:p>
          <a:endParaRPr lang="en-US"/>
        </a:p>
      </dgm:t>
    </dgm:pt>
    <dgm:pt modelId="{75AD73F0-657F-4489-9533-BFBF4257CD33}" type="pres">
      <dgm:prSet presAssocID="{D50C1E9B-D8CA-4AC1-ABE6-790AF4DD1D01}" presName="connTx" presStyleLbl="parChTrans1D2" presStyleIdx="0" presStyleCnt="5"/>
      <dgm:spPr/>
      <dgm:t>
        <a:bodyPr/>
        <a:lstStyle/>
        <a:p>
          <a:endParaRPr lang="en-US"/>
        </a:p>
      </dgm:t>
    </dgm:pt>
    <dgm:pt modelId="{2B4C4777-2310-406D-AA41-D818DC0B834A}" type="pres">
      <dgm:prSet presAssocID="{4271CBDC-2CD6-45B6-B44F-7B3BF272911B}" presName="node" presStyleLbl="node1" presStyleIdx="0" presStyleCnt="5" custScaleX="58752" custScaleY="61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253132-FB6B-428C-A4D5-286ABBE5872B}" type="pres">
      <dgm:prSet presAssocID="{ABBFE7A2-BC27-44E4-B7D9-901FDD49C5EA}" presName="Name9" presStyleLbl="parChTrans1D2" presStyleIdx="1" presStyleCnt="5"/>
      <dgm:spPr/>
      <dgm:t>
        <a:bodyPr/>
        <a:lstStyle/>
        <a:p>
          <a:endParaRPr lang="en-US"/>
        </a:p>
      </dgm:t>
    </dgm:pt>
    <dgm:pt modelId="{4F687B8B-A2FE-49C9-B0A2-BFE5EA016E81}" type="pres">
      <dgm:prSet presAssocID="{ABBFE7A2-BC27-44E4-B7D9-901FDD49C5EA}" presName="connTx" presStyleLbl="parChTrans1D2" presStyleIdx="1" presStyleCnt="5"/>
      <dgm:spPr/>
      <dgm:t>
        <a:bodyPr/>
        <a:lstStyle/>
        <a:p>
          <a:endParaRPr lang="en-US"/>
        </a:p>
      </dgm:t>
    </dgm:pt>
    <dgm:pt modelId="{0BD8338A-E45A-4FB6-95B8-B3582F592C81}" type="pres">
      <dgm:prSet presAssocID="{9F5590B2-911A-4558-92B7-DEFA8F67F136}" presName="node" presStyleLbl="node1" presStyleIdx="1" presStyleCnt="5" custScaleX="33705" custScaleY="36163" custRadScaleRad="131898" custRadScaleInc="3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F6D08-9B5A-446F-98BC-E36DDD8CBD59}" type="pres">
      <dgm:prSet presAssocID="{C004B9D4-BDE7-4B23-AF7F-A48A50F4EC86}" presName="Name9" presStyleLbl="parChTrans1D2" presStyleIdx="2" presStyleCnt="5"/>
      <dgm:spPr/>
      <dgm:t>
        <a:bodyPr/>
        <a:lstStyle/>
        <a:p>
          <a:endParaRPr lang="en-US"/>
        </a:p>
      </dgm:t>
    </dgm:pt>
    <dgm:pt modelId="{C387E6E7-488D-4557-88B8-3DA5A6DC6E16}" type="pres">
      <dgm:prSet presAssocID="{C004B9D4-BDE7-4B23-AF7F-A48A50F4EC86}" presName="connTx" presStyleLbl="parChTrans1D2" presStyleIdx="2" presStyleCnt="5"/>
      <dgm:spPr/>
      <dgm:t>
        <a:bodyPr/>
        <a:lstStyle/>
        <a:p>
          <a:endParaRPr lang="en-US"/>
        </a:p>
      </dgm:t>
    </dgm:pt>
    <dgm:pt modelId="{B3904D64-4DC7-4ED8-9578-A897F17D5F49}" type="pres">
      <dgm:prSet presAssocID="{DE8A86CB-6885-40DE-A5F6-57442E0262E5}" presName="node" presStyleLbl="node1" presStyleIdx="2" presStyleCnt="5" custScaleX="23841" custScaleY="22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AB90E-B2F1-4BF7-83DD-1349E2F17E15}" type="pres">
      <dgm:prSet presAssocID="{EE9A5E94-9643-4A20-94E9-D3DB1F0A1C3D}" presName="Name9" presStyleLbl="parChTrans1D2" presStyleIdx="3" presStyleCnt="5"/>
      <dgm:spPr/>
      <dgm:t>
        <a:bodyPr/>
        <a:lstStyle/>
        <a:p>
          <a:endParaRPr lang="en-US"/>
        </a:p>
      </dgm:t>
    </dgm:pt>
    <dgm:pt modelId="{DBB094EE-F27E-44C8-95D6-F027F438A322}" type="pres">
      <dgm:prSet presAssocID="{EE9A5E94-9643-4A20-94E9-D3DB1F0A1C3D}" presName="connTx" presStyleLbl="parChTrans1D2" presStyleIdx="3" presStyleCnt="5"/>
      <dgm:spPr/>
      <dgm:t>
        <a:bodyPr/>
        <a:lstStyle/>
        <a:p>
          <a:endParaRPr lang="en-US"/>
        </a:p>
      </dgm:t>
    </dgm:pt>
    <dgm:pt modelId="{93E8D8DC-1F90-4FF4-AD97-B732167070E1}" type="pres">
      <dgm:prSet presAssocID="{5E99959E-D7AF-4FF9-A074-8842555DD648}" presName="node" presStyleLbl="node1" presStyleIdx="3" presStyleCnt="5" custScaleX="32242" custScaleY="28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CEDDD-0A2E-47BD-A38C-A65ABA9EF5D8}" type="pres">
      <dgm:prSet presAssocID="{CBDAA5A6-A854-4473-922C-371F29D53FC4}" presName="Name9" presStyleLbl="parChTrans1D2" presStyleIdx="4" presStyleCnt="5"/>
      <dgm:spPr/>
      <dgm:t>
        <a:bodyPr/>
        <a:lstStyle/>
        <a:p>
          <a:endParaRPr lang="en-US"/>
        </a:p>
      </dgm:t>
    </dgm:pt>
    <dgm:pt modelId="{67BA2C12-F0BA-4AA9-A9A6-08199CE15FBB}" type="pres">
      <dgm:prSet presAssocID="{CBDAA5A6-A854-4473-922C-371F29D53FC4}" presName="connTx" presStyleLbl="parChTrans1D2" presStyleIdx="4" presStyleCnt="5"/>
      <dgm:spPr/>
      <dgm:t>
        <a:bodyPr/>
        <a:lstStyle/>
        <a:p>
          <a:endParaRPr lang="en-US"/>
        </a:p>
      </dgm:t>
    </dgm:pt>
    <dgm:pt modelId="{9954533A-E7C2-4946-BE05-F758E9C47B21}" type="pres">
      <dgm:prSet presAssocID="{E6588168-BB15-4EAD-B4C7-B25EEC62579C}" presName="node" presStyleLbl="node1" presStyleIdx="4" presStyleCnt="5" custFlipHor="1" custScaleX="24546" custScaleY="16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339E48-25B8-4908-B8DD-B8962ABBAA80}" type="presOf" srcId="{5E99959E-D7AF-4FF9-A074-8842555DD648}" destId="{93E8D8DC-1F90-4FF4-AD97-B732167070E1}" srcOrd="0" destOrd="0" presId="urn:microsoft.com/office/officeart/2005/8/layout/radial1"/>
    <dgm:cxn modelId="{7BAE5FDE-5124-4D1A-B2C9-01A5365CA090}" type="presOf" srcId="{D50C1E9B-D8CA-4AC1-ABE6-790AF4DD1D01}" destId="{3D15780B-51B6-47D6-A8E2-A1903F4282D9}" srcOrd="0" destOrd="0" presId="urn:microsoft.com/office/officeart/2005/8/layout/radial1"/>
    <dgm:cxn modelId="{A8E3FDD5-F419-47EB-B6A8-6F88EEF5852D}" type="presOf" srcId="{CBDAA5A6-A854-4473-922C-371F29D53FC4}" destId="{81CCEDDD-0A2E-47BD-A38C-A65ABA9EF5D8}" srcOrd="0" destOrd="0" presId="urn:microsoft.com/office/officeart/2005/8/layout/radial1"/>
    <dgm:cxn modelId="{D3EC8748-4512-41B2-9EA6-04A6DA94AB5C}" type="presOf" srcId="{ABBFE7A2-BC27-44E4-B7D9-901FDD49C5EA}" destId="{5B253132-FB6B-428C-A4D5-286ABBE5872B}" srcOrd="0" destOrd="0" presId="urn:microsoft.com/office/officeart/2005/8/layout/radial1"/>
    <dgm:cxn modelId="{05E1C562-4667-4B18-A882-3572B192183D}" srcId="{17941EE2-6598-46E3-825C-F30164D0386E}" destId="{5E99959E-D7AF-4FF9-A074-8842555DD648}" srcOrd="3" destOrd="0" parTransId="{EE9A5E94-9643-4A20-94E9-D3DB1F0A1C3D}" sibTransId="{4C967469-3CDA-4B63-BD72-58C90B655336}"/>
    <dgm:cxn modelId="{39A345A6-929A-47C9-AD69-6F8478C7CC39}" type="presOf" srcId="{EE9A5E94-9643-4A20-94E9-D3DB1F0A1C3D}" destId="{AC2AB90E-B2F1-4BF7-83DD-1349E2F17E15}" srcOrd="0" destOrd="0" presId="urn:microsoft.com/office/officeart/2005/8/layout/radial1"/>
    <dgm:cxn modelId="{92A5FF27-D62A-497D-A5C6-8A3F5A3D195B}" srcId="{17941EE2-6598-46E3-825C-F30164D0386E}" destId="{9F5590B2-911A-4558-92B7-DEFA8F67F136}" srcOrd="1" destOrd="0" parTransId="{ABBFE7A2-BC27-44E4-B7D9-901FDD49C5EA}" sibTransId="{FF41AFC0-E349-4B34-B817-90D35AC1D2D6}"/>
    <dgm:cxn modelId="{70E35802-BEC3-4F6E-895D-223DA9845E97}" srcId="{17941EE2-6598-46E3-825C-F30164D0386E}" destId="{DE8A86CB-6885-40DE-A5F6-57442E0262E5}" srcOrd="2" destOrd="0" parTransId="{C004B9D4-BDE7-4B23-AF7F-A48A50F4EC86}" sibTransId="{A3CCD3D1-3597-4DF4-ABFA-4340DAA62B97}"/>
    <dgm:cxn modelId="{5EAD5778-3D9C-4476-AEBA-75BA75F73211}" type="presOf" srcId="{4271CBDC-2CD6-45B6-B44F-7B3BF272911B}" destId="{2B4C4777-2310-406D-AA41-D818DC0B834A}" srcOrd="0" destOrd="0" presId="urn:microsoft.com/office/officeart/2005/8/layout/radial1"/>
    <dgm:cxn modelId="{F8AA56CA-60A1-4217-93A5-3D40E7B1E27E}" type="presOf" srcId="{ABBFE7A2-BC27-44E4-B7D9-901FDD49C5EA}" destId="{4F687B8B-A2FE-49C9-B0A2-BFE5EA016E81}" srcOrd="1" destOrd="0" presId="urn:microsoft.com/office/officeart/2005/8/layout/radial1"/>
    <dgm:cxn modelId="{19ABBD54-9E4E-40F5-A323-795883B26C0A}" type="presOf" srcId="{CBDAA5A6-A854-4473-922C-371F29D53FC4}" destId="{67BA2C12-F0BA-4AA9-A9A6-08199CE15FBB}" srcOrd="1" destOrd="0" presId="urn:microsoft.com/office/officeart/2005/8/layout/radial1"/>
    <dgm:cxn modelId="{F9E52FF3-7A41-48F7-AEC6-E1242B5D7733}" type="presOf" srcId="{DE8A86CB-6885-40DE-A5F6-57442E0262E5}" destId="{B3904D64-4DC7-4ED8-9578-A897F17D5F49}" srcOrd="0" destOrd="0" presId="urn:microsoft.com/office/officeart/2005/8/layout/radial1"/>
    <dgm:cxn modelId="{0891B5FC-329E-437D-B1A3-2ED827EDF0E4}" type="presOf" srcId="{E6588168-BB15-4EAD-B4C7-B25EEC62579C}" destId="{9954533A-E7C2-4946-BE05-F758E9C47B21}" srcOrd="0" destOrd="0" presId="urn:microsoft.com/office/officeart/2005/8/layout/radial1"/>
    <dgm:cxn modelId="{A32DE766-92D7-4CB4-8865-9BE9A8C06CBF}" srcId="{17941EE2-6598-46E3-825C-F30164D0386E}" destId="{4271CBDC-2CD6-45B6-B44F-7B3BF272911B}" srcOrd="0" destOrd="0" parTransId="{D50C1E9B-D8CA-4AC1-ABE6-790AF4DD1D01}" sibTransId="{53CD218B-C3F1-4607-A2D2-5FB19B8412B5}"/>
    <dgm:cxn modelId="{45664380-2517-43FC-B229-DED29A975140}" type="presOf" srcId="{C004B9D4-BDE7-4B23-AF7F-A48A50F4EC86}" destId="{853F6D08-9B5A-446F-98BC-E36DDD8CBD59}" srcOrd="0" destOrd="0" presId="urn:microsoft.com/office/officeart/2005/8/layout/radial1"/>
    <dgm:cxn modelId="{3838388F-BE54-4E4A-BAE5-DBE392D52B89}" type="presOf" srcId="{17941EE2-6598-46E3-825C-F30164D0386E}" destId="{AAA3BFA1-336A-4D8B-8085-3E1F0CD89089}" srcOrd="0" destOrd="0" presId="urn:microsoft.com/office/officeart/2005/8/layout/radial1"/>
    <dgm:cxn modelId="{9D6F6B67-08E6-4C99-8B98-424F7EA37BA2}" type="presOf" srcId="{9F5590B2-911A-4558-92B7-DEFA8F67F136}" destId="{0BD8338A-E45A-4FB6-95B8-B3582F592C81}" srcOrd="0" destOrd="0" presId="urn:microsoft.com/office/officeart/2005/8/layout/radial1"/>
    <dgm:cxn modelId="{6D159900-F169-46D3-BDF5-6E48699B1EAB}" srcId="{6E760D97-C541-42C3-B9A4-2A796959BFF2}" destId="{17941EE2-6598-46E3-825C-F30164D0386E}" srcOrd="0" destOrd="0" parTransId="{6CAD7388-3A93-4C4C-A910-A57A53F11870}" sibTransId="{7775616F-12CA-449B-8CEE-013EDB281603}"/>
    <dgm:cxn modelId="{F7DFFB17-A290-461F-95FB-9C1DBBACA5DC}" type="presOf" srcId="{C004B9D4-BDE7-4B23-AF7F-A48A50F4EC86}" destId="{C387E6E7-488D-4557-88B8-3DA5A6DC6E16}" srcOrd="1" destOrd="0" presId="urn:microsoft.com/office/officeart/2005/8/layout/radial1"/>
    <dgm:cxn modelId="{14D54E8A-3291-42B5-8A67-024BE3EEC79F}" srcId="{17941EE2-6598-46E3-825C-F30164D0386E}" destId="{E6588168-BB15-4EAD-B4C7-B25EEC62579C}" srcOrd="4" destOrd="0" parTransId="{CBDAA5A6-A854-4473-922C-371F29D53FC4}" sibTransId="{0F4FEA0E-F31F-46F2-B12B-59A283C98498}"/>
    <dgm:cxn modelId="{F859FC0C-23C8-4C24-B141-0E3A5B9B7733}" type="presOf" srcId="{D50C1E9B-D8CA-4AC1-ABE6-790AF4DD1D01}" destId="{75AD73F0-657F-4489-9533-BFBF4257CD33}" srcOrd="1" destOrd="0" presId="urn:microsoft.com/office/officeart/2005/8/layout/radial1"/>
    <dgm:cxn modelId="{53E28DCB-948B-4A5E-A9BB-8185B50E2F9B}" type="presOf" srcId="{EE9A5E94-9643-4A20-94E9-D3DB1F0A1C3D}" destId="{DBB094EE-F27E-44C8-95D6-F027F438A322}" srcOrd="1" destOrd="0" presId="urn:microsoft.com/office/officeart/2005/8/layout/radial1"/>
    <dgm:cxn modelId="{874257FF-2164-4B53-B819-A07A306E332A}" type="presOf" srcId="{6E760D97-C541-42C3-B9A4-2A796959BFF2}" destId="{3A1DA4FC-C4C6-4D5C-A142-A0D155030F2E}" srcOrd="0" destOrd="0" presId="urn:microsoft.com/office/officeart/2005/8/layout/radial1"/>
    <dgm:cxn modelId="{B7D9E365-693D-46FF-8BC7-82BC02E1A18A}" type="presParOf" srcId="{3A1DA4FC-C4C6-4D5C-A142-A0D155030F2E}" destId="{AAA3BFA1-336A-4D8B-8085-3E1F0CD89089}" srcOrd="0" destOrd="0" presId="urn:microsoft.com/office/officeart/2005/8/layout/radial1"/>
    <dgm:cxn modelId="{3150DF5D-6465-400F-AA63-205B3B0A3ACE}" type="presParOf" srcId="{3A1DA4FC-C4C6-4D5C-A142-A0D155030F2E}" destId="{3D15780B-51B6-47D6-A8E2-A1903F4282D9}" srcOrd="1" destOrd="0" presId="urn:microsoft.com/office/officeart/2005/8/layout/radial1"/>
    <dgm:cxn modelId="{05B7BE2F-33B6-49CA-9EB1-E5F30F87FC46}" type="presParOf" srcId="{3D15780B-51B6-47D6-A8E2-A1903F4282D9}" destId="{75AD73F0-657F-4489-9533-BFBF4257CD33}" srcOrd="0" destOrd="0" presId="urn:microsoft.com/office/officeart/2005/8/layout/radial1"/>
    <dgm:cxn modelId="{03CF5E41-B9CF-438D-87B7-67D1313CCA17}" type="presParOf" srcId="{3A1DA4FC-C4C6-4D5C-A142-A0D155030F2E}" destId="{2B4C4777-2310-406D-AA41-D818DC0B834A}" srcOrd="2" destOrd="0" presId="urn:microsoft.com/office/officeart/2005/8/layout/radial1"/>
    <dgm:cxn modelId="{1E8D0164-FB3D-490A-965A-B73EBF68E6EC}" type="presParOf" srcId="{3A1DA4FC-C4C6-4D5C-A142-A0D155030F2E}" destId="{5B253132-FB6B-428C-A4D5-286ABBE5872B}" srcOrd="3" destOrd="0" presId="urn:microsoft.com/office/officeart/2005/8/layout/radial1"/>
    <dgm:cxn modelId="{B59B37FE-A547-42E4-9A83-B648180DB3FB}" type="presParOf" srcId="{5B253132-FB6B-428C-A4D5-286ABBE5872B}" destId="{4F687B8B-A2FE-49C9-B0A2-BFE5EA016E81}" srcOrd="0" destOrd="0" presId="urn:microsoft.com/office/officeart/2005/8/layout/radial1"/>
    <dgm:cxn modelId="{2588CD6E-B691-4FE0-9CC1-15AEDC201C12}" type="presParOf" srcId="{3A1DA4FC-C4C6-4D5C-A142-A0D155030F2E}" destId="{0BD8338A-E45A-4FB6-95B8-B3582F592C81}" srcOrd="4" destOrd="0" presId="urn:microsoft.com/office/officeart/2005/8/layout/radial1"/>
    <dgm:cxn modelId="{5E4D39AA-3DFD-4E88-A53E-777791D6EB57}" type="presParOf" srcId="{3A1DA4FC-C4C6-4D5C-A142-A0D155030F2E}" destId="{853F6D08-9B5A-446F-98BC-E36DDD8CBD59}" srcOrd="5" destOrd="0" presId="urn:microsoft.com/office/officeart/2005/8/layout/radial1"/>
    <dgm:cxn modelId="{99B5B45D-3006-4E65-A560-78783E5EFDCB}" type="presParOf" srcId="{853F6D08-9B5A-446F-98BC-E36DDD8CBD59}" destId="{C387E6E7-488D-4557-88B8-3DA5A6DC6E16}" srcOrd="0" destOrd="0" presId="urn:microsoft.com/office/officeart/2005/8/layout/radial1"/>
    <dgm:cxn modelId="{E9CA5541-69B3-45C6-8CBA-87AAC10578E4}" type="presParOf" srcId="{3A1DA4FC-C4C6-4D5C-A142-A0D155030F2E}" destId="{B3904D64-4DC7-4ED8-9578-A897F17D5F49}" srcOrd="6" destOrd="0" presId="urn:microsoft.com/office/officeart/2005/8/layout/radial1"/>
    <dgm:cxn modelId="{8F794D7D-3E43-4F86-8DA7-30ED81543CF7}" type="presParOf" srcId="{3A1DA4FC-C4C6-4D5C-A142-A0D155030F2E}" destId="{AC2AB90E-B2F1-4BF7-83DD-1349E2F17E15}" srcOrd="7" destOrd="0" presId="urn:microsoft.com/office/officeart/2005/8/layout/radial1"/>
    <dgm:cxn modelId="{2655348A-5797-49D2-9DD5-94EA9D43FF59}" type="presParOf" srcId="{AC2AB90E-B2F1-4BF7-83DD-1349E2F17E15}" destId="{DBB094EE-F27E-44C8-95D6-F027F438A322}" srcOrd="0" destOrd="0" presId="urn:microsoft.com/office/officeart/2005/8/layout/radial1"/>
    <dgm:cxn modelId="{A279428A-D29C-450B-B12F-B1AEE1B881E4}" type="presParOf" srcId="{3A1DA4FC-C4C6-4D5C-A142-A0D155030F2E}" destId="{93E8D8DC-1F90-4FF4-AD97-B732167070E1}" srcOrd="8" destOrd="0" presId="urn:microsoft.com/office/officeart/2005/8/layout/radial1"/>
    <dgm:cxn modelId="{E6961CE5-90E0-4F20-8575-9AC8B9480EF6}" type="presParOf" srcId="{3A1DA4FC-C4C6-4D5C-A142-A0D155030F2E}" destId="{81CCEDDD-0A2E-47BD-A38C-A65ABA9EF5D8}" srcOrd="9" destOrd="0" presId="urn:microsoft.com/office/officeart/2005/8/layout/radial1"/>
    <dgm:cxn modelId="{0F242F9C-8522-49AD-A17F-8B1E2BD9CC33}" type="presParOf" srcId="{81CCEDDD-0A2E-47BD-A38C-A65ABA9EF5D8}" destId="{67BA2C12-F0BA-4AA9-A9A6-08199CE15FBB}" srcOrd="0" destOrd="0" presId="urn:microsoft.com/office/officeart/2005/8/layout/radial1"/>
    <dgm:cxn modelId="{65A262D2-49FE-40FB-8870-6B43FD3A0289}" type="presParOf" srcId="{3A1DA4FC-C4C6-4D5C-A142-A0D155030F2E}" destId="{9954533A-E7C2-4946-BE05-F758E9C47B2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760D97-C541-42C3-B9A4-2A796959BFF2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41EE2-6598-46E3-825C-F30164D0386E}">
      <dgm:prSet phldrT="[Text]" custT="1"/>
      <dgm:spPr>
        <a:solidFill>
          <a:srgbClr val="EB6C15"/>
        </a:solidFill>
      </dgm:spPr>
      <dgm:t>
        <a:bodyPr/>
        <a:lstStyle/>
        <a:p>
          <a:r>
            <a:rPr lang="en-US" sz="100" dirty="0">
              <a:solidFill>
                <a:srgbClr val="0070C0"/>
              </a:solidFill>
            </a:rPr>
            <a:t>.</a:t>
          </a:r>
        </a:p>
      </dgm:t>
    </dgm:pt>
    <dgm:pt modelId="{6CAD7388-3A93-4C4C-A910-A57A53F11870}" type="parTrans" cxnId="{6D159900-F169-46D3-BDF5-6E48699B1EAB}">
      <dgm:prSet/>
      <dgm:spPr/>
      <dgm:t>
        <a:bodyPr/>
        <a:lstStyle/>
        <a:p>
          <a:endParaRPr lang="en-US"/>
        </a:p>
      </dgm:t>
    </dgm:pt>
    <dgm:pt modelId="{7775616F-12CA-449B-8CEE-013EDB281603}" type="sibTrans" cxnId="{6D159900-F169-46D3-BDF5-6E48699B1EAB}">
      <dgm:prSet/>
      <dgm:spPr/>
      <dgm:t>
        <a:bodyPr/>
        <a:lstStyle/>
        <a:p>
          <a:endParaRPr lang="en-US"/>
        </a:p>
      </dgm:t>
    </dgm:pt>
    <dgm:pt modelId="{9F5590B2-911A-4558-92B7-DEFA8F67F136}">
      <dgm:prSet phldrT="[Text]"/>
      <dgm:spPr/>
      <dgm:t>
        <a:bodyPr/>
        <a:lstStyle/>
        <a:p>
          <a:r>
            <a:rPr lang="mn-MN" dirty="0">
              <a:solidFill>
                <a:schemeClr val="bg1"/>
              </a:solidFill>
            </a:rPr>
            <a:t>ЖБ</a:t>
          </a:r>
          <a:endParaRPr lang="en-US" dirty="0">
            <a:solidFill>
              <a:schemeClr val="bg1"/>
            </a:solidFill>
          </a:endParaRPr>
        </a:p>
      </dgm:t>
    </dgm:pt>
    <dgm:pt modelId="{ABBFE7A2-BC27-44E4-B7D9-901FDD49C5EA}" type="parTrans" cxnId="{92A5FF27-D62A-497D-A5C6-8A3F5A3D195B}">
      <dgm:prSet/>
      <dgm:spPr/>
      <dgm:t>
        <a:bodyPr/>
        <a:lstStyle/>
        <a:p>
          <a:endParaRPr lang="en-US"/>
        </a:p>
      </dgm:t>
    </dgm:pt>
    <dgm:pt modelId="{FF41AFC0-E349-4B34-B817-90D35AC1D2D6}" type="sibTrans" cxnId="{92A5FF27-D62A-497D-A5C6-8A3F5A3D195B}">
      <dgm:prSet/>
      <dgm:spPr/>
      <dgm:t>
        <a:bodyPr/>
        <a:lstStyle/>
        <a:p>
          <a:endParaRPr lang="en-US"/>
        </a:p>
      </dgm:t>
    </dgm:pt>
    <dgm:pt modelId="{DE8A86CB-6885-40DE-A5F6-57442E0262E5}">
      <dgm:prSet phldrT="[Text]" custT="1"/>
      <dgm:spPr/>
      <dgm:t>
        <a:bodyPr/>
        <a:lstStyle/>
        <a:p>
          <a:r>
            <a:rPr lang="en-US" sz="100" dirty="0">
              <a:solidFill>
                <a:srgbClr val="0070C0"/>
              </a:solidFill>
            </a:rPr>
            <a:t>.</a:t>
          </a:r>
        </a:p>
      </dgm:t>
    </dgm:pt>
    <dgm:pt modelId="{C004B9D4-BDE7-4B23-AF7F-A48A50F4EC86}" type="parTrans" cxnId="{70E35802-BEC3-4F6E-895D-223DA9845E97}">
      <dgm:prSet/>
      <dgm:spPr/>
      <dgm:t>
        <a:bodyPr/>
        <a:lstStyle/>
        <a:p>
          <a:endParaRPr lang="en-US"/>
        </a:p>
      </dgm:t>
    </dgm:pt>
    <dgm:pt modelId="{A3CCD3D1-3597-4DF4-ABFA-4340DAA62B97}" type="sibTrans" cxnId="{70E35802-BEC3-4F6E-895D-223DA9845E97}">
      <dgm:prSet/>
      <dgm:spPr/>
      <dgm:t>
        <a:bodyPr/>
        <a:lstStyle/>
        <a:p>
          <a:endParaRPr lang="en-US"/>
        </a:p>
      </dgm:t>
    </dgm:pt>
    <dgm:pt modelId="{5E99959E-D7AF-4FF9-A074-8842555DD648}">
      <dgm:prSet phldrT="[Text]" custT="1"/>
      <dgm:spPr/>
      <dgm:t>
        <a:bodyPr/>
        <a:lstStyle/>
        <a:p>
          <a:r>
            <a:rPr lang="en-US" sz="300" dirty="0">
              <a:solidFill>
                <a:srgbClr val="0070C0"/>
              </a:solidFill>
            </a:rPr>
            <a:t>.</a:t>
          </a:r>
        </a:p>
      </dgm:t>
    </dgm:pt>
    <dgm:pt modelId="{EE9A5E94-9643-4A20-94E9-D3DB1F0A1C3D}" type="parTrans" cxnId="{05E1C562-4667-4B18-A882-3572B192183D}">
      <dgm:prSet/>
      <dgm:spPr/>
      <dgm:t>
        <a:bodyPr/>
        <a:lstStyle/>
        <a:p>
          <a:endParaRPr lang="en-US"/>
        </a:p>
      </dgm:t>
    </dgm:pt>
    <dgm:pt modelId="{4C967469-3CDA-4B63-BD72-58C90B655336}" type="sibTrans" cxnId="{05E1C562-4667-4B18-A882-3572B192183D}">
      <dgm:prSet/>
      <dgm:spPr/>
      <dgm:t>
        <a:bodyPr/>
        <a:lstStyle/>
        <a:p>
          <a:endParaRPr lang="en-US"/>
        </a:p>
      </dgm:t>
    </dgm:pt>
    <dgm:pt modelId="{E6588168-BB15-4EAD-B4C7-B25EEC62579C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CBDAA5A6-A854-4473-922C-371F29D53FC4}" type="parTrans" cxnId="{14D54E8A-3291-42B5-8A67-024BE3EEC79F}">
      <dgm:prSet/>
      <dgm:spPr/>
      <dgm:t>
        <a:bodyPr/>
        <a:lstStyle/>
        <a:p>
          <a:endParaRPr lang="en-US"/>
        </a:p>
      </dgm:t>
    </dgm:pt>
    <dgm:pt modelId="{0F4FEA0E-F31F-46F2-B12B-59A283C98498}" type="sibTrans" cxnId="{14D54E8A-3291-42B5-8A67-024BE3EEC79F}">
      <dgm:prSet/>
      <dgm:spPr/>
      <dgm:t>
        <a:bodyPr/>
        <a:lstStyle/>
        <a:p>
          <a:endParaRPr lang="en-US"/>
        </a:p>
      </dgm:t>
    </dgm:pt>
    <dgm:pt modelId="{3A1DA4FC-C4C6-4D5C-A142-A0D155030F2E}" type="pres">
      <dgm:prSet presAssocID="{6E760D97-C541-42C3-B9A4-2A796959BF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3BFA1-336A-4D8B-8085-3E1F0CD89089}" type="pres">
      <dgm:prSet presAssocID="{17941EE2-6598-46E3-825C-F30164D0386E}" presName="centerShape" presStyleLbl="node0" presStyleIdx="0" presStyleCnt="1"/>
      <dgm:spPr/>
      <dgm:t>
        <a:bodyPr/>
        <a:lstStyle/>
        <a:p>
          <a:endParaRPr lang="en-US"/>
        </a:p>
      </dgm:t>
    </dgm:pt>
    <dgm:pt modelId="{5B253132-FB6B-428C-A4D5-286ABBE5872B}" type="pres">
      <dgm:prSet presAssocID="{ABBFE7A2-BC27-44E4-B7D9-901FDD49C5EA}" presName="Name9" presStyleLbl="parChTrans1D2" presStyleIdx="0" presStyleCnt="4"/>
      <dgm:spPr/>
      <dgm:t>
        <a:bodyPr/>
        <a:lstStyle/>
        <a:p>
          <a:endParaRPr lang="en-US"/>
        </a:p>
      </dgm:t>
    </dgm:pt>
    <dgm:pt modelId="{4F687B8B-A2FE-49C9-B0A2-BFE5EA016E81}" type="pres">
      <dgm:prSet presAssocID="{ABBFE7A2-BC27-44E4-B7D9-901FDD49C5EA}" presName="connTx" presStyleLbl="parChTrans1D2" presStyleIdx="0" presStyleCnt="4"/>
      <dgm:spPr/>
      <dgm:t>
        <a:bodyPr/>
        <a:lstStyle/>
        <a:p>
          <a:endParaRPr lang="en-US"/>
        </a:p>
      </dgm:t>
    </dgm:pt>
    <dgm:pt modelId="{0BD8338A-E45A-4FB6-95B8-B3582F592C81}" type="pres">
      <dgm:prSet presAssocID="{9F5590B2-911A-4558-92B7-DEFA8F67F136}" presName="node" presStyleLbl="node1" presStyleIdx="0" presStyleCnt="4" custScaleX="33705" custScaleY="36163" custRadScaleRad="101224" custRadScaleInc="-19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F6D08-9B5A-446F-98BC-E36DDD8CBD59}" type="pres">
      <dgm:prSet presAssocID="{C004B9D4-BDE7-4B23-AF7F-A48A50F4EC86}" presName="Name9" presStyleLbl="parChTrans1D2" presStyleIdx="1" presStyleCnt="4"/>
      <dgm:spPr/>
      <dgm:t>
        <a:bodyPr/>
        <a:lstStyle/>
        <a:p>
          <a:endParaRPr lang="en-US"/>
        </a:p>
      </dgm:t>
    </dgm:pt>
    <dgm:pt modelId="{C387E6E7-488D-4557-88B8-3DA5A6DC6E16}" type="pres">
      <dgm:prSet presAssocID="{C004B9D4-BDE7-4B23-AF7F-A48A50F4EC86}" presName="connTx" presStyleLbl="parChTrans1D2" presStyleIdx="1" presStyleCnt="4"/>
      <dgm:spPr/>
      <dgm:t>
        <a:bodyPr/>
        <a:lstStyle/>
        <a:p>
          <a:endParaRPr lang="en-US"/>
        </a:p>
      </dgm:t>
    </dgm:pt>
    <dgm:pt modelId="{B3904D64-4DC7-4ED8-9578-A897F17D5F49}" type="pres">
      <dgm:prSet presAssocID="{DE8A86CB-6885-40DE-A5F6-57442E0262E5}" presName="node" presStyleLbl="node1" presStyleIdx="1" presStyleCnt="4" custScaleX="23841" custScaleY="22783" custRadScaleRad="98454" custRadScaleInc="-45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AB90E-B2F1-4BF7-83DD-1349E2F17E15}" type="pres">
      <dgm:prSet presAssocID="{EE9A5E94-9643-4A20-94E9-D3DB1F0A1C3D}" presName="Name9" presStyleLbl="parChTrans1D2" presStyleIdx="2" presStyleCnt="4"/>
      <dgm:spPr/>
      <dgm:t>
        <a:bodyPr/>
        <a:lstStyle/>
        <a:p>
          <a:endParaRPr lang="en-US"/>
        </a:p>
      </dgm:t>
    </dgm:pt>
    <dgm:pt modelId="{DBB094EE-F27E-44C8-95D6-F027F438A322}" type="pres">
      <dgm:prSet presAssocID="{EE9A5E94-9643-4A20-94E9-D3DB1F0A1C3D}" presName="connTx" presStyleLbl="parChTrans1D2" presStyleIdx="2" presStyleCnt="4"/>
      <dgm:spPr/>
      <dgm:t>
        <a:bodyPr/>
        <a:lstStyle/>
        <a:p>
          <a:endParaRPr lang="en-US"/>
        </a:p>
      </dgm:t>
    </dgm:pt>
    <dgm:pt modelId="{93E8D8DC-1F90-4FF4-AD97-B732167070E1}" type="pres">
      <dgm:prSet presAssocID="{5E99959E-D7AF-4FF9-A074-8842555DD648}" presName="node" presStyleLbl="node1" presStyleIdx="2" presStyleCnt="4" custScaleX="32242" custScaleY="28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CEDDD-0A2E-47BD-A38C-A65ABA9EF5D8}" type="pres">
      <dgm:prSet presAssocID="{CBDAA5A6-A854-4473-922C-371F29D53FC4}" presName="Name9" presStyleLbl="parChTrans1D2" presStyleIdx="3" presStyleCnt="4"/>
      <dgm:spPr/>
      <dgm:t>
        <a:bodyPr/>
        <a:lstStyle/>
        <a:p>
          <a:endParaRPr lang="en-US"/>
        </a:p>
      </dgm:t>
    </dgm:pt>
    <dgm:pt modelId="{67BA2C12-F0BA-4AA9-A9A6-08199CE15FBB}" type="pres">
      <dgm:prSet presAssocID="{CBDAA5A6-A854-4473-922C-371F29D53FC4}" presName="connTx" presStyleLbl="parChTrans1D2" presStyleIdx="3" presStyleCnt="4"/>
      <dgm:spPr/>
      <dgm:t>
        <a:bodyPr/>
        <a:lstStyle/>
        <a:p>
          <a:endParaRPr lang="en-US"/>
        </a:p>
      </dgm:t>
    </dgm:pt>
    <dgm:pt modelId="{9954533A-E7C2-4946-BE05-F758E9C47B21}" type="pres">
      <dgm:prSet presAssocID="{E6588168-BB15-4EAD-B4C7-B25EEC62579C}" presName="node" presStyleLbl="node1" presStyleIdx="3" presStyleCnt="4" custFlipHor="1" custScaleX="25248" custScaleY="25260" custRadScaleRad="83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E3FDD5-F419-47EB-B6A8-6F88EEF5852D}" type="presOf" srcId="{CBDAA5A6-A854-4473-922C-371F29D53FC4}" destId="{81CCEDDD-0A2E-47BD-A38C-A65ABA9EF5D8}" srcOrd="0" destOrd="0" presId="urn:microsoft.com/office/officeart/2005/8/layout/radial1"/>
    <dgm:cxn modelId="{9C339E48-25B8-4908-B8DD-B8962ABBAA80}" type="presOf" srcId="{5E99959E-D7AF-4FF9-A074-8842555DD648}" destId="{93E8D8DC-1F90-4FF4-AD97-B732167070E1}" srcOrd="0" destOrd="0" presId="urn:microsoft.com/office/officeart/2005/8/layout/radial1"/>
    <dgm:cxn modelId="{D3EC8748-4512-41B2-9EA6-04A6DA94AB5C}" type="presOf" srcId="{ABBFE7A2-BC27-44E4-B7D9-901FDD49C5EA}" destId="{5B253132-FB6B-428C-A4D5-286ABBE5872B}" srcOrd="0" destOrd="0" presId="urn:microsoft.com/office/officeart/2005/8/layout/radial1"/>
    <dgm:cxn modelId="{05E1C562-4667-4B18-A882-3572B192183D}" srcId="{17941EE2-6598-46E3-825C-F30164D0386E}" destId="{5E99959E-D7AF-4FF9-A074-8842555DD648}" srcOrd="2" destOrd="0" parTransId="{EE9A5E94-9643-4A20-94E9-D3DB1F0A1C3D}" sibTransId="{4C967469-3CDA-4B63-BD72-58C90B655336}"/>
    <dgm:cxn modelId="{39A345A6-929A-47C9-AD69-6F8478C7CC39}" type="presOf" srcId="{EE9A5E94-9643-4A20-94E9-D3DB1F0A1C3D}" destId="{AC2AB90E-B2F1-4BF7-83DD-1349E2F17E15}" srcOrd="0" destOrd="0" presId="urn:microsoft.com/office/officeart/2005/8/layout/radial1"/>
    <dgm:cxn modelId="{92A5FF27-D62A-497D-A5C6-8A3F5A3D195B}" srcId="{17941EE2-6598-46E3-825C-F30164D0386E}" destId="{9F5590B2-911A-4558-92B7-DEFA8F67F136}" srcOrd="0" destOrd="0" parTransId="{ABBFE7A2-BC27-44E4-B7D9-901FDD49C5EA}" sibTransId="{FF41AFC0-E349-4B34-B817-90D35AC1D2D6}"/>
    <dgm:cxn modelId="{70E35802-BEC3-4F6E-895D-223DA9845E97}" srcId="{17941EE2-6598-46E3-825C-F30164D0386E}" destId="{DE8A86CB-6885-40DE-A5F6-57442E0262E5}" srcOrd="1" destOrd="0" parTransId="{C004B9D4-BDE7-4B23-AF7F-A48A50F4EC86}" sibTransId="{A3CCD3D1-3597-4DF4-ABFA-4340DAA62B97}"/>
    <dgm:cxn modelId="{F8AA56CA-60A1-4217-93A5-3D40E7B1E27E}" type="presOf" srcId="{ABBFE7A2-BC27-44E4-B7D9-901FDD49C5EA}" destId="{4F687B8B-A2FE-49C9-B0A2-BFE5EA016E81}" srcOrd="1" destOrd="0" presId="urn:microsoft.com/office/officeart/2005/8/layout/radial1"/>
    <dgm:cxn modelId="{19ABBD54-9E4E-40F5-A323-795883B26C0A}" type="presOf" srcId="{CBDAA5A6-A854-4473-922C-371F29D53FC4}" destId="{67BA2C12-F0BA-4AA9-A9A6-08199CE15FBB}" srcOrd="1" destOrd="0" presId="urn:microsoft.com/office/officeart/2005/8/layout/radial1"/>
    <dgm:cxn modelId="{0891B5FC-329E-437D-B1A3-2ED827EDF0E4}" type="presOf" srcId="{E6588168-BB15-4EAD-B4C7-B25EEC62579C}" destId="{9954533A-E7C2-4946-BE05-F758E9C47B21}" srcOrd="0" destOrd="0" presId="urn:microsoft.com/office/officeart/2005/8/layout/radial1"/>
    <dgm:cxn modelId="{F9E52FF3-7A41-48F7-AEC6-E1242B5D7733}" type="presOf" srcId="{DE8A86CB-6885-40DE-A5F6-57442E0262E5}" destId="{B3904D64-4DC7-4ED8-9578-A897F17D5F49}" srcOrd="0" destOrd="0" presId="urn:microsoft.com/office/officeart/2005/8/layout/radial1"/>
    <dgm:cxn modelId="{3838388F-BE54-4E4A-BAE5-DBE392D52B89}" type="presOf" srcId="{17941EE2-6598-46E3-825C-F30164D0386E}" destId="{AAA3BFA1-336A-4D8B-8085-3E1F0CD89089}" srcOrd="0" destOrd="0" presId="urn:microsoft.com/office/officeart/2005/8/layout/radial1"/>
    <dgm:cxn modelId="{45664380-2517-43FC-B229-DED29A975140}" type="presOf" srcId="{C004B9D4-BDE7-4B23-AF7F-A48A50F4EC86}" destId="{853F6D08-9B5A-446F-98BC-E36DDD8CBD59}" srcOrd="0" destOrd="0" presId="urn:microsoft.com/office/officeart/2005/8/layout/radial1"/>
    <dgm:cxn modelId="{9D6F6B67-08E6-4C99-8B98-424F7EA37BA2}" type="presOf" srcId="{9F5590B2-911A-4558-92B7-DEFA8F67F136}" destId="{0BD8338A-E45A-4FB6-95B8-B3582F592C81}" srcOrd="0" destOrd="0" presId="urn:microsoft.com/office/officeart/2005/8/layout/radial1"/>
    <dgm:cxn modelId="{6D159900-F169-46D3-BDF5-6E48699B1EAB}" srcId="{6E760D97-C541-42C3-B9A4-2A796959BFF2}" destId="{17941EE2-6598-46E3-825C-F30164D0386E}" srcOrd="0" destOrd="0" parTransId="{6CAD7388-3A93-4C4C-A910-A57A53F11870}" sibTransId="{7775616F-12CA-449B-8CEE-013EDB281603}"/>
    <dgm:cxn modelId="{F7DFFB17-A290-461F-95FB-9C1DBBACA5DC}" type="presOf" srcId="{C004B9D4-BDE7-4B23-AF7F-A48A50F4EC86}" destId="{C387E6E7-488D-4557-88B8-3DA5A6DC6E16}" srcOrd="1" destOrd="0" presId="urn:microsoft.com/office/officeart/2005/8/layout/radial1"/>
    <dgm:cxn modelId="{14D54E8A-3291-42B5-8A67-024BE3EEC79F}" srcId="{17941EE2-6598-46E3-825C-F30164D0386E}" destId="{E6588168-BB15-4EAD-B4C7-B25EEC62579C}" srcOrd="3" destOrd="0" parTransId="{CBDAA5A6-A854-4473-922C-371F29D53FC4}" sibTransId="{0F4FEA0E-F31F-46F2-B12B-59A283C98498}"/>
    <dgm:cxn modelId="{53E28DCB-948B-4A5E-A9BB-8185B50E2F9B}" type="presOf" srcId="{EE9A5E94-9643-4A20-94E9-D3DB1F0A1C3D}" destId="{DBB094EE-F27E-44C8-95D6-F027F438A322}" srcOrd="1" destOrd="0" presId="urn:microsoft.com/office/officeart/2005/8/layout/radial1"/>
    <dgm:cxn modelId="{874257FF-2164-4B53-B819-A07A306E332A}" type="presOf" srcId="{6E760D97-C541-42C3-B9A4-2A796959BFF2}" destId="{3A1DA4FC-C4C6-4D5C-A142-A0D155030F2E}" srcOrd="0" destOrd="0" presId="urn:microsoft.com/office/officeart/2005/8/layout/radial1"/>
    <dgm:cxn modelId="{B7D9E365-693D-46FF-8BC7-82BC02E1A18A}" type="presParOf" srcId="{3A1DA4FC-C4C6-4D5C-A142-A0D155030F2E}" destId="{AAA3BFA1-336A-4D8B-8085-3E1F0CD89089}" srcOrd="0" destOrd="0" presId="urn:microsoft.com/office/officeart/2005/8/layout/radial1"/>
    <dgm:cxn modelId="{1E8D0164-FB3D-490A-965A-B73EBF68E6EC}" type="presParOf" srcId="{3A1DA4FC-C4C6-4D5C-A142-A0D155030F2E}" destId="{5B253132-FB6B-428C-A4D5-286ABBE5872B}" srcOrd="1" destOrd="0" presId="urn:microsoft.com/office/officeart/2005/8/layout/radial1"/>
    <dgm:cxn modelId="{B59B37FE-A547-42E4-9A83-B648180DB3FB}" type="presParOf" srcId="{5B253132-FB6B-428C-A4D5-286ABBE5872B}" destId="{4F687B8B-A2FE-49C9-B0A2-BFE5EA016E81}" srcOrd="0" destOrd="0" presId="urn:microsoft.com/office/officeart/2005/8/layout/radial1"/>
    <dgm:cxn modelId="{2588CD6E-B691-4FE0-9CC1-15AEDC201C12}" type="presParOf" srcId="{3A1DA4FC-C4C6-4D5C-A142-A0D155030F2E}" destId="{0BD8338A-E45A-4FB6-95B8-B3582F592C81}" srcOrd="2" destOrd="0" presId="urn:microsoft.com/office/officeart/2005/8/layout/radial1"/>
    <dgm:cxn modelId="{5E4D39AA-3DFD-4E88-A53E-777791D6EB57}" type="presParOf" srcId="{3A1DA4FC-C4C6-4D5C-A142-A0D155030F2E}" destId="{853F6D08-9B5A-446F-98BC-E36DDD8CBD59}" srcOrd="3" destOrd="0" presId="urn:microsoft.com/office/officeart/2005/8/layout/radial1"/>
    <dgm:cxn modelId="{99B5B45D-3006-4E65-A560-78783E5EFDCB}" type="presParOf" srcId="{853F6D08-9B5A-446F-98BC-E36DDD8CBD59}" destId="{C387E6E7-488D-4557-88B8-3DA5A6DC6E16}" srcOrd="0" destOrd="0" presId="urn:microsoft.com/office/officeart/2005/8/layout/radial1"/>
    <dgm:cxn modelId="{E9CA5541-69B3-45C6-8CBA-87AAC10578E4}" type="presParOf" srcId="{3A1DA4FC-C4C6-4D5C-A142-A0D155030F2E}" destId="{B3904D64-4DC7-4ED8-9578-A897F17D5F49}" srcOrd="4" destOrd="0" presId="urn:microsoft.com/office/officeart/2005/8/layout/radial1"/>
    <dgm:cxn modelId="{8F794D7D-3E43-4F86-8DA7-30ED81543CF7}" type="presParOf" srcId="{3A1DA4FC-C4C6-4D5C-A142-A0D155030F2E}" destId="{AC2AB90E-B2F1-4BF7-83DD-1349E2F17E15}" srcOrd="5" destOrd="0" presId="urn:microsoft.com/office/officeart/2005/8/layout/radial1"/>
    <dgm:cxn modelId="{2655348A-5797-49D2-9DD5-94EA9D43FF59}" type="presParOf" srcId="{AC2AB90E-B2F1-4BF7-83DD-1349E2F17E15}" destId="{DBB094EE-F27E-44C8-95D6-F027F438A322}" srcOrd="0" destOrd="0" presId="urn:microsoft.com/office/officeart/2005/8/layout/radial1"/>
    <dgm:cxn modelId="{A279428A-D29C-450B-B12F-B1AEE1B881E4}" type="presParOf" srcId="{3A1DA4FC-C4C6-4D5C-A142-A0D155030F2E}" destId="{93E8D8DC-1F90-4FF4-AD97-B732167070E1}" srcOrd="6" destOrd="0" presId="urn:microsoft.com/office/officeart/2005/8/layout/radial1"/>
    <dgm:cxn modelId="{E6961CE5-90E0-4F20-8575-9AC8B9480EF6}" type="presParOf" srcId="{3A1DA4FC-C4C6-4D5C-A142-A0D155030F2E}" destId="{81CCEDDD-0A2E-47BD-A38C-A65ABA9EF5D8}" srcOrd="7" destOrd="0" presId="urn:microsoft.com/office/officeart/2005/8/layout/radial1"/>
    <dgm:cxn modelId="{0F242F9C-8522-49AD-A17F-8B1E2BD9CC33}" type="presParOf" srcId="{81CCEDDD-0A2E-47BD-A38C-A65ABA9EF5D8}" destId="{67BA2C12-F0BA-4AA9-A9A6-08199CE15FBB}" srcOrd="0" destOrd="0" presId="urn:microsoft.com/office/officeart/2005/8/layout/radial1"/>
    <dgm:cxn modelId="{65A262D2-49FE-40FB-8870-6B43FD3A0289}" type="presParOf" srcId="{3A1DA4FC-C4C6-4D5C-A142-A0D155030F2E}" destId="{9954533A-E7C2-4946-BE05-F758E9C47B2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E760D97-C541-42C3-B9A4-2A796959BFF2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41EE2-6598-46E3-825C-F30164D0386E}">
      <dgm:prSet phldrT="[Text]"/>
      <dgm:spPr>
        <a:solidFill>
          <a:srgbClr val="EB6C15"/>
        </a:solidFill>
      </dgm:spPr>
      <dgm:t>
        <a:bodyPr/>
        <a:lstStyle/>
        <a:p>
          <a:r>
            <a:rPr lang="en-US" dirty="0">
              <a:solidFill>
                <a:srgbClr val="EB6C15"/>
              </a:solidFill>
            </a:rPr>
            <a:t>.</a:t>
          </a:r>
        </a:p>
      </dgm:t>
    </dgm:pt>
    <dgm:pt modelId="{6CAD7388-3A93-4C4C-A910-A57A53F11870}" type="parTrans" cxnId="{6D159900-F169-46D3-BDF5-6E48699B1EAB}">
      <dgm:prSet/>
      <dgm:spPr/>
      <dgm:t>
        <a:bodyPr/>
        <a:lstStyle/>
        <a:p>
          <a:endParaRPr lang="en-US"/>
        </a:p>
      </dgm:t>
    </dgm:pt>
    <dgm:pt modelId="{7775616F-12CA-449B-8CEE-013EDB281603}" type="sibTrans" cxnId="{6D159900-F169-46D3-BDF5-6E48699B1EAB}">
      <dgm:prSet/>
      <dgm:spPr/>
      <dgm:t>
        <a:bodyPr/>
        <a:lstStyle/>
        <a:p>
          <a:endParaRPr lang="en-US"/>
        </a:p>
      </dgm:t>
    </dgm:pt>
    <dgm:pt modelId="{DE8A86CB-6885-40DE-A5F6-57442E0262E5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C004B9D4-BDE7-4B23-AF7F-A48A50F4EC86}" type="parTrans" cxnId="{70E35802-BEC3-4F6E-895D-223DA9845E97}">
      <dgm:prSet/>
      <dgm:spPr/>
      <dgm:t>
        <a:bodyPr/>
        <a:lstStyle/>
        <a:p>
          <a:endParaRPr lang="en-US"/>
        </a:p>
      </dgm:t>
    </dgm:pt>
    <dgm:pt modelId="{A3CCD3D1-3597-4DF4-ABFA-4340DAA62B97}" type="sibTrans" cxnId="{70E35802-BEC3-4F6E-895D-223DA9845E97}">
      <dgm:prSet/>
      <dgm:spPr/>
      <dgm:t>
        <a:bodyPr/>
        <a:lstStyle/>
        <a:p>
          <a:endParaRPr lang="en-US"/>
        </a:p>
      </dgm:t>
    </dgm:pt>
    <dgm:pt modelId="{5E99959E-D7AF-4FF9-A074-8842555DD648}">
      <dgm:prSet phldrT="[Text]"/>
      <dgm:spPr/>
      <dgm:t>
        <a:bodyPr/>
        <a:lstStyle/>
        <a:p>
          <a:r>
            <a:rPr lang="mn-MN" dirty="0">
              <a:solidFill>
                <a:schemeClr val="bg1"/>
              </a:solidFill>
            </a:rPr>
            <a:t>ЖБ</a:t>
          </a:r>
          <a:endParaRPr lang="en-US" dirty="0">
            <a:solidFill>
              <a:schemeClr val="bg1"/>
            </a:solidFill>
          </a:endParaRPr>
        </a:p>
      </dgm:t>
    </dgm:pt>
    <dgm:pt modelId="{EE9A5E94-9643-4A20-94E9-D3DB1F0A1C3D}" type="parTrans" cxnId="{05E1C562-4667-4B18-A882-3572B192183D}">
      <dgm:prSet/>
      <dgm:spPr/>
      <dgm:t>
        <a:bodyPr/>
        <a:lstStyle/>
        <a:p>
          <a:endParaRPr lang="en-US"/>
        </a:p>
      </dgm:t>
    </dgm:pt>
    <dgm:pt modelId="{4C967469-3CDA-4B63-BD72-58C90B655336}" type="sibTrans" cxnId="{05E1C562-4667-4B18-A882-3572B192183D}">
      <dgm:prSet/>
      <dgm:spPr/>
      <dgm:t>
        <a:bodyPr/>
        <a:lstStyle/>
        <a:p>
          <a:endParaRPr lang="en-US"/>
        </a:p>
      </dgm:t>
    </dgm:pt>
    <dgm:pt modelId="{E6588168-BB15-4EAD-B4C7-B25EEC62579C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.</a:t>
          </a:r>
        </a:p>
      </dgm:t>
    </dgm:pt>
    <dgm:pt modelId="{CBDAA5A6-A854-4473-922C-371F29D53FC4}" type="parTrans" cxnId="{14D54E8A-3291-42B5-8A67-024BE3EEC79F}">
      <dgm:prSet/>
      <dgm:spPr/>
      <dgm:t>
        <a:bodyPr/>
        <a:lstStyle/>
        <a:p>
          <a:endParaRPr lang="en-US"/>
        </a:p>
      </dgm:t>
    </dgm:pt>
    <dgm:pt modelId="{0F4FEA0E-F31F-46F2-B12B-59A283C98498}" type="sibTrans" cxnId="{14D54E8A-3291-42B5-8A67-024BE3EEC79F}">
      <dgm:prSet/>
      <dgm:spPr/>
      <dgm:t>
        <a:bodyPr/>
        <a:lstStyle/>
        <a:p>
          <a:endParaRPr lang="en-US"/>
        </a:p>
      </dgm:t>
    </dgm:pt>
    <dgm:pt modelId="{112C89E7-D339-4790-9F43-58DFE20F30FF}">
      <dgm:prSet phldrT="[Text]"/>
      <dgm:spPr/>
      <dgm:t>
        <a:bodyPr/>
        <a:lstStyle/>
        <a:p>
          <a:endParaRPr lang="en-US" dirty="0"/>
        </a:p>
      </dgm:t>
    </dgm:pt>
    <dgm:pt modelId="{DF1E3C9B-07F5-4855-90C5-665AFE2D7E15}" type="parTrans" cxnId="{9491C293-FAB1-4F3C-AD35-4E3D8D64DEC7}">
      <dgm:prSet/>
      <dgm:spPr/>
      <dgm:t>
        <a:bodyPr/>
        <a:lstStyle/>
        <a:p>
          <a:endParaRPr lang="en-US"/>
        </a:p>
      </dgm:t>
    </dgm:pt>
    <dgm:pt modelId="{2857D107-DDCC-4EA9-A355-3079723F98DA}" type="sibTrans" cxnId="{9491C293-FAB1-4F3C-AD35-4E3D8D64DEC7}">
      <dgm:prSet/>
      <dgm:spPr/>
      <dgm:t>
        <a:bodyPr/>
        <a:lstStyle/>
        <a:p>
          <a:endParaRPr lang="en-US"/>
        </a:p>
      </dgm:t>
    </dgm:pt>
    <dgm:pt modelId="{9F5590B2-911A-4558-92B7-DEFA8F67F136}">
      <dgm:prSet phldrT="[Text]" custT="1"/>
      <dgm:spPr/>
      <dgm:t>
        <a:bodyPr/>
        <a:lstStyle/>
        <a:p>
          <a:r>
            <a:rPr lang="mn-MN" sz="800" dirty="0">
              <a:solidFill>
                <a:schemeClr val="bg1"/>
              </a:solidFill>
            </a:rPr>
            <a:t>ЗБ</a:t>
          </a:r>
          <a:endParaRPr lang="en-US" sz="800" dirty="0"/>
        </a:p>
      </dgm:t>
    </dgm:pt>
    <dgm:pt modelId="{FF41AFC0-E349-4B34-B817-90D35AC1D2D6}" type="sibTrans" cxnId="{92A5FF27-D62A-497D-A5C6-8A3F5A3D195B}">
      <dgm:prSet/>
      <dgm:spPr/>
      <dgm:t>
        <a:bodyPr/>
        <a:lstStyle/>
        <a:p>
          <a:endParaRPr lang="en-US"/>
        </a:p>
      </dgm:t>
    </dgm:pt>
    <dgm:pt modelId="{ABBFE7A2-BC27-44E4-B7D9-901FDD49C5EA}" type="parTrans" cxnId="{92A5FF27-D62A-497D-A5C6-8A3F5A3D195B}">
      <dgm:prSet/>
      <dgm:spPr/>
      <dgm:t>
        <a:bodyPr/>
        <a:lstStyle/>
        <a:p>
          <a:endParaRPr lang="en-US"/>
        </a:p>
      </dgm:t>
    </dgm:pt>
    <dgm:pt modelId="{3A1DA4FC-C4C6-4D5C-A142-A0D155030F2E}" type="pres">
      <dgm:prSet presAssocID="{6E760D97-C541-42C3-B9A4-2A796959BF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3BFA1-336A-4D8B-8085-3E1F0CD89089}" type="pres">
      <dgm:prSet presAssocID="{17941EE2-6598-46E3-825C-F30164D0386E}" presName="centerShape" presStyleLbl="node0" presStyleIdx="0" presStyleCnt="1" custScaleX="119417" custScaleY="112543"/>
      <dgm:spPr/>
      <dgm:t>
        <a:bodyPr/>
        <a:lstStyle/>
        <a:p>
          <a:endParaRPr lang="en-US"/>
        </a:p>
      </dgm:t>
    </dgm:pt>
    <dgm:pt modelId="{5B253132-FB6B-428C-A4D5-286ABBE5872B}" type="pres">
      <dgm:prSet presAssocID="{ABBFE7A2-BC27-44E4-B7D9-901FDD49C5EA}" presName="Name9" presStyleLbl="parChTrans1D2" presStyleIdx="0" presStyleCnt="5"/>
      <dgm:spPr/>
      <dgm:t>
        <a:bodyPr/>
        <a:lstStyle/>
        <a:p>
          <a:endParaRPr lang="en-US"/>
        </a:p>
      </dgm:t>
    </dgm:pt>
    <dgm:pt modelId="{4F687B8B-A2FE-49C9-B0A2-BFE5EA016E81}" type="pres">
      <dgm:prSet presAssocID="{ABBFE7A2-BC27-44E4-B7D9-901FDD49C5EA}" presName="connTx" presStyleLbl="parChTrans1D2" presStyleIdx="0" presStyleCnt="5"/>
      <dgm:spPr/>
      <dgm:t>
        <a:bodyPr/>
        <a:lstStyle/>
        <a:p>
          <a:endParaRPr lang="en-US"/>
        </a:p>
      </dgm:t>
    </dgm:pt>
    <dgm:pt modelId="{0BD8338A-E45A-4FB6-95B8-B3582F592C81}" type="pres">
      <dgm:prSet presAssocID="{9F5590B2-911A-4558-92B7-DEFA8F67F136}" presName="node" presStyleLbl="node1" presStyleIdx="0" presStyleCnt="5" custScaleX="33705" custScaleY="31835" custRadScaleRad="866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F6D08-9B5A-446F-98BC-E36DDD8CBD59}" type="pres">
      <dgm:prSet presAssocID="{C004B9D4-BDE7-4B23-AF7F-A48A50F4EC86}" presName="Name9" presStyleLbl="parChTrans1D2" presStyleIdx="1" presStyleCnt="5"/>
      <dgm:spPr/>
      <dgm:t>
        <a:bodyPr/>
        <a:lstStyle/>
        <a:p>
          <a:endParaRPr lang="en-US"/>
        </a:p>
      </dgm:t>
    </dgm:pt>
    <dgm:pt modelId="{C387E6E7-488D-4557-88B8-3DA5A6DC6E16}" type="pres">
      <dgm:prSet presAssocID="{C004B9D4-BDE7-4B23-AF7F-A48A50F4EC86}" presName="connTx" presStyleLbl="parChTrans1D2" presStyleIdx="1" presStyleCnt="5"/>
      <dgm:spPr/>
      <dgm:t>
        <a:bodyPr/>
        <a:lstStyle/>
        <a:p>
          <a:endParaRPr lang="en-US"/>
        </a:p>
      </dgm:t>
    </dgm:pt>
    <dgm:pt modelId="{B3904D64-4DC7-4ED8-9578-A897F17D5F49}" type="pres">
      <dgm:prSet presAssocID="{DE8A86CB-6885-40DE-A5F6-57442E0262E5}" presName="node" presStyleLbl="node1" presStyleIdx="1" presStyleCnt="5" custScaleX="23841" custScaleY="22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7F2D0-C0D5-46D7-97E8-048E6ADCDEE6}" type="pres">
      <dgm:prSet presAssocID="{DF1E3C9B-07F5-4855-90C5-665AFE2D7E15}" presName="Name9" presStyleLbl="parChTrans1D2" presStyleIdx="2" presStyleCnt="5"/>
      <dgm:spPr/>
      <dgm:t>
        <a:bodyPr/>
        <a:lstStyle/>
        <a:p>
          <a:endParaRPr lang="en-US"/>
        </a:p>
      </dgm:t>
    </dgm:pt>
    <dgm:pt modelId="{D2E039B8-3046-4F0D-A44B-706A7152B105}" type="pres">
      <dgm:prSet presAssocID="{DF1E3C9B-07F5-4855-90C5-665AFE2D7E15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C244FD2-AC06-40E8-8A20-1DCB2B00393E}" type="pres">
      <dgm:prSet presAssocID="{112C89E7-D339-4790-9F43-58DFE20F30FF}" presName="node" presStyleLbl="node1" presStyleIdx="2" presStyleCnt="5" custFlipVert="1" custScaleX="45892" custScaleY="45656" custRadScaleRad="121376" custRadScaleInc="195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2AB90E-B2F1-4BF7-83DD-1349E2F17E15}" type="pres">
      <dgm:prSet presAssocID="{EE9A5E94-9643-4A20-94E9-D3DB1F0A1C3D}" presName="Name9" presStyleLbl="parChTrans1D2" presStyleIdx="3" presStyleCnt="5"/>
      <dgm:spPr/>
      <dgm:t>
        <a:bodyPr/>
        <a:lstStyle/>
        <a:p>
          <a:endParaRPr lang="en-US"/>
        </a:p>
      </dgm:t>
    </dgm:pt>
    <dgm:pt modelId="{DBB094EE-F27E-44C8-95D6-F027F438A322}" type="pres">
      <dgm:prSet presAssocID="{EE9A5E94-9643-4A20-94E9-D3DB1F0A1C3D}" presName="connTx" presStyleLbl="parChTrans1D2" presStyleIdx="3" presStyleCnt="5"/>
      <dgm:spPr/>
      <dgm:t>
        <a:bodyPr/>
        <a:lstStyle/>
        <a:p>
          <a:endParaRPr lang="en-US"/>
        </a:p>
      </dgm:t>
    </dgm:pt>
    <dgm:pt modelId="{93E8D8DC-1F90-4FF4-AD97-B732167070E1}" type="pres">
      <dgm:prSet presAssocID="{5E99959E-D7AF-4FF9-A074-8842555DD648}" presName="node" presStyleLbl="node1" presStyleIdx="3" presStyleCnt="5" custScaleX="32242" custScaleY="28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CCEDDD-0A2E-47BD-A38C-A65ABA9EF5D8}" type="pres">
      <dgm:prSet presAssocID="{CBDAA5A6-A854-4473-922C-371F29D53FC4}" presName="Name9" presStyleLbl="parChTrans1D2" presStyleIdx="4" presStyleCnt="5"/>
      <dgm:spPr/>
      <dgm:t>
        <a:bodyPr/>
        <a:lstStyle/>
        <a:p>
          <a:endParaRPr lang="en-US"/>
        </a:p>
      </dgm:t>
    </dgm:pt>
    <dgm:pt modelId="{67BA2C12-F0BA-4AA9-A9A6-08199CE15FBB}" type="pres">
      <dgm:prSet presAssocID="{CBDAA5A6-A854-4473-922C-371F29D53FC4}" presName="connTx" presStyleLbl="parChTrans1D2" presStyleIdx="4" presStyleCnt="5"/>
      <dgm:spPr/>
      <dgm:t>
        <a:bodyPr/>
        <a:lstStyle/>
        <a:p>
          <a:endParaRPr lang="en-US"/>
        </a:p>
      </dgm:t>
    </dgm:pt>
    <dgm:pt modelId="{9954533A-E7C2-4946-BE05-F758E9C47B21}" type="pres">
      <dgm:prSet presAssocID="{E6588168-BB15-4EAD-B4C7-B25EEC62579C}" presName="node" presStyleLbl="node1" presStyleIdx="4" presStyleCnt="5" custFlipHor="0" custScaleX="15015" custScaleY="17196" custRadScaleRad="88687" custRadScaleInc="66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E3FDD5-F419-47EB-B6A8-6F88EEF5852D}" type="presOf" srcId="{CBDAA5A6-A854-4473-922C-371F29D53FC4}" destId="{81CCEDDD-0A2E-47BD-A38C-A65ABA9EF5D8}" srcOrd="0" destOrd="0" presId="urn:microsoft.com/office/officeart/2005/8/layout/radial1"/>
    <dgm:cxn modelId="{9C339E48-25B8-4908-B8DD-B8962ABBAA80}" type="presOf" srcId="{5E99959E-D7AF-4FF9-A074-8842555DD648}" destId="{93E8D8DC-1F90-4FF4-AD97-B732167070E1}" srcOrd="0" destOrd="0" presId="urn:microsoft.com/office/officeart/2005/8/layout/radial1"/>
    <dgm:cxn modelId="{D3EC8748-4512-41B2-9EA6-04A6DA94AB5C}" type="presOf" srcId="{ABBFE7A2-BC27-44E4-B7D9-901FDD49C5EA}" destId="{5B253132-FB6B-428C-A4D5-286ABBE5872B}" srcOrd="0" destOrd="0" presId="urn:microsoft.com/office/officeart/2005/8/layout/radial1"/>
    <dgm:cxn modelId="{05E1C562-4667-4B18-A882-3572B192183D}" srcId="{17941EE2-6598-46E3-825C-F30164D0386E}" destId="{5E99959E-D7AF-4FF9-A074-8842555DD648}" srcOrd="3" destOrd="0" parTransId="{EE9A5E94-9643-4A20-94E9-D3DB1F0A1C3D}" sibTransId="{4C967469-3CDA-4B63-BD72-58C90B655336}"/>
    <dgm:cxn modelId="{EAE452E2-D2C0-4A9B-9802-AC529F881183}" type="presOf" srcId="{DF1E3C9B-07F5-4855-90C5-665AFE2D7E15}" destId="{3947F2D0-C0D5-46D7-97E8-048E6ADCDEE6}" srcOrd="0" destOrd="0" presId="urn:microsoft.com/office/officeart/2005/8/layout/radial1"/>
    <dgm:cxn modelId="{39A345A6-929A-47C9-AD69-6F8478C7CC39}" type="presOf" srcId="{EE9A5E94-9643-4A20-94E9-D3DB1F0A1C3D}" destId="{AC2AB90E-B2F1-4BF7-83DD-1349E2F17E15}" srcOrd="0" destOrd="0" presId="urn:microsoft.com/office/officeart/2005/8/layout/radial1"/>
    <dgm:cxn modelId="{92A5FF27-D62A-497D-A5C6-8A3F5A3D195B}" srcId="{17941EE2-6598-46E3-825C-F30164D0386E}" destId="{9F5590B2-911A-4558-92B7-DEFA8F67F136}" srcOrd="0" destOrd="0" parTransId="{ABBFE7A2-BC27-44E4-B7D9-901FDD49C5EA}" sibTransId="{FF41AFC0-E349-4B34-B817-90D35AC1D2D6}"/>
    <dgm:cxn modelId="{70E35802-BEC3-4F6E-895D-223DA9845E97}" srcId="{17941EE2-6598-46E3-825C-F30164D0386E}" destId="{DE8A86CB-6885-40DE-A5F6-57442E0262E5}" srcOrd="1" destOrd="0" parTransId="{C004B9D4-BDE7-4B23-AF7F-A48A50F4EC86}" sibTransId="{A3CCD3D1-3597-4DF4-ABFA-4340DAA62B97}"/>
    <dgm:cxn modelId="{9491C293-FAB1-4F3C-AD35-4E3D8D64DEC7}" srcId="{17941EE2-6598-46E3-825C-F30164D0386E}" destId="{112C89E7-D339-4790-9F43-58DFE20F30FF}" srcOrd="2" destOrd="0" parTransId="{DF1E3C9B-07F5-4855-90C5-665AFE2D7E15}" sibTransId="{2857D107-DDCC-4EA9-A355-3079723F98DA}"/>
    <dgm:cxn modelId="{F8AA56CA-60A1-4217-93A5-3D40E7B1E27E}" type="presOf" srcId="{ABBFE7A2-BC27-44E4-B7D9-901FDD49C5EA}" destId="{4F687B8B-A2FE-49C9-B0A2-BFE5EA016E81}" srcOrd="1" destOrd="0" presId="urn:microsoft.com/office/officeart/2005/8/layout/radial1"/>
    <dgm:cxn modelId="{19ABBD54-9E4E-40F5-A323-795883B26C0A}" type="presOf" srcId="{CBDAA5A6-A854-4473-922C-371F29D53FC4}" destId="{67BA2C12-F0BA-4AA9-A9A6-08199CE15FBB}" srcOrd="1" destOrd="0" presId="urn:microsoft.com/office/officeart/2005/8/layout/radial1"/>
    <dgm:cxn modelId="{F9E52FF3-7A41-48F7-AEC6-E1242B5D7733}" type="presOf" srcId="{DE8A86CB-6885-40DE-A5F6-57442E0262E5}" destId="{B3904D64-4DC7-4ED8-9578-A897F17D5F49}" srcOrd="0" destOrd="0" presId="urn:microsoft.com/office/officeart/2005/8/layout/radial1"/>
    <dgm:cxn modelId="{0891B5FC-329E-437D-B1A3-2ED827EDF0E4}" type="presOf" srcId="{E6588168-BB15-4EAD-B4C7-B25EEC62579C}" destId="{9954533A-E7C2-4946-BE05-F758E9C47B21}" srcOrd="0" destOrd="0" presId="urn:microsoft.com/office/officeart/2005/8/layout/radial1"/>
    <dgm:cxn modelId="{3838388F-BE54-4E4A-BAE5-DBE392D52B89}" type="presOf" srcId="{17941EE2-6598-46E3-825C-F30164D0386E}" destId="{AAA3BFA1-336A-4D8B-8085-3E1F0CD89089}" srcOrd="0" destOrd="0" presId="urn:microsoft.com/office/officeart/2005/8/layout/radial1"/>
    <dgm:cxn modelId="{45664380-2517-43FC-B229-DED29A975140}" type="presOf" srcId="{C004B9D4-BDE7-4B23-AF7F-A48A50F4EC86}" destId="{853F6D08-9B5A-446F-98BC-E36DDD8CBD59}" srcOrd="0" destOrd="0" presId="urn:microsoft.com/office/officeart/2005/8/layout/radial1"/>
    <dgm:cxn modelId="{9D6F6B67-08E6-4C99-8B98-424F7EA37BA2}" type="presOf" srcId="{9F5590B2-911A-4558-92B7-DEFA8F67F136}" destId="{0BD8338A-E45A-4FB6-95B8-B3582F592C81}" srcOrd="0" destOrd="0" presId="urn:microsoft.com/office/officeart/2005/8/layout/radial1"/>
    <dgm:cxn modelId="{6D159900-F169-46D3-BDF5-6E48699B1EAB}" srcId="{6E760D97-C541-42C3-B9A4-2A796959BFF2}" destId="{17941EE2-6598-46E3-825C-F30164D0386E}" srcOrd="0" destOrd="0" parTransId="{6CAD7388-3A93-4C4C-A910-A57A53F11870}" sibTransId="{7775616F-12CA-449B-8CEE-013EDB281603}"/>
    <dgm:cxn modelId="{F7DFFB17-A290-461F-95FB-9C1DBBACA5DC}" type="presOf" srcId="{C004B9D4-BDE7-4B23-AF7F-A48A50F4EC86}" destId="{C387E6E7-488D-4557-88B8-3DA5A6DC6E16}" srcOrd="1" destOrd="0" presId="urn:microsoft.com/office/officeart/2005/8/layout/radial1"/>
    <dgm:cxn modelId="{14D54E8A-3291-42B5-8A67-024BE3EEC79F}" srcId="{17941EE2-6598-46E3-825C-F30164D0386E}" destId="{E6588168-BB15-4EAD-B4C7-B25EEC62579C}" srcOrd="4" destOrd="0" parTransId="{CBDAA5A6-A854-4473-922C-371F29D53FC4}" sibTransId="{0F4FEA0E-F31F-46F2-B12B-59A283C98498}"/>
    <dgm:cxn modelId="{44AF1D13-C0FC-46E0-8DC5-B49AE9EA56CD}" type="presOf" srcId="{DF1E3C9B-07F5-4855-90C5-665AFE2D7E15}" destId="{D2E039B8-3046-4F0D-A44B-706A7152B105}" srcOrd="1" destOrd="0" presId="urn:microsoft.com/office/officeart/2005/8/layout/radial1"/>
    <dgm:cxn modelId="{53E28DCB-948B-4A5E-A9BB-8185B50E2F9B}" type="presOf" srcId="{EE9A5E94-9643-4A20-94E9-D3DB1F0A1C3D}" destId="{DBB094EE-F27E-44C8-95D6-F027F438A322}" srcOrd="1" destOrd="0" presId="urn:microsoft.com/office/officeart/2005/8/layout/radial1"/>
    <dgm:cxn modelId="{999F79DC-9611-4A52-B2D2-467957E6F44A}" type="presOf" srcId="{112C89E7-D339-4790-9F43-58DFE20F30FF}" destId="{FC244FD2-AC06-40E8-8A20-1DCB2B00393E}" srcOrd="0" destOrd="0" presId="urn:microsoft.com/office/officeart/2005/8/layout/radial1"/>
    <dgm:cxn modelId="{874257FF-2164-4B53-B819-A07A306E332A}" type="presOf" srcId="{6E760D97-C541-42C3-B9A4-2A796959BFF2}" destId="{3A1DA4FC-C4C6-4D5C-A142-A0D155030F2E}" srcOrd="0" destOrd="0" presId="urn:microsoft.com/office/officeart/2005/8/layout/radial1"/>
    <dgm:cxn modelId="{B7D9E365-693D-46FF-8BC7-82BC02E1A18A}" type="presParOf" srcId="{3A1DA4FC-C4C6-4D5C-A142-A0D155030F2E}" destId="{AAA3BFA1-336A-4D8B-8085-3E1F0CD89089}" srcOrd="0" destOrd="0" presId="urn:microsoft.com/office/officeart/2005/8/layout/radial1"/>
    <dgm:cxn modelId="{1E8D0164-FB3D-490A-965A-B73EBF68E6EC}" type="presParOf" srcId="{3A1DA4FC-C4C6-4D5C-A142-A0D155030F2E}" destId="{5B253132-FB6B-428C-A4D5-286ABBE5872B}" srcOrd="1" destOrd="0" presId="urn:microsoft.com/office/officeart/2005/8/layout/radial1"/>
    <dgm:cxn modelId="{B59B37FE-A547-42E4-9A83-B648180DB3FB}" type="presParOf" srcId="{5B253132-FB6B-428C-A4D5-286ABBE5872B}" destId="{4F687B8B-A2FE-49C9-B0A2-BFE5EA016E81}" srcOrd="0" destOrd="0" presId="urn:microsoft.com/office/officeart/2005/8/layout/radial1"/>
    <dgm:cxn modelId="{2588CD6E-B691-4FE0-9CC1-15AEDC201C12}" type="presParOf" srcId="{3A1DA4FC-C4C6-4D5C-A142-A0D155030F2E}" destId="{0BD8338A-E45A-4FB6-95B8-B3582F592C81}" srcOrd="2" destOrd="0" presId="urn:microsoft.com/office/officeart/2005/8/layout/radial1"/>
    <dgm:cxn modelId="{5E4D39AA-3DFD-4E88-A53E-777791D6EB57}" type="presParOf" srcId="{3A1DA4FC-C4C6-4D5C-A142-A0D155030F2E}" destId="{853F6D08-9B5A-446F-98BC-E36DDD8CBD59}" srcOrd="3" destOrd="0" presId="urn:microsoft.com/office/officeart/2005/8/layout/radial1"/>
    <dgm:cxn modelId="{99B5B45D-3006-4E65-A560-78783E5EFDCB}" type="presParOf" srcId="{853F6D08-9B5A-446F-98BC-E36DDD8CBD59}" destId="{C387E6E7-488D-4557-88B8-3DA5A6DC6E16}" srcOrd="0" destOrd="0" presId="urn:microsoft.com/office/officeart/2005/8/layout/radial1"/>
    <dgm:cxn modelId="{E9CA5541-69B3-45C6-8CBA-87AAC10578E4}" type="presParOf" srcId="{3A1DA4FC-C4C6-4D5C-A142-A0D155030F2E}" destId="{B3904D64-4DC7-4ED8-9578-A897F17D5F49}" srcOrd="4" destOrd="0" presId="urn:microsoft.com/office/officeart/2005/8/layout/radial1"/>
    <dgm:cxn modelId="{3703858C-01D8-4453-8580-0AD8ED8EF194}" type="presParOf" srcId="{3A1DA4FC-C4C6-4D5C-A142-A0D155030F2E}" destId="{3947F2D0-C0D5-46D7-97E8-048E6ADCDEE6}" srcOrd="5" destOrd="0" presId="urn:microsoft.com/office/officeart/2005/8/layout/radial1"/>
    <dgm:cxn modelId="{37061527-2A83-490C-810D-BA8F9227ADCE}" type="presParOf" srcId="{3947F2D0-C0D5-46D7-97E8-048E6ADCDEE6}" destId="{D2E039B8-3046-4F0D-A44B-706A7152B105}" srcOrd="0" destOrd="0" presId="urn:microsoft.com/office/officeart/2005/8/layout/radial1"/>
    <dgm:cxn modelId="{D2189B26-9316-4E97-B890-C7A85EE5B30F}" type="presParOf" srcId="{3A1DA4FC-C4C6-4D5C-A142-A0D155030F2E}" destId="{FC244FD2-AC06-40E8-8A20-1DCB2B00393E}" srcOrd="6" destOrd="0" presId="urn:microsoft.com/office/officeart/2005/8/layout/radial1"/>
    <dgm:cxn modelId="{8F794D7D-3E43-4F86-8DA7-30ED81543CF7}" type="presParOf" srcId="{3A1DA4FC-C4C6-4D5C-A142-A0D155030F2E}" destId="{AC2AB90E-B2F1-4BF7-83DD-1349E2F17E15}" srcOrd="7" destOrd="0" presId="urn:microsoft.com/office/officeart/2005/8/layout/radial1"/>
    <dgm:cxn modelId="{2655348A-5797-49D2-9DD5-94EA9D43FF59}" type="presParOf" srcId="{AC2AB90E-B2F1-4BF7-83DD-1349E2F17E15}" destId="{DBB094EE-F27E-44C8-95D6-F027F438A322}" srcOrd="0" destOrd="0" presId="urn:microsoft.com/office/officeart/2005/8/layout/radial1"/>
    <dgm:cxn modelId="{A279428A-D29C-450B-B12F-B1AEE1B881E4}" type="presParOf" srcId="{3A1DA4FC-C4C6-4D5C-A142-A0D155030F2E}" destId="{93E8D8DC-1F90-4FF4-AD97-B732167070E1}" srcOrd="8" destOrd="0" presId="urn:microsoft.com/office/officeart/2005/8/layout/radial1"/>
    <dgm:cxn modelId="{E6961CE5-90E0-4F20-8575-9AC8B9480EF6}" type="presParOf" srcId="{3A1DA4FC-C4C6-4D5C-A142-A0D155030F2E}" destId="{81CCEDDD-0A2E-47BD-A38C-A65ABA9EF5D8}" srcOrd="9" destOrd="0" presId="urn:microsoft.com/office/officeart/2005/8/layout/radial1"/>
    <dgm:cxn modelId="{0F242F9C-8522-49AD-A17F-8B1E2BD9CC33}" type="presParOf" srcId="{81CCEDDD-0A2E-47BD-A38C-A65ABA9EF5D8}" destId="{67BA2C12-F0BA-4AA9-A9A6-08199CE15FBB}" srcOrd="0" destOrd="0" presId="urn:microsoft.com/office/officeart/2005/8/layout/radial1"/>
    <dgm:cxn modelId="{65A262D2-49FE-40FB-8870-6B43FD3A0289}" type="presParOf" srcId="{3A1DA4FC-C4C6-4D5C-A142-A0D155030F2E}" destId="{9954533A-E7C2-4946-BE05-F758E9C47B21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760D97-C541-42C3-B9A4-2A796959BFF2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41EE2-6598-46E3-825C-F30164D0386E}">
      <dgm:prSet phldrT="[Text]"/>
      <dgm:spPr>
        <a:solidFill>
          <a:srgbClr val="EB6C15"/>
        </a:solidFill>
      </dgm:spPr>
      <dgm:t>
        <a:bodyPr/>
        <a:lstStyle/>
        <a:p>
          <a:r>
            <a:rPr lang="en-US" dirty="0">
              <a:solidFill>
                <a:srgbClr val="EB6C15"/>
              </a:solidFill>
            </a:rPr>
            <a:t>.</a:t>
          </a:r>
        </a:p>
      </dgm:t>
    </dgm:pt>
    <dgm:pt modelId="{6CAD7388-3A93-4C4C-A910-A57A53F11870}" type="parTrans" cxnId="{6D159900-F169-46D3-BDF5-6E48699B1EAB}">
      <dgm:prSet/>
      <dgm:spPr/>
      <dgm:t>
        <a:bodyPr/>
        <a:lstStyle/>
        <a:p>
          <a:endParaRPr lang="en-US"/>
        </a:p>
      </dgm:t>
    </dgm:pt>
    <dgm:pt modelId="{7775616F-12CA-449B-8CEE-013EDB281603}" type="sibTrans" cxnId="{6D159900-F169-46D3-BDF5-6E48699B1EAB}">
      <dgm:prSet/>
      <dgm:spPr/>
      <dgm:t>
        <a:bodyPr/>
        <a:lstStyle/>
        <a:p>
          <a:endParaRPr lang="en-US"/>
        </a:p>
      </dgm:t>
    </dgm:pt>
    <dgm:pt modelId="{9F5590B2-911A-4558-92B7-DEFA8F67F136}">
      <dgm:prSet phldrT="[Text]"/>
      <dgm:spPr/>
      <dgm:t>
        <a:bodyPr/>
        <a:lstStyle/>
        <a:p>
          <a:r>
            <a:rPr lang="mn-MN" dirty="0">
              <a:solidFill>
                <a:schemeClr val="bg1"/>
              </a:solidFill>
            </a:rPr>
            <a:t>ТО</a:t>
          </a:r>
          <a:endParaRPr lang="en-US" dirty="0">
            <a:solidFill>
              <a:schemeClr val="bg1"/>
            </a:solidFill>
          </a:endParaRPr>
        </a:p>
      </dgm:t>
    </dgm:pt>
    <dgm:pt modelId="{ABBFE7A2-BC27-44E4-B7D9-901FDD49C5EA}" type="parTrans" cxnId="{92A5FF27-D62A-497D-A5C6-8A3F5A3D195B}">
      <dgm:prSet/>
      <dgm:spPr/>
      <dgm:t>
        <a:bodyPr/>
        <a:lstStyle/>
        <a:p>
          <a:endParaRPr lang="en-US"/>
        </a:p>
      </dgm:t>
    </dgm:pt>
    <dgm:pt modelId="{FF41AFC0-E349-4B34-B817-90D35AC1D2D6}" type="sibTrans" cxnId="{92A5FF27-D62A-497D-A5C6-8A3F5A3D195B}">
      <dgm:prSet/>
      <dgm:spPr/>
      <dgm:t>
        <a:bodyPr/>
        <a:lstStyle/>
        <a:p>
          <a:endParaRPr lang="en-US"/>
        </a:p>
      </dgm:t>
    </dgm:pt>
    <dgm:pt modelId="{DE8A86CB-6885-40DE-A5F6-57442E0262E5}">
      <dgm:prSet phldrT="[Text]"/>
      <dgm:spPr/>
      <dgm:t>
        <a:bodyPr/>
        <a:lstStyle/>
        <a:p>
          <a:r>
            <a:rPr lang="mn-MN" dirty="0"/>
            <a:t>ЖБ</a:t>
          </a:r>
          <a:endParaRPr lang="en-US" dirty="0"/>
        </a:p>
      </dgm:t>
    </dgm:pt>
    <dgm:pt modelId="{C004B9D4-BDE7-4B23-AF7F-A48A50F4EC86}" type="parTrans" cxnId="{70E35802-BEC3-4F6E-895D-223DA9845E97}">
      <dgm:prSet/>
      <dgm:spPr/>
      <dgm:t>
        <a:bodyPr/>
        <a:lstStyle/>
        <a:p>
          <a:endParaRPr lang="en-US"/>
        </a:p>
      </dgm:t>
    </dgm:pt>
    <dgm:pt modelId="{A3CCD3D1-3597-4DF4-ABFA-4340DAA62B97}" type="sibTrans" cxnId="{70E35802-BEC3-4F6E-895D-223DA9845E97}">
      <dgm:prSet/>
      <dgm:spPr/>
      <dgm:t>
        <a:bodyPr/>
        <a:lstStyle/>
        <a:p>
          <a:endParaRPr lang="en-US"/>
        </a:p>
      </dgm:t>
    </dgm:pt>
    <dgm:pt modelId="{E6588168-BB15-4EAD-B4C7-B25EEC62579C}">
      <dgm:prSet phldrT="[Text]" phldr="1"/>
      <dgm:spPr/>
      <dgm:t>
        <a:bodyPr/>
        <a:lstStyle/>
        <a:p>
          <a:endParaRPr lang="en-US" dirty="0"/>
        </a:p>
      </dgm:t>
    </dgm:pt>
    <dgm:pt modelId="{CBDAA5A6-A854-4473-922C-371F29D53FC4}" type="parTrans" cxnId="{14D54E8A-3291-42B5-8A67-024BE3EEC79F}">
      <dgm:prSet/>
      <dgm:spPr/>
      <dgm:t>
        <a:bodyPr/>
        <a:lstStyle/>
        <a:p>
          <a:endParaRPr lang="en-US"/>
        </a:p>
      </dgm:t>
    </dgm:pt>
    <dgm:pt modelId="{0F4FEA0E-F31F-46F2-B12B-59A283C98498}" type="sibTrans" cxnId="{14D54E8A-3291-42B5-8A67-024BE3EEC79F}">
      <dgm:prSet/>
      <dgm:spPr/>
      <dgm:t>
        <a:bodyPr/>
        <a:lstStyle/>
        <a:p>
          <a:endParaRPr lang="en-US"/>
        </a:p>
      </dgm:t>
    </dgm:pt>
    <dgm:pt modelId="{2F8DF998-273B-4D7F-ACCB-5EA72C99E8FB}">
      <dgm:prSet phldrT="[Text]"/>
      <dgm:spPr/>
      <dgm:t>
        <a:bodyPr/>
        <a:lstStyle/>
        <a:p>
          <a:endParaRPr lang="en-US" dirty="0"/>
        </a:p>
      </dgm:t>
    </dgm:pt>
    <dgm:pt modelId="{F0E0B2BA-B26B-4027-B2CA-029467B61197}" type="parTrans" cxnId="{87A44DBC-99D7-4372-B5BC-CD2239DE38C2}">
      <dgm:prSet/>
      <dgm:spPr/>
      <dgm:t>
        <a:bodyPr/>
        <a:lstStyle/>
        <a:p>
          <a:endParaRPr lang="en-US"/>
        </a:p>
      </dgm:t>
    </dgm:pt>
    <dgm:pt modelId="{18DD1491-45C1-42D4-BD21-0425B6010059}" type="sibTrans" cxnId="{87A44DBC-99D7-4372-B5BC-CD2239DE38C2}">
      <dgm:prSet/>
      <dgm:spPr/>
      <dgm:t>
        <a:bodyPr/>
        <a:lstStyle/>
        <a:p>
          <a:endParaRPr lang="en-US"/>
        </a:p>
      </dgm:t>
    </dgm:pt>
    <dgm:pt modelId="{2B31E8B3-0F95-4273-9DC2-6CC6824991F7}">
      <dgm:prSet phldrT="[Text]"/>
      <dgm:spPr/>
      <dgm:t>
        <a:bodyPr/>
        <a:lstStyle/>
        <a:p>
          <a:endParaRPr lang="en-US" dirty="0"/>
        </a:p>
      </dgm:t>
    </dgm:pt>
    <dgm:pt modelId="{3BC495CA-2E39-4110-90CE-3651B0D86233}" type="parTrans" cxnId="{70153E03-F969-4EA4-84A8-DE55F5C65261}">
      <dgm:prSet/>
      <dgm:spPr/>
      <dgm:t>
        <a:bodyPr/>
        <a:lstStyle/>
        <a:p>
          <a:endParaRPr lang="en-US"/>
        </a:p>
      </dgm:t>
    </dgm:pt>
    <dgm:pt modelId="{488F03B0-F751-4B90-9F7D-6FF78EA2734F}" type="sibTrans" cxnId="{70153E03-F969-4EA4-84A8-DE55F5C65261}">
      <dgm:prSet/>
      <dgm:spPr/>
      <dgm:t>
        <a:bodyPr/>
        <a:lstStyle/>
        <a:p>
          <a:endParaRPr lang="en-US"/>
        </a:p>
      </dgm:t>
    </dgm:pt>
    <dgm:pt modelId="{3A1DA4FC-C4C6-4D5C-A142-A0D155030F2E}" type="pres">
      <dgm:prSet presAssocID="{6E760D97-C541-42C3-B9A4-2A796959BF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3BFA1-336A-4D8B-8085-3E1F0CD89089}" type="pres">
      <dgm:prSet presAssocID="{17941EE2-6598-46E3-825C-F30164D0386E}" presName="centerShape" presStyleLbl="node0" presStyleIdx="0" presStyleCnt="1" custScaleX="66635" custScaleY="60943" custLinFactNeighborY="-1148"/>
      <dgm:spPr/>
      <dgm:t>
        <a:bodyPr/>
        <a:lstStyle/>
        <a:p>
          <a:endParaRPr lang="en-US"/>
        </a:p>
      </dgm:t>
    </dgm:pt>
    <dgm:pt modelId="{5B253132-FB6B-428C-A4D5-286ABBE5872B}" type="pres">
      <dgm:prSet presAssocID="{ABBFE7A2-BC27-44E4-B7D9-901FDD49C5EA}" presName="Name9" presStyleLbl="parChTrans1D2" presStyleIdx="0" presStyleCnt="3"/>
      <dgm:spPr/>
      <dgm:t>
        <a:bodyPr/>
        <a:lstStyle/>
        <a:p>
          <a:endParaRPr lang="en-US"/>
        </a:p>
      </dgm:t>
    </dgm:pt>
    <dgm:pt modelId="{4F687B8B-A2FE-49C9-B0A2-BFE5EA016E81}" type="pres">
      <dgm:prSet presAssocID="{ABBFE7A2-BC27-44E4-B7D9-901FDD49C5E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0BD8338A-E45A-4FB6-95B8-B3582F592C81}" type="pres">
      <dgm:prSet presAssocID="{9F5590B2-911A-4558-92B7-DEFA8F67F136}" presName="node" presStyleLbl="node1" presStyleIdx="0" presStyleCnt="3" custScaleX="44008" custScaleY="32274" custRadScaleRad="678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F6D08-9B5A-446F-98BC-E36DDD8CBD59}" type="pres">
      <dgm:prSet presAssocID="{C004B9D4-BDE7-4B23-AF7F-A48A50F4EC86}" presName="Name9" presStyleLbl="parChTrans1D2" presStyleIdx="1" presStyleCnt="3"/>
      <dgm:spPr/>
      <dgm:t>
        <a:bodyPr/>
        <a:lstStyle/>
        <a:p>
          <a:endParaRPr lang="en-US"/>
        </a:p>
      </dgm:t>
    </dgm:pt>
    <dgm:pt modelId="{C387E6E7-488D-4557-88B8-3DA5A6DC6E16}" type="pres">
      <dgm:prSet presAssocID="{C004B9D4-BDE7-4B23-AF7F-A48A50F4EC86}" presName="connTx" presStyleLbl="parChTrans1D2" presStyleIdx="1" presStyleCnt="3"/>
      <dgm:spPr/>
      <dgm:t>
        <a:bodyPr/>
        <a:lstStyle/>
        <a:p>
          <a:endParaRPr lang="en-US"/>
        </a:p>
      </dgm:t>
    </dgm:pt>
    <dgm:pt modelId="{B3904D64-4DC7-4ED8-9578-A897F17D5F49}" type="pres">
      <dgm:prSet presAssocID="{DE8A86CB-6885-40DE-A5F6-57442E0262E5}" presName="node" presStyleLbl="node1" presStyleIdx="1" presStyleCnt="3" custScaleX="23841" custScaleY="227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051D9-B09B-40F4-A45E-BB1C100FEDB2}" type="pres">
      <dgm:prSet presAssocID="{3BC495CA-2E39-4110-90CE-3651B0D86233}" presName="Name9" presStyleLbl="parChTrans1D2" presStyleIdx="2" presStyleCnt="3"/>
      <dgm:spPr/>
      <dgm:t>
        <a:bodyPr/>
        <a:lstStyle/>
        <a:p>
          <a:endParaRPr lang="en-US"/>
        </a:p>
      </dgm:t>
    </dgm:pt>
    <dgm:pt modelId="{5A32B146-A595-4617-9758-D1E98E9624BD}" type="pres">
      <dgm:prSet presAssocID="{3BC495CA-2E39-4110-90CE-3651B0D86233}" presName="connTx" presStyleLbl="parChTrans1D2" presStyleIdx="2" presStyleCnt="3"/>
      <dgm:spPr/>
      <dgm:t>
        <a:bodyPr/>
        <a:lstStyle/>
        <a:p>
          <a:endParaRPr lang="en-US"/>
        </a:p>
      </dgm:t>
    </dgm:pt>
    <dgm:pt modelId="{11A9AF8A-4B53-47C2-8D56-D1192A342F79}" type="pres">
      <dgm:prSet presAssocID="{2B31E8B3-0F95-4273-9DC2-6CC6824991F7}" presName="node" presStyleLbl="node1" presStyleIdx="2" presStyleCnt="3" custScaleX="14391" custScaleY="15273" custRadScaleRad="79272" custRadScaleInc="28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EC8748-4512-41B2-9EA6-04A6DA94AB5C}" type="presOf" srcId="{ABBFE7A2-BC27-44E4-B7D9-901FDD49C5EA}" destId="{5B253132-FB6B-428C-A4D5-286ABBE5872B}" srcOrd="0" destOrd="0" presId="urn:microsoft.com/office/officeart/2005/8/layout/radial1"/>
    <dgm:cxn modelId="{92A5FF27-D62A-497D-A5C6-8A3F5A3D195B}" srcId="{17941EE2-6598-46E3-825C-F30164D0386E}" destId="{9F5590B2-911A-4558-92B7-DEFA8F67F136}" srcOrd="0" destOrd="0" parTransId="{ABBFE7A2-BC27-44E4-B7D9-901FDD49C5EA}" sibTransId="{FF41AFC0-E349-4B34-B817-90D35AC1D2D6}"/>
    <dgm:cxn modelId="{70E35802-BEC3-4F6E-895D-223DA9845E97}" srcId="{17941EE2-6598-46E3-825C-F30164D0386E}" destId="{DE8A86CB-6885-40DE-A5F6-57442E0262E5}" srcOrd="1" destOrd="0" parTransId="{C004B9D4-BDE7-4B23-AF7F-A48A50F4EC86}" sibTransId="{A3CCD3D1-3597-4DF4-ABFA-4340DAA62B97}"/>
    <dgm:cxn modelId="{C03DF345-6E32-4D9D-85D0-D0BE7920A5A1}" type="presOf" srcId="{2B31E8B3-0F95-4273-9DC2-6CC6824991F7}" destId="{11A9AF8A-4B53-47C2-8D56-D1192A342F79}" srcOrd="0" destOrd="0" presId="urn:microsoft.com/office/officeart/2005/8/layout/radial1"/>
    <dgm:cxn modelId="{70153E03-F969-4EA4-84A8-DE55F5C65261}" srcId="{17941EE2-6598-46E3-825C-F30164D0386E}" destId="{2B31E8B3-0F95-4273-9DC2-6CC6824991F7}" srcOrd="2" destOrd="0" parTransId="{3BC495CA-2E39-4110-90CE-3651B0D86233}" sibTransId="{488F03B0-F751-4B90-9F7D-6FF78EA2734F}"/>
    <dgm:cxn modelId="{F8AA56CA-60A1-4217-93A5-3D40E7B1E27E}" type="presOf" srcId="{ABBFE7A2-BC27-44E4-B7D9-901FDD49C5EA}" destId="{4F687B8B-A2FE-49C9-B0A2-BFE5EA016E81}" srcOrd="1" destOrd="0" presId="urn:microsoft.com/office/officeart/2005/8/layout/radial1"/>
    <dgm:cxn modelId="{F9E52FF3-7A41-48F7-AEC6-E1242B5D7733}" type="presOf" srcId="{DE8A86CB-6885-40DE-A5F6-57442E0262E5}" destId="{B3904D64-4DC7-4ED8-9578-A897F17D5F49}" srcOrd="0" destOrd="0" presId="urn:microsoft.com/office/officeart/2005/8/layout/radial1"/>
    <dgm:cxn modelId="{3838388F-BE54-4E4A-BAE5-DBE392D52B89}" type="presOf" srcId="{17941EE2-6598-46E3-825C-F30164D0386E}" destId="{AAA3BFA1-336A-4D8B-8085-3E1F0CD89089}" srcOrd="0" destOrd="0" presId="urn:microsoft.com/office/officeart/2005/8/layout/radial1"/>
    <dgm:cxn modelId="{45664380-2517-43FC-B229-DED29A975140}" type="presOf" srcId="{C004B9D4-BDE7-4B23-AF7F-A48A50F4EC86}" destId="{853F6D08-9B5A-446F-98BC-E36DDD8CBD59}" srcOrd="0" destOrd="0" presId="urn:microsoft.com/office/officeart/2005/8/layout/radial1"/>
    <dgm:cxn modelId="{9D6F6B67-08E6-4C99-8B98-424F7EA37BA2}" type="presOf" srcId="{9F5590B2-911A-4558-92B7-DEFA8F67F136}" destId="{0BD8338A-E45A-4FB6-95B8-B3582F592C81}" srcOrd="0" destOrd="0" presId="urn:microsoft.com/office/officeart/2005/8/layout/radial1"/>
    <dgm:cxn modelId="{6D159900-F169-46D3-BDF5-6E48699B1EAB}" srcId="{6E760D97-C541-42C3-B9A4-2A796959BFF2}" destId="{17941EE2-6598-46E3-825C-F30164D0386E}" srcOrd="0" destOrd="0" parTransId="{6CAD7388-3A93-4C4C-A910-A57A53F11870}" sibTransId="{7775616F-12CA-449B-8CEE-013EDB281603}"/>
    <dgm:cxn modelId="{F7DFFB17-A290-461F-95FB-9C1DBBACA5DC}" type="presOf" srcId="{C004B9D4-BDE7-4B23-AF7F-A48A50F4EC86}" destId="{C387E6E7-488D-4557-88B8-3DA5A6DC6E16}" srcOrd="1" destOrd="0" presId="urn:microsoft.com/office/officeart/2005/8/layout/radial1"/>
    <dgm:cxn modelId="{14D54E8A-3291-42B5-8A67-024BE3EEC79F}" srcId="{6E760D97-C541-42C3-B9A4-2A796959BFF2}" destId="{E6588168-BB15-4EAD-B4C7-B25EEC62579C}" srcOrd="1" destOrd="0" parTransId="{CBDAA5A6-A854-4473-922C-371F29D53FC4}" sibTransId="{0F4FEA0E-F31F-46F2-B12B-59A283C98498}"/>
    <dgm:cxn modelId="{3996E6DC-01ED-4DDB-88F2-B0B130F15121}" type="presOf" srcId="{3BC495CA-2E39-4110-90CE-3651B0D86233}" destId="{9E8051D9-B09B-40F4-A45E-BB1C100FEDB2}" srcOrd="0" destOrd="0" presId="urn:microsoft.com/office/officeart/2005/8/layout/radial1"/>
    <dgm:cxn modelId="{874257FF-2164-4B53-B819-A07A306E332A}" type="presOf" srcId="{6E760D97-C541-42C3-B9A4-2A796959BFF2}" destId="{3A1DA4FC-C4C6-4D5C-A142-A0D155030F2E}" srcOrd="0" destOrd="0" presId="urn:microsoft.com/office/officeart/2005/8/layout/radial1"/>
    <dgm:cxn modelId="{87A44DBC-99D7-4372-B5BC-CD2239DE38C2}" srcId="{6E760D97-C541-42C3-B9A4-2A796959BFF2}" destId="{2F8DF998-273B-4D7F-ACCB-5EA72C99E8FB}" srcOrd="2" destOrd="0" parTransId="{F0E0B2BA-B26B-4027-B2CA-029467B61197}" sibTransId="{18DD1491-45C1-42D4-BD21-0425B6010059}"/>
    <dgm:cxn modelId="{B1028424-96B4-43A3-8FD5-E2D5BEE42674}" type="presOf" srcId="{3BC495CA-2E39-4110-90CE-3651B0D86233}" destId="{5A32B146-A595-4617-9758-D1E98E9624BD}" srcOrd="1" destOrd="0" presId="urn:microsoft.com/office/officeart/2005/8/layout/radial1"/>
    <dgm:cxn modelId="{B7D9E365-693D-46FF-8BC7-82BC02E1A18A}" type="presParOf" srcId="{3A1DA4FC-C4C6-4D5C-A142-A0D155030F2E}" destId="{AAA3BFA1-336A-4D8B-8085-3E1F0CD89089}" srcOrd="0" destOrd="0" presId="urn:microsoft.com/office/officeart/2005/8/layout/radial1"/>
    <dgm:cxn modelId="{1E8D0164-FB3D-490A-965A-B73EBF68E6EC}" type="presParOf" srcId="{3A1DA4FC-C4C6-4D5C-A142-A0D155030F2E}" destId="{5B253132-FB6B-428C-A4D5-286ABBE5872B}" srcOrd="1" destOrd="0" presId="urn:microsoft.com/office/officeart/2005/8/layout/radial1"/>
    <dgm:cxn modelId="{B59B37FE-A547-42E4-9A83-B648180DB3FB}" type="presParOf" srcId="{5B253132-FB6B-428C-A4D5-286ABBE5872B}" destId="{4F687B8B-A2FE-49C9-B0A2-BFE5EA016E81}" srcOrd="0" destOrd="0" presId="urn:microsoft.com/office/officeart/2005/8/layout/radial1"/>
    <dgm:cxn modelId="{2588CD6E-B691-4FE0-9CC1-15AEDC201C12}" type="presParOf" srcId="{3A1DA4FC-C4C6-4D5C-A142-A0D155030F2E}" destId="{0BD8338A-E45A-4FB6-95B8-B3582F592C81}" srcOrd="2" destOrd="0" presId="urn:microsoft.com/office/officeart/2005/8/layout/radial1"/>
    <dgm:cxn modelId="{5E4D39AA-3DFD-4E88-A53E-777791D6EB57}" type="presParOf" srcId="{3A1DA4FC-C4C6-4D5C-A142-A0D155030F2E}" destId="{853F6D08-9B5A-446F-98BC-E36DDD8CBD59}" srcOrd="3" destOrd="0" presId="urn:microsoft.com/office/officeart/2005/8/layout/radial1"/>
    <dgm:cxn modelId="{99B5B45D-3006-4E65-A560-78783E5EFDCB}" type="presParOf" srcId="{853F6D08-9B5A-446F-98BC-E36DDD8CBD59}" destId="{C387E6E7-488D-4557-88B8-3DA5A6DC6E16}" srcOrd="0" destOrd="0" presId="urn:microsoft.com/office/officeart/2005/8/layout/radial1"/>
    <dgm:cxn modelId="{E9CA5541-69B3-45C6-8CBA-87AAC10578E4}" type="presParOf" srcId="{3A1DA4FC-C4C6-4D5C-A142-A0D155030F2E}" destId="{B3904D64-4DC7-4ED8-9578-A897F17D5F49}" srcOrd="4" destOrd="0" presId="urn:microsoft.com/office/officeart/2005/8/layout/radial1"/>
    <dgm:cxn modelId="{5F3C1534-2FB3-4341-AB60-2192840DBC9E}" type="presParOf" srcId="{3A1DA4FC-C4C6-4D5C-A142-A0D155030F2E}" destId="{9E8051D9-B09B-40F4-A45E-BB1C100FEDB2}" srcOrd="5" destOrd="0" presId="urn:microsoft.com/office/officeart/2005/8/layout/radial1"/>
    <dgm:cxn modelId="{7F4EAFFA-7D94-4CA7-8C28-9DEAAFE4992C}" type="presParOf" srcId="{9E8051D9-B09B-40F4-A45E-BB1C100FEDB2}" destId="{5A32B146-A595-4617-9758-D1E98E9624BD}" srcOrd="0" destOrd="0" presId="urn:microsoft.com/office/officeart/2005/8/layout/radial1"/>
    <dgm:cxn modelId="{48432460-9A1A-41D5-A310-2D5C60D82568}" type="presParOf" srcId="{3A1DA4FC-C4C6-4D5C-A142-A0D155030F2E}" destId="{11A9AF8A-4B53-47C2-8D56-D1192A342F79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760D97-C541-42C3-B9A4-2A796959BFF2}" type="doc">
      <dgm:prSet loTypeId="urn:microsoft.com/office/officeart/2005/8/layout/radial1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941EE2-6598-46E3-825C-F30164D0386E}">
      <dgm:prSet phldrT="[Text]"/>
      <dgm:spPr>
        <a:solidFill>
          <a:srgbClr val="EB6C15"/>
        </a:solidFill>
      </dgm:spPr>
      <dgm:t>
        <a:bodyPr/>
        <a:lstStyle/>
        <a:p>
          <a:r>
            <a:rPr lang="en-US" dirty="0">
              <a:solidFill>
                <a:srgbClr val="EB6C15"/>
              </a:solidFill>
            </a:rPr>
            <a:t>.</a:t>
          </a:r>
        </a:p>
      </dgm:t>
    </dgm:pt>
    <dgm:pt modelId="{6CAD7388-3A93-4C4C-A910-A57A53F11870}" type="parTrans" cxnId="{6D159900-F169-46D3-BDF5-6E48699B1EAB}">
      <dgm:prSet/>
      <dgm:spPr/>
      <dgm:t>
        <a:bodyPr/>
        <a:lstStyle/>
        <a:p>
          <a:endParaRPr lang="en-US"/>
        </a:p>
      </dgm:t>
    </dgm:pt>
    <dgm:pt modelId="{7775616F-12CA-449B-8CEE-013EDB281603}" type="sibTrans" cxnId="{6D159900-F169-46D3-BDF5-6E48699B1EAB}">
      <dgm:prSet/>
      <dgm:spPr/>
      <dgm:t>
        <a:bodyPr/>
        <a:lstStyle/>
        <a:p>
          <a:endParaRPr lang="en-US"/>
        </a:p>
      </dgm:t>
    </dgm:pt>
    <dgm:pt modelId="{DE8A86CB-6885-40DE-A5F6-57442E0262E5}">
      <dgm:prSet phldrT="[Text]"/>
      <dgm:spPr/>
      <dgm:t>
        <a:bodyPr/>
        <a:lstStyle/>
        <a:p>
          <a:endParaRPr lang="en-US" dirty="0"/>
        </a:p>
      </dgm:t>
    </dgm:pt>
    <dgm:pt modelId="{C004B9D4-BDE7-4B23-AF7F-A48A50F4EC86}" type="parTrans" cxnId="{70E35802-BEC3-4F6E-895D-223DA9845E97}">
      <dgm:prSet/>
      <dgm:spPr/>
      <dgm:t>
        <a:bodyPr/>
        <a:lstStyle/>
        <a:p>
          <a:endParaRPr lang="en-US"/>
        </a:p>
      </dgm:t>
    </dgm:pt>
    <dgm:pt modelId="{A3CCD3D1-3597-4DF4-ABFA-4340DAA62B97}" type="sibTrans" cxnId="{70E35802-BEC3-4F6E-895D-223DA9845E97}">
      <dgm:prSet/>
      <dgm:spPr/>
      <dgm:t>
        <a:bodyPr/>
        <a:lstStyle/>
        <a:p>
          <a:endParaRPr lang="en-US"/>
        </a:p>
      </dgm:t>
    </dgm:pt>
    <dgm:pt modelId="{9F5590B2-911A-4558-92B7-DEFA8F67F136}">
      <dgm:prSet phldrT="[Text]" custT="1"/>
      <dgm:spPr/>
      <dgm:t>
        <a:bodyPr/>
        <a:lstStyle/>
        <a:p>
          <a:r>
            <a:rPr lang="mn-MN" sz="800" dirty="0">
              <a:solidFill>
                <a:schemeClr val="bg1"/>
              </a:solidFill>
            </a:rPr>
            <a:t>ЖБ</a:t>
          </a:r>
          <a:endParaRPr lang="en-US" sz="800" dirty="0">
            <a:solidFill>
              <a:schemeClr val="bg1"/>
            </a:solidFill>
          </a:endParaRPr>
        </a:p>
      </dgm:t>
    </dgm:pt>
    <dgm:pt modelId="{FF41AFC0-E349-4B34-B817-90D35AC1D2D6}" type="sibTrans" cxnId="{92A5FF27-D62A-497D-A5C6-8A3F5A3D195B}">
      <dgm:prSet/>
      <dgm:spPr/>
      <dgm:t>
        <a:bodyPr/>
        <a:lstStyle/>
        <a:p>
          <a:endParaRPr lang="en-US"/>
        </a:p>
      </dgm:t>
    </dgm:pt>
    <dgm:pt modelId="{ABBFE7A2-BC27-44E4-B7D9-901FDD49C5EA}" type="parTrans" cxnId="{92A5FF27-D62A-497D-A5C6-8A3F5A3D195B}">
      <dgm:prSet/>
      <dgm:spPr/>
      <dgm:t>
        <a:bodyPr/>
        <a:lstStyle/>
        <a:p>
          <a:endParaRPr lang="en-US"/>
        </a:p>
      </dgm:t>
    </dgm:pt>
    <dgm:pt modelId="{3A1DA4FC-C4C6-4D5C-A142-A0D155030F2E}" type="pres">
      <dgm:prSet presAssocID="{6E760D97-C541-42C3-B9A4-2A796959BF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A3BFA1-336A-4D8B-8085-3E1F0CD89089}" type="pres">
      <dgm:prSet presAssocID="{17941EE2-6598-46E3-825C-F30164D0386E}" presName="centerShape" presStyleLbl="node0" presStyleIdx="0" presStyleCnt="1"/>
      <dgm:spPr/>
      <dgm:t>
        <a:bodyPr/>
        <a:lstStyle/>
        <a:p>
          <a:endParaRPr lang="en-US"/>
        </a:p>
      </dgm:t>
    </dgm:pt>
    <dgm:pt modelId="{5B253132-FB6B-428C-A4D5-286ABBE5872B}" type="pres">
      <dgm:prSet presAssocID="{ABBFE7A2-BC27-44E4-B7D9-901FDD49C5EA}" presName="Name9" presStyleLbl="parChTrans1D2" presStyleIdx="0" presStyleCnt="1"/>
      <dgm:spPr/>
      <dgm:t>
        <a:bodyPr/>
        <a:lstStyle/>
        <a:p>
          <a:endParaRPr lang="en-US"/>
        </a:p>
      </dgm:t>
    </dgm:pt>
    <dgm:pt modelId="{4F687B8B-A2FE-49C9-B0A2-BFE5EA016E81}" type="pres">
      <dgm:prSet presAssocID="{ABBFE7A2-BC27-44E4-B7D9-901FDD49C5EA}" presName="connTx" presStyleLbl="parChTrans1D2" presStyleIdx="0" presStyleCnt="1"/>
      <dgm:spPr/>
      <dgm:t>
        <a:bodyPr/>
        <a:lstStyle/>
        <a:p>
          <a:endParaRPr lang="en-US"/>
        </a:p>
      </dgm:t>
    </dgm:pt>
    <dgm:pt modelId="{0BD8338A-E45A-4FB6-95B8-B3582F592C81}" type="pres">
      <dgm:prSet presAssocID="{9F5590B2-911A-4558-92B7-DEFA8F67F136}" presName="node" presStyleLbl="node1" presStyleIdx="0" presStyleCnt="1" custScaleX="33705" custScaleY="36163" custRadScaleRad="116603" custRadScaleInc="-17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6F6B67-08E6-4C99-8B98-424F7EA37BA2}" type="presOf" srcId="{9F5590B2-911A-4558-92B7-DEFA8F67F136}" destId="{0BD8338A-E45A-4FB6-95B8-B3582F592C81}" srcOrd="0" destOrd="0" presId="urn:microsoft.com/office/officeart/2005/8/layout/radial1"/>
    <dgm:cxn modelId="{D3EC8748-4512-41B2-9EA6-04A6DA94AB5C}" type="presOf" srcId="{ABBFE7A2-BC27-44E4-B7D9-901FDD49C5EA}" destId="{5B253132-FB6B-428C-A4D5-286ABBE5872B}" srcOrd="0" destOrd="0" presId="urn:microsoft.com/office/officeart/2005/8/layout/radial1"/>
    <dgm:cxn modelId="{3838388F-BE54-4E4A-BAE5-DBE392D52B89}" type="presOf" srcId="{17941EE2-6598-46E3-825C-F30164D0386E}" destId="{AAA3BFA1-336A-4D8B-8085-3E1F0CD89089}" srcOrd="0" destOrd="0" presId="urn:microsoft.com/office/officeart/2005/8/layout/radial1"/>
    <dgm:cxn modelId="{92A5FF27-D62A-497D-A5C6-8A3F5A3D195B}" srcId="{17941EE2-6598-46E3-825C-F30164D0386E}" destId="{9F5590B2-911A-4558-92B7-DEFA8F67F136}" srcOrd="0" destOrd="0" parTransId="{ABBFE7A2-BC27-44E4-B7D9-901FDD49C5EA}" sibTransId="{FF41AFC0-E349-4B34-B817-90D35AC1D2D6}"/>
    <dgm:cxn modelId="{F8AA56CA-60A1-4217-93A5-3D40E7B1E27E}" type="presOf" srcId="{ABBFE7A2-BC27-44E4-B7D9-901FDD49C5EA}" destId="{4F687B8B-A2FE-49C9-B0A2-BFE5EA016E81}" srcOrd="1" destOrd="0" presId="urn:microsoft.com/office/officeart/2005/8/layout/radial1"/>
    <dgm:cxn modelId="{874257FF-2164-4B53-B819-A07A306E332A}" type="presOf" srcId="{6E760D97-C541-42C3-B9A4-2A796959BFF2}" destId="{3A1DA4FC-C4C6-4D5C-A142-A0D155030F2E}" srcOrd="0" destOrd="0" presId="urn:microsoft.com/office/officeart/2005/8/layout/radial1"/>
    <dgm:cxn modelId="{70E35802-BEC3-4F6E-895D-223DA9845E97}" srcId="{6E760D97-C541-42C3-B9A4-2A796959BFF2}" destId="{DE8A86CB-6885-40DE-A5F6-57442E0262E5}" srcOrd="1" destOrd="0" parTransId="{C004B9D4-BDE7-4B23-AF7F-A48A50F4EC86}" sibTransId="{A3CCD3D1-3597-4DF4-ABFA-4340DAA62B97}"/>
    <dgm:cxn modelId="{6D159900-F169-46D3-BDF5-6E48699B1EAB}" srcId="{6E760D97-C541-42C3-B9A4-2A796959BFF2}" destId="{17941EE2-6598-46E3-825C-F30164D0386E}" srcOrd="0" destOrd="0" parTransId="{6CAD7388-3A93-4C4C-A910-A57A53F11870}" sibTransId="{7775616F-12CA-449B-8CEE-013EDB281603}"/>
    <dgm:cxn modelId="{B7D9E365-693D-46FF-8BC7-82BC02E1A18A}" type="presParOf" srcId="{3A1DA4FC-C4C6-4D5C-A142-A0D155030F2E}" destId="{AAA3BFA1-336A-4D8B-8085-3E1F0CD89089}" srcOrd="0" destOrd="0" presId="urn:microsoft.com/office/officeart/2005/8/layout/radial1"/>
    <dgm:cxn modelId="{1E8D0164-FB3D-490A-965A-B73EBF68E6EC}" type="presParOf" srcId="{3A1DA4FC-C4C6-4D5C-A142-A0D155030F2E}" destId="{5B253132-FB6B-428C-A4D5-286ABBE5872B}" srcOrd="1" destOrd="0" presId="urn:microsoft.com/office/officeart/2005/8/layout/radial1"/>
    <dgm:cxn modelId="{B59B37FE-A547-42E4-9A83-B648180DB3FB}" type="presParOf" srcId="{5B253132-FB6B-428C-A4D5-286ABBE5872B}" destId="{4F687B8B-A2FE-49C9-B0A2-BFE5EA016E81}" srcOrd="0" destOrd="0" presId="urn:microsoft.com/office/officeart/2005/8/layout/radial1"/>
    <dgm:cxn modelId="{2588CD6E-B691-4FE0-9CC1-15AEDC201C12}" type="presParOf" srcId="{3A1DA4FC-C4C6-4D5C-A142-A0D155030F2E}" destId="{0BD8338A-E45A-4FB6-95B8-B3582F592C81}" srcOrd="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011E5E-B8A8-4FF2-A8E9-9F4477027993}" type="doc">
      <dgm:prSet loTypeId="urn:microsoft.com/office/officeart/2005/8/layout/radial4" loCatId="relationship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C92854-FFF8-4FBC-B868-4A940DB365E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90000"/>
            </a:lnSpc>
          </a:pPr>
          <a:endParaRPr lang="mn-MN" sz="1600" dirty="0">
            <a:ln>
              <a:solidFill>
                <a:schemeClr val="bg1"/>
              </a:solidFill>
            </a:ln>
          </a:endParaRPr>
        </a:p>
        <a:p>
          <a:pPr>
            <a:lnSpc>
              <a:spcPct val="90000"/>
            </a:lnSpc>
          </a:pPr>
          <a:endParaRPr lang="mn-MN" sz="1600" dirty="0">
            <a:ln>
              <a:solidFill>
                <a:schemeClr val="bg1"/>
              </a:solidFill>
            </a:ln>
          </a:endParaRPr>
        </a:p>
        <a:p>
          <a:pPr>
            <a:lnSpc>
              <a:spcPct val="100000"/>
            </a:lnSpc>
          </a:pPr>
          <a:r>
            <a:rPr lang="mn-MN" sz="1600" dirty="0">
              <a:ln>
                <a:solidFill>
                  <a:schemeClr val="bg1"/>
                </a:solidFill>
              </a:ln>
            </a:rPr>
            <a:t>АЖБХН</a:t>
          </a:r>
          <a:endParaRPr lang="en-US" sz="1600" dirty="0">
            <a:ln>
              <a:solidFill>
                <a:schemeClr val="bg1"/>
              </a:solidFill>
            </a:ln>
          </a:endParaRPr>
        </a:p>
      </dgm:t>
    </dgm:pt>
    <dgm:pt modelId="{97ECD129-22F8-4F74-8A27-7AFE864F2FC6}" type="parTrans" cxnId="{9303986E-341B-491B-897C-CA615AF71554}">
      <dgm:prSet/>
      <dgm:spPr/>
      <dgm:t>
        <a:bodyPr/>
        <a:lstStyle/>
        <a:p>
          <a:endParaRPr lang="en-US">
            <a:ln>
              <a:solidFill>
                <a:schemeClr val="bg1"/>
              </a:solidFill>
            </a:ln>
          </a:endParaRPr>
        </a:p>
      </dgm:t>
    </dgm:pt>
    <dgm:pt modelId="{50DB1B23-15B3-4C3A-B3F0-4D34045AC71F}" type="sibTrans" cxnId="{9303986E-341B-491B-897C-CA615AF71554}">
      <dgm:prSet/>
      <dgm:spPr/>
      <dgm:t>
        <a:bodyPr/>
        <a:lstStyle/>
        <a:p>
          <a:endParaRPr lang="en-US">
            <a:ln>
              <a:solidFill>
                <a:schemeClr val="bg1"/>
              </a:solidFill>
            </a:ln>
          </a:endParaRPr>
        </a:p>
      </dgm:t>
    </dgm:pt>
    <dgm:pt modelId="{84E03988-8392-403E-83F6-382A5983E11A}" type="pres">
      <dgm:prSet presAssocID="{BF011E5E-B8A8-4FF2-A8E9-9F447702799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56305-DBFC-4BFC-AA62-5036337C4CF2}" type="pres">
      <dgm:prSet presAssocID="{DEC92854-FFF8-4FBC-B868-4A940DB365E4}" presName="centerShape" presStyleLbl="node0" presStyleIdx="0" presStyleCnt="1" custScaleX="47866" custScaleY="29614" custLinFactNeighborX="162" custLinFactNeighborY="622"/>
      <dgm:spPr/>
      <dgm:t>
        <a:bodyPr/>
        <a:lstStyle/>
        <a:p>
          <a:endParaRPr lang="en-US"/>
        </a:p>
      </dgm:t>
    </dgm:pt>
  </dgm:ptLst>
  <dgm:cxnLst>
    <dgm:cxn modelId="{8080B45D-8712-4441-99AF-6B19F0A208EC}" type="presOf" srcId="{BF011E5E-B8A8-4FF2-A8E9-9F4477027993}" destId="{84E03988-8392-403E-83F6-382A5983E11A}" srcOrd="0" destOrd="0" presId="urn:microsoft.com/office/officeart/2005/8/layout/radial4"/>
    <dgm:cxn modelId="{9303986E-341B-491B-897C-CA615AF71554}" srcId="{BF011E5E-B8A8-4FF2-A8E9-9F4477027993}" destId="{DEC92854-FFF8-4FBC-B868-4A940DB365E4}" srcOrd="0" destOrd="0" parTransId="{97ECD129-22F8-4F74-8A27-7AFE864F2FC6}" sibTransId="{50DB1B23-15B3-4C3A-B3F0-4D34045AC71F}"/>
    <dgm:cxn modelId="{68234A3C-AA13-4809-93EF-14458150EF54}" type="presOf" srcId="{DEC92854-FFF8-4FBC-B868-4A940DB365E4}" destId="{8AE56305-DBFC-4BFC-AA62-5036337C4CF2}" srcOrd="0" destOrd="0" presId="urn:microsoft.com/office/officeart/2005/8/layout/radial4"/>
    <dgm:cxn modelId="{C1E72EC1-4D02-4BCB-B776-1C04DDC3F7EF}" type="presParOf" srcId="{84E03988-8392-403E-83F6-382A5983E11A}" destId="{8AE56305-DBFC-4BFC-AA62-5036337C4CF2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8CEE2-42B8-4AB8-93BB-B0559FEA1CBB}">
      <dsp:nvSpPr>
        <dsp:cNvPr id="0" name=""/>
        <dsp:cNvSpPr/>
      </dsp:nvSpPr>
      <dsp:spPr>
        <a:xfrm>
          <a:off x="514772" y="1970890"/>
          <a:ext cx="1543983" cy="10916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Аялал жуулчлал, зочлох үйлчилгээний дадлага </a:t>
          </a:r>
          <a:endParaRPr lang="en-US" sz="11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6745" y="2002863"/>
        <a:ext cx="1480037" cy="1027704"/>
      </dsp:txXfrm>
    </dsp:sp>
    <dsp:sp modelId="{3ADD84E0-AC0B-4E09-801C-E92F5EC50329}">
      <dsp:nvSpPr>
        <dsp:cNvPr id="0" name=""/>
        <dsp:cNvSpPr/>
      </dsp:nvSpPr>
      <dsp:spPr>
        <a:xfrm rot="16522354">
          <a:off x="1537140" y="1929760"/>
          <a:ext cx="1151001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1151001" y="13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3866" y="1914968"/>
        <a:ext cx="57550" cy="57550"/>
      </dsp:txXfrm>
    </dsp:sp>
    <dsp:sp modelId="{97DA8259-84D5-4600-9345-F4AB6D371026}">
      <dsp:nvSpPr>
        <dsp:cNvPr id="0" name=""/>
        <dsp:cNvSpPr/>
      </dsp:nvSpPr>
      <dsp:spPr>
        <a:xfrm>
          <a:off x="2166526" y="984774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Гадаад</a:t>
          </a:r>
          <a:endParaRPr lang="en-US" sz="1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9137" y="1007385"/>
        <a:ext cx="1498761" cy="726769"/>
      </dsp:txXfrm>
    </dsp:sp>
    <dsp:sp modelId="{E6D46FB3-7A27-4F78-B0A4-EF8A41DD8E17}">
      <dsp:nvSpPr>
        <dsp:cNvPr id="0" name=""/>
        <dsp:cNvSpPr/>
      </dsp:nvSpPr>
      <dsp:spPr>
        <a:xfrm rot="19457599">
          <a:off x="3639022" y="1134840"/>
          <a:ext cx="760568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760568" y="139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0292" y="1129809"/>
        <a:ext cx="38028" cy="38028"/>
      </dsp:txXfrm>
    </dsp:sp>
    <dsp:sp modelId="{534D61E1-E8D6-4824-A477-B81DF5325F56}">
      <dsp:nvSpPr>
        <dsp:cNvPr id="0" name=""/>
        <dsp:cNvSpPr/>
      </dsp:nvSpPr>
      <dsp:spPr>
        <a:xfrm>
          <a:off x="4328103" y="540879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05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Зочлох үйлчилгээний дадлага</a:t>
          </a:r>
          <a:r>
            <a:rPr lang="en-US" sz="105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mn-MN" sz="105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жил хүртлэх</a:t>
          </a:r>
          <a:endParaRPr lang="en-US" sz="105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714" y="563490"/>
        <a:ext cx="1498761" cy="726769"/>
      </dsp:txXfrm>
    </dsp:sp>
    <dsp:sp modelId="{D003DCFB-80AC-4777-8904-90114A2CD8AB}">
      <dsp:nvSpPr>
        <dsp:cNvPr id="0" name=""/>
        <dsp:cNvSpPr/>
      </dsp:nvSpPr>
      <dsp:spPr>
        <a:xfrm rot="3643111">
          <a:off x="5738531" y="1140904"/>
          <a:ext cx="522826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522826" y="139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6874" y="1141816"/>
        <a:ext cx="26141" cy="26141"/>
      </dsp:txXfrm>
    </dsp:sp>
    <dsp:sp modelId="{50181707-ECC8-433A-97EF-B6C99488259B}">
      <dsp:nvSpPr>
        <dsp:cNvPr id="0" name=""/>
        <dsp:cNvSpPr/>
      </dsp:nvSpPr>
      <dsp:spPr>
        <a:xfrm>
          <a:off x="6127802" y="560858"/>
          <a:ext cx="1543983" cy="164408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kern="1200" dirty="0"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rPr>
            <a:t>Оюутнуудын 30 орчим хувь нь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ЯПОН УЛС</a:t>
          </a:r>
          <a:r>
            <a:rPr lang="mn-MN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mn-MN" sz="10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0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Дадлагажиж байна </a:t>
          </a:r>
        </a:p>
      </dsp:txBody>
      <dsp:txXfrm>
        <a:off x="6173024" y="606080"/>
        <a:ext cx="1453539" cy="1553636"/>
      </dsp:txXfrm>
    </dsp:sp>
    <dsp:sp modelId="{34772C11-996B-4D0F-B4BD-528B36C894F5}">
      <dsp:nvSpPr>
        <dsp:cNvPr id="0" name=""/>
        <dsp:cNvSpPr/>
      </dsp:nvSpPr>
      <dsp:spPr>
        <a:xfrm rot="2142401">
          <a:off x="3639022" y="1578735"/>
          <a:ext cx="760568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760568" y="139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0292" y="1573704"/>
        <a:ext cx="38028" cy="38028"/>
      </dsp:txXfrm>
    </dsp:sp>
    <dsp:sp modelId="{04EB1B93-B3D4-4304-89F5-E92B54116BBC}">
      <dsp:nvSpPr>
        <dsp:cNvPr id="0" name=""/>
        <dsp:cNvSpPr/>
      </dsp:nvSpPr>
      <dsp:spPr>
        <a:xfrm>
          <a:off x="4328103" y="1428670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0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Зочлох үйлчилгээний  үйлдвэрлэл, сургалт 2+2, 3+1</a:t>
          </a:r>
          <a:endParaRPr lang="en-US" sz="1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714" y="1451281"/>
        <a:ext cx="1498761" cy="726769"/>
      </dsp:txXfrm>
    </dsp:sp>
    <dsp:sp modelId="{FB989141-AC83-40FE-9575-D8D0CFA6F231}">
      <dsp:nvSpPr>
        <dsp:cNvPr id="0" name=""/>
        <dsp:cNvSpPr/>
      </dsp:nvSpPr>
      <dsp:spPr>
        <a:xfrm rot="5056043">
          <a:off x="1573177" y="3039498"/>
          <a:ext cx="1078927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1078927" y="139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85667" y="3026508"/>
        <a:ext cx="53946" cy="53946"/>
      </dsp:txXfrm>
    </dsp:sp>
    <dsp:sp modelId="{BAD311C6-5172-43CF-ABF8-E1DA6A05D70A}">
      <dsp:nvSpPr>
        <dsp:cNvPr id="0" name=""/>
        <dsp:cNvSpPr/>
      </dsp:nvSpPr>
      <dsp:spPr>
        <a:xfrm>
          <a:off x="2166526" y="3204251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Дотоод</a:t>
          </a:r>
          <a:endParaRPr lang="en-US" sz="14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89137" y="3226862"/>
        <a:ext cx="1498761" cy="726769"/>
      </dsp:txXfrm>
    </dsp:sp>
    <dsp:sp modelId="{31CDD6B5-3B8D-4DAB-916D-9CB9FD211C0A}">
      <dsp:nvSpPr>
        <dsp:cNvPr id="0" name=""/>
        <dsp:cNvSpPr/>
      </dsp:nvSpPr>
      <dsp:spPr>
        <a:xfrm rot="18289469">
          <a:off x="3478568" y="3132369"/>
          <a:ext cx="1081477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1081477" y="139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2270" y="3119315"/>
        <a:ext cx="54073" cy="54073"/>
      </dsp:txXfrm>
    </dsp:sp>
    <dsp:sp modelId="{FA56794B-01B9-4AEA-BBDF-DD25FE18A736}">
      <dsp:nvSpPr>
        <dsp:cNvPr id="0" name=""/>
        <dsp:cNvSpPr/>
      </dsp:nvSpPr>
      <dsp:spPr>
        <a:xfrm>
          <a:off x="4328103" y="2316461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Танилцах</a:t>
          </a:r>
          <a:r>
            <a:rPr lang="en-US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mn-MN" sz="12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дадлага </a:t>
          </a:r>
          <a:endParaRPr lang="en-US" sz="12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714" y="2339072"/>
        <a:ext cx="1498761" cy="726769"/>
      </dsp:txXfrm>
    </dsp:sp>
    <dsp:sp modelId="{AFFA9C86-A695-4FE9-B542-79ABE6C55178}">
      <dsp:nvSpPr>
        <dsp:cNvPr id="0" name=""/>
        <dsp:cNvSpPr/>
      </dsp:nvSpPr>
      <dsp:spPr>
        <a:xfrm>
          <a:off x="3710510" y="3576264"/>
          <a:ext cx="617593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617593" y="139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03867" y="3574808"/>
        <a:ext cx="30879" cy="30879"/>
      </dsp:txXfrm>
    </dsp:sp>
    <dsp:sp modelId="{AF941780-BCF7-4B3A-A1E3-6031D5F0AA76}">
      <dsp:nvSpPr>
        <dsp:cNvPr id="0" name=""/>
        <dsp:cNvSpPr/>
      </dsp:nvSpPr>
      <dsp:spPr>
        <a:xfrm>
          <a:off x="4328103" y="3204251"/>
          <a:ext cx="1543983" cy="77199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Бүс нутгийн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хээрийн</a:t>
          </a:r>
          <a:r>
            <a:rPr lang="en-US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r>
            <a:rPr lang="mn-MN" sz="11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дадлага</a:t>
          </a:r>
          <a:endParaRPr lang="en-US" sz="11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714" y="3226862"/>
        <a:ext cx="1498761" cy="726769"/>
      </dsp:txXfrm>
    </dsp:sp>
    <dsp:sp modelId="{65DC25C1-FE5E-4388-B2B7-1BA08055F094}">
      <dsp:nvSpPr>
        <dsp:cNvPr id="0" name=""/>
        <dsp:cNvSpPr/>
      </dsp:nvSpPr>
      <dsp:spPr>
        <a:xfrm rot="3310531">
          <a:off x="3478568" y="4020160"/>
          <a:ext cx="1081477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1081477" y="1398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2270" y="4007106"/>
        <a:ext cx="54073" cy="54073"/>
      </dsp:txXfrm>
    </dsp:sp>
    <dsp:sp modelId="{33CCFACE-5346-4335-A138-740341C03853}">
      <dsp:nvSpPr>
        <dsp:cNvPr id="0" name=""/>
        <dsp:cNvSpPr/>
      </dsp:nvSpPr>
      <dsp:spPr>
        <a:xfrm>
          <a:off x="4328103" y="4092042"/>
          <a:ext cx="1543983" cy="771991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05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Үйлдвэрлэлийн дадлага </a:t>
          </a:r>
          <a:endParaRPr lang="en-US" sz="105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0714" y="4114653"/>
        <a:ext cx="1498761" cy="726769"/>
      </dsp:txXfrm>
    </dsp:sp>
    <dsp:sp modelId="{7F28C34B-32D9-45EB-B29F-0063A8D0654E}">
      <dsp:nvSpPr>
        <dsp:cNvPr id="0" name=""/>
        <dsp:cNvSpPr/>
      </dsp:nvSpPr>
      <dsp:spPr>
        <a:xfrm rot="73246">
          <a:off x="5872069" y="4465746"/>
          <a:ext cx="158711" cy="27965"/>
        </a:xfrm>
        <a:custGeom>
          <a:avLst/>
          <a:gdLst/>
          <a:ahLst/>
          <a:cxnLst/>
          <a:rect l="0" t="0" r="0" b="0"/>
          <a:pathLst>
            <a:path>
              <a:moveTo>
                <a:pt x="0" y="13982"/>
              </a:moveTo>
              <a:lnTo>
                <a:pt x="158711" y="1398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47457" y="4475761"/>
        <a:ext cx="7935" cy="7935"/>
      </dsp:txXfrm>
    </dsp:sp>
    <dsp:sp modelId="{87AF7995-AAAB-4E24-A940-4665589E0D2E}">
      <dsp:nvSpPr>
        <dsp:cNvPr id="0" name=""/>
        <dsp:cNvSpPr/>
      </dsp:nvSpPr>
      <dsp:spPr>
        <a:xfrm>
          <a:off x="6030763" y="4095424"/>
          <a:ext cx="1543983" cy="771991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21</a:t>
          </a:r>
          <a:r>
            <a:rPr lang="en-US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-90 </a:t>
          </a:r>
          <a:r>
            <a:rPr lang="mn-MN" sz="14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хоног</a:t>
          </a:r>
          <a:endParaRPr lang="en-US" sz="14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3374" y="4118035"/>
        <a:ext cx="1498761" cy="726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10F79-E2D4-44BA-B2A3-C722307E7339}">
      <dsp:nvSpPr>
        <dsp:cNvPr id="0" name=""/>
        <dsp:cNvSpPr/>
      </dsp:nvSpPr>
      <dsp:spPr>
        <a:xfrm>
          <a:off x="4200" y="0"/>
          <a:ext cx="3673100" cy="63399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kern="1200" dirty="0"/>
            <a:t>Цалингүй дадлага</a:t>
          </a:r>
          <a:endParaRPr lang="en-US" sz="2400" kern="1200" dirty="0"/>
        </a:p>
      </dsp:txBody>
      <dsp:txXfrm>
        <a:off x="4200" y="0"/>
        <a:ext cx="3514601" cy="633995"/>
      </dsp:txXfrm>
    </dsp:sp>
    <dsp:sp modelId="{F9DF798E-616B-4176-BD6E-E55B406D8DEF}">
      <dsp:nvSpPr>
        <dsp:cNvPr id="0" name=""/>
        <dsp:cNvSpPr/>
      </dsp:nvSpPr>
      <dsp:spPr>
        <a:xfrm>
          <a:off x="2942681" y="0"/>
          <a:ext cx="3673100" cy="6339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kern="1200" dirty="0"/>
            <a:t>Цалинтай дадлага</a:t>
          </a:r>
          <a:endParaRPr lang="en-US" sz="2400" kern="1200" dirty="0"/>
        </a:p>
      </dsp:txBody>
      <dsp:txXfrm>
        <a:off x="3259679" y="0"/>
        <a:ext cx="3039105" cy="633995"/>
      </dsp:txXfrm>
    </dsp:sp>
    <dsp:sp modelId="{E57A218B-89B7-410C-A539-285A102EB9E2}">
      <dsp:nvSpPr>
        <dsp:cNvPr id="0" name=""/>
        <dsp:cNvSpPr/>
      </dsp:nvSpPr>
      <dsp:spPr>
        <a:xfrm>
          <a:off x="5885362" y="0"/>
          <a:ext cx="3673100" cy="63399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2400" kern="1200" dirty="0"/>
            <a:t>Тэтгэлэгт дадлага</a:t>
          </a:r>
          <a:endParaRPr lang="en-US" sz="2400" kern="1200" dirty="0"/>
        </a:p>
      </dsp:txBody>
      <dsp:txXfrm>
        <a:off x="6202360" y="0"/>
        <a:ext cx="3039105" cy="633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EF145-1D3D-4631-838B-7F5C769820F4}">
      <dsp:nvSpPr>
        <dsp:cNvPr id="0" name=""/>
        <dsp:cNvSpPr/>
      </dsp:nvSpPr>
      <dsp:spPr>
        <a:xfrm>
          <a:off x="2111230" y="0"/>
          <a:ext cx="2111230" cy="1580661"/>
        </a:xfrm>
        <a:prstGeom prst="trapezoid">
          <a:avLst>
            <a:gd name="adj" fmla="val 66783"/>
          </a:avLst>
        </a:prstGeom>
        <a:solidFill>
          <a:srgbClr val="EB6C1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2111230" y="0"/>
        <a:ext cx="2111230" cy="1580661"/>
      </dsp:txXfrm>
    </dsp:sp>
    <dsp:sp modelId="{0AB87CCE-CDA7-48B9-8A77-6AF8FBEAC409}">
      <dsp:nvSpPr>
        <dsp:cNvPr id="0" name=""/>
        <dsp:cNvSpPr/>
      </dsp:nvSpPr>
      <dsp:spPr>
        <a:xfrm>
          <a:off x="1055615" y="1580661"/>
          <a:ext cx="4222461" cy="1580661"/>
        </a:xfrm>
        <a:prstGeom prst="trapezoid">
          <a:avLst>
            <a:gd name="adj" fmla="val 66783"/>
          </a:avLst>
        </a:prstGeom>
        <a:solidFill>
          <a:srgbClr val="00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1794546" y="1580661"/>
        <a:ext cx="2744600" cy="1580661"/>
      </dsp:txXfrm>
    </dsp:sp>
    <dsp:sp modelId="{FD1BAE82-DA9B-487F-98C3-6BB53EDE78DB}">
      <dsp:nvSpPr>
        <dsp:cNvPr id="0" name=""/>
        <dsp:cNvSpPr/>
      </dsp:nvSpPr>
      <dsp:spPr>
        <a:xfrm>
          <a:off x="0" y="3161322"/>
          <a:ext cx="6333692" cy="1580661"/>
        </a:xfrm>
        <a:prstGeom prst="trapezoid">
          <a:avLst>
            <a:gd name="adj" fmla="val 66783"/>
          </a:avLst>
        </a:prstGeom>
        <a:solidFill>
          <a:srgbClr val="0000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1108396" y="3161322"/>
        <a:ext cx="4116900" cy="15806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BFA1-336A-4D8B-8085-3E1F0CD89089}">
      <dsp:nvSpPr>
        <dsp:cNvPr id="0" name=""/>
        <dsp:cNvSpPr/>
      </dsp:nvSpPr>
      <dsp:spPr>
        <a:xfrm>
          <a:off x="2077775" y="848190"/>
          <a:ext cx="604360" cy="604360"/>
        </a:xfrm>
        <a:prstGeom prst="ellipse">
          <a:avLst/>
        </a:prstGeom>
        <a:solidFill>
          <a:srgbClr val="EB6C1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kern="1200" dirty="0">
              <a:solidFill>
                <a:srgbClr val="0070C0"/>
              </a:solidFill>
            </a:rPr>
            <a:t>.</a:t>
          </a:r>
        </a:p>
      </dsp:txBody>
      <dsp:txXfrm>
        <a:off x="2166281" y="936696"/>
        <a:ext cx="427348" cy="427348"/>
      </dsp:txXfrm>
    </dsp:sp>
    <dsp:sp modelId="{3D15780B-51B6-47D6-A8E2-A1903F4282D9}">
      <dsp:nvSpPr>
        <dsp:cNvPr id="0" name=""/>
        <dsp:cNvSpPr/>
      </dsp:nvSpPr>
      <dsp:spPr>
        <a:xfrm rot="14073532">
          <a:off x="1822993" y="692478"/>
          <a:ext cx="483253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483253" y="1484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052539" y="695243"/>
        <a:ext cx="24162" cy="24162"/>
      </dsp:txXfrm>
    </dsp:sp>
    <dsp:sp modelId="{2B4C4777-2310-406D-AA41-D818DC0B834A}">
      <dsp:nvSpPr>
        <dsp:cNvPr id="0" name=""/>
        <dsp:cNvSpPr/>
      </dsp:nvSpPr>
      <dsp:spPr>
        <a:xfrm>
          <a:off x="1640454" y="173743"/>
          <a:ext cx="355073" cy="3741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1000" kern="1200" dirty="0">
              <a:solidFill>
                <a:schemeClr val="bg1"/>
              </a:solidFill>
            </a:rPr>
            <a:t>ЗБ</a:t>
          </a:r>
          <a:endParaRPr lang="en-US" sz="1000" kern="1200" dirty="0">
            <a:solidFill>
              <a:schemeClr val="bg1"/>
            </a:solidFill>
          </a:endParaRPr>
        </a:p>
      </dsp:txBody>
      <dsp:txXfrm>
        <a:off x="1692453" y="228534"/>
        <a:ext cx="251075" cy="264553"/>
      </dsp:txXfrm>
    </dsp:sp>
    <dsp:sp modelId="{5B253132-FB6B-428C-A4D5-286ABBE5872B}">
      <dsp:nvSpPr>
        <dsp:cNvPr id="0" name=""/>
        <dsp:cNvSpPr/>
      </dsp:nvSpPr>
      <dsp:spPr>
        <a:xfrm rot="19504021">
          <a:off x="2616858" y="928064"/>
          <a:ext cx="120240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120240" y="1484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73972" y="939905"/>
        <a:ext cx="6012" cy="6012"/>
      </dsp:txXfrm>
    </dsp:sp>
    <dsp:sp modelId="{0BD8338A-E45A-4FB6-95B8-B3582F592C81}">
      <dsp:nvSpPr>
        <dsp:cNvPr id="0" name=""/>
        <dsp:cNvSpPr/>
      </dsp:nvSpPr>
      <dsp:spPr>
        <a:xfrm>
          <a:off x="2709772" y="739589"/>
          <a:ext cx="203699" cy="2185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500" kern="1200" dirty="0">
              <a:solidFill>
                <a:schemeClr val="bg1"/>
              </a:solidFill>
            </a:rPr>
            <a:t>ЖБ</a:t>
          </a:r>
          <a:endParaRPr lang="en-US" sz="500" kern="1200" dirty="0"/>
        </a:p>
      </dsp:txBody>
      <dsp:txXfrm>
        <a:off x="2739603" y="771595"/>
        <a:ext cx="144037" cy="154542"/>
      </dsp:txXfrm>
    </dsp:sp>
    <dsp:sp modelId="{853F6D08-9B5A-446F-98BC-E36DDD8CBD59}">
      <dsp:nvSpPr>
        <dsp:cNvPr id="0" name=""/>
        <dsp:cNvSpPr/>
      </dsp:nvSpPr>
      <dsp:spPr>
        <a:xfrm rot="5936229">
          <a:off x="2176980" y="1567448"/>
          <a:ext cx="270103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270103" y="1484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305279" y="1575542"/>
        <a:ext cx="13505" cy="13505"/>
      </dsp:txXfrm>
    </dsp:sp>
    <dsp:sp modelId="{B3904D64-4DC7-4ED8-9578-A897F17D5F49}">
      <dsp:nvSpPr>
        <dsp:cNvPr id="0" name=""/>
        <dsp:cNvSpPr/>
      </dsp:nvSpPr>
      <dsp:spPr>
        <a:xfrm>
          <a:off x="2208302" y="1714942"/>
          <a:ext cx="144085" cy="1376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>
              <a:solidFill>
                <a:srgbClr val="0070C0"/>
              </a:solidFill>
            </a:rPr>
            <a:t>.</a:t>
          </a:r>
        </a:p>
      </dsp:txBody>
      <dsp:txXfrm>
        <a:off x="2229403" y="1735106"/>
        <a:ext cx="101883" cy="97363"/>
      </dsp:txXfrm>
    </dsp:sp>
    <dsp:sp modelId="{AC2AB90E-B2F1-4BF7-83DD-1349E2F17E15}">
      <dsp:nvSpPr>
        <dsp:cNvPr id="0" name=""/>
        <dsp:cNvSpPr/>
      </dsp:nvSpPr>
      <dsp:spPr>
        <a:xfrm rot="8896092">
          <a:off x="1375475" y="1506896"/>
          <a:ext cx="807849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807849" y="1484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759203" y="1501546"/>
        <a:ext cx="40392" cy="40392"/>
      </dsp:txXfrm>
    </dsp:sp>
    <dsp:sp modelId="{93E8D8DC-1F90-4FF4-AD97-B732167070E1}">
      <dsp:nvSpPr>
        <dsp:cNvPr id="0" name=""/>
        <dsp:cNvSpPr/>
      </dsp:nvSpPr>
      <dsp:spPr>
        <a:xfrm>
          <a:off x="1258209" y="1696391"/>
          <a:ext cx="194857" cy="1747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>
              <a:solidFill>
                <a:srgbClr val="0070C0"/>
              </a:solidFill>
            </a:rPr>
            <a:t>.</a:t>
          </a:r>
        </a:p>
      </dsp:txBody>
      <dsp:txXfrm>
        <a:off x="1286745" y="1721989"/>
        <a:ext cx="137785" cy="123597"/>
      </dsp:txXfrm>
    </dsp:sp>
    <dsp:sp modelId="{81CCEDDD-0A2E-47BD-A38C-A65ABA9EF5D8}">
      <dsp:nvSpPr>
        <dsp:cNvPr id="0" name=""/>
        <dsp:cNvSpPr/>
      </dsp:nvSpPr>
      <dsp:spPr>
        <a:xfrm rot="11438177">
          <a:off x="1133174" y="991337"/>
          <a:ext cx="958023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958023" y="1484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588235" y="982232"/>
        <a:ext cx="47901" cy="47901"/>
      </dsp:txXfrm>
    </dsp:sp>
    <dsp:sp modelId="{9954533A-E7C2-4946-BE05-F758E9C47B21}">
      <dsp:nvSpPr>
        <dsp:cNvPr id="0" name=""/>
        <dsp:cNvSpPr/>
      </dsp:nvSpPr>
      <dsp:spPr>
        <a:xfrm flipH="1">
          <a:off x="995715" y="853709"/>
          <a:ext cx="148346" cy="1012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>
              <a:solidFill>
                <a:srgbClr val="0070C0"/>
              </a:solidFill>
            </a:rPr>
            <a:t>.</a:t>
          </a:r>
        </a:p>
      </dsp:txBody>
      <dsp:txXfrm>
        <a:off x="1017440" y="868538"/>
        <a:ext cx="104896" cy="71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BFA1-336A-4D8B-8085-3E1F0CD89089}">
      <dsp:nvSpPr>
        <dsp:cNvPr id="0" name=""/>
        <dsp:cNvSpPr/>
      </dsp:nvSpPr>
      <dsp:spPr>
        <a:xfrm>
          <a:off x="1683311" y="846023"/>
          <a:ext cx="639985" cy="639985"/>
        </a:xfrm>
        <a:prstGeom prst="ellipse">
          <a:avLst/>
        </a:prstGeom>
        <a:solidFill>
          <a:srgbClr val="EB6C1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kern="1200" dirty="0">
              <a:solidFill>
                <a:srgbClr val="0070C0"/>
              </a:solidFill>
            </a:rPr>
            <a:t>.</a:t>
          </a:r>
        </a:p>
      </dsp:txBody>
      <dsp:txXfrm>
        <a:off x="1777035" y="939747"/>
        <a:ext cx="452537" cy="452537"/>
      </dsp:txXfrm>
    </dsp:sp>
    <dsp:sp modelId="{5B253132-FB6B-428C-A4D5-286ABBE5872B}">
      <dsp:nvSpPr>
        <dsp:cNvPr id="0" name=""/>
        <dsp:cNvSpPr/>
      </dsp:nvSpPr>
      <dsp:spPr>
        <a:xfrm rot="15664968">
          <a:off x="1718098" y="633979"/>
          <a:ext cx="407970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407970" y="14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911884" y="638171"/>
        <a:ext cx="20398" cy="20398"/>
      </dsp:txXfrm>
    </dsp:sp>
    <dsp:sp modelId="{0BD8338A-E45A-4FB6-95B8-B3582F592C81}">
      <dsp:nvSpPr>
        <dsp:cNvPr id="0" name=""/>
        <dsp:cNvSpPr/>
      </dsp:nvSpPr>
      <dsp:spPr>
        <a:xfrm>
          <a:off x="1764706" y="217019"/>
          <a:ext cx="215706" cy="2314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700" kern="1200" dirty="0">
              <a:solidFill>
                <a:schemeClr val="bg1"/>
              </a:solidFill>
            </a:rPr>
            <a:t>ЖБ</a:t>
          </a:r>
          <a:endParaRPr lang="en-US" sz="700" kern="1200" dirty="0">
            <a:solidFill>
              <a:schemeClr val="bg1"/>
            </a:solidFill>
          </a:endParaRPr>
        </a:p>
      </dsp:txBody>
      <dsp:txXfrm>
        <a:off x="1796295" y="250912"/>
        <a:ext cx="152528" cy="163651"/>
      </dsp:txXfrm>
    </dsp:sp>
    <dsp:sp modelId="{853F6D08-9B5A-446F-98BC-E36DDD8CBD59}">
      <dsp:nvSpPr>
        <dsp:cNvPr id="0" name=""/>
        <dsp:cNvSpPr/>
      </dsp:nvSpPr>
      <dsp:spPr>
        <a:xfrm rot="20363535">
          <a:off x="2289237" y="964281"/>
          <a:ext cx="424553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424553" y="14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90900" y="968060"/>
        <a:ext cx="21227" cy="21227"/>
      </dsp:txXfrm>
    </dsp:sp>
    <dsp:sp modelId="{B3904D64-4DC7-4ED8-9578-A897F17D5F49}">
      <dsp:nvSpPr>
        <dsp:cNvPr id="0" name=""/>
        <dsp:cNvSpPr/>
      </dsp:nvSpPr>
      <dsp:spPr>
        <a:xfrm>
          <a:off x="2694909" y="804360"/>
          <a:ext cx="152578" cy="1458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kern="1200" dirty="0">
              <a:solidFill>
                <a:srgbClr val="0070C0"/>
              </a:solidFill>
            </a:rPr>
            <a:t>.</a:t>
          </a:r>
        </a:p>
      </dsp:txBody>
      <dsp:txXfrm>
        <a:off x="2717254" y="825713"/>
        <a:ext cx="107888" cy="103101"/>
      </dsp:txXfrm>
    </dsp:sp>
    <dsp:sp modelId="{AC2AB90E-B2F1-4BF7-83DD-1349E2F17E15}">
      <dsp:nvSpPr>
        <dsp:cNvPr id="0" name=""/>
        <dsp:cNvSpPr/>
      </dsp:nvSpPr>
      <dsp:spPr>
        <a:xfrm rot="5400000">
          <a:off x="1792937" y="1681982"/>
          <a:ext cx="420732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420732" y="14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92785" y="1685856"/>
        <a:ext cx="21036" cy="21036"/>
      </dsp:txXfrm>
    </dsp:sp>
    <dsp:sp modelId="{93E8D8DC-1F90-4FF4-AD97-B732167070E1}">
      <dsp:nvSpPr>
        <dsp:cNvPr id="0" name=""/>
        <dsp:cNvSpPr/>
      </dsp:nvSpPr>
      <dsp:spPr>
        <a:xfrm>
          <a:off x="1900131" y="1906740"/>
          <a:ext cx="206343" cy="18509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" tIns="1905" rIns="1905" bIns="1905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" kern="1200" dirty="0">
              <a:solidFill>
                <a:srgbClr val="0070C0"/>
              </a:solidFill>
            </a:rPr>
            <a:t>.</a:t>
          </a:r>
        </a:p>
      </dsp:txBody>
      <dsp:txXfrm>
        <a:off x="1930349" y="1933847"/>
        <a:ext cx="145907" cy="130882"/>
      </dsp:txXfrm>
    </dsp:sp>
    <dsp:sp modelId="{81CCEDDD-0A2E-47BD-A38C-A65ABA9EF5D8}">
      <dsp:nvSpPr>
        <dsp:cNvPr id="0" name=""/>
        <dsp:cNvSpPr/>
      </dsp:nvSpPr>
      <dsp:spPr>
        <a:xfrm rot="10800000">
          <a:off x="1385745" y="1151623"/>
          <a:ext cx="297565" cy="28784"/>
        </a:xfrm>
        <a:custGeom>
          <a:avLst/>
          <a:gdLst/>
          <a:ahLst/>
          <a:cxnLst/>
          <a:rect l="0" t="0" r="0" b="0"/>
          <a:pathLst>
            <a:path>
              <a:moveTo>
                <a:pt x="0" y="14392"/>
              </a:moveTo>
              <a:lnTo>
                <a:pt x="297565" y="14392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527089" y="1158576"/>
        <a:ext cx="14878" cy="14878"/>
      </dsp:txXfrm>
    </dsp:sp>
    <dsp:sp modelId="{9954533A-E7C2-4946-BE05-F758E9C47B21}">
      <dsp:nvSpPr>
        <dsp:cNvPr id="0" name=""/>
        <dsp:cNvSpPr/>
      </dsp:nvSpPr>
      <dsp:spPr>
        <a:xfrm flipH="1">
          <a:off x="1224162" y="1085185"/>
          <a:ext cx="161583" cy="1616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>
              <a:solidFill>
                <a:srgbClr val="0070C0"/>
              </a:solidFill>
            </a:rPr>
            <a:t>.</a:t>
          </a:r>
        </a:p>
      </dsp:txBody>
      <dsp:txXfrm>
        <a:off x="1247825" y="1108860"/>
        <a:ext cx="114257" cy="114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BFA1-336A-4D8B-8085-3E1F0CD89089}">
      <dsp:nvSpPr>
        <dsp:cNvPr id="0" name=""/>
        <dsp:cNvSpPr/>
      </dsp:nvSpPr>
      <dsp:spPr>
        <a:xfrm>
          <a:off x="1411182" y="822025"/>
          <a:ext cx="814687" cy="767791"/>
        </a:xfrm>
        <a:prstGeom prst="ellipse">
          <a:avLst/>
        </a:prstGeom>
        <a:solidFill>
          <a:srgbClr val="EB6C1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>
              <a:solidFill>
                <a:srgbClr val="EB6C15"/>
              </a:solidFill>
            </a:rPr>
            <a:t>.</a:t>
          </a:r>
        </a:p>
      </dsp:txBody>
      <dsp:txXfrm>
        <a:off x="1530490" y="934465"/>
        <a:ext cx="576071" cy="542911"/>
      </dsp:txXfrm>
    </dsp:sp>
    <dsp:sp modelId="{5B253132-FB6B-428C-A4D5-286ABBE5872B}">
      <dsp:nvSpPr>
        <dsp:cNvPr id="0" name=""/>
        <dsp:cNvSpPr/>
      </dsp:nvSpPr>
      <dsp:spPr>
        <a:xfrm rot="16200000">
          <a:off x="1680324" y="667080"/>
          <a:ext cx="276403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276403" y="1674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811616" y="676913"/>
        <a:ext cx="13820" cy="13820"/>
      </dsp:txXfrm>
    </dsp:sp>
    <dsp:sp modelId="{0BD8338A-E45A-4FB6-95B8-B3582F592C81}">
      <dsp:nvSpPr>
        <dsp:cNvPr id="0" name=""/>
        <dsp:cNvSpPr/>
      </dsp:nvSpPr>
      <dsp:spPr>
        <a:xfrm>
          <a:off x="1703555" y="328436"/>
          <a:ext cx="229942" cy="21718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800" kern="1200" dirty="0">
              <a:solidFill>
                <a:schemeClr val="bg1"/>
              </a:solidFill>
            </a:rPr>
            <a:t>ЗБ</a:t>
          </a:r>
          <a:endParaRPr lang="en-US" sz="800" kern="1200" dirty="0"/>
        </a:p>
      </dsp:txBody>
      <dsp:txXfrm>
        <a:off x="1737229" y="360242"/>
        <a:ext cx="162594" cy="153572"/>
      </dsp:txXfrm>
    </dsp:sp>
    <dsp:sp modelId="{853F6D08-9B5A-446F-98BC-E36DDD8CBD59}">
      <dsp:nvSpPr>
        <dsp:cNvPr id="0" name=""/>
        <dsp:cNvSpPr/>
      </dsp:nvSpPr>
      <dsp:spPr>
        <a:xfrm rot="20520000">
          <a:off x="2193811" y="1002089"/>
          <a:ext cx="401028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401028" y="1674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84300" y="1008806"/>
        <a:ext cx="20051" cy="20051"/>
      </dsp:txXfrm>
    </dsp:sp>
    <dsp:sp modelId="{B3904D64-4DC7-4ED8-9578-A897F17D5F49}">
      <dsp:nvSpPr>
        <dsp:cNvPr id="0" name=""/>
        <dsp:cNvSpPr/>
      </dsp:nvSpPr>
      <dsp:spPr>
        <a:xfrm>
          <a:off x="2580697" y="854137"/>
          <a:ext cx="162648" cy="1554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>
              <a:solidFill>
                <a:srgbClr val="0070C0"/>
              </a:solidFill>
            </a:rPr>
            <a:t>.</a:t>
          </a:r>
        </a:p>
      </dsp:txBody>
      <dsp:txXfrm>
        <a:off x="2604516" y="876899"/>
        <a:ext cx="115010" cy="109906"/>
      </dsp:txXfrm>
    </dsp:sp>
    <dsp:sp modelId="{3947F2D0-C0D5-46D7-97E8-048E6ADCDEE6}">
      <dsp:nvSpPr>
        <dsp:cNvPr id="0" name=""/>
        <dsp:cNvSpPr/>
      </dsp:nvSpPr>
      <dsp:spPr>
        <a:xfrm rot="3640361">
          <a:off x="1876663" y="1754815"/>
          <a:ext cx="519277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19277" y="1674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23320" y="1758576"/>
        <a:ext cx="25963" cy="25963"/>
      </dsp:txXfrm>
    </dsp:sp>
    <dsp:sp modelId="{FC244FD2-AC06-40E8-8A20-1DCB2B00393E}">
      <dsp:nvSpPr>
        <dsp:cNvPr id="0" name=""/>
        <dsp:cNvSpPr/>
      </dsp:nvSpPr>
      <dsp:spPr>
        <a:xfrm flipV="1">
          <a:off x="2183304" y="1978128"/>
          <a:ext cx="313084" cy="31147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2229154" y="2023742"/>
        <a:ext cx="221384" cy="220246"/>
      </dsp:txXfrm>
    </dsp:sp>
    <dsp:sp modelId="{AC2AB90E-B2F1-4BF7-83DD-1349E2F17E15}">
      <dsp:nvSpPr>
        <dsp:cNvPr id="0" name=""/>
        <dsp:cNvSpPr/>
      </dsp:nvSpPr>
      <dsp:spPr>
        <a:xfrm rot="7560000">
          <a:off x="1276224" y="1664989"/>
          <a:ext cx="393207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393207" y="1674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462998" y="1671902"/>
        <a:ext cx="19660" cy="19660"/>
      </dsp:txXfrm>
    </dsp:sp>
    <dsp:sp modelId="{93E8D8DC-1F90-4FF4-AD97-B732167070E1}">
      <dsp:nvSpPr>
        <dsp:cNvPr id="0" name=""/>
        <dsp:cNvSpPr/>
      </dsp:nvSpPr>
      <dsp:spPr>
        <a:xfrm>
          <a:off x="1187236" y="1824784"/>
          <a:ext cx="219961" cy="19731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500" kern="1200" dirty="0">
              <a:solidFill>
                <a:schemeClr val="bg1"/>
              </a:solidFill>
            </a:rPr>
            <a:t>ЖБ</a:t>
          </a:r>
          <a:endParaRPr lang="en-US" sz="500" kern="1200" dirty="0">
            <a:solidFill>
              <a:schemeClr val="bg1"/>
            </a:solidFill>
          </a:endParaRPr>
        </a:p>
      </dsp:txBody>
      <dsp:txXfrm>
        <a:off x="1219449" y="1853680"/>
        <a:ext cx="155535" cy="139519"/>
      </dsp:txXfrm>
    </dsp:sp>
    <dsp:sp modelId="{81CCEDDD-0A2E-47BD-A38C-A65ABA9EF5D8}">
      <dsp:nvSpPr>
        <dsp:cNvPr id="0" name=""/>
        <dsp:cNvSpPr/>
      </dsp:nvSpPr>
      <dsp:spPr>
        <a:xfrm rot="12023489">
          <a:off x="1119615" y="990769"/>
          <a:ext cx="330329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330329" y="16743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276521" y="999254"/>
        <a:ext cx="16516" cy="16516"/>
      </dsp:txXfrm>
    </dsp:sp>
    <dsp:sp modelId="{9954533A-E7C2-4946-BE05-F758E9C47B21}">
      <dsp:nvSpPr>
        <dsp:cNvPr id="0" name=""/>
        <dsp:cNvSpPr/>
      </dsp:nvSpPr>
      <dsp:spPr>
        <a:xfrm>
          <a:off x="1030031" y="873197"/>
          <a:ext cx="102435" cy="1173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>
              <a:solidFill>
                <a:srgbClr val="0070C0"/>
              </a:solidFill>
            </a:rPr>
            <a:t>.</a:t>
          </a:r>
        </a:p>
      </dsp:txBody>
      <dsp:txXfrm>
        <a:off x="1045032" y="890377"/>
        <a:ext cx="72433" cy="829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BFA1-336A-4D8B-8085-3E1F0CD89089}">
      <dsp:nvSpPr>
        <dsp:cNvPr id="0" name=""/>
        <dsp:cNvSpPr/>
      </dsp:nvSpPr>
      <dsp:spPr>
        <a:xfrm>
          <a:off x="1693658" y="1094410"/>
          <a:ext cx="485639" cy="444155"/>
        </a:xfrm>
        <a:prstGeom prst="ellipse">
          <a:avLst/>
        </a:prstGeom>
        <a:solidFill>
          <a:srgbClr val="EB6C1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rgbClr val="EB6C15"/>
              </a:solidFill>
            </a:rPr>
            <a:t>.</a:t>
          </a:r>
        </a:p>
      </dsp:txBody>
      <dsp:txXfrm>
        <a:off x="1764778" y="1159455"/>
        <a:ext cx="343399" cy="314065"/>
      </dsp:txXfrm>
    </dsp:sp>
    <dsp:sp modelId="{5B253132-FB6B-428C-A4D5-286ABBE5872B}">
      <dsp:nvSpPr>
        <dsp:cNvPr id="0" name=""/>
        <dsp:cNvSpPr/>
      </dsp:nvSpPr>
      <dsp:spPr>
        <a:xfrm rot="16200000">
          <a:off x="1795361" y="936507"/>
          <a:ext cx="282232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282232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29422" y="946238"/>
        <a:ext cx="14111" cy="14111"/>
      </dsp:txXfrm>
    </dsp:sp>
    <dsp:sp modelId="{0BD8338A-E45A-4FB6-95B8-B3582F592C81}">
      <dsp:nvSpPr>
        <dsp:cNvPr id="0" name=""/>
        <dsp:cNvSpPr/>
      </dsp:nvSpPr>
      <dsp:spPr>
        <a:xfrm>
          <a:off x="1776111" y="576963"/>
          <a:ext cx="320732" cy="2352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600" kern="1200" dirty="0">
              <a:solidFill>
                <a:schemeClr val="bg1"/>
              </a:solidFill>
            </a:rPr>
            <a:t>ТО</a:t>
          </a:r>
          <a:endParaRPr lang="en-US" sz="600" kern="1200" dirty="0">
            <a:solidFill>
              <a:schemeClr val="bg1"/>
            </a:solidFill>
          </a:endParaRPr>
        </a:p>
      </dsp:txBody>
      <dsp:txXfrm>
        <a:off x="1823081" y="611409"/>
        <a:ext cx="226792" cy="166322"/>
      </dsp:txXfrm>
    </dsp:sp>
    <dsp:sp modelId="{853F6D08-9B5A-446F-98BC-E36DDD8CBD59}">
      <dsp:nvSpPr>
        <dsp:cNvPr id="0" name=""/>
        <dsp:cNvSpPr/>
      </dsp:nvSpPr>
      <dsp:spPr>
        <a:xfrm rot="1867571">
          <a:off x="2093256" y="1586713"/>
          <a:ext cx="637028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637028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395845" y="1587574"/>
        <a:ext cx="31851" cy="31851"/>
      </dsp:txXfrm>
    </dsp:sp>
    <dsp:sp modelId="{B3904D64-4DC7-4ED8-9578-A897F17D5F49}">
      <dsp:nvSpPr>
        <dsp:cNvPr id="0" name=""/>
        <dsp:cNvSpPr/>
      </dsp:nvSpPr>
      <dsp:spPr>
        <a:xfrm>
          <a:off x="2670995" y="1729475"/>
          <a:ext cx="173754" cy="166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600" kern="1200" dirty="0"/>
            <a:t>ЖБ</a:t>
          </a:r>
          <a:endParaRPr lang="en-US" sz="600" kern="1200" dirty="0"/>
        </a:p>
      </dsp:txBody>
      <dsp:txXfrm>
        <a:off x="2696441" y="1753791"/>
        <a:ext cx="122862" cy="117411"/>
      </dsp:txXfrm>
    </dsp:sp>
    <dsp:sp modelId="{9E8051D9-B09B-40F4-A45E-BB1C100FEDB2}">
      <dsp:nvSpPr>
        <dsp:cNvPr id="0" name=""/>
        <dsp:cNvSpPr/>
      </dsp:nvSpPr>
      <dsp:spPr>
        <a:xfrm rot="9922302">
          <a:off x="1247365" y="1419126"/>
          <a:ext cx="463121" cy="33573"/>
        </a:xfrm>
        <a:custGeom>
          <a:avLst/>
          <a:gdLst/>
          <a:ahLst/>
          <a:cxnLst/>
          <a:rect l="0" t="0" r="0" b="0"/>
          <a:pathLst>
            <a:path>
              <a:moveTo>
                <a:pt x="0" y="16786"/>
              </a:moveTo>
              <a:lnTo>
                <a:pt x="463121" y="16786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467347" y="1424334"/>
        <a:ext cx="23156" cy="23156"/>
      </dsp:txXfrm>
    </dsp:sp>
    <dsp:sp modelId="{11A9AF8A-4B53-47C2-8D56-D1192A342F79}">
      <dsp:nvSpPr>
        <dsp:cNvPr id="0" name=""/>
        <dsp:cNvSpPr/>
      </dsp:nvSpPr>
      <dsp:spPr>
        <a:xfrm>
          <a:off x="1151506" y="1452029"/>
          <a:ext cx="104882" cy="11131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1166866" y="1468330"/>
        <a:ext cx="74162" cy="787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BFA1-336A-4D8B-8085-3E1F0CD89089}">
      <dsp:nvSpPr>
        <dsp:cNvPr id="0" name=""/>
        <dsp:cNvSpPr/>
      </dsp:nvSpPr>
      <dsp:spPr>
        <a:xfrm>
          <a:off x="121788" y="140824"/>
          <a:ext cx="698174" cy="698174"/>
        </a:xfrm>
        <a:prstGeom prst="ellipse">
          <a:avLst/>
        </a:prstGeom>
        <a:solidFill>
          <a:srgbClr val="EB6C1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rgbClr val="EB6C15"/>
              </a:solidFill>
            </a:rPr>
            <a:t>.</a:t>
          </a:r>
        </a:p>
      </dsp:txBody>
      <dsp:txXfrm>
        <a:off x="224033" y="243069"/>
        <a:ext cx="493684" cy="493684"/>
      </dsp:txXfrm>
    </dsp:sp>
    <dsp:sp modelId="{5B253132-FB6B-428C-A4D5-286ABBE5872B}">
      <dsp:nvSpPr>
        <dsp:cNvPr id="0" name=""/>
        <dsp:cNvSpPr/>
      </dsp:nvSpPr>
      <dsp:spPr>
        <a:xfrm rot="20291588">
          <a:off x="776694" y="226485"/>
          <a:ext cx="511152" cy="77611"/>
        </a:xfrm>
        <a:custGeom>
          <a:avLst/>
          <a:gdLst/>
          <a:ahLst/>
          <a:cxnLst/>
          <a:rect l="0" t="0" r="0" b="0"/>
          <a:pathLst>
            <a:path>
              <a:moveTo>
                <a:pt x="0" y="38805"/>
              </a:moveTo>
              <a:lnTo>
                <a:pt x="511152" y="3880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019491" y="252512"/>
        <a:ext cx="25557" cy="25557"/>
      </dsp:txXfrm>
    </dsp:sp>
    <dsp:sp modelId="{0BD8338A-E45A-4FB6-95B8-B3582F592C81}">
      <dsp:nvSpPr>
        <dsp:cNvPr id="0" name=""/>
        <dsp:cNvSpPr/>
      </dsp:nvSpPr>
      <dsp:spPr>
        <a:xfrm>
          <a:off x="1262142" y="0"/>
          <a:ext cx="235319" cy="2524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mn-MN" sz="800" kern="1200" dirty="0">
              <a:solidFill>
                <a:schemeClr val="bg1"/>
              </a:solidFill>
            </a:rPr>
            <a:t>ЖБ</a:t>
          </a:r>
          <a:endParaRPr lang="en-US" sz="800" kern="1200" dirty="0">
            <a:solidFill>
              <a:schemeClr val="bg1"/>
            </a:solidFill>
          </a:endParaRPr>
        </a:p>
      </dsp:txBody>
      <dsp:txXfrm>
        <a:off x="1296604" y="36975"/>
        <a:ext cx="166395" cy="1785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56305-DBFC-4BFC-AA62-5036337C4CF2}">
      <dsp:nvSpPr>
        <dsp:cNvPr id="0" name=""/>
        <dsp:cNvSpPr/>
      </dsp:nvSpPr>
      <dsp:spPr>
        <a:xfrm>
          <a:off x="1784253" y="1265238"/>
          <a:ext cx="1534756" cy="949531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1600" kern="1200" dirty="0">
            <a:ln>
              <a:solidFill>
                <a:schemeClr val="bg1"/>
              </a:solidFill>
            </a:ln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mn-MN" sz="1600" kern="1200" dirty="0">
            <a:ln>
              <a:solidFill>
                <a:schemeClr val="bg1"/>
              </a:solidFill>
            </a:ln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mn-MN" sz="1600" kern="1200" dirty="0">
              <a:ln>
                <a:solidFill>
                  <a:schemeClr val="bg1"/>
                </a:solidFill>
              </a:ln>
            </a:rPr>
            <a:t>АЖБХН</a:t>
          </a:r>
          <a:endParaRPr lang="en-US" sz="1600" kern="1200" dirty="0">
            <a:ln>
              <a:solidFill>
                <a:schemeClr val="bg1"/>
              </a:solidFill>
            </a:ln>
          </a:endParaRPr>
        </a:p>
      </dsp:txBody>
      <dsp:txXfrm>
        <a:off x="2009013" y="1404294"/>
        <a:ext cx="1085236" cy="671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0.13778</cdr:x>
      <cdr:y>0.41</cdr:y>
    </cdr:from>
    <cdr:to>
      <cdr:x>0.71609</cdr:x>
      <cdr:y>0.43048</cdr:y>
    </cdr:to>
    <cdr:sp macro="" textlink="">
      <cdr:nvSpPr>
        <cdr:cNvPr id="4" name="Arrow: Right 3">
          <a:extLst xmlns:a="http://schemas.openxmlformats.org/drawingml/2006/main">
            <a:ext uri="{FF2B5EF4-FFF2-40B4-BE49-F238E27FC236}">
              <a16:creationId xmlns:a16="http://schemas.microsoft.com/office/drawing/2014/main" xmlns="" id="{C5794D87-DF61-B3A0-E4B6-7202DA4F87B8}"/>
            </a:ext>
          </a:extLst>
        </cdr:cNvPr>
        <cdr:cNvSpPr/>
      </cdr:nvSpPr>
      <cdr:spPr>
        <a:xfrm xmlns:a="http://schemas.openxmlformats.org/drawingml/2006/main" rot="591834">
          <a:off x="1104554" y="1401715"/>
          <a:ext cx="4636105" cy="69986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D4E0F-9B91-35C0-962B-184D6EA8A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22D867-CDF5-E139-9D1A-FC8A9E234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CC6B6F-EE0B-3234-8AEA-FAE2222F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690B6-A4C7-4DA8-4904-B6E5FC85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7BCCFC-F68A-8FF0-9A67-D744AF5F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58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600A4-F52C-C16B-3A5B-71FF9E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E74D0E-C2D1-EFCE-1FDF-962EB517D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43E1A6-C9D9-49B7-0B1C-F3BDD787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789A1-D40F-CEEC-1E1F-54B2D239C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1968FD-C081-8018-9329-257AB195E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1CBCE94-EEC2-3E8C-0EC6-00BB71166E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A56979-0E36-91A0-B5DA-5D4F83274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0FA610-284B-A4CE-DA34-5793C995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10BE5-45ED-08B0-9E41-55A6EDD5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FF16-75E7-21B9-2348-3B9A54EC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76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B69CE1-5502-66BC-FA23-17D666FD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490DAD-19B6-493F-9BFF-5C01809F6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225F05-FB43-DDB6-5281-8E8CCC1C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5B0936-1E68-2C03-DD15-39A4A586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30F65D-403C-3CBF-04EA-093D75FE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0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F6DB88-F25A-54AE-C9A0-58AA357A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B00937-564F-0B91-DEF4-7B998C7D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94BD67-861A-3091-AAD7-A0406EEE5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569DDC-E65A-420B-DB51-9F9ED008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031A8D-220B-CD4C-A864-618EE217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4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7B6FD-2549-3586-0B21-63E2ED13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4EAF3C-A723-493E-4241-E70995009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9CF2D6A-3C47-BD7D-2C5D-F4EC3A459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265439-44A8-21E6-A6E1-758CB719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2112E5-1740-9BB8-CD45-CC65648E4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616616-1795-0CDA-3BBC-9369CB20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4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A86F7-965A-26E6-51EB-214F813A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F60973-A4F6-5031-5D01-B84ADC314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EBA2ED-63AD-AC4B-5DF7-F857C7C5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85E1DF-7893-75FC-F567-AD99437E9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EB95E53-617B-DE24-054E-11C691DE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0E82C6-B1F9-A25B-1DD7-5D7BE9A8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703248-3F30-1B17-4A87-D8665E25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76BEE7A-F34F-D12F-67C0-D7F7432C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3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D291A-43DC-EA9D-CFBB-9CD9E80E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B987A5-EF7D-D1A4-017E-ED0B2E08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90220-9E7D-93F0-B96D-05EBA276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7CEC52-DEBF-55C3-39B4-A3C997F6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19A6FF-DFFF-EB82-79CF-C003EE60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586D7B-D778-9C5B-8BAB-D260A05C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742473E-D334-9B6C-A1AF-1658426D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B4C35-7AF8-229C-793E-40A18D52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E30580-7C54-7340-EDA7-20AB46B17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D23CED3-DB64-8866-8E10-937E0BD34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4F12B9-7790-0202-8020-467493C8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8264E4-7BE7-C7E4-4DB3-EF06E7C2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ABA876-1795-8ADF-252F-B65CA52F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C8DF7-750C-8792-CF12-8BD2348FE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08B07B-BC5D-1609-1330-E9DD74FFF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373713-E6C2-E921-C272-E9A00964C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DBA13C-5AF9-A2FA-D5F7-8335247EC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4D09BD-56B6-A9F0-B00A-58E05A07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B35CE1-9FE7-6D7E-4688-C7C7A9A5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4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A92CE10-A486-8A48-6EEA-401BC10D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8355F1-BE0A-8186-0946-E5BB52427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55C52D-DB72-0B49-85C3-77BDC4EC9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09CD-92A9-46DD-AB08-EC063887AD0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F61C2-2988-D01F-16E9-32D5022C0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4CB63-A660-198F-7ECC-E591C6A81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11955-898E-4338-8153-7DA7E7DF8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4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3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6.jpeg"/><Relationship Id="rId17" Type="http://schemas.openxmlformats.org/officeDocument/2006/relationships/image" Target="../media/image6.png"/><Relationship Id="rId2" Type="http://schemas.openxmlformats.org/officeDocument/2006/relationships/image" Target="../media/image31.jpeg"/><Relationship Id="rId16" Type="http://schemas.openxmlformats.org/officeDocument/2006/relationships/image" Target="../media/image5.png"/><Relationship Id="rId20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.png"/><Relationship Id="rId10" Type="http://schemas.openxmlformats.org/officeDocument/2006/relationships/image" Target="../media/image34.jpeg"/><Relationship Id="rId19" Type="http://schemas.openxmlformats.org/officeDocument/2006/relationships/image" Target="../media/image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8.jpeg"/><Relationship Id="rId12" Type="http://schemas.openxmlformats.org/officeDocument/2006/relationships/image" Target="../media/image5.png"/><Relationship Id="rId17" Type="http://schemas.openxmlformats.org/officeDocument/2006/relationships/image" Target="../media/image41.png"/><Relationship Id="rId2" Type="http://schemas.openxmlformats.org/officeDocument/2006/relationships/diagramData" Target="../diagrams/data2.xml"/><Relationship Id="rId16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0.jpeg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tiff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44.jpg"/><Relationship Id="rId10" Type="http://schemas.openxmlformats.org/officeDocument/2006/relationships/image" Target="../media/image7.png"/><Relationship Id="rId4" Type="http://schemas.openxmlformats.org/officeDocument/2006/relationships/image" Target="../media/image30.tiff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26" Type="http://schemas.openxmlformats.org/officeDocument/2006/relationships/image" Target="../media/image57.png"/><Relationship Id="rId3" Type="http://schemas.openxmlformats.org/officeDocument/2006/relationships/image" Target="../media/image44.svg"/><Relationship Id="rId21" Type="http://schemas.openxmlformats.org/officeDocument/2006/relationships/image" Target="../media/image54.svg"/><Relationship Id="rId34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48.svg"/><Relationship Id="rId17" Type="http://schemas.openxmlformats.org/officeDocument/2006/relationships/image" Target="../media/image50.png"/><Relationship Id="rId25" Type="http://schemas.openxmlformats.org/officeDocument/2006/relationships/image" Target="../media/image58.svg"/><Relationship Id="rId33" Type="http://schemas.openxmlformats.org/officeDocument/2006/relationships/image" Target="../media/image4.png"/><Relationship Id="rId2" Type="http://schemas.openxmlformats.org/officeDocument/2006/relationships/image" Target="../media/image45.png"/><Relationship Id="rId16" Type="http://schemas.openxmlformats.org/officeDocument/2006/relationships/image" Target="../media/image52.svg"/><Relationship Id="rId20" Type="http://schemas.openxmlformats.org/officeDocument/2006/relationships/image" Target="../media/image53.png"/><Relationship Id="rId29" Type="http://schemas.openxmlformats.org/officeDocument/2006/relationships/image" Target="../media/image61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32" Type="http://schemas.openxmlformats.org/officeDocument/2006/relationships/image" Target="../media/image3.png"/><Relationship Id="rId37" Type="http://schemas.openxmlformats.org/officeDocument/2006/relationships/image" Target="../media/image2.png"/><Relationship Id="rId5" Type="http://schemas.openxmlformats.org/officeDocument/2006/relationships/diagramLayout" Target="../diagrams/layout3.xml"/><Relationship Id="rId15" Type="http://schemas.openxmlformats.org/officeDocument/2006/relationships/image" Target="../media/image49.png"/><Relationship Id="rId23" Type="http://schemas.openxmlformats.org/officeDocument/2006/relationships/image" Target="../media/image55.png"/><Relationship Id="rId28" Type="http://schemas.openxmlformats.org/officeDocument/2006/relationships/image" Target="../media/image58.png"/><Relationship Id="rId36" Type="http://schemas.openxmlformats.org/officeDocument/2006/relationships/image" Target="../media/image7.png"/><Relationship Id="rId10" Type="http://schemas.openxmlformats.org/officeDocument/2006/relationships/image" Target="../media/image46.svg"/><Relationship Id="rId19" Type="http://schemas.openxmlformats.org/officeDocument/2006/relationships/image" Target="../media/image52.png"/><Relationship Id="rId31" Type="http://schemas.openxmlformats.org/officeDocument/2006/relationships/image" Target="../media/image63.svg"/><Relationship Id="rId4" Type="http://schemas.openxmlformats.org/officeDocument/2006/relationships/diagramData" Target="../diagrams/data3.xml"/><Relationship Id="rId9" Type="http://schemas.openxmlformats.org/officeDocument/2006/relationships/image" Target="../media/image46.png"/><Relationship Id="rId14" Type="http://schemas.openxmlformats.org/officeDocument/2006/relationships/image" Target="../media/image50.svg"/><Relationship Id="rId22" Type="http://schemas.openxmlformats.org/officeDocument/2006/relationships/image" Target="../media/image54.png"/><Relationship Id="rId27" Type="http://schemas.openxmlformats.org/officeDocument/2006/relationships/image" Target="../media/image30.tiff"/><Relationship Id="rId30" Type="http://schemas.openxmlformats.org/officeDocument/2006/relationships/image" Target="../media/image59.png"/><Relationship Id="rId35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63.jpeg"/><Relationship Id="rId17" Type="http://schemas.openxmlformats.org/officeDocument/2006/relationships/image" Target="../media/image68.jpeg"/><Relationship Id="rId2" Type="http://schemas.openxmlformats.org/officeDocument/2006/relationships/image" Target="../media/image30.tiff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5.pn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4.pn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18" Type="http://schemas.openxmlformats.org/officeDocument/2006/relationships/diagramLayout" Target="../diagrams/layout7.xml"/><Relationship Id="rId26" Type="http://schemas.microsoft.com/office/2007/relationships/diagramDrawing" Target="../diagrams/drawing8.xml"/><Relationship Id="rId39" Type="http://schemas.openxmlformats.org/officeDocument/2006/relationships/image" Target="../media/image30.tiff"/><Relationship Id="rId3" Type="http://schemas.openxmlformats.org/officeDocument/2006/relationships/diagramLayout" Target="../diagrams/layout4.xml"/><Relationship Id="rId21" Type="http://schemas.microsoft.com/office/2007/relationships/diagramDrawing" Target="../diagrams/drawing7.xml"/><Relationship Id="rId34" Type="http://schemas.openxmlformats.org/officeDocument/2006/relationships/image" Target="../media/image4.png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17" Type="http://schemas.openxmlformats.org/officeDocument/2006/relationships/diagramData" Target="../diagrams/data7.xml"/><Relationship Id="rId25" Type="http://schemas.openxmlformats.org/officeDocument/2006/relationships/diagramColors" Target="../diagrams/colors8.xml"/><Relationship Id="rId33" Type="http://schemas.openxmlformats.org/officeDocument/2006/relationships/image" Target="../media/image3.png"/><Relationship Id="rId38" Type="http://schemas.openxmlformats.org/officeDocument/2006/relationships/image" Target="../media/image2.png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20" Type="http://schemas.openxmlformats.org/officeDocument/2006/relationships/diagramColors" Target="../diagrams/colors7.xml"/><Relationship Id="rId29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24" Type="http://schemas.openxmlformats.org/officeDocument/2006/relationships/diagramQuickStyle" Target="../diagrams/quickStyle8.xml"/><Relationship Id="rId32" Type="http://schemas.openxmlformats.org/officeDocument/2006/relationships/image" Target="../media/image71.png"/><Relationship Id="rId37" Type="http://schemas.openxmlformats.org/officeDocument/2006/relationships/image" Target="../media/image7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23" Type="http://schemas.openxmlformats.org/officeDocument/2006/relationships/diagramLayout" Target="../diagrams/layout8.xml"/><Relationship Id="rId28" Type="http://schemas.openxmlformats.org/officeDocument/2006/relationships/diagramLayout" Target="../diagrams/layout9.xml"/><Relationship Id="rId36" Type="http://schemas.openxmlformats.org/officeDocument/2006/relationships/image" Target="../media/image6.png"/><Relationship Id="rId10" Type="http://schemas.openxmlformats.org/officeDocument/2006/relationships/diagramColors" Target="../diagrams/colors5.xml"/><Relationship Id="rId19" Type="http://schemas.openxmlformats.org/officeDocument/2006/relationships/diagramQuickStyle" Target="../diagrams/quickStyle7.xml"/><Relationship Id="rId31" Type="http://schemas.microsoft.com/office/2007/relationships/diagramDrawing" Target="../diagrams/drawing9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Relationship Id="rId22" Type="http://schemas.openxmlformats.org/officeDocument/2006/relationships/diagramData" Target="../diagrams/data8.xml"/><Relationship Id="rId27" Type="http://schemas.openxmlformats.org/officeDocument/2006/relationships/diagramData" Target="../diagrams/data9.xml"/><Relationship Id="rId30" Type="http://schemas.openxmlformats.org/officeDocument/2006/relationships/diagramColors" Target="../diagrams/colors9.xml"/><Relationship Id="rId35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3.jpeg"/><Relationship Id="rId4" Type="http://schemas.openxmlformats.org/officeDocument/2006/relationships/image" Target="../media/image4.png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hart" Target="../charts/chart9.xml"/><Relationship Id="rId5" Type="http://schemas.openxmlformats.org/officeDocument/2006/relationships/image" Target="../media/image5.png"/><Relationship Id="rId10" Type="http://schemas.openxmlformats.org/officeDocument/2006/relationships/chart" Target="../charts/chart8.xml"/><Relationship Id="rId4" Type="http://schemas.openxmlformats.org/officeDocument/2006/relationships/image" Target="../media/image4.png"/><Relationship Id="rId9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76.png"/><Relationship Id="rId10" Type="http://schemas.openxmlformats.org/officeDocument/2006/relationships/image" Target="../media/image6.png"/><Relationship Id="rId4" Type="http://schemas.microsoft.com/office/2007/relationships/hdphoto" Target="../media/hdphoto6.wdp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chart" Target="../charts/chart11.xml"/><Relationship Id="rId7" Type="http://schemas.microsoft.com/office/2007/relationships/hdphoto" Target="../media/hdphoto6.wdp"/><Relationship Id="rId12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5.png"/><Relationship Id="rId5" Type="http://schemas.openxmlformats.org/officeDocument/2006/relationships/image" Target="../media/image78.png"/><Relationship Id="rId10" Type="http://schemas.openxmlformats.org/officeDocument/2006/relationships/image" Target="../media/image4.png"/><Relationship Id="rId4" Type="http://schemas.openxmlformats.org/officeDocument/2006/relationships/image" Target="../media/image77.jpe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2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chart" Target="../charts/chart13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12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12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chart" Target="../charts/chart2.xml"/><Relationship Id="rId10" Type="http://schemas.openxmlformats.org/officeDocument/2006/relationships/image" Target="../media/image5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62249" y="5076825"/>
            <a:ext cx="4038599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6000"/>
              <a:defRPr/>
            </a:pPr>
            <a:r>
              <a:rPr lang="mn-MN" altLang="zh-CN" sz="2200" b="1" dirty="0">
                <a:latin typeface="Arial "/>
                <a:ea typeface="+mj-ea"/>
                <a:cs typeface="+mj-cs"/>
              </a:rPr>
              <a:t>Д.БАТБОЛД 	</a:t>
            </a:r>
            <a:endParaRPr lang="mn-MN" altLang="zh-CN" sz="2200" b="1" dirty="0">
              <a:solidFill>
                <a:schemeClr val="accent1">
                  <a:lumMod val="75000"/>
                </a:schemeClr>
              </a:solidFill>
              <a:latin typeface="Arial "/>
              <a:ea typeface="+mj-ea"/>
              <a:cs typeface="+mj-cs"/>
            </a:endParaRPr>
          </a:p>
        </p:txBody>
      </p:sp>
      <p:pic>
        <p:nvPicPr>
          <p:cNvPr id="10" name="Picture 4" descr="D:\BATBOLDIIN FILES\SPORT AYLLIIN TURLUUD\Yavgan aylal\Hiker.bmp"/>
          <p:cNvPicPr>
            <a:picLocks noChangeAspect="1" noChangeArrowheads="1"/>
          </p:cNvPicPr>
          <p:nvPr/>
        </p:nvPicPr>
        <p:blipFill>
          <a:blip r:embed="rId2" cstate="print"/>
          <a:srcRect r="4445" b="4445"/>
          <a:stretch>
            <a:fillRect/>
          </a:stretch>
        </p:blipFill>
        <p:spPr bwMode="auto">
          <a:xfrm>
            <a:off x="9420225" y="4191000"/>
            <a:ext cx="1600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5500585" y="5715000"/>
            <a:ext cx="1862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mn-MN" sz="1600" b="1" dirty="0">
                <a:latin typeface="Arial" pitchFamily="34" charset="0"/>
                <a:cs typeface="Arial" pitchFamily="34" charset="0"/>
              </a:rPr>
              <a:t>Улаанбаатар хот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2219325" y="4088368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АЯЛАЛ ЖУУЛЧЛАЛЫН ОЮУТАН ЗАЛУУЧУУДЫН ӨДӨРЛӨГ</a:t>
            </a:r>
          </a:p>
        </p:txBody>
      </p:sp>
      <p:grpSp>
        <p:nvGrpSpPr>
          <p:cNvPr id="37" name="Group 18"/>
          <p:cNvGrpSpPr>
            <a:grpSpLocks/>
          </p:cNvGrpSpPr>
          <p:nvPr/>
        </p:nvGrpSpPr>
        <p:grpSpPr bwMode="auto">
          <a:xfrm>
            <a:off x="7362826" y="5029200"/>
            <a:ext cx="2438399" cy="1066800"/>
            <a:chOff x="6016169" y="4194851"/>
            <a:chExt cx="3107028" cy="1291676"/>
          </a:xfrm>
        </p:grpSpPr>
        <p:sp>
          <p:nvSpPr>
            <p:cNvPr id="39" name="Oval 38"/>
            <p:cNvSpPr/>
            <p:nvPr/>
          </p:nvSpPr>
          <p:spPr>
            <a:xfrm>
              <a:off x="7777588" y="4194851"/>
              <a:ext cx="1345609" cy="129167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mn-MN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mn-MN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өдөр</a:t>
              </a:r>
              <a:endPara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55342" y="4267220"/>
              <a:ext cx="1174845" cy="11431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mn-MN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r>
                <a:rPr lang="mn-MN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algn="ctr">
                <a:defRPr/>
              </a:pPr>
              <a:r>
                <a:rPr lang="mn-MN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сар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016169" y="4471638"/>
              <a:ext cx="1068040" cy="93868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en-US" sz="1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r>
                <a:rPr lang="mn-MN" sz="1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25</a:t>
              </a:r>
              <a:endPara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r>
                <a:rPr lang="mn-MN" sz="1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он</a:t>
              </a:r>
              <a:endPara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defRPr/>
              </a:pPr>
              <a:endParaRPr lang="en-US" sz="1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257425" y="3884612"/>
            <a:ext cx="7696200" cy="1830388"/>
            <a:chOff x="1143000" y="3884612"/>
            <a:chExt cx="6934200" cy="183038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1143000" y="4951412"/>
              <a:ext cx="6781800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>
              <a:off x="1143000" y="3884612"/>
              <a:ext cx="6934200" cy="1830388"/>
              <a:chOff x="914400" y="3884612"/>
              <a:chExt cx="6934200" cy="1830388"/>
            </a:xfrm>
          </p:grpSpPr>
          <p:grpSp>
            <p:nvGrpSpPr>
              <p:cNvPr id="5" name="Group 43"/>
              <p:cNvGrpSpPr/>
              <p:nvPr/>
            </p:nvGrpSpPr>
            <p:grpSpPr>
              <a:xfrm>
                <a:off x="914400" y="3884612"/>
                <a:ext cx="6934200" cy="1830388"/>
                <a:chOff x="914400" y="3884612"/>
                <a:chExt cx="6934200" cy="1830388"/>
              </a:xfrm>
            </p:grpSpPr>
            <p:grpSp>
              <p:nvGrpSpPr>
                <p:cNvPr id="6" name="Group 40"/>
                <p:cNvGrpSpPr/>
                <p:nvPr/>
              </p:nvGrpSpPr>
              <p:grpSpPr>
                <a:xfrm>
                  <a:off x="914400" y="3884612"/>
                  <a:ext cx="6934200" cy="1068388"/>
                  <a:chOff x="914400" y="3884612"/>
                  <a:chExt cx="6934200" cy="1068388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914400" y="3886200"/>
                    <a:ext cx="228600" cy="10668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914400" y="3884612"/>
                    <a:ext cx="6934200" cy="1588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42"/>
                <p:cNvGrpSpPr/>
                <p:nvPr/>
              </p:nvGrpSpPr>
              <p:grpSpPr>
                <a:xfrm>
                  <a:off x="914400" y="5029200"/>
                  <a:ext cx="6101382" cy="685800"/>
                  <a:chOff x="914400" y="5029200"/>
                  <a:chExt cx="6101382" cy="685800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>
                  <a:xfrm>
                    <a:off x="914400" y="5029200"/>
                    <a:ext cx="6101382" cy="1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>
                    <a:cxnSpLocks/>
                  </p:cNvCxnSpPr>
                  <p:nvPr/>
                </p:nvCxnSpPr>
                <p:spPr>
                  <a:xfrm flipV="1">
                    <a:off x="914400" y="5686425"/>
                    <a:ext cx="4531260" cy="26988"/>
                  </a:xfrm>
                  <a:prstGeom prst="line">
                    <a:avLst/>
                  </a:prstGeom>
                  <a:ln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Rectangle 41"/>
                  <p:cNvSpPr/>
                  <p:nvPr/>
                </p:nvSpPr>
                <p:spPr>
                  <a:xfrm>
                    <a:off x="914400" y="5029200"/>
                    <a:ext cx="228600" cy="685800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44" name="Straight Connector 43"/>
              <p:cNvCxnSpPr/>
              <p:nvPr/>
            </p:nvCxnSpPr>
            <p:spPr>
              <a:xfrm>
                <a:off x="7848600" y="3886200"/>
                <a:ext cx="0" cy="5334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AAC1587E-A3C7-AD52-7CF0-8A79C3BB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873" y="273337"/>
            <a:ext cx="1331753" cy="1121828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26CA46-CFE1-1F8C-070A-9C55C6B94F12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D9453FD-AD33-1F22-50AC-6D318753FD55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4692E3F4-16C9-6665-43EE-841122E584B5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0037BB1-4ECC-BD05-1AFB-AAEF691B1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8B415914-74E7-5663-47FC-ECCF3930A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ECEE174-BA1C-5F32-DC3D-9733C6684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1CA1E18-B195-33B4-682E-522A0078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2CD5751-4887-CFFD-8A4E-BCC19C3C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7D96146-D995-0440-408D-5281FE78B2E7}"/>
              </a:ext>
            </a:extLst>
          </p:cNvPr>
          <p:cNvGrpSpPr/>
          <p:nvPr/>
        </p:nvGrpSpPr>
        <p:grpSpPr>
          <a:xfrm>
            <a:off x="1997586" y="1846651"/>
            <a:ext cx="8779313" cy="3152664"/>
            <a:chOff x="-96596" y="1704943"/>
            <a:chExt cx="8779313" cy="3152664"/>
          </a:xfrm>
        </p:grpSpPr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xmlns="" id="{333AC335-CE03-59D5-DF38-69673A1658F7}"/>
                </a:ext>
              </a:extLst>
            </p:cNvPr>
            <p:cNvGrpSpPr/>
            <p:nvPr/>
          </p:nvGrpSpPr>
          <p:grpSpPr>
            <a:xfrm>
              <a:off x="-96596" y="2600182"/>
              <a:ext cx="8779313" cy="2257425"/>
              <a:chOff x="-78263" y="2523982"/>
              <a:chExt cx="8459884" cy="2257425"/>
            </a:xfrm>
          </p:grpSpPr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xmlns="" id="{0878CD72-FA52-CF7F-1569-B5CC8A10DB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8263" y="2523982"/>
                <a:ext cx="8459884" cy="2257425"/>
              </a:xfrm>
              <a:prstGeom prst="rect">
                <a:avLst/>
              </a:prstGeom>
            </p:spPr>
            <p:txBody>
              <a:bodyPr/>
              <a:lstStyle/>
              <a:p>
                <a:pPr algn="ctr">
                  <a:defRPr/>
                </a:pPr>
                <a:r>
                  <a:rPr lang="mn-MN" sz="4400" b="1" dirty="0">
                    <a:solidFill>
                      <a:srgbClr val="00B0F0"/>
                    </a:solidFill>
                    <a:latin typeface="Bahnschrift Condensed" panose="020B0502040204020203" pitchFamily="34" charset="0"/>
                  </a:rPr>
                  <a:t>ХҮНИЙ НӨӨЦИЙН ЗОРИЛТОТ ТӨСӨЛ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7FB91653-0FBA-EE8C-C48E-0A8AA2576228}"/>
                  </a:ext>
                </a:extLst>
              </p:cNvPr>
              <p:cNvCxnSpPr/>
              <p:nvPr/>
            </p:nvCxnSpPr>
            <p:spPr>
              <a:xfrm>
                <a:off x="472566" y="2562225"/>
                <a:ext cx="7416179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744104B-EB54-C6AC-FE9D-E51600A5411D}"/>
                </a:ext>
              </a:extLst>
            </p:cNvPr>
            <p:cNvSpPr/>
            <p:nvPr/>
          </p:nvSpPr>
          <p:spPr>
            <a:xfrm>
              <a:off x="163242" y="1704943"/>
              <a:ext cx="8153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i="0" dirty="0">
                  <a:solidFill>
                    <a:srgbClr val="000099"/>
                  </a:solidFill>
                  <a:effectLst/>
                  <a:latin typeface="Bahnschrift Condensed" panose="020B0502040204020203" pitchFamily="34" charset="0"/>
                </a:rPr>
                <a:t>1.000.000.000 </a:t>
              </a:r>
              <a:r>
                <a:rPr lang="mn-MN" sz="5400" b="1" i="0" dirty="0">
                  <a:solidFill>
                    <a:srgbClr val="000099"/>
                  </a:solidFill>
                  <a:effectLst/>
                  <a:latin typeface="Bahnschrift Condensed" panose="020B0502040204020203" pitchFamily="34" charset="0"/>
                </a:rPr>
                <a:t>ТЭТГЭЛЭГТ ДАДЛАГА</a:t>
              </a:r>
              <a:endParaRPr lang="mn-MN" sz="5400" b="1" dirty="0">
                <a:solidFill>
                  <a:srgbClr val="000099"/>
                </a:solidFill>
                <a:latin typeface="Bahnschrift Condensed" panose="020B0502040204020203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00000000-0008-0000-0000-000008000000}"/>
              </a:ext>
            </a:extLst>
          </p:cNvPr>
          <p:cNvGraphicFramePr>
            <a:graphicFrameLocks/>
          </p:cNvGraphicFramePr>
          <p:nvPr/>
        </p:nvGraphicFramePr>
        <p:xfrm>
          <a:off x="1663502" y="1633379"/>
          <a:ext cx="10315575" cy="6294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4A38C5-582D-ED72-4D4E-75BD3555BB54}"/>
              </a:ext>
            </a:extLst>
          </p:cNvPr>
          <p:cNvSpPr txBox="1"/>
          <p:nvPr/>
        </p:nvSpPr>
        <p:spPr>
          <a:xfrm>
            <a:off x="2010228" y="1039721"/>
            <a:ext cx="8924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mn-M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2023-2025 онд үүсэх хөдөлмөрийн зах зээлийн эрэлт, албан тушаал, мэргэжил</a:t>
            </a:r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mn-M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ажилтан шаардлагатай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2FBC626-6FC6-A1F9-8598-40A5B8A44FD3}"/>
              </a:ext>
            </a:extLst>
          </p:cNvPr>
          <p:cNvSpPr/>
          <p:nvPr/>
        </p:nvSpPr>
        <p:spPr>
          <a:xfrm>
            <a:off x="3951784" y="1684742"/>
            <a:ext cx="1584176" cy="2666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426462B-B22F-C2EC-1B7F-0AA295332B3B}"/>
              </a:ext>
            </a:extLst>
          </p:cNvPr>
          <p:cNvSpPr/>
          <p:nvPr/>
        </p:nvSpPr>
        <p:spPr>
          <a:xfrm>
            <a:off x="4023792" y="4374654"/>
            <a:ext cx="4248472" cy="1291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EBE7106-65BA-997F-7912-4F6F6C0F2318}"/>
              </a:ext>
            </a:extLst>
          </p:cNvPr>
          <p:cNvSpPr/>
          <p:nvPr/>
        </p:nvSpPr>
        <p:spPr>
          <a:xfrm>
            <a:off x="3946915" y="3030860"/>
            <a:ext cx="1584176" cy="392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50027C-53B0-3817-DBBB-705C986B6904}"/>
              </a:ext>
            </a:extLst>
          </p:cNvPr>
          <p:cNvSpPr txBox="1"/>
          <p:nvPr/>
        </p:nvSpPr>
        <p:spPr>
          <a:xfrm>
            <a:off x="6672064" y="2077351"/>
            <a:ext cx="466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b="1" dirty="0">
                <a:solidFill>
                  <a:srgbClr val="000099"/>
                </a:solidFill>
              </a:rPr>
              <a:t>Их, дээд сургууль:</a:t>
            </a:r>
            <a:r>
              <a:rPr lang="en-US" b="1" dirty="0">
                <a:solidFill>
                  <a:srgbClr val="FF0000"/>
                </a:solidFill>
              </a:rPr>
              <a:t> 146 </a:t>
            </a:r>
            <a:r>
              <a:rPr lang="mn-MN" b="1" dirty="0">
                <a:solidFill>
                  <a:srgbClr val="FF0000"/>
                </a:solidFill>
              </a:rPr>
              <a:t>АЖИЛТАН, МЕНЕЖЕР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0289D2-E0AD-51FC-DCEC-46FB8E8EAE77}"/>
              </a:ext>
            </a:extLst>
          </p:cNvPr>
          <p:cNvSpPr txBox="1"/>
          <p:nvPr/>
        </p:nvSpPr>
        <p:spPr>
          <a:xfrm>
            <a:off x="8184232" y="4754477"/>
            <a:ext cx="3503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b="1" dirty="0">
                <a:solidFill>
                  <a:srgbClr val="000099"/>
                </a:solidFill>
              </a:rPr>
              <a:t>МСҮТ, Түр сургалт: </a:t>
            </a:r>
            <a:r>
              <a:rPr lang="mn-MN" b="1" dirty="0">
                <a:solidFill>
                  <a:srgbClr val="FF0000"/>
                </a:solidFill>
              </a:rPr>
              <a:t>395 АЖИЛТАН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C39B18-021E-1CA1-A925-CBE739592FBD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4F807FC-B25C-BD56-0FFA-67916F91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93076DEA-A141-5D47-8FCE-0B7FBD4D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DA70701-8E48-2CE6-949D-BB3418EB5965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B55B571-2DA2-8E07-0220-4A3B99382A43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9A5C182-A631-E7C0-90E1-221B1C05FCEB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9FE9E9AD-B0B6-1DDC-F8DD-62C09C73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72BF6D9A-D68A-1E27-8605-854251355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0626D54-1057-6D3C-B484-192B381C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B1F6136-0FD0-9672-010B-2EEA2A91A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4F59FAA-DF85-A153-B4FF-AFCD6692F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pic>
        <p:nvPicPr>
          <p:cNvPr id="20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F0B24340-E1F8-4F64-8E9D-D20B9F2E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909" t="31270" r="86182" b="47883"/>
          <a:stretch>
            <a:fillRect/>
          </a:stretch>
        </p:blipFill>
        <p:spPr bwMode="auto">
          <a:xfrm>
            <a:off x="11016700" y="197448"/>
            <a:ext cx="731966" cy="784899"/>
          </a:xfrm>
          <a:prstGeom prst="rect">
            <a:avLst/>
          </a:prstGeom>
          <a:noFill/>
        </p:spPr>
      </p:pic>
      <p:pic>
        <p:nvPicPr>
          <p:cNvPr id="21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ADCE2FD0-E39D-0B5D-265A-70BF07F3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00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0" name="Group 299"/>
          <p:cNvGrpSpPr/>
          <p:nvPr/>
        </p:nvGrpSpPr>
        <p:grpSpPr>
          <a:xfrm>
            <a:off x="1590370" y="1367547"/>
            <a:ext cx="8779313" cy="2476711"/>
            <a:chOff x="66369" y="1034171"/>
            <a:chExt cx="8779313" cy="2476711"/>
          </a:xfrm>
        </p:grpSpPr>
        <p:grpSp>
          <p:nvGrpSpPr>
            <p:cNvPr id="3" name="Group 25"/>
            <p:cNvGrpSpPr/>
            <p:nvPr/>
          </p:nvGrpSpPr>
          <p:grpSpPr>
            <a:xfrm>
              <a:off x="66369" y="1034171"/>
              <a:ext cx="8779313" cy="2257425"/>
              <a:chOff x="78773" y="1138946"/>
              <a:chExt cx="8459884" cy="2257425"/>
            </a:xfrm>
          </p:grpSpPr>
          <p:grpSp>
            <p:nvGrpSpPr>
              <p:cNvPr id="4" name="Group 26"/>
              <p:cNvGrpSpPr/>
              <p:nvPr/>
            </p:nvGrpSpPr>
            <p:grpSpPr>
              <a:xfrm>
                <a:off x="78773" y="1138946"/>
                <a:ext cx="8459884" cy="2257425"/>
                <a:chOff x="78773" y="957971"/>
                <a:chExt cx="8459884" cy="2257425"/>
              </a:xfrm>
            </p:grpSpPr>
            <p:sp>
              <p:nvSpPr>
                <p:cNvPr id="20" name="Title 1"/>
                <p:cNvSpPr txBox="1">
                  <a:spLocks/>
                </p:cNvSpPr>
                <p:nvPr/>
              </p:nvSpPr>
              <p:spPr>
                <a:xfrm>
                  <a:off x="78773" y="957971"/>
                  <a:ext cx="8459884" cy="2257425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algn="ctr">
                    <a:defRPr/>
                  </a:pPr>
                  <a:r>
                    <a:rPr lang="mn-MN" sz="9600" b="1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ahnschrift Condensed" panose="020B0502040204020203" pitchFamily="34" charset="0"/>
                    </a:rPr>
                    <a:t>ХҮНИЙ НӨӨЦ</a:t>
                  </a:r>
                </a:p>
              </p:txBody>
            </p:sp>
            <p:cxnSp>
              <p:nvCxnSpPr>
                <p:cNvPr id="22" name="Straight Connector 21"/>
                <p:cNvCxnSpPr>
                  <a:cxnSpLocks/>
                </p:cNvCxnSpPr>
                <p:nvPr/>
              </p:nvCxnSpPr>
              <p:spPr>
                <a:xfrm>
                  <a:off x="1948929" y="2549068"/>
                  <a:ext cx="4705610" cy="131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ectangle 23"/>
              <p:cNvSpPr/>
              <p:nvPr/>
            </p:nvSpPr>
            <p:spPr>
              <a:xfrm>
                <a:off x="6654540" y="2476883"/>
                <a:ext cx="4575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n-MN" sz="22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AvantGarde Mon" pitchFamily="34" charset="0"/>
                  </a:rPr>
                  <a:t>ба</a:t>
                </a:r>
                <a:endParaRPr lang="en-US" sz="2200" dirty="0">
                  <a:solidFill>
                    <a:schemeClr val="accent1">
                      <a:lumMod val="75000"/>
                    </a:schemeClr>
                  </a:solidFill>
                  <a:latin typeface="AGAvantGarde Mon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533400" y="2587552"/>
              <a:ext cx="81534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mn-MN" sz="54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АНХААРАХ ЗАРИМ ЗҮЙЛС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585D1A5-AD5B-B7B4-EDAA-7F329A1D9E88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B40D7FB-2C61-F40E-3A73-81F4C6314FAD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DEED7181-1103-1BE8-3FDA-16B04C136474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xmlns="" id="{C842DCE7-9706-7F20-84F9-8FD2E707E0C9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xmlns="" id="{764006DC-1BA1-9D28-C9F6-0F94FA85C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xmlns="" id="{F3D30F05-4EF6-2749-FF6F-638DCD884A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6DD3E563-2705-D0EB-7F2F-2C881F18C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96B49276-73D4-551C-0748-4F5663869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4DA1AB1D-6136-3968-ECA1-2EB19A4AB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12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7256889D-D5FA-9933-9AED-F482A081B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9987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75E6E8-BC4F-A2DE-DF74-1D2C02A1E35B}"/>
              </a:ext>
            </a:extLst>
          </p:cNvPr>
          <p:cNvSpPr txBox="1"/>
          <p:nvPr/>
        </p:nvSpPr>
        <p:spPr>
          <a:xfrm>
            <a:off x="2286837" y="1215921"/>
            <a:ext cx="7328973" cy="1552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Хүний нөөцөө төлөвлөх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Богино  	  Урт хугацаанд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mn-M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үеийнхэн МУ-ын хүн амын </a:t>
            </a:r>
            <a:r>
              <a:rPr lang="mn-MN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хув</a:t>
            </a:r>
            <a:r>
              <a:rPr lang="mn-M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ийг эзэлж байгаа бөгөөд томоохон групп компаниудын ажилчдын </a:t>
            </a:r>
            <a:r>
              <a:rPr lang="mn-MN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20-25 хув</a:t>
            </a:r>
            <a:r>
              <a:rPr lang="mn-M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ийг тус тус эзэлж хөдөлмөрийн харилцаанд идэвхтэй оролцож эхэлсэн.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mn-MN" dirty="0"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050" name="Picture 2" descr="Designing for Generation Z | Schmidt Associates | Architects &amp; Engineers">
            <a:extLst>
              <a:ext uri="{FF2B5EF4-FFF2-40B4-BE49-F238E27FC236}">
                <a16:creationId xmlns:a16="http://schemas.microsoft.com/office/drawing/2014/main" xmlns="" id="{AF6005E1-91EB-5D4C-811E-0395A9203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37" y="2962627"/>
            <a:ext cx="5125481" cy="333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n-Z for Change">
            <a:extLst>
              <a:ext uri="{FF2B5EF4-FFF2-40B4-BE49-F238E27FC236}">
                <a16:creationId xmlns:a16="http://schemas.microsoft.com/office/drawing/2014/main" xmlns="" id="{586D7913-114B-0C4E-0D17-D93622DF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92" y="354612"/>
            <a:ext cx="2502386" cy="10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DF5AE4C-D10C-A8AA-FFBC-267B4C80A404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93AA404-25F9-F17E-382D-3AB11B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232" y="270143"/>
            <a:ext cx="815339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АНХААРАХ ЗАРИМ ЗҮЙЛС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3A0D7B5C-8EB8-7D44-4869-BF7491F6D08D}"/>
              </a:ext>
            </a:extLst>
          </p:cNvPr>
          <p:cNvCxnSpPr/>
          <p:nvPr/>
        </p:nvCxnSpPr>
        <p:spPr>
          <a:xfrm>
            <a:off x="6153150" y="1409958"/>
            <a:ext cx="866775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12" descr="gen z job attitudes">
            <a:extLst>
              <a:ext uri="{FF2B5EF4-FFF2-40B4-BE49-F238E27FC236}">
                <a16:creationId xmlns:a16="http://schemas.microsoft.com/office/drawing/2014/main" xmlns="" id="{EA86F96D-93CA-368F-839F-9FCD48E14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5"/>
          <a:stretch/>
        </p:blipFill>
        <p:spPr bwMode="auto">
          <a:xfrm>
            <a:off x="7791753" y="2517046"/>
            <a:ext cx="4398728" cy="42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965CF399-6CBA-8800-B225-25D52EB9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E9C4EE-764B-86EE-D161-55D900D50CC6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D7CFE50-7E37-689B-4BE4-8DC948DAD29C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1E856DB8-D32E-9BDE-3197-C5239937D00D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C6C9A7AE-4C28-1AE2-21D5-5659FBDCBB5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062C956C-C289-3553-4753-7CE0713A64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607F8D16-C634-6BF2-2FD4-2FFF23936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027F448-CD7D-3A94-84B8-BB67BB703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D277568F-2B7B-4508-F4A0-DB58A64F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29902241-B097-C1F3-1F16-F1E6CDF2F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7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B6530396-31A1-EE86-AF68-10BA9285F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86064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DF5AE4C-D10C-A8AA-FFBC-267B4C80A404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93AA404-25F9-F17E-382D-3AB11B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43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АНХААРАХ ЗАРИМ ЗҮЙЛС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 descr="Baby Boomers to Millenial – The Multi-generational workforce » Human  Resources : Training : Recruitment | TP Human Capital | Townsville">
            <a:extLst>
              <a:ext uri="{FF2B5EF4-FFF2-40B4-BE49-F238E27FC236}">
                <a16:creationId xmlns:a16="http://schemas.microsoft.com/office/drawing/2014/main" xmlns="" id="{042B856D-510B-2112-4BEE-52F9D52DD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80FD38-26F4-2B18-B3F5-9FB611590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37" y="1102736"/>
            <a:ext cx="8360466" cy="3089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75E6E8-BC4F-A2DE-DF74-1D2C02A1E35B}"/>
              </a:ext>
            </a:extLst>
          </p:cNvPr>
          <p:cNvSpPr txBox="1"/>
          <p:nvPr/>
        </p:nvSpPr>
        <p:spPr>
          <a:xfrm>
            <a:off x="2371891" y="3781209"/>
            <a:ext cx="8456794" cy="2902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en-US" sz="2800" b="1" dirty="0">
                <a:solidFill>
                  <a:srgbClr val="0000CC"/>
                </a:solidFill>
              </a:rPr>
              <a:t>Z </a:t>
            </a:r>
            <a:r>
              <a:rPr lang="mn-MN" sz="2800" b="1" dirty="0">
                <a:solidFill>
                  <a:srgbClr val="0000CC"/>
                </a:solidFill>
              </a:rPr>
              <a:t>үеийн онцлог</a:t>
            </a:r>
            <a:endParaRPr lang="mn-M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Илүү цагаар удаан сууж ажиллах дургүй, богино хугацаанд өндөр бүтээмжтэй ажиллах хүсэлтэй.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Бие даан ажиллах, хувийн нэр хүндээ өсгөх хүсэлтэй, хувь хүний амбицаа ажил олгогч байгууллагаасаа дээгүүр тавьдаг.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Ажилдаа үнэнч хандахаас илүү бие даасан, чөлөөт байдлаар ажиллахыг илүүд үздэг.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Өөрт тааламжтай газраасаа </a:t>
            </a: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ажиллах дуртай.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mn-MN" dirty="0"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B94B35-B991-6303-4C76-0DA82E8F47F7}"/>
              </a:ext>
            </a:extLst>
          </p:cNvPr>
          <p:cNvSpPr/>
          <p:nvPr/>
        </p:nvSpPr>
        <p:spPr>
          <a:xfrm>
            <a:off x="7515225" y="1538837"/>
            <a:ext cx="1581149" cy="2378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9" name="Picture 4" descr="Gen-Z for Change">
            <a:extLst>
              <a:ext uri="{FF2B5EF4-FFF2-40B4-BE49-F238E27FC236}">
                <a16:creationId xmlns:a16="http://schemas.microsoft.com/office/drawing/2014/main" xmlns="" id="{586D7913-114B-0C4E-0D17-D93622DF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92" y="354612"/>
            <a:ext cx="2502386" cy="10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74658680-711A-FDF7-6350-E0EEB239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67A51E4-75E5-045A-43C6-B0862BCC50E3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067CCB0-D9E1-FA4E-880D-463B4965F497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4A3CAE45-0D18-B1EC-8B64-1E9979A202B9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A4FE0524-A577-D80A-1543-380EE60E6596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DAB075CF-8622-1CB0-36A8-6BC7F35378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609AA777-3A88-FFD7-23DD-F0AE9F159A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A890DBE8-8972-AFBF-33A6-73F3ADED9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0DCA4262-8842-B1CD-0021-38C2B63A3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99DACBDE-1E8F-DE83-6850-9D73AFD2D0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5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DCD81E45-72E2-5D21-CADF-82D12F1A7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402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DF5AE4C-D10C-A8AA-FFBC-267B4C80A404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293AA404-25F9-F17E-382D-3AB11B8D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655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АНХААРАХ ЗАРИМ ЗҮЙЛС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 descr="Baby Boomers to Millenial – The Multi-generational workforce » Human  Resources : Training : Recruitment | TP Human Capital | Townsville">
            <a:extLst>
              <a:ext uri="{FF2B5EF4-FFF2-40B4-BE49-F238E27FC236}">
                <a16:creationId xmlns:a16="http://schemas.microsoft.com/office/drawing/2014/main" xmlns="" id="{042B856D-510B-2112-4BEE-52F9D52DD9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80FD38-26F4-2B18-B3F5-9FB611590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33" y="882381"/>
            <a:ext cx="8360466" cy="30894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75E6E8-BC4F-A2DE-DF74-1D2C02A1E35B}"/>
              </a:ext>
            </a:extLst>
          </p:cNvPr>
          <p:cNvSpPr txBox="1"/>
          <p:nvPr/>
        </p:nvSpPr>
        <p:spPr>
          <a:xfrm>
            <a:off x="2603918" y="3867772"/>
            <a:ext cx="7951455" cy="2902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en-US" sz="2800" b="1" dirty="0">
                <a:solidFill>
                  <a:srgbClr val="0000CC"/>
                </a:solidFill>
              </a:rPr>
              <a:t>Z </a:t>
            </a:r>
            <a:r>
              <a:rPr lang="mn-MN" sz="2800" b="1" dirty="0">
                <a:solidFill>
                  <a:srgbClr val="0000CC"/>
                </a:solidFill>
              </a:rPr>
              <a:t>үеийн онцлог</a:t>
            </a:r>
            <a:endParaRPr lang="mn-M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Мэргэжил дээшлүүлэн суралцах хүсэлтэй. 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Залуу ажилчдыг цалин мөнгөөр урамшуулахаас илүү сурч, хөгжих боломж олгох, гадаад, дотоодын сургалтад хамруулах,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000000"/>
                </a:solidFill>
                <a:latin typeface="arial" panose="020B0604020202020204" pitchFamily="34" charset="0"/>
              </a:rPr>
              <a:t>Шинэ содон үүрэг даалгавар өгөх нь илүү сэдэлжүүлж, үр бүтээлтэй ажиллах урам болдог.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mn-MN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Сэтгэл зүй тогтвортой бус, мэдрэлийн өвчин, сэтгэл санааны гутралд өртөмтгий.</a:t>
            </a:r>
          </a:p>
          <a:p>
            <a:pPr marL="285750" indent="-285750" algn="just">
              <a:lnSpc>
                <a:spcPct val="107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endParaRPr lang="mn-MN" dirty="0"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B94B35-B991-6303-4C76-0DA82E8F47F7}"/>
              </a:ext>
            </a:extLst>
          </p:cNvPr>
          <p:cNvSpPr/>
          <p:nvPr/>
        </p:nvSpPr>
        <p:spPr>
          <a:xfrm>
            <a:off x="7556789" y="1340685"/>
            <a:ext cx="1581149" cy="2378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9" name="Picture 4" descr="Gen-Z for Change">
            <a:extLst>
              <a:ext uri="{FF2B5EF4-FFF2-40B4-BE49-F238E27FC236}">
                <a16:creationId xmlns:a16="http://schemas.microsoft.com/office/drawing/2014/main" xmlns="" id="{586D7913-114B-0C4E-0D17-D93622DF5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92" y="354612"/>
            <a:ext cx="2502386" cy="10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28F89396-6714-C36A-C2C0-3C699CE1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DC8D75-2FD1-149E-440C-D4B142A34C72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1387946-D512-68BD-6F1D-C79C5A895CC6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E7FAC378-FEFC-3E97-0AF4-3CD5389517D5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47DC57C3-7A79-22CE-ED59-5DBF849C8622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15908895-B534-A21C-97BF-F9289F341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10157089-922E-1F95-E01F-C34180FCD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AFCF85F7-9576-0353-5F45-2F7B9E2E5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229F417-CC64-6B3C-9FC0-025FC3F15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860E861-D449-91BC-1604-204AABE6C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5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DE6F5148-6F9A-24CB-CF26-9887C4B97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F21369E1-0F35-8B59-F98B-E7346DD8A171}"/>
              </a:ext>
            </a:extLst>
          </p:cNvPr>
          <p:cNvSpPr/>
          <p:nvPr/>
        </p:nvSpPr>
        <p:spPr>
          <a:xfrm>
            <a:off x="9013246" y="2984952"/>
            <a:ext cx="1117890" cy="5839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487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Gen-Z for Change">
            <a:extLst>
              <a:ext uri="{FF2B5EF4-FFF2-40B4-BE49-F238E27FC236}">
                <a16:creationId xmlns:a16="http://schemas.microsoft.com/office/drawing/2014/main" xmlns="" id="{5513880E-1F40-D4F8-140C-9301D0EA2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92" y="354612"/>
            <a:ext cx="2502386" cy="10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E27E6A8-8A18-9043-15E1-AB9B47D2955A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015E560-8B89-EB08-67E4-1509440D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215" y="28853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АНХААРАХ ЗАРИМ ЗҮЙЛС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E66ECA-0EC3-34AC-F753-F54A3EC12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96" t="10401" r="25104" b="7678"/>
          <a:stretch/>
        </p:blipFill>
        <p:spPr>
          <a:xfrm>
            <a:off x="7525442" y="1968337"/>
            <a:ext cx="4470087" cy="4119698"/>
          </a:xfrm>
          <a:prstGeom prst="rect">
            <a:avLst/>
          </a:prstGeom>
        </p:spPr>
      </p:pic>
      <p:pic>
        <p:nvPicPr>
          <p:cNvPr id="1030" name="Picture 6" descr="Gen Z Workplace Expectations: 2022 Statistics on Generation Z at Work">
            <a:extLst>
              <a:ext uri="{FF2B5EF4-FFF2-40B4-BE49-F238E27FC236}">
                <a16:creationId xmlns:a16="http://schemas.microsoft.com/office/drawing/2014/main" xmlns="" id="{961ABA7E-32F4-8302-8963-DA54DC0B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80" y="1886036"/>
            <a:ext cx="5620800" cy="374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EE3D8424-E801-C920-0FF9-23622F08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6C2EC7F-5709-F960-0A57-CF3D1A2F9E41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25F0F28-0A80-A267-FA87-900092167A09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DC1A48AB-C4C4-DD14-9292-3AD5B3CB6B58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A46EC409-9223-3E18-858D-C8132E7A8FF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rgbClr val="0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3438D54B-04FD-A89E-B631-FEA1D75607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55669032-410B-E2EA-79B4-F6EA6BF711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88F09277-01BC-AE76-735B-8CB9A91C9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626129EB-3F12-1439-510B-78E845FC1F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65AD0E28-996E-7CAB-7CF0-D3A00C282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6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F6B7D85C-E6BF-8A5F-4E20-1CDD7167B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671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0" name="Group 299"/>
          <p:cNvGrpSpPr/>
          <p:nvPr/>
        </p:nvGrpSpPr>
        <p:grpSpPr>
          <a:xfrm>
            <a:off x="2400861" y="927141"/>
            <a:ext cx="8779313" cy="2999931"/>
            <a:chOff x="66369" y="1034171"/>
            <a:chExt cx="8779313" cy="2999931"/>
          </a:xfrm>
        </p:grpSpPr>
        <p:grpSp>
          <p:nvGrpSpPr>
            <p:cNvPr id="3" name="Group 25"/>
            <p:cNvGrpSpPr/>
            <p:nvPr/>
          </p:nvGrpSpPr>
          <p:grpSpPr>
            <a:xfrm>
              <a:off x="66369" y="1034171"/>
              <a:ext cx="8779313" cy="2257425"/>
              <a:chOff x="78773" y="1138946"/>
              <a:chExt cx="8459884" cy="2257425"/>
            </a:xfrm>
          </p:grpSpPr>
          <p:grpSp>
            <p:nvGrpSpPr>
              <p:cNvPr id="4" name="Group 26"/>
              <p:cNvGrpSpPr/>
              <p:nvPr/>
            </p:nvGrpSpPr>
            <p:grpSpPr>
              <a:xfrm>
                <a:off x="78773" y="1138946"/>
                <a:ext cx="8459884" cy="2257425"/>
                <a:chOff x="78773" y="957971"/>
                <a:chExt cx="8459884" cy="2257425"/>
              </a:xfrm>
            </p:grpSpPr>
            <p:sp>
              <p:nvSpPr>
                <p:cNvPr id="20" name="Title 1"/>
                <p:cNvSpPr txBox="1">
                  <a:spLocks/>
                </p:cNvSpPr>
                <p:nvPr/>
              </p:nvSpPr>
              <p:spPr>
                <a:xfrm>
                  <a:off x="78773" y="957971"/>
                  <a:ext cx="8459884" cy="2257425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algn="ctr">
                    <a:defRPr/>
                  </a:pPr>
                  <a:r>
                    <a:rPr lang="mn-MN" sz="9600" b="1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ahnschrift Condensed" panose="020B0502040204020203" pitchFamily="34" charset="0"/>
                    </a:rPr>
                    <a:t>ХҮНИЙ НӨӨЦ</a:t>
                  </a:r>
                </a:p>
              </p:txBody>
            </p:sp>
            <p:cxnSp>
              <p:nvCxnSpPr>
                <p:cNvPr id="22" name="Straight Connector 21"/>
                <p:cNvCxnSpPr>
                  <a:cxnSpLocks/>
                </p:cNvCxnSpPr>
                <p:nvPr/>
              </p:nvCxnSpPr>
              <p:spPr>
                <a:xfrm>
                  <a:off x="1948929" y="2549068"/>
                  <a:ext cx="4705610" cy="131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ectangle 23"/>
              <p:cNvSpPr/>
              <p:nvPr/>
            </p:nvSpPr>
            <p:spPr>
              <a:xfrm>
                <a:off x="6654540" y="2476883"/>
                <a:ext cx="4575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n-MN" sz="22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AvantGarde Mon" pitchFamily="34" charset="0"/>
                  </a:rPr>
                  <a:t>ба</a:t>
                </a:r>
                <a:endParaRPr lang="en-US" sz="2200" dirty="0">
                  <a:solidFill>
                    <a:schemeClr val="accent1">
                      <a:lumMod val="75000"/>
                    </a:schemeClr>
                  </a:solidFill>
                  <a:latin typeface="AGAvantGarde Mon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533400" y="2587552"/>
              <a:ext cx="8153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mn-MN" sz="8800" b="1" i="0" dirty="0">
                  <a:solidFill>
                    <a:srgbClr val="00B0F0"/>
                  </a:solidFill>
                  <a:effectLst/>
                  <a:latin typeface="Bahnschrift Condensed" panose="020B0502040204020203" pitchFamily="34" charset="0"/>
                </a:rPr>
                <a:t>ИННОВАЦ</a:t>
              </a:r>
              <a:endParaRPr lang="mn-MN" sz="8800" b="1" dirty="0">
                <a:solidFill>
                  <a:srgbClr val="00B0F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80A2FD6-14EA-54B9-A5F3-C0A26AEFB174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7AD372A-7CD9-7132-0573-9FAFA1D1C567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3A0A68D2-EBB1-4155-E441-423CC6545F97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082B86C3-0B25-E21E-DEA6-2DDF9971B1F9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D7C4C2B7-D290-CFF7-D63C-B09A25B0C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79CBBE50-9AF3-0F06-F621-95618619EE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8BC41373-1D1C-7167-3EFD-D8FB1F34B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E7138B0-A3EA-E370-E261-AB3065780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95600D97-D12C-F879-273C-380AD35D3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7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F080D304-BEB0-4DAE-9E42-6ACDA8241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xmlns="" id="{81C39260-431E-43C0-23A4-6E09E80C86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16523" r="23248" b="54729"/>
          <a:stretch/>
        </p:blipFill>
        <p:spPr>
          <a:xfrm>
            <a:off x="4618476" y="3964788"/>
            <a:ext cx="4652231" cy="125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3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04E850-127F-80DF-D6AE-9C3C04F8E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753" y="5747617"/>
            <a:ext cx="6522027" cy="590840"/>
          </a:xfrm>
        </p:spPr>
        <p:txBody>
          <a:bodyPr>
            <a:noAutofit/>
          </a:bodyPr>
          <a:lstStyle/>
          <a:p>
            <a:pPr algn="r"/>
            <a:r>
              <a:rPr lang="mn-MN" sz="5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ГЭЖ ЮУ ВЭ</a:t>
            </a:r>
            <a:r>
              <a:rPr lang="en-US" sz="5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89B0309-9ADA-DBC0-6B99-77CB4B696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89" y="791894"/>
            <a:ext cx="9516591" cy="4758296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9E090E7-4217-7B8C-93D7-9B9275C253D2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785464B-A15F-B938-2AF9-F02D5819FE7D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2818717E-C359-9E61-FBB6-CDD363D09EB9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0E8B96B4-A53E-B8B6-62E9-95CB53D1C8F4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B305E82A-A01F-F97D-095D-6910F7FD5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7644A5DE-E024-7996-FDCF-E9E78AD54F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5F603F44-CF71-5A13-4C37-520474BC1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406A4882-F693-C091-B552-91F065526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C385BFCD-0305-6ED0-D022-8DF8ADF09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6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936CC5E8-6408-A3FB-665C-DFAB04138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942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1783B0EC-55AB-5178-4FEA-DE11BEF6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68" y="347496"/>
            <a:ext cx="769344" cy="648072"/>
          </a:xfrm>
          <a:prstGeom prst="rect">
            <a:avLst/>
          </a:prstGeom>
          <a:noFill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5FA9DB29-4D7B-E2D5-8410-A1DE2B29769C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The Partnership Act, 1932">
            <a:extLst>
              <a:ext uri="{FF2B5EF4-FFF2-40B4-BE49-F238E27FC236}">
                <a16:creationId xmlns:a16="http://schemas.microsoft.com/office/drawing/2014/main" xmlns="" id="{BEDF1CCA-FF41-3628-8111-1AFAD399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95" y="1617789"/>
            <a:ext cx="2511701" cy="25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0E99578-6CB5-86AE-28EE-4E1A642E0FD4}"/>
              </a:ext>
            </a:extLst>
          </p:cNvPr>
          <p:cNvSpPr txBox="1"/>
          <p:nvPr/>
        </p:nvSpPr>
        <p:spPr>
          <a:xfrm>
            <a:off x="1949621" y="1283385"/>
            <a:ext cx="35852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КОВИД-19 ба ХҮНИЙ НӨӨЦ</a:t>
            </a:r>
          </a:p>
          <a:p>
            <a:pPr algn="just"/>
            <a:r>
              <a:rPr lang="mn-MN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 операторын 78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mn-MN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жуулчны баазын 68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mn-MN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зочид буудлын 25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mn-MN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зоогийн газрын 50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mn-MN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нь хүний нөөцөө алдсан (БОАЖЯ, 2022)</a:t>
            </a:r>
            <a:r>
              <a:rPr lang="mn-M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33B4AA-AE76-195E-A516-E3E9AE8CA7A6}"/>
              </a:ext>
            </a:extLst>
          </p:cNvPr>
          <p:cNvSpPr txBox="1"/>
          <p:nvPr/>
        </p:nvSpPr>
        <p:spPr>
          <a:xfrm>
            <a:off x="1949621" y="2775386"/>
            <a:ext cx="3585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САЛБАРЫН ҮНЭЛЭМЖ БУУРСАН</a:t>
            </a:r>
          </a:p>
          <a:p>
            <a:pPr algn="just"/>
            <a:r>
              <a:rPr lang="mn-M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АЖ, ЗҮ-ний мэргэжлийн нэр хүнд буурч, уг мэргэжлээр элсэгчид буурсан, төгсөгчид цөөрч хөдөлмөрийн зах зээлийн нийлүүлэлт тасалдахад хүрээд байгаа. 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EDB6FA-2C35-B9C6-CDC6-EDF2BB9A37DB}"/>
              </a:ext>
            </a:extLst>
          </p:cNvPr>
          <p:cNvSpPr txBox="1"/>
          <p:nvPr/>
        </p:nvSpPr>
        <p:spPr>
          <a:xfrm>
            <a:off x="7713486" y="1156832"/>
            <a:ext cx="3867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МОНГОЛД ЗОЧЛОХ ЖИЛ </a:t>
            </a:r>
            <a:endParaRPr lang="mn-M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mn-M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МУ-ын засгийн газраас 2023-2028 оныг Монголд зочлох болгон зарласантай холбоотой аялал жуулчлал хурдацтай сэргэх магадлалтай ч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өсөн нэмэгдэх хөдөлмөрийн зах зээлийн эрэлтийг хангаж чадахгүй</a:t>
            </a:r>
            <a:r>
              <a:rPr lang="mn-MN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86F857-BFC9-BE6B-AF2D-734A95BF05D8}"/>
              </a:ext>
            </a:extLst>
          </p:cNvPr>
          <p:cNvSpPr txBox="1"/>
          <p:nvPr/>
        </p:nvSpPr>
        <p:spPr>
          <a:xfrm>
            <a:off x="7711009" y="4836938"/>
            <a:ext cx="3825939" cy="1568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803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ХҮНИЙ НӨӨЦ</a:t>
            </a:r>
            <a:r>
              <a:rPr lang="en-US" b="1" dirty="0">
                <a:solidFill>
                  <a:srgbClr val="803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Z GENERATION</a:t>
            </a:r>
            <a:endParaRPr lang="mn-MN" b="1" dirty="0">
              <a:solidFill>
                <a:srgbClr val="803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Хөдөлмөрийн зах зээлд түрэн орж ирж байгаа 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(1999-2010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үеийнхэний онцлогийг ойлгож, мэдрэх, удирдах арга барилаа өөрчлөх.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7D43B1-2160-8F53-5106-7FB4063FA88B}"/>
              </a:ext>
            </a:extLst>
          </p:cNvPr>
          <p:cNvSpPr txBox="1"/>
          <p:nvPr/>
        </p:nvSpPr>
        <p:spPr>
          <a:xfrm>
            <a:off x="1949621" y="4454425"/>
            <a:ext cx="3497653" cy="178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ИРЭЭДҮЙН ХҮНИЙ НӨӨЦӨӨ БЭЛДЭХ</a:t>
            </a:r>
          </a:p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Мэргэжилтэн бэлтгэж буй их дээд сургуулиуд, ажил олгогч нар хамтын ажиллагаагаа шат ахиулж, СУРГАЛТ-ҮЙЛДВЭРЛЭЛ-ийг хослуулан сайн мэргэжилтэнг бэлтгэх.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098463-B207-D960-53A7-3AC715DDE5D4}"/>
              </a:ext>
            </a:extLst>
          </p:cNvPr>
          <p:cNvSpPr txBox="1"/>
          <p:nvPr/>
        </p:nvSpPr>
        <p:spPr>
          <a:xfrm>
            <a:off x="7713486" y="2735131"/>
            <a:ext cx="3867952" cy="1756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mn-M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ГАДААД ДАДЛАГА</a:t>
            </a:r>
          </a:p>
          <a:p>
            <a:pPr algn="just">
              <a:lnSpc>
                <a:spcPct val="107000"/>
              </a:lnSpc>
              <a:buClr>
                <a:srgbClr val="7030A0"/>
              </a:buClr>
            </a:pPr>
            <a:r>
              <a:rPr lang="mn-MN" sz="1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Оюутнуудын 30 орчим хувь нь гадаадад үйлдвэрлэлийн дадлага хийж байна. Манайхаас 3-4 дахин өндөр цалин, ажлын сайн орчин, хөгжиж боломжтой, хөдөлмөрийн шударга үнэлэмжтэй. Тэд төгсөөд үргэлжлүүлэн гэрээгээр ажиллах сонирхолтой болсон.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C53B07A-0D72-9699-B743-EF4E05DA45EC}"/>
              </a:ext>
            </a:extLst>
          </p:cNvPr>
          <p:cNvSpPr txBox="1">
            <a:spLocks/>
          </p:cNvSpPr>
          <p:nvPr/>
        </p:nvSpPr>
        <p:spPr>
          <a:xfrm>
            <a:off x="5338918" y="3981967"/>
            <a:ext cx="2401122" cy="19398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Бид яагаад </a:t>
            </a:r>
            <a:endParaRPr lang="mn-M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mn-MN" sz="36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хамтран </a:t>
            </a:r>
          </a:p>
          <a:p>
            <a:pPr algn="ctr"/>
            <a:r>
              <a:rPr lang="mn-MN" sz="36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ажиллах </a:t>
            </a:r>
          </a:p>
          <a:p>
            <a:pPr algn="ctr"/>
            <a:r>
              <a:rPr lang="mn-MN" sz="36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ёстой </a:t>
            </a:r>
            <a:r>
              <a:rPr lang="mn-M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75E2B0E-F91F-5B8D-A685-0F2C63919F10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09C54E93-2DA4-9537-4675-DE8154C81AE7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1841F259-82BE-A44E-2152-0927BE46AB0A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D6A5C4F6-022D-F021-1112-2EBBDC999E7A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190F6397-1CD8-64C9-C86A-0C7568D75C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xmlns="" id="{F7379549-FE9B-992B-767E-8DFEC3CF5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FBA232F-6E49-06D0-612E-5902D6980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9F4D3672-546E-3198-9E3B-8119F1705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924C43E1-9505-E793-0E02-B658951F1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15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5F053DFB-A6C5-9EB8-F1B1-EFE87FD15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BB847C8-1CB6-6523-12B7-4BB3E8C2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934E71F-6606-4075-298B-F34BC68453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6" grpId="0"/>
      <p:bldP spid="1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A0A50C8-05D2-1ED6-5A2C-AF227D230A85}"/>
              </a:ext>
            </a:extLst>
          </p:cNvPr>
          <p:cNvCxnSpPr>
            <a:cxnSpLocks/>
          </p:cNvCxnSpPr>
          <p:nvPr/>
        </p:nvCxnSpPr>
        <p:spPr>
          <a:xfrm flipV="1">
            <a:off x="1367282" y="980728"/>
            <a:ext cx="9913294" cy="7200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8674A71-D954-C689-8CF6-81F65ED5FBB4}"/>
              </a:ext>
            </a:extLst>
          </p:cNvPr>
          <p:cNvSpPr txBox="1"/>
          <p:nvPr/>
        </p:nvSpPr>
        <p:spPr>
          <a:xfrm>
            <a:off x="4532842" y="1345636"/>
            <a:ext cx="554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b="1" kern="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Оюутнуудын дадлагажиж буй байдал</a:t>
            </a:r>
          </a:p>
        </p:txBody>
      </p:sp>
      <p:pic>
        <p:nvPicPr>
          <p:cNvPr id="3082" name="Picture 10" descr="Flag of Turkey | Britannica">
            <a:extLst>
              <a:ext uri="{FF2B5EF4-FFF2-40B4-BE49-F238E27FC236}">
                <a16:creationId xmlns:a16="http://schemas.microsoft.com/office/drawing/2014/main" xmlns="" id="{85887EDF-556F-2345-B355-77F37E467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692" y="4517070"/>
            <a:ext cx="578129" cy="385901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430C111-36D0-97B7-D379-46CBDD9DF862}"/>
              </a:ext>
            </a:extLst>
          </p:cNvPr>
          <p:cNvGrpSpPr/>
          <p:nvPr/>
        </p:nvGrpSpPr>
        <p:grpSpPr>
          <a:xfrm>
            <a:off x="2800194" y="1684040"/>
            <a:ext cx="8038614" cy="4968870"/>
            <a:chOff x="4162357" y="1726080"/>
            <a:chExt cx="8038614" cy="49688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658C00CE-7A49-C887-BC3A-EA47BFCECBAD}"/>
                </a:ext>
              </a:extLst>
            </p:cNvPr>
            <p:cNvGrpSpPr/>
            <p:nvPr/>
          </p:nvGrpSpPr>
          <p:grpSpPr>
            <a:xfrm>
              <a:off x="4162357" y="1726080"/>
              <a:ext cx="8038614" cy="4968870"/>
              <a:chOff x="2394556" y="1598890"/>
              <a:chExt cx="8038614" cy="4968870"/>
            </a:xfrm>
          </p:grpSpPr>
          <p:graphicFrame>
            <p:nvGraphicFramePr>
              <p:cNvPr id="17" name="Diagram 16">
                <a:extLst>
                  <a:ext uri="{FF2B5EF4-FFF2-40B4-BE49-F238E27FC236}">
                    <a16:creationId xmlns:a16="http://schemas.microsoft.com/office/drawing/2014/main" xmlns="" id="{6E9ADB0E-7286-C471-642E-38D4537890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61799193"/>
                  </p:ext>
                </p:extLst>
              </p:nvPr>
            </p:nvGraphicFramePr>
            <p:xfrm>
              <a:off x="2394556" y="1598890"/>
              <a:ext cx="8038614" cy="496887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19" name="Picture 18" descr="C:\Users\chbold\Desktop\map of mongolia.png">
                <a:extLst>
                  <a:ext uri="{FF2B5EF4-FFF2-40B4-BE49-F238E27FC236}">
                    <a16:creationId xmlns:a16="http://schemas.microsoft.com/office/drawing/2014/main" xmlns="" id="{65C6BD89-D92D-8D15-F518-D5E855FA02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448" r="1724"/>
              <a:stretch>
                <a:fillRect/>
              </a:stretch>
            </p:blipFill>
            <p:spPr bwMode="auto">
              <a:xfrm>
                <a:off x="4604896" y="3898695"/>
                <a:ext cx="1608050" cy="781053"/>
              </a:xfrm>
              <a:prstGeom prst="rect">
                <a:avLst/>
              </a:prstGeom>
              <a:noFill/>
            </p:spPr>
          </p:pic>
          <p:pic>
            <p:nvPicPr>
              <p:cNvPr id="20" name="Picture 2" descr="Blue world map isolated Royalty Free Vector Image">
                <a:extLst>
                  <a:ext uri="{FF2B5EF4-FFF2-40B4-BE49-F238E27FC236}">
                    <a16:creationId xmlns:a16="http://schemas.microsoft.com/office/drawing/2014/main" xmlns="" id="{6BCB56A4-63D1-0D7B-62F4-3FD2B11DEB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4" t="15350" r="4282" b="21650"/>
              <a:stretch/>
            </p:blipFill>
            <p:spPr bwMode="auto">
              <a:xfrm>
                <a:off x="4441304" y="1758474"/>
                <a:ext cx="1510106" cy="803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53188B8-97AF-C5AD-7BB2-3417EA3ED57A}"/>
                </a:ext>
              </a:extLst>
            </p:cNvPr>
            <p:cNvSpPr/>
            <p:nvPr/>
          </p:nvSpPr>
          <p:spPr>
            <a:xfrm>
              <a:off x="8333165" y="5759668"/>
              <a:ext cx="3547722" cy="91187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3076" name="Picture 4" descr="Japanese Flag - Arte vetorial de stock e mais imagens de Bandeira do Japão  - Bandeira do Japão, Japão, Bandeira Nacional - iStock">
              <a:extLst>
                <a:ext uri="{FF2B5EF4-FFF2-40B4-BE49-F238E27FC236}">
                  <a16:creationId xmlns:a16="http://schemas.microsoft.com/office/drawing/2014/main" xmlns="" id="{A623B5D7-885F-F01F-657A-4C702CACC8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6" t="15115" r="14323" b="21082"/>
            <a:stretch/>
          </p:blipFill>
          <p:spPr bwMode="auto">
            <a:xfrm>
              <a:off x="10119677" y="4025885"/>
              <a:ext cx="566591" cy="37677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Taegeuk | Asia Society">
              <a:extLst>
                <a:ext uri="{FF2B5EF4-FFF2-40B4-BE49-F238E27FC236}">
                  <a16:creationId xmlns:a16="http://schemas.microsoft.com/office/drawing/2014/main" xmlns="" id="{6E5E33A0-2E26-DF39-EED5-93345FED1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67748" y="4025885"/>
              <a:ext cx="566590" cy="37677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Flag of China | Britannica">
              <a:extLst>
                <a:ext uri="{FF2B5EF4-FFF2-40B4-BE49-F238E27FC236}">
                  <a16:creationId xmlns:a16="http://schemas.microsoft.com/office/drawing/2014/main" xmlns="" id="{F816B09F-64C3-1AEF-4B80-C9E150785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7858" y="4032312"/>
              <a:ext cx="564463" cy="37677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Flag of Russia - Wikipedia">
              <a:extLst>
                <a:ext uri="{FF2B5EF4-FFF2-40B4-BE49-F238E27FC236}">
                  <a16:creationId xmlns:a16="http://schemas.microsoft.com/office/drawing/2014/main" xmlns="" id="{32FD6C57-6CB6-9789-598C-5457818B8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450" y="4559069"/>
              <a:ext cx="579213" cy="385901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076C49-514E-428F-0DDA-AA7B18C81FEE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B933F363-559D-10F9-56D5-F0D7442BF736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C098FFE7-9F68-71FE-09AE-806E5B24A813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6482E051-835C-F124-8141-ABAB639B4016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xmlns="" id="{B13691A0-7783-275F-A548-FC95DE15A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xmlns="" id="{53A134A5-6020-D5F3-1D2E-347A355BD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6C3BAC38-2F85-14E1-0BEE-B734A55772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AFABE115-E8F5-5048-9D37-8B999265E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606F3755-128B-38AE-33D2-75C711BC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665017FC-4A5F-AEF1-DE2B-95589A8CB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BE3B56A0-F518-B565-0F8D-AE6CF0DE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687102D-EA09-96FE-2E3D-F1BAAAC4686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078F5-A71B-BF6C-BC94-A343A2F8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625" y="47567"/>
            <a:ext cx="7293429" cy="1096755"/>
          </a:xfrm>
        </p:spPr>
        <p:txBody>
          <a:bodyPr>
            <a:normAutofit/>
          </a:bodyPr>
          <a:lstStyle/>
          <a:p>
            <a:r>
              <a:rPr lang="mn-MN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АГУУЛГА</a:t>
            </a:r>
            <a:endParaRPr 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171C71C-B8AB-1430-57EE-341E81B065AB}"/>
              </a:ext>
            </a:extLst>
          </p:cNvPr>
          <p:cNvCxnSpPr/>
          <p:nvPr/>
        </p:nvCxnSpPr>
        <p:spPr>
          <a:xfrm>
            <a:off x="2884714" y="936171"/>
            <a:ext cx="7859486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7554833-CD78-FEED-7219-306E4E1C903E}"/>
              </a:ext>
            </a:extLst>
          </p:cNvPr>
          <p:cNvGrpSpPr/>
          <p:nvPr/>
        </p:nvGrpSpPr>
        <p:grpSpPr>
          <a:xfrm>
            <a:off x="2855640" y="1715331"/>
            <a:ext cx="8441758" cy="3758860"/>
            <a:chOff x="399770" y="1814123"/>
            <a:chExt cx="8441758" cy="3758860"/>
          </a:xfrm>
        </p:grpSpPr>
        <p:grpSp>
          <p:nvGrpSpPr>
            <p:cNvPr id="15" name="Group 14"/>
            <p:cNvGrpSpPr/>
            <p:nvPr/>
          </p:nvGrpSpPr>
          <p:grpSpPr>
            <a:xfrm>
              <a:off x="1314353" y="2224249"/>
              <a:ext cx="7527175" cy="3348734"/>
              <a:chOff x="1577063" y="2149371"/>
              <a:chExt cx="6920145" cy="306244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770673" y="3470354"/>
                <a:ext cx="6726535" cy="337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ХҮНИЙ НӨӨЦ</a:t>
                </a:r>
                <a:r>
                  <a:rPr lang="en-US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&amp; </a:t>
                </a:r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АНХААРАХ ЗАРИМ ЗҮЙЛС</a:t>
                </a:r>
                <a:endParaRPr lang="mn-MN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577063" y="4620740"/>
                <a:ext cx="6542876" cy="591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ХҮНИЙ НӨӨЦ </a:t>
                </a:r>
                <a:r>
                  <a:rPr lang="en-US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&amp; </a:t>
                </a:r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1.000.000.000 ТЭТГЭЛЭГТ ДАДЛАГА, ХАМТРАН АЖИЛЛАХ БОЛОМЖ</a:t>
                </a:r>
                <a:endParaRPr lang="mn-MN" b="1" dirty="0">
                  <a:solidFill>
                    <a:srgbClr val="F56F79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988634" y="2149371"/>
                <a:ext cx="6290613" cy="337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ХҮНИЙ НӨӨЦ </a:t>
                </a:r>
                <a:r>
                  <a:rPr lang="en-US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&amp;</a:t>
                </a:r>
                <a:r>
                  <a:rPr lang="mn-MN" sz="1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НӨХЦӨЛ БАЙДАЛ</a:t>
                </a:r>
                <a:endParaRPr lang="mn-MN" b="1" dirty="0">
                  <a:solidFill>
                    <a:srgbClr val="FF6600"/>
                  </a:solidFill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923258A1-915C-833E-B6DE-7C71B30F4AA5}"/>
                </a:ext>
              </a:extLst>
            </p:cNvPr>
            <p:cNvCxnSpPr/>
            <p:nvPr/>
          </p:nvCxnSpPr>
          <p:spPr>
            <a:xfrm>
              <a:off x="1141070" y="2633813"/>
              <a:ext cx="7463378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68A9F916-6695-1A89-5D00-B22C7200B382}"/>
                </a:ext>
              </a:extLst>
            </p:cNvPr>
            <p:cNvCxnSpPr/>
            <p:nvPr/>
          </p:nvCxnSpPr>
          <p:spPr>
            <a:xfrm>
              <a:off x="1131463" y="4103687"/>
              <a:ext cx="7463378" cy="0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8939F241-FA07-2DB2-21B8-337E85C31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935" y="5517232"/>
              <a:ext cx="7686505" cy="26616"/>
            </a:xfrm>
            <a:prstGeom prst="line">
              <a:avLst/>
            </a:prstGeom>
            <a:ln>
              <a:solidFill>
                <a:srgbClr val="FF5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 descr="C:\Users\chbold\Desktop\Accent List - Energy c1opy.png">
              <a:extLst>
                <a:ext uri="{FF2B5EF4-FFF2-40B4-BE49-F238E27FC236}">
                  <a16:creationId xmlns:a16="http://schemas.microsoft.com/office/drawing/2014/main" xmlns="" id="{6495E5D9-185C-3FA4-FAEE-C99BA2615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5273" t="33876" r="73818" b="49186"/>
            <a:stretch>
              <a:fillRect/>
            </a:stretch>
          </p:blipFill>
          <p:spPr bwMode="auto">
            <a:xfrm>
              <a:off x="399770" y="4795330"/>
              <a:ext cx="892330" cy="777451"/>
            </a:xfrm>
            <a:prstGeom prst="rect">
              <a:avLst/>
            </a:prstGeom>
            <a:noFill/>
          </p:spPr>
        </p:pic>
        <p:pic>
          <p:nvPicPr>
            <p:cNvPr id="17" name="Picture 2" descr="C:\Users\chbold\Desktop\Accent List - Energy c1opy.png">
              <a:extLst>
                <a:ext uri="{FF2B5EF4-FFF2-40B4-BE49-F238E27FC236}">
                  <a16:creationId xmlns:a16="http://schemas.microsoft.com/office/drawing/2014/main" xmlns="" id="{EC0697D3-0A69-421E-0CFF-FB89DD8A1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909" t="53420" r="86909" b="29642"/>
            <a:stretch>
              <a:fillRect/>
            </a:stretch>
          </p:blipFill>
          <p:spPr bwMode="auto">
            <a:xfrm>
              <a:off x="683568" y="3413731"/>
              <a:ext cx="781517" cy="729551"/>
            </a:xfrm>
            <a:prstGeom prst="rect">
              <a:avLst/>
            </a:prstGeom>
            <a:noFill/>
          </p:spPr>
        </p:pic>
        <p:pic>
          <p:nvPicPr>
            <p:cNvPr id="18" name="Picture 2" descr="C:\Users\chbold\Desktop\Accent List - Energy c1opy.png">
              <a:extLst>
                <a:ext uri="{FF2B5EF4-FFF2-40B4-BE49-F238E27FC236}">
                  <a16:creationId xmlns:a16="http://schemas.microsoft.com/office/drawing/2014/main" xmlns="" id="{F6D83809-CF7C-159B-CCE7-E172613A6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2909" t="31270" r="86182" b="47883"/>
            <a:stretch>
              <a:fillRect/>
            </a:stretch>
          </p:blipFill>
          <p:spPr bwMode="auto">
            <a:xfrm>
              <a:off x="927897" y="1814123"/>
              <a:ext cx="834130" cy="894451"/>
            </a:xfrm>
            <a:prstGeom prst="rect">
              <a:avLst/>
            </a:prstGeom>
            <a:noFill/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46824BD-7229-8C98-8C54-FEC2987BB9C8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488F135-B526-B33D-EAEE-01D1A55A1C70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FB27ECE-92DF-ED52-92FB-B7F02209B26A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504329DE-2969-DD6C-92EA-B49518CF6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63881809-C784-2311-68BF-D6C1BE7B7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D7DC510-BCC4-6AC3-358C-380D0E8E6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D719CF4-9030-E46A-03DD-EE4C9B9CA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8755C3C-C7F8-1A58-BE49-45169478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pic>
        <p:nvPicPr>
          <p:cNvPr id="23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36B90FDE-440B-DED7-41E6-00E46ABE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6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545EC381-B613-360E-B7C4-A59B043ED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245932"/>
              </p:ext>
            </p:extLst>
          </p:nvPr>
        </p:nvGraphicFramePr>
        <p:xfrm>
          <a:off x="2026227" y="1280172"/>
          <a:ext cx="9558463" cy="633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B1DCC76E-1F6B-14BB-E096-9B177D12E889}"/>
              </a:ext>
            </a:extLst>
          </p:cNvPr>
          <p:cNvCxnSpPr>
            <a:cxnSpLocks/>
          </p:cNvCxnSpPr>
          <p:nvPr/>
        </p:nvCxnSpPr>
        <p:spPr>
          <a:xfrm flipV="1">
            <a:off x="1367282" y="980728"/>
            <a:ext cx="9913294" cy="7200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93B0C67-13F2-902D-2DC7-EBA6DAC03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7" y="4889848"/>
            <a:ext cx="3056183" cy="169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1E3233-0870-FD5E-A514-BD65D10AD19E}"/>
              </a:ext>
            </a:extLst>
          </p:cNvPr>
          <p:cNvSpPr txBox="1"/>
          <p:nvPr/>
        </p:nvSpPr>
        <p:spPr>
          <a:xfrm>
            <a:off x="2026227" y="3225923"/>
            <a:ext cx="32789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400" dirty="0">
                <a:latin typeface="Calibri body"/>
              </a:rPr>
              <a:t>Спорт аялал жуулчлалын “Үйлдвэрлэлийн дадлага” хичээлийн хүрээнд </a:t>
            </a:r>
            <a:r>
              <a:rPr lang="mn-MN" sz="1400" b="1" dirty="0">
                <a:solidFill>
                  <a:srgbClr val="0070C0"/>
                </a:solidFill>
                <a:latin typeface="Calibri body"/>
              </a:rPr>
              <a:t>ТЭТГЭЛЭГТ ДАДЛАГА </a:t>
            </a:r>
            <a:r>
              <a:rPr lang="mn-MN" sz="1400" dirty="0">
                <a:latin typeface="Calibri body"/>
              </a:rPr>
              <a:t>хөтөлбөрийг анх туршиж салбарт нэвтрүүлэхээр болсон.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286CD6-88BE-B161-94AE-C2EF1C31F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2" y="2244429"/>
            <a:ext cx="941346" cy="897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06111E-B015-AC08-ADC1-DFF38875D27F}"/>
              </a:ext>
            </a:extLst>
          </p:cNvPr>
          <p:cNvSpPr txBox="1"/>
          <p:nvPr/>
        </p:nvSpPr>
        <p:spPr>
          <a:xfrm>
            <a:off x="5222864" y="2137750"/>
            <a:ext cx="6680155" cy="252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2021, 2022 онд</a:t>
            </a:r>
            <a:r>
              <a:rPr lang="mn-MN" sz="1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төслийг МУБИС-ийн БТС дээр анх туршиж, салбарт нэвтрүүлсэн.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онд</a:t>
            </a:r>
            <a:r>
              <a:rPr lang="mn-MN" sz="1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Улсын хэмжээнд 12 их, дээд сургуулийн 130 гаруй оюутныг оролцуулан </a:t>
            </a:r>
            <a:r>
              <a:rPr lang="mn-MN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“400.000.000 тэтгэлэгт дадлага улсын уралдаан”</a:t>
            </a:r>
            <a:r>
              <a:rPr lang="mn-MN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нэртэйгээр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онд</a:t>
            </a:r>
            <a:r>
              <a:rPr lang="mn-MN" sz="17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“1.000.000.000 тэтгэлэгт дадлага”</a:t>
            </a:r>
            <a:r>
              <a:rPr lang="mn-MN" sz="17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хүний нөөцийн зорилтот төсөл болгон өргөжүүлэн</a:t>
            </a:r>
            <a:r>
              <a:rPr lang="mn-MN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БОАЖЯ, МТО, хувийн хэвшил хамтран АЖБХН зохион байгуулсан юм. </a:t>
            </a: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BDB780-2ABE-B694-C6C8-134F6DA487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8794" r="5928" b="17873"/>
          <a:stretch/>
        </p:blipFill>
        <p:spPr>
          <a:xfrm>
            <a:off x="5297596" y="4625625"/>
            <a:ext cx="3392336" cy="20407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AA45E9-D040-56F8-F796-7FF0D483AAD3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88C5778-131C-8C52-9C0A-6C1855821005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63A22D6A-F530-03D0-D70F-F5B7C8B4D498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A1851405-3963-5FCF-B2E1-BE69AA707CC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95ABE40C-BF76-05A8-8C8B-EC5FBB4DA7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xmlns="" id="{C706B903-636B-F71B-1A1E-873331247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82FE85E-813D-7AC2-0CE1-740EB5900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6982E79D-F348-C3FB-CC28-38C3DA9B1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12A7D119-BD43-CE9C-5D1F-29C60ECF2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13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EB5810D9-CF86-8498-FD74-4F94C9ED3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BF9D911-931F-8463-7A5E-1C89D07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64E397-C228-8EA3-8D11-6011E19C3A2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FB2D686-D543-0CBF-0BF7-48FC72A14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708" t="5815" r="8563" b="12341"/>
          <a:stretch/>
        </p:blipFill>
        <p:spPr>
          <a:xfrm>
            <a:off x="8884336" y="4884652"/>
            <a:ext cx="3018683" cy="169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214931-7AC8-D9FD-FD58-30EC73698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1" t="6383" r="29627" b="11986"/>
          <a:stretch/>
        </p:blipFill>
        <p:spPr>
          <a:xfrm>
            <a:off x="9443624" y="4059192"/>
            <a:ext cx="2504822" cy="2826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D2A12D-1384-058F-C266-27F306CDA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623" y="1091433"/>
            <a:ext cx="2504822" cy="28233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E7676CF-6BDE-796C-C9A3-39223C7E034E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E967BC3-C5EE-9FB4-4C7B-7D7907E5DA50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672653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2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67AA15C-54E7-E938-28C4-E9BE60D36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82397"/>
            <a:ext cx="2621503" cy="764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9448E0-420D-5817-9E9C-7D17D7ECB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 b="8022"/>
          <a:stretch/>
        </p:blipFill>
        <p:spPr>
          <a:xfrm>
            <a:off x="1773455" y="3525731"/>
            <a:ext cx="4867538" cy="317009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7BDA486-B819-D493-43D8-50DA67FA43B9}"/>
              </a:ext>
            </a:extLst>
          </p:cNvPr>
          <p:cNvSpPr/>
          <p:nvPr/>
        </p:nvSpPr>
        <p:spPr>
          <a:xfrm>
            <a:off x="3309423" y="4285508"/>
            <a:ext cx="2394858" cy="14151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86F857-BFC9-BE6B-AF2D-734A95BF05D8}"/>
              </a:ext>
            </a:extLst>
          </p:cNvPr>
          <p:cNvSpPr txBox="1"/>
          <p:nvPr/>
        </p:nvSpPr>
        <p:spPr>
          <a:xfrm>
            <a:off x="5704281" y="4059192"/>
            <a:ext cx="3464302" cy="150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3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GENERATION</a:t>
            </a:r>
            <a:r>
              <a:rPr lang="mn-MN" b="1" dirty="0">
                <a:solidFill>
                  <a:srgbClr val="803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 СОРИЛТ</a:t>
            </a:r>
          </a:p>
          <a:p>
            <a:pPr algn="ctr">
              <a:lnSpc>
                <a:spcPct val="107000"/>
              </a:lnSpc>
              <a:buClr>
                <a:srgbClr val="7030A0"/>
              </a:buClr>
            </a:pP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Хөдөлмөрийн зах зээлд түрэн орж ирж байгаа 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(1999-2010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mn-MN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үеийнхэний онцлогийг ойлгож, мэдрэх, удирдах арга барилаа өөрчлөх шаардлага тулгарч байна.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DD0C1AE-197A-23AE-FD13-A9D5E390D4C8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FB5E1449-0CDD-15A5-6FD1-6518A6E70DC4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E5EAF0B1-BA20-ED4C-A6BC-0F6ECC8DAC16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DB4D0C07-B744-9555-5807-867986DB6052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1C9B932E-CD67-C1B0-AC27-531F2B958C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C2E62EE3-C2CD-0949-A690-915CDD5E6F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45D65301-9804-2954-9948-B087AACCF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0014614C-14D0-9557-3F4F-679AC5772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9DF043F7-EDE0-D637-584D-9DE2F3D462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2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87C9A40E-D5D9-737B-963A-60FC9AD5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F1A9BF7-B69E-CD28-E410-A941D81B7508}"/>
              </a:ext>
            </a:extLst>
          </p:cNvPr>
          <p:cNvSpPr txBox="1"/>
          <p:nvPr/>
        </p:nvSpPr>
        <p:spPr>
          <a:xfrm>
            <a:off x="2091228" y="1056825"/>
            <a:ext cx="7230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Салбарт хүний нөөцийн хамтын ажиллагаа систем бий болсон.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АЖ-ын мэргэжлийн сургуулиудыг тэгш сурталчилсан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Оюутнууд хөгжиж, ур чадвар нь ахисан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Мэргэжлийн үнэлэмж өссөж, элсэлт 3 дахин нэмэгдсэн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Оюутнууд үндсэн, гэрээт, цагийн ажилтнаар ажиллах болсон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Хувийн хэвшлийн хүний нөөцийн эрэлтийг хангасан.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r>
              <a:rPr lang="mn-MN" sz="2000" dirty="0"/>
              <a:t>Гол оролцогч талуудыг урамшуулсан.</a:t>
            </a:r>
          </a:p>
          <a:p>
            <a:pPr marL="285750" indent="-285750">
              <a:buClr>
                <a:srgbClr val="000099"/>
              </a:buClr>
              <a:buSzPct val="80000"/>
              <a:buFont typeface="Wingdings" panose="05000000000000000000" pitchFamily="2" charset="2"/>
              <a:buChar char="v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0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09;p19">
            <a:extLst>
              <a:ext uri="{FF2B5EF4-FFF2-40B4-BE49-F238E27FC236}">
                <a16:creationId xmlns:a16="http://schemas.microsoft.com/office/drawing/2014/main" xmlns="" id="{0F9A1941-CE5E-1F25-FA5D-9801EFC86FD6}"/>
              </a:ext>
            </a:extLst>
          </p:cNvPr>
          <p:cNvSpPr txBox="1"/>
          <p:nvPr/>
        </p:nvSpPr>
        <p:spPr>
          <a:xfrm>
            <a:off x="10019110" y="1701403"/>
            <a:ext cx="1393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raphic 92" descr="Woman with solid fill">
            <a:extLst>
              <a:ext uri="{FF2B5EF4-FFF2-40B4-BE49-F238E27FC236}">
                <a16:creationId xmlns:a16="http://schemas.microsoft.com/office/drawing/2014/main" xmlns="" id="{BC39EBA4-E81C-E70D-DF02-FB3F744FBF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07639" y="2394205"/>
            <a:ext cx="501630" cy="46572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7392D370-FB9F-05AE-273E-6635FCACCA87}"/>
              </a:ext>
            </a:extLst>
          </p:cNvPr>
          <p:cNvGrpSpPr/>
          <p:nvPr/>
        </p:nvGrpSpPr>
        <p:grpSpPr>
          <a:xfrm>
            <a:off x="3379772" y="1854606"/>
            <a:ext cx="7235692" cy="4812338"/>
            <a:chOff x="2178996" y="1138139"/>
            <a:chExt cx="8046203" cy="52696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E13CE16-E20A-C7DA-BFD9-F486A56B4302}"/>
                </a:ext>
              </a:extLst>
            </p:cNvPr>
            <p:cNvGrpSpPr/>
            <p:nvPr/>
          </p:nvGrpSpPr>
          <p:grpSpPr>
            <a:xfrm>
              <a:off x="2178996" y="1138139"/>
              <a:ext cx="8046203" cy="5192631"/>
              <a:chOff x="2198451" y="962857"/>
              <a:chExt cx="7561781" cy="4853676"/>
            </a:xfrm>
          </p:grpSpPr>
          <p:graphicFrame>
            <p:nvGraphicFramePr>
              <p:cNvPr id="14" name="Diagram 13">
                <a:extLst>
                  <a:ext uri="{FF2B5EF4-FFF2-40B4-BE49-F238E27FC236}">
                    <a16:creationId xmlns:a16="http://schemas.microsoft.com/office/drawing/2014/main" xmlns="" id="{599DF586-C5F5-94E4-3AEA-470F51DD10F2}"/>
                  </a:ext>
                </a:extLst>
              </p:cNvPr>
              <p:cNvGraphicFramePr/>
              <p:nvPr/>
            </p:nvGraphicFramePr>
            <p:xfrm>
              <a:off x="2198451" y="962857"/>
              <a:ext cx="6619132" cy="485367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48261977-7392-4B86-42E2-E31DE49D7A8F}"/>
                  </a:ext>
                </a:extLst>
              </p:cNvPr>
              <p:cNvSpPr/>
              <p:nvPr/>
            </p:nvSpPr>
            <p:spPr>
              <a:xfrm>
                <a:off x="6298030" y="1905101"/>
                <a:ext cx="2337739" cy="638040"/>
              </a:xfrm>
              <a:prstGeom prst="roundRect">
                <a:avLst/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mn-MN" b="1" dirty="0"/>
                  <a:t>Шилдгийн шилдэг 2 дадлагажигч</a:t>
                </a:r>
                <a:endParaRPr lang="en-US" b="1" dirty="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9113B731-16F1-B0C6-77DE-54D68A6F2E99}"/>
                  </a:ext>
                </a:extLst>
              </p:cNvPr>
              <p:cNvSpPr/>
              <p:nvPr/>
            </p:nvSpPr>
            <p:spPr>
              <a:xfrm>
                <a:off x="7101793" y="3465644"/>
                <a:ext cx="1993128" cy="638040"/>
              </a:xfrm>
              <a:prstGeom prst="roundRect">
                <a:avLst/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mn-MN" sz="1600" b="1" dirty="0"/>
                  <a:t>Шилдэг 10+ дадлагажигч</a:t>
                </a:r>
                <a:endParaRPr lang="en-US" sz="1600" b="1" dirty="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E25679B4-D5AB-26D5-B4DA-D3BEB3142E3D}"/>
                  </a:ext>
                </a:extLst>
              </p:cNvPr>
              <p:cNvSpPr/>
              <p:nvPr/>
            </p:nvSpPr>
            <p:spPr>
              <a:xfrm>
                <a:off x="7767104" y="4471396"/>
                <a:ext cx="1993128" cy="638040"/>
              </a:xfrm>
              <a:prstGeom prst="roundRect">
                <a:avLst/>
              </a:prstGeom>
            </p:spPr>
            <p:style>
              <a:lnRef idx="2">
                <a:schemeClr val="accent4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ctr"/>
                <a:r>
                  <a:rPr lang="mn-MN" b="1" dirty="0"/>
                  <a:t>Дадлагажигч 300 оюутан</a:t>
                </a:r>
                <a:endParaRPr lang="en-US" b="1" dirty="0"/>
              </a:p>
            </p:txBody>
          </p:sp>
        </p:grpSp>
        <p:pic>
          <p:nvPicPr>
            <p:cNvPr id="19" name="Graphic 18" descr="Diploma roll with solid fill">
              <a:extLst>
                <a:ext uri="{FF2B5EF4-FFF2-40B4-BE49-F238E27FC236}">
                  <a16:creationId xmlns:a16="http://schemas.microsoft.com/office/drawing/2014/main" xmlns="" id="{406B9497-8794-5391-34D3-A6B9615D7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233761" y="2911841"/>
              <a:ext cx="740741" cy="740741"/>
            </a:xfrm>
            <a:prstGeom prst="rect">
              <a:avLst/>
            </a:prstGeom>
          </p:spPr>
        </p:pic>
        <p:pic>
          <p:nvPicPr>
            <p:cNvPr id="22" name="Graphic 21" descr="Airplane with solid fill">
              <a:extLst>
                <a:ext uri="{FF2B5EF4-FFF2-40B4-BE49-F238E27FC236}">
                  <a16:creationId xmlns:a16="http://schemas.microsoft.com/office/drawing/2014/main" xmlns="" id="{6F79801B-DD01-47CE-4907-C0832B18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rot="1301683">
              <a:off x="4759256" y="2252821"/>
              <a:ext cx="579049" cy="579049"/>
            </a:xfrm>
            <a:prstGeom prst="rect">
              <a:avLst/>
            </a:prstGeom>
          </p:spPr>
        </p:pic>
        <p:pic>
          <p:nvPicPr>
            <p:cNvPr id="24" name="Graphic 23" descr="Tropical scene with solid fill">
              <a:extLst>
                <a:ext uri="{FF2B5EF4-FFF2-40B4-BE49-F238E27FC236}">
                  <a16:creationId xmlns:a16="http://schemas.microsoft.com/office/drawing/2014/main" xmlns="" id="{0606B83F-65A3-AEE6-E1C5-18FEFF3E5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002281" y="2330240"/>
              <a:ext cx="512060" cy="51206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4BF53B09-204E-4E89-940A-610AA74CBEA8}"/>
                </a:ext>
              </a:extLst>
            </p:cNvPr>
            <p:cNvSpPr txBox="1"/>
            <p:nvPr/>
          </p:nvSpPr>
          <p:spPr>
            <a:xfrm flipH="1">
              <a:off x="3345182" y="4779646"/>
              <a:ext cx="4639619" cy="77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mn-MN" sz="2400" dirty="0">
                  <a:solidFill>
                    <a:schemeClr val="bg1"/>
                  </a:solidFill>
                </a:rPr>
                <a:t>950.000.000 төгрөгийн тэтгэлэг</a:t>
              </a:r>
            </a:p>
            <a:p>
              <a:pPr lvl="0" algn="ctr"/>
              <a:r>
                <a:rPr lang="en-US" sz="1600" dirty="0">
                  <a:solidFill>
                    <a:schemeClr val="bg1"/>
                  </a:solidFill>
                </a:rPr>
                <a:t>(</a:t>
              </a:r>
              <a:r>
                <a:rPr lang="mn-MN" sz="1600" dirty="0">
                  <a:solidFill>
                    <a:schemeClr val="bg1"/>
                  </a:solidFill>
                </a:rPr>
                <a:t>Оюутан бүрт 3</a:t>
              </a:r>
              <a:r>
                <a:rPr lang="en-US" sz="1600" dirty="0">
                  <a:solidFill>
                    <a:schemeClr val="bg1"/>
                  </a:solidFill>
                </a:rPr>
                <a:t>-4.5 </a:t>
              </a:r>
              <a:r>
                <a:rPr lang="mn-MN" sz="1600" dirty="0">
                  <a:solidFill>
                    <a:schemeClr val="bg1"/>
                  </a:solidFill>
                </a:rPr>
                <a:t>сая төгрөгийн тэтгэлэг</a:t>
              </a:r>
              <a:r>
                <a:rPr 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F9C6B52A-3C78-368D-5C26-632912BC9A68}"/>
                </a:ext>
              </a:extLst>
            </p:cNvPr>
            <p:cNvGrpSpPr/>
            <p:nvPr/>
          </p:nvGrpSpPr>
          <p:grpSpPr>
            <a:xfrm>
              <a:off x="4133828" y="3909245"/>
              <a:ext cx="3557014" cy="775159"/>
              <a:chOff x="3218033" y="5531557"/>
              <a:chExt cx="4552424" cy="984981"/>
            </a:xfrm>
          </p:grpSpPr>
          <p:pic>
            <p:nvPicPr>
              <p:cNvPr id="50" name="Graphic 49" descr="Man with solid fill">
                <a:extLst>
                  <a:ext uri="{FF2B5EF4-FFF2-40B4-BE49-F238E27FC236}">
                    <a16:creationId xmlns:a16="http://schemas.microsoft.com/office/drawing/2014/main" xmlns="" id="{52BB106F-CC55-FFBF-0509-0AF47BBFA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047122" y="5705398"/>
                <a:ext cx="642008" cy="591783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E57893AC-AC08-017D-8E35-60AF161D45AB}"/>
                  </a:ext>
                </a:extLst>
              </p:cNvPr>
              <p:cNvGrpSpPr/>
              <p:nvPr/>
            </p:nvGrpSpPr>
            <p:grpSpPr>
              <a:xfrm>
                <a:off x="3218033" y="5531557"/>
                <a:ext cx="4552424" cy="984981"/>
                <a:chOff x="3208748" y="5529798"/>
                <a:chExt cx="4552424" cy="984981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C1C7D54F-3362-AE90-5611-9966C44B0399}"/>
                    </a:ext>
                  </a:extLst>
                </p:cNvPr>
                <p:cNvGrpSpPr/>
                <p:nvPr/>
              </p:nvGrpSpPr>
              <p:grpSpPr>
                <a:xfrm>
                  <a:off x="3208748" y="5697761"/>
                  <a:ext cx="3167700" cy="599420"/>
                  <a:chOff x="3208748" y="5697761"/>
                  <a:chExt cx="3167700" cy="599420"/>
                </a:xfrm>
              </p:grpSpPr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xmlns="" id="{D46E8103-CF93-917A-567B-737E622F7917}"/>
                      </a:ext>
                    </a:extLst>
                  </p:cNvPr>
                  <p:cNvGrpSpPr/>
                  <p:nvPr/>
                </p:nvGrpSpPr>
                <p:grpSpPr>
                  <a:xfrm>
                    <a:off x="3208748" y="5697761"/>
                    <a:ext cx="2851325" cy="592940"/>
                    <a:chOff x="3208748" y="5697761"/>
                    <a:chExt cx="2851325" cy="592940"/>
                  </a:xfrm>
                </p:grpSpPr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xmlns="" id="{32F71EF4-33F2-8577-1C53-E63769A09B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748" y="5697761"/>
                      <a:ext cx="1590609" cy="592940"/>
                      <a:chOff x="3208748" y="5697761"/>
                      <a:chExt cx="1590609" cy="592940"/>
                    </a:xfrm>
                  </p:grpSpPr>
                  <p:grpSp>
                    <p:nvGrpSpPr>
                      <p:cNvPr id="64" name="Group 63">
                        <a:extLst>
                          <a:ext uri="{FF2B5EF4-FFF2-40B4-BE49-F238E27FC236}">
                            <a16:creationId xmlns:a16="http://schemas.microsoft.com/office/drawing/2014/main" xmlns="" id="{C578C9C3-1399-518A-4464-3B63ABDABB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8748" y="5697761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68" name="Graphic 67" descr="Woman with solid fill">
                          <a:extLst>
                            <a:ext uri="{FF2B5EF4-FFF2-40B4-BE49-F238E27FC236}">
                              <a16:creationId xmlns:a16="http://schemas.microsoft.com/office/drawing/2014/main" xmlns="" id="{E2857808-F7C7-DF48-289E-F5368C1B361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9" name="Graphic 68" descr="Man with solid fill">
                          <a:extLst>
                            <a:ext uri="{FF2B5EF4-FFF2-40B4-BE49-F238E27FC236}">
                              <a16:creationId xmlns:a16="http://schemas.microsoft.com/office/drawing/2014/main" xmlns="" id="{29815EEB-E289-C50C-D2E0-15AF3710C7D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65" name="Group 64">
                        <a:extLst>
                          <a:ext uri="{FF2B5EF4-FFF2-40B4-BE49-F238E27FC236}">
                            <a16:creationId xmlns:a16="http://schemas.microsoft.com/office/drawing/2014/main" xmlns="" id="{4DD55591-DD41-5C45-E203-A2D639413D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44667" y="5698918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66" name="Graphic 65" descr="Woman with solid fill">
                          <a:extLst>
                            <a:ext uri="{FF2B5EF4-FFF2-40B4-BE49-F238E27FC236}">
                              <a16:creationId xmlns:a16="http://schemas.microsoft.com/office/drawing/2014/main" xmlns="" id="{F91574CD-6AD2-FAE9-35BA-029A0DBBA5D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7" name="Graphic 66" descr="Man with solid fill">
                          <a:extLst>
                            <a:ext uri="{FF2B5EF4-FFF2-40B4-BE49-F238E27FC236}">
                              <a16:creationId xmlns:a16="http://schemas.microsoft.com/office/drawing/2014/main" xmlns="" id="{14D05DB1-A587-2C89-24A2-E1E505FCC7A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xmlns="" id="{B1D52809-B3CE-EB50-B185-6F2BF47692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69464" y="5697761"/>
                      <a:ext cx="1590609" cy="592940"/>
                      <a:chOff x="3208748" y="5697761"/>
                      <a:chExt cx="1590609" cy="592940"/>
                    </a:xfrm>
                  </p:grpSpPr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xmlns="" id="{B980A7ED-B66A-BD7F-8A96-61C04D323D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8748" y="5697761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62" name="Graphic 61" descr="Woman with solid fill">
                          <a:extLst>
                            <a:ext uri="{FF2B5EF4-FFF2-40B4-BE49-F238E27FC236}">
                              <a16:creationId xmlns:a16="http://schemas.microsoft.com/office/drawing/2014/main" xmlns="" id="{D1FE05AC-BAAC-3EEA-972F-0B4207531F8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3" name="Graphic 62" descr="Man with solid fill">
                          <a:extLst>
                            <a:ext uri="{FF2B5EF4-FFF2-40B4-BE49-F238E27FC236}">
                              <a16:creationId xmlns:a16="http://schemas.microsoft.com/office/drawing/2014/main" xmlns="" id="{ABBDE4B4-A3B3-4E16-97D4-D5B75E83518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59" name="Group 58">
                        <a:extLst>
                          <a:ext uri="{FF2B5EF4-FFF2-40B4-BE49-F238E27FC236}">
                            <a16:creationId xmlns:a16="http://schemas.microsoft.com/office/drawing/2014/main" xmlns="" id="{6D732494-C54C-6BB6-66A7-8DC4F3D12A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44667" y="5698918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60" name="Graphic 59" descr="Woman with solid fill">
                          <a:extLst>
                            <a:ext uri="{FF2B5EF4-FFF2-40B4-BE49-F238E27FC236}">
                              <a16:creationId xmlns:a16="http://schemas.microsoft.com/office/drawing/2014/main" xmlns="" id="{2A85AFD6-018C-8F8C-DE80-C3FFB0D289E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1" name="Graphic 60" descr="Man with solid fill">
                          <a:extLst>
                            <a:ext uri="{FF2B5EF4-FFF2-40B4-BE49-F238E27FC236}">
                              <a16:creationId xmlns:a16="http://schemas.microsoft.com/office/drawing/2014/main" xmlns="" id="{8D5FE5E6-756F-6D74-7EE4-9FB04EFCD6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pic>
                <p:nvPicPr>
                  <p:cNvPr id="55" name="Graphic 54" descr="Woman with solid fill">
                    <a:extLst>
                      <a:ext uri="{FF2B5EF4-FFF2-40B4-BE49-F238E27FC236}">
                        <a16:creationId xmlns:a16="http://schemas.microsoft.com/office/drawing/2014/main" xmlns="" id="{A9D45C27-7B30-69F3-41E4-C43407943E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34440" y="5705398"/>
                    <a:ext cx="642008" cy="59178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FAEBA135-C3BB-1220-707D-D0BC8BCCA5EC}"/>
                    </a:ext>
                  </a:extLst>
                </p:cNvPr>
                <p:cNvSpPr txBox="1"/>
                <p:nvPr/>
              </p:nvSpPr>
              <p:spPr>
                <a:xfrm>
                  <a:off x="6415524" y="5529798"/>
                  <a:ext cx="1345648" cy="984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X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 </a:t>
                  </a:r>
                  <a:r>
                    <a:rPr lang="mn-MN" sz="4000" dirty="0">
                      <a:solidFill>
                        <a:schemeClr val="bg1"/>
                      </a:solidFill>
                    </a:rPr>
                    <a:t>2</a:t>
                  </a:r>
                  <a:endParaRPr lang="en-US" sz="4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4E12821E-B6C3-4C9A-DB38-B0434985C3A0}"/>
                </a:ext>
              </a:extLst>
            </p:cNvPr>
            <p:cNvGrpSpPr/>
            <p:nvPr/>
          </p:nvGrpSpPr>
          <p:grpSpPr>
            <a:xfrm>
              <a:off x="2548646" y="5700056"/>
              <a:ext cx="6597109" cy="707754"/>
              <a:chOff x="2358536" y="5737441"/>
              <a:chExt cx="6786940" cy="673372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D16D2207-F2D9-451A-C137-2586E0C15301}"/>
                  </a:ext>
                </a:extLst>
              </p:cNvPr>
              <p:cNvGrpSpPr/>
              <p:nvPr/>
            </p:nvGrpSpPr>
            <p:grpSpPr>
              <a:xfrm>
                <a:off x="5125828" y="5737441"/>
                <a:ext cx="4019648" cy="673372"/>
                <a:chOff x="3218033" y="5617660"/>
                <a:chExt cx="4564734" cy="793177"/>
              </a:xfrm>
            </p:grpSpPr>
            <p:pic>
              <p:nvPicPr>
                <p:cNvPr id="43" name="Graphic 42" descr="Man with solid fill">
                  <a:extLst>
                    <a:ext uri="{FF2B5EF4-FFF2-40B4-BE49-F238E27FC236}">
                      <a16:creationId xmlns:a16="http://schemas.microsoft.com/office/drawing/2014/main" xmlns="" id="{78C2FF69-7EEE-991C-641B-77C02F4B69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7122" y="5705398"/>
                  <a:ext cx="642008" cy="591783"/>
                </a:xfrm>
                <a:prstGeom prst="rect">
                  <a:avLst/>
                </a:prstGeom>
              </p:spPr>
            </p:pic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xmlns="" id="{C56EEDCD-002C-0F74-19B7-392D6E5BDEE9}"/>
                    </a:ext>
                  </a:extLst>
                </p:cNvPr>
                <p:cNvGrpSpPr/>
                <p:nvPr/>
              </p:nvGrpSpPr>
              <p:grpSpPr>
                <a:xfrm>
                  <a:off x="3218033" y="5617660"/>
                  <a:ext cx="4564734" cy="793177"/>
                  <a:chOff x="3208748" y="5615901"/>
                  <a:chExt cx="4564734" cy="793177"/>
                </a:xfrm>
              </p:grpSpPr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xmlns="" id="{DEC7DB49-CEB2-9307-88F6-9D9062FF8BFE}"/>
                      </a:ext>
                    </a:extLst>
                  </p:cNvPr>
                  <p:cNvGrpSpPr/>
                  <p:nvPr/>
                </p:nvGrpSpPr>
                <p:grpSpPr>
                  <a:xfrm>
                    <a:off x="3208748" y="5697761"/>
                    <a:ext cx="3167700" cy="599420"/>
                    <a:chOff x="3208748" y="5697761"/>
                    <a:chExt cx="3167700" cy="599420"/>
                  </a:xfrm>
                </p:grpSpPr>
                <p:grpSp>
                  <p:nvGrpSpPr>
                    <p:cNvPr id="41" name="Group 40">
                      <a:extLst>
                        <a:ext uri="{FF2B5EF4-FFF2-40B4-BE49-F238E27FC236}">
                          <a16:creationId xmlns:a16="http://schemas.microsoft.com/office/drawing/2014/main" xmlns="" id="{2694A0D5-2A5C-8C61-FEB0-3C77359F70F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748" y="5697761"/>
                      <a:ext cx="2851325" cy="592940"/>
                      <a:chOff x="3208748" y="5697761"/>
                      <a:chExt cx="2851325" cy="59294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xmlns="" id="{7EB86D67-BB6A-ADD2-D993-FB34821C1E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8748" y="5697761"/>
                        <a:ext cx="1590609" cy="592940"/>
                        <a:chOff x="3208748" y="5697761"/>
                        <a:chExt cx="1590609" cy="592940"/>
                      </a:xfrm>
                    </p:grpSpPr>
                    <p:grpSp>
                      <p:nvGrpSpPr>
                        <p:cNvPr id="29" name="Group 28">
                          <a:extLst>
                            <a:ext uri="{FF2B5EF4-FFF2-40B4-BE49-F238E27FC236}">
                              <a16:creationId xmlns:a16="http://schemas.microsoft.com/office/drawing/2014/main" xmlns="" id="{8365FBEE-0DD7-AEB9-E7B1-B993A6ADEF8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208748" y="5697761"/>
                          <a:ext cx="954690" cy="591783"/>
                          <a:chOff x="2722365" y="2216788"/>
                          <a:chExt cx="1359748" cy="914400"/>
                        </a:xfrm>
                      </p:grpSpPr>
                      <p:pic>
                        <p:nvPicPr>
                          <p:cNvPr id="26" name="Graphic 25" descr="Woman with solid fill">
                            <a:extLst>
                              <a:ext uri="{FF2B5EF4-FFF2-40B4-BE49-F238E27FC236}">
                                <a16:creationId xmlns:a16="http://schemas.microsoft.com/office/drawing/2014/main" xmlns="" id="{0974ED02-98AC-EE84-AC26-998B0B43AEE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3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722365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28" name="Graphic 27" descr="Man with solid fill">
                            <a:extLst>
                              <a:ext uri="{FF2B5EF4-FFF2-40B4-BE49-F238E27FC236}">
                                <a16:creationId xmlns:a16="http://schemas.microsoft.com/office/drawing/2014/main" xmlns="" id="{3ABE7F56-E8BD-6AA6-0EE1-8542D14FA42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16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167713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0" name="Group 29">
                          <a:extLst>
                            <a:ext uri="{FF2B5EF4-FFF2-40B4-BE49-F238E27FC236}">
                              <a16:creationId xmlns:a16="http://schemas.microsoft.com/office/drawing/2014/main" xmlns="" id="{A8947057-1640-7E0D-2C4E-D9B74B9655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844667" y="5698918"/>
                          <a:ext cx="954690" cy="591783"/>
                          <a:chOff x="2722365" y="2216788"/>
                          <a:chExt cx="1359748" cy="914400"/>
                        </a:xfrm>
                      </p:grpSpPr>
                      <p:pic>
                        <p:nvPicPr>
                          <p:cNvPr id="31" name="Graphic 30" descr="Woman with solid fill">
                            <a:extLst>
                              <a:ext uri="{FF2B5EF4-FFF2-40B4-BE49-F238E27FC236}">
                                <a16:creationId xmlns:a16="http://schemas.microsoft.com/office/drawing/2014/main" xmlns="" id="{FAC2D6E4-3A67-ECE9-BF5C-47636553DC2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3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722365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2" name="Graphic 31" descr="Man with solid fill">
                            <a:extLst>
                              <a:ext uri="{FF2B5EF4-FFF2-40B4-BE49-F238E27FC236}">
                                <a16:creationId xmlns:a16="http://schemas.microsoft.com/office/drawing/2014/main" xmlns="" id="{6A00755A-9EBF-6A7C-4A03-B50D8B47D7E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16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167713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  <p:grpSp>
                    <p:nvGrpSpPr>
                      <p:cNvPr id="34" name="Group 33">
                        <a:extLst>
                          <a:ext uri="{FF2B5EF4-FFF2-40B4-BE49-F238E27FC236}">
                            <a16:creationId xmlns:a16="http://schemas.microsoft.com/office/drawing/2014/main" xmlns="" id="{FA5311FD-D2D8-EE95-ACB4-9B960E58AB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469464" y="5697761"/>
                        <a:ext cx="1590609" cy="592940"/>
                        <a:chOff x="3208748" y="5697761"/>
                        <a:chExt cx="1590609" cy="59294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xmlns="" id="{408B2A49-929E-EA04-564E-EC2AD615A7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208748" y="5697761"/>
                          <a:ext cx="954690" cy="591783"/>
                          <a:chOff x="2722365" y="2216788"/>
                          <a:chExt cx="1359748" cy="914400"/>
                        </a:xfrm>
                      </p:grpSpPr>
                      <p:pic>
                        <p:nvPicPr>
                          <p:cNvPr id="39" name="Graphic 38" descr="Woman with solid fill">
                            <a:extLst>
                              <a:ext uri="{FF2B5EF4-FFF2-40B4-BE49-F238E27FC236}">
                                <a16:creationId xmlns:a16="http://schemas.microsoft.com/office/drawing/2014/main" xmlns="" id="{8FEEB5E0-304D-71C7-BE3E-A13C0DB7BE2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3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722365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40" name="Graphic 39" descr="Man with solid fill">
                            <a:extLst>
                              <a:ext uri="{FF2B5EF4-FFF2-40B4-BE49-F238E27FC236}">
                                <a16:creationId xmlns:a16="http://schemas.microsoft.com/office/drawing/2014/main" xmlns="" id="{05E15770-B93A-1F71-CD20-79208398ADE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16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167713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36" name="Group 35">
                          <a:extLst>
                            <a:ext uri="{FF2B5EF4-FFF2-40B4-BE49-F238E27FC236}">
                              <a16:creationId xmlns:a16="http://schemas.microsoft.com/office/drawing/2014/main" xmlns="" id="{32883E61-A1DB-C527-D88A-92A8B95D331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844667" y="5698918"/>
                          <a:ext cx="954690" cy="591783"/>
                          <a:chOff x="2722365" y="2216788"/>
                          <a:chExt cx="1359748" cy="914400"/>
                        </a:xfrm>
                      </p:grpSpPr>
                      <p:pic>
                        <p:nvPicPr>
                          <p:cNvPr id="37" name="Graphic 36" descr="Woman with solid fill">
                            <a:extLst>
                              <a:ext uri="{FF2B5EF4-FFF2-40B4-BE49-F238E27FC236}">
                                <a16:creationId xmlns:a16="http://schemas.microsoft.com/office/drawing/2014/main" xmlns="" id="{D767A9D8-73AB-9690-535F-8BAE84DF557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9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3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722365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8" name="Graphic 37" descr="Man with solid fill">
                            <a:extLst>
                              <a:ext uri="{FF2B5EF4-FFF2-40B4-BE49-F238E27FC236}">
                                <a16:creationId xmlns:a16="http://schemas.microsoft.com/office/drawing/2014/main" xmlns="" id="{337596B1-2E93-604A-F14D-5C5D431135AB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18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xmlns="" r:embed="rId16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167713" y="2216788"/>
                            <a:ext cx="914400" cy="9144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</p:grpSp>
                </p:grpSp>
                <p:pic>
                  <p:nvPicPr>
                    <p:cNvPr id="42" name="Graphic 41" descr="Woman with solid fill">
                      <a:extLst>
                        <a:ext uri="{FF2B5EF4-FFF2-40B4-BE49-F238E27FC236}">
                          <a16:creationId xmlns:a16="http://schemas.microsoft.com/office/drawing/2014/main" xmlns="" id="{013085A7-E9F9-D3F2-7507-67DB5FE97A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xmlns="" r:embed="rId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734440" y="5705398"/>
                      <a:ext cx="642008" cy="59178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xmlns="" id="{1FE534A6-143B-8002-CACE-7171637DD47C}"/>
                      </a:ext>
                    </a:extLst>
                  </p:cNvPr>
                  <p:cNvSpPr txBox="1"/>
                  <p:nvPr/>
                </p:nvSpPr>
                <p:spPr>
                  <a:xfrm>
                    <a:off x="6427833" y="5615901"/>
                    <a:ext cx="1345649" cy="7931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>
                        <a:solidFill>
                          <a:schemeClr val="bg1"/>
                        </a:solidFill>
                      </a:rPr>
                      <a:t>X </a:t>
                    </a:r>
                    <a:r>
                      <a:rPr lang="mn-MN" sz="3600" dirty="0">
                        <a:solidFill>
                          <a:schemeClr val="bg1"/>
                        </a:solidFill>
                      </a:rPr>
                      <a:t>15</a:t>
                    </a:r>
                    <a:endParaRPr lang="en-US" sz="36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321B4CE0-8724-8F2E-D340-B551FA69AE25}"/>
                  </a:ext>
                </a:extLst>
              </p:cNvPr>
              <p:cNvGrpSpPr/>
              <p:nvPr/>
            </p:nvGrpSpPr>
            <p:grpSpPr>
              <a:xfrm>
                <a:off x="2358536" y="5795980"/>
                <a:ext cx="3056606" cy="508881"/>
                <a:chOff x="3218033" y="5699520"/>
                <a:chExt cx="3471097" cy="599420"/>
              </a:xfrm>
            </p:grpSpPr>
            <p:pic>
              <p:nvPicPr>
                <p:cNvPr id="71" name="Graphic 70" descr="Man with solid fill">
                  <a:extLst>
                    <a:ext uri="{FF2B5EF4-FFF2-40B4-BE49-F238E27FC236}">
                      <a16:creationId xmlns:a16="http://schemas.microsoft.com/office/drawing/2014/main" xmlns="" id="{DDD6749A-DFCB-B749-9806-F42951BB57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47122" y="5705398"/>
                  <a:ext cx="642008" cy="591783"/>
                </a:xfrm>
                <a:prstGeom prst="rect">
                  <a:avLst/>
                </a:prstGeom>
              </p:spPr>
            </p:pic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xmlns="" id="{5234F93A-5AF4-C6DF-B8AC-14AEFD252C32}"/>
                    </a:ext>
                  </a:extLst>
                </p:cNvPr>
                <p:cNvGrpSpPr/>
                <p:nvPr/>
              </p:nvGrpSpPr>
              <p:grpSpPr>
                <a:xfrm>
                  <a:off x="3218033" y="5699520"/>
                  <a:ext cx="3167700" cy="599420"/>
                  <a:chOff x="3208748" y="5697761"/>
                  <a:chExt cx="3167700" cy="599420"/>
                </a:xfrm>
              </p:grpSpPr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xmlns="" id="{D0D553C9-9FBF-E5BC-B3CC-EC30C050E899}"/>
                      </a:ext>
                    </a:extLst>
                  </p:cNvPr>
                  <p:cNvGrpSpPr/>
                  <p:nvPr/>
                </p:nvGrpSpPr>
                <p:grpSpPr>
                  <a:xfrm>
                    <a:off x="3208748" y="5697761"/>
                    <a:ext cx="2851325" cy="592940"/>
                    <a:chOff x="3208748" y="5697761"/>
                    <a:chExt cx="2851325" cy="592940"/>
                  </a:xfrm>
                </p:grpSpPr>
                <p:grpSp>
                  <p:nvGrpSpPr>
                    <p:cNvPr id="77" name="Group 76">
                      <a:extLst>
                        <a:ext uri="{FF2B5EF4-FFF2-40B4-BE49-F238E27FC236}">
                          <a16:creationId xmlns:a16="http://schemas.microsoft.com/office/drawing/2014/main" xmlns="" id="{E4572039-9E56-49F6-2EB4-455ED32D83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08748" y="5697761"/>
                      <a:ext cx="1590609" cy="592940"/>
                      <a:chOff x="3208748" y="5697761"/>
                      <a:chExt cx="1590609" cy="592940"/>
                    </a:xfrm>
                  </p:grpSpPr>
                  <p:grpSp>
                    <p:nvGrpSpPr>
                      <p:cNvPr id="85" name="Group 84">
                        <a:extLst>
                          <a:ext uri="{FF2B5EF4-FFF2-40B4-BE49-F238E27FC236}">
                            <a16:creationId xmlns:a16="http://schemas.microsoft.com/office/drawing/2014/main" xmlns="" id="{5E230CDF-0F96-A648-65A1-8A69EC53D9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8748" y="5697761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89" name="Graphic 88" descr="Woman with solid fill">
                          <a:extLst>
                            <a:ext uri="{FF2B5EF4-FFF2-40B4-BE49-F238E27FC236}">
                              <a16:creationId xmlns:a16="http://schemas.microsoft.com/office/drawing/2014/main" xmlns="" id="{424A83F1-8549-93EA-E00E-47A0266F2E4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0" name="Graphic 89" descr="Man with solid fill">
                          <a:extLst>
                            <a:ext uri="{FF2B5EF4-FFF2-40B4-BE49-F238E27FC236}">
                              <a16:creationId xmlns:a16="http://schemas.microsoft.com/office/drawing/2014/main" xmlns="" id="{3D9BD64D-A9AF-0352-CB51-9774C7911C7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xmlns="" id="{102E961F-5FC2-80FF-9596-466293111E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44667" y="5698918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87" name="Graphic 86" descr="Woman with solid fill">
                          <a:extLst>
                            <a:ext uri="{FF2B5EF4-FFF2-40B4-BE49-F238E27FC236}">
                              <a16:creationId xmlns:a16="http://schemas.microsoft.com/office/drawing/2014/main" xmlns="" id="{F4FD1289-DFB6-BF0F-F01B-EC6CB1A6A34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8" name="Graphic 87" descr="Man with solid fill">
                          <a:extLst>
                            <a:ext uri="{FF2B5EF4-FFF2-40B4-BE49-F238E27FC236}">
                              <a16:creationId xmlns:a16="http://schemas.microsoft.com/office/drawing/2014/main" xmlns="" id="{527A6CFC-22AE-E358-B5A1-63CA83A3015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8" name="Group 77">
                      <a:extLst>
                        <a:ext uri="{FF2B5EF4-FFF2-40B4-BE49-F238E27FC236}">
                          <a16:creationId xmlns:a16="http://schemas.microsoft.com/office/drawing/2014/main" xmlns="" id="{96177718-330C-18CC-2B07-D11BBE1680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69464" y="5697761"/>
                      <a:ext cx="1590609" cy="592940"/>
                      <a:chOff x="3208748" y="5697761"/>
                      <a:chExt cx="1590609" cy="592940"/>
                    </a:xfrm>
                  </p:grpSpPr>
                  <p:grpSp>
                    <p:nvGrpSpPr>
                      <p:cNvPr id="79" name="Group 78">
                        <a:extLst>
                          <a:ext uri="{FF2B5EF4-FFF2-40B4-BE49-F238E27FC236}">
                            <a16:creationId xmlns:a16="http://schemas.microsoft.com/office/drawing/2014/main" xmlns="" id="{09D72AF2-4BF3-44BC-570A-970E65D77C6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208748" y="5697761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83" name="Graphic 82" descr="Woman with solid fill">
                          <a:extLst>
                            <a:ext uri="{FF2B5EF4-FFF2-40B4-BE49-F238E27FC236}">
                              <a16:creationId xmlns:a16="http://schemas.microsoft.com/office/drawing/2014/main" xmlns="" id="{6412DE3A-C1CF-45EB-F261-98D71402CBD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4" name="Graphic 83" descr="Man with solid fill">
                          <a:extLst>
                            <a:ext uri="{FF2B5EF4-FFF2-40B4-BE49-F238E27FC236}">
                              <a16:creationId xmlns:a16="http://schemas.microsoft.com/office/drawing/2014/main" xmlns="" id="{4F910717-BBA7-128E-B817-6752852423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80" name="Group 79">
                        <a:extLst>
                          <a:ext uri="{FF2B5EF4-FFF2-40B4-BE49-F238E27FC236}">
                            <a16:creationId xmlns:a16="http://schemas.microsoft.com/office/drawing/2014/main" xmlns="" id="{7358294B-3FDF-1C0F-2932-9C0E6DD089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44667" y="5698918"/>
                        <a:ext cx="954690" cy="591783"/>
                        <a:chOff x="2722365" y="2216788"/>
                        <a:chExt cx="1359748" cy="914400"/>
                      </a:xfrm>
                    </p:grpSpPr>
                    <p:pic>
                      <p:nvPicPr>
                        <p:cNvPr id="81" name="Graphic 80" descr="Woman with solid fill">
                          <a:extLst>
                            <a:ext uri="{FF2B5EF4-FFF2-40B4-BE49-F238E27FC236}">
                              <a16:creationId xmlns:a16="http://schemas.microsoft.com/office/drawing/2014/main" xmlns="" id="{580FFD77-9D3C-6299-D65E-405B11A2CC8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722365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2" name="Graphic 81" descr="Man with solid fill">
                          <a:extLst>
                            <a:ext uri="{FF2B5EF4-FFF2-40B4-BE49-F238E27FC236}">
                              <a16:creationId xmlns:a16="http://schemas.microsoft.com/office/drawing/2014/main" xmlns="" id="{FB1095B6-E321-C5C4-54C6-218430BCAA4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xmlns="" r:embed="rId16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67713" y="2216788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pic>
                <p:nvPicPr>
                  <p:cNvPr id="76" name="Graphic 75" descr="Woman with solid fill">
                    <a:extLst>
                      <a:ext uri="{FF2B5EF4-FFF2-40B4-BE49-F238E27FC236}">
                        <a16:creationId xmlns:a16="http://schemas.microsoft.com/office/drawing/2014/main" xmlns="" id="{D5B43D50-4B7D-9BD4-40CB-993887FFA7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34440" y="5705398"/>
                    <a:ext cx="642008" cy="591783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92" name="Graphic 91" descr="Man with solid fill">
              <a:extLst>
                <a:ext uri="{FF2B5EF4-FFF2-40B4-BE49-F238E27FC236}">
                  <a16:creationId xmlns:a16="http://schemas.microsoft.com/office/drawing/2014/main" xmlns="" id="{724802C2-155B-38FE-14A6-5B87ABCEF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592052" y="2398834"/>
              <a:ext cx="501630" cy="465721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49F158C3-6AE1-D448-1C66-5BA9D0F3978C}"/>
                </a:ext>
              </a:extLst>
            </p:cNvPr>
            <p:cNvSpPr txBox="1"/>
            <p:nvPr/>
          </p:nvSpPr>
          <p:spPr>
            <a:xfrm>
              <a:off x="5160834" y="1664902"/>
              <a:ext cx="11274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lang="mn-MN" sz="1800" dirty="0">
                  <a:solidFill>
                    <a:schemeClr val="bg1"/>
                  </a:solidFill>
                </a:rPr>
                <a:t>Гадаад </a:t>
              </a:r>
            </a:p>
            <a:p>
              <a:pPr lvl="0" algn="ctr">
                <a:lnSpc>
                  <a:spcPct val="100000"/>
                </a:lnSpc>
              </a:pPr>
              <a:r>
                <a:rPr lang="mn-MN" sz="1800" dirty="0">
                  <a:solidFill>
                    <a:schemeClr val="bg1"/>
                  </a:solidFill>
                </a:rPr>
                <a:t>Аялах эрх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7B49883F-461C-DB31-6CA9-A67F936EDEBF}"/>
                </a:ext>
              </a:extLst>
            </p:cNvPr>
            <p:cNvSpPr txBox="1"/>
            <p:nvPr/>
          </p:nvSpPr>
          <p:spPr>
            <a:xfrm>
              <a:off x="4556490" y="3327174"/>
              <a:ext cx="2262920" cy="707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n-MN" sz="1800" dirty="0">
                  <a:solidFill>
                    <a:schemeClr val="bg1"/>
                  </a:solidFill>
                </a:rPr>
                <a:t>АЖМХ-ны нэрэмжит тэтгэлэг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97" name="Graphic 96" descr="Graduation cap with solid fill">
              <a:extLst>
                <a:ext uri="{FF2B5EF4-FFF2-40B4-BE49-F238E27FC236}">
                  <a16:creationId xmlns:a16="http://schemas.microsoft.com/office/drawing/2014/main" xmlns="" id="{FBC5EC9D-B45D-7504-CB93-357EB1359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 rot="373196">
              <a:off x="3178970" y="5186707"/>
              <a:ext cx="377522" cy="377522"/>
            </a:xfrm>
            <a:prstGeom prst="rect">
              <a:avLst/>
            </a:prstGeom>
          </p:spPr>
        </p:pic>
        <p:pic>
          <p:nvPicPr>
            <p:cNvPr id="98" name="Graphic 97" descr="Graduation cap with solid fill">
              <a:extLst>
                <a:ext uri="{FF2B5EF4-FFF2-40B4-BE49-F238E27FC236}">
                  <a16:creationId xmlns:a16="http://schemas.microsoft.com/office/drawing/2014/main" xmlns="" id="{EE67D9E9-9B90-3572-3B9A-2C9569281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 rot="373196">
              <a:off x="3817983" y="4140683"/>
              <a:ext cx="377522" cy="37752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47C56F-F73C-3D09-0F01-56E4E285E809}"/>
              </a:ext>
            </a:extLst>
          </p:cNvPr>
          <p:cNvGrpSpPr/>
          <p:nvPr/>
        </p:nvGrpSpPr>
        <p:grpSpPr>
          <a:xfrm>
            <a:off x="9665903" y="1307978"/>
            <a:ext cx="2407316" cy="3948985"/>
            <a:chOff x="6660073" y="3488521"/>
            <a:chExt cx="3093585" cy="3948985"/>
          </a:xfrm>
        </p:grpSpPr>
        <p:grpSp>
          <p:nvGrpSpPr>
            <p:cNvPr id="5" name="Google Shape;728;p19">
              <a:extLst>
                <a:ext uri="{FF2B5EF4-FFF2-40B4-BE49-F238E27FC236}">
                  <a16:creationId xmlns:a16="http://schemas.microsoft.com/office/drawing/2014/main" xmlns="" id="{6434BF43-E3B7-2F9E-6BB1-7D85726F415A}"/>
                </a:ext>
              </a:extLst>
            </p:cNvPr>
            <p:cNvGrpSpPr/>
            <p:nvPr/>
          </p:nvGrpSpPr>
          <p:grpSpPr>
            <a:xfrm>
              <a:off x="6660073" y="3488521"/>
              <a:ext cx="2998850" cy="2369017"/>
              <a:chOff x="6299115" y="2863843"/>
              <a:chExt cx="3393189" cy="2696767"/>
            </a:xfrm>
          </p:grpSpPr>
          <p:grpSp>
            <p:nvGrpSpPr>
              <p:cNvPr id="25" name="Google Shape;732;p19">
                <a:extLst>
                  <a:ext uri="{FF2B5EF4-FFF2-40B4-BE49-F238E27FC236}">
                    <a16:creationId xmlns:a16="http://schemas.microsoft.com/office/drawing/2014/main" xmlns="" id="{3BF05BAB-81A2-95B1-11AD-2C4268367937}"/>
                  </a:ext>
                </a:extLst>
              </p:cNvPr>
              <p:cNvGrpSpPr/>
              <p:nvPr/>
            </p:nvGrpSpPr>
            <p:grpSpPr>
              <a:xfrm>
                <a:off x="6968667" y="4162818"/>
                <a:ext cx="2660529" cy="1397792"/>
                <a:chOff x="6968667" y="4613981"/>
                <a:chExt cx="2660529" cy="1397792"/>
              </a:xfrm>
            </p:grpSpPr>
            <p:pic>
              <p:nvPicPr>
                <p:cNvPr id="101" name="Google Shape;733;p19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745EE917-8466-731A-9C1F-A8FBDEB47DB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>
                  <a:off x="8000982" y="4613981"/>
                  <a:ext cx="386556" cy="4052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2" name="Google Shape;734;p19">
                  <a:extLst>
                    <a:ext uri="{FF2B5EF4-FFF2-40B4-BE49-F238E27FC236}">
                      <a16:creationId xmlns:a16="http://schemas.microsoft.com/office/drawing/2014/main" xmlns="" id="{E543CA3F-8733-EF79-3113-988BC669ACD3}"/>
                    </a:ext>
                  </a:extLst>
                </p:cNvPr>
                <p:cNvSpPr txBox="1"/>
                <p:nvPr/>
              </p:nvSpPr>
              <p:spPr>
                <a:xfrm>
                  <a:off x="6968667" y="5127155"/>
                  <a:ext cx="2660529" cy="88461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spAutoFit/>
                </a:bodyPr>
                <a:lstStyle/>
                <a:p>
                  <a:pPr>
                    <a:buClr>
                      <a:srgbClr val="000000"/>
                    </a:buClr>
                    <a:buSzPts val="1600"/>
                  </a:pPr>
                  <a:r>
                    <a:rPr lang="mn-MN" sz="1400" dirty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Хамтран ажиллагч байгууллага</a:t>
                  </a:r>
                  <a:endParaRPr sz="1400" dirty="0"/>
                </a:p>
                <a:p>
                  <a:pPr>
                    <a:buClr>
                      <a:srgbClr val="FF0000"/>
                    </a:buClr>
                    <a:buSzPts val="1600"/>
                  </a:pPr>
                  <a:r>
                    <a:rPr lang="mn-MN" b="1" dirty="0">
                      <a:solidFill>
                        <a:srgbClr val="FF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          </a:t>
                  </a:r>
                  <a:r>
                    <a:rPr lang="mn-MN" b="1" dirty="0">
                      <a:solidFill>
                        <a:srgbClr val="0000CC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40</a:t>
                  </a:r>
                  <a:endParaRPr dirty="0">
                    <a:solidFill>
                      <a:srgbClr val="0000CC"/>
                    </a:solidFill>
                  </a:endParaRPr>
                </a:p>
              </p:txBody>
            </p:sp>
          </p:grpSp>
          <p:sp>
            <p:nvSpPr>
              <p:cNvPr id="27" name="Google Shape;735;p19">
                <a:extLst>
                  <a:ext uri="{FF2B5EF4-FFF2-40B4-BE49-F238E27FC236}">
                    <a16:creationId xmlns:a16="http://schemas.microsoft.com/office/drawing/2014/main" xmlns="" id="{846B806C-260E-FA4D-81AA-D49C87432479}"/>
                  </a:ext>
                </a:extLst>
              </p:cNvPr>
              <p:cNvSpPr txBox="1"/>
              <p:nvPr/>
            </p:nvSpPr>
            <p:spPr>
              <a:xfrm>
                <a:off x="6299115" y="3336431"/>
                <a:ext cx="3393189" cy="604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600"/>
                </a:pPr>
                <a:r>
                  <a:rPr lang="mn-MN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Шагналын сан: </a:t>
                </a:r>
                <a:endParaRPr lang="mn-MN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buClr>
                    <a:srgbClr val="FF0000"/>
                  </a:buClr>
                  <a:buSzPts val="1600"/>
                </a:pPr>
                <a:r>
                  <a:rPr lang="mn-MN" sz="1200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mn-MN" b="1" dirty="0">
                    <a:solidFill>
                      <a:srgbClr val="0000CC"/>
                    </a:solidFill>
                    <a:latin typeface="arial"/>
                    <a:ea typeface="arial"/>
                    <a:cs typeface="arial"/>
                    <a:sym typeface="arial"/>
                  </a:rPr>
                  <a:t>60.000.000 ₮  </a:t>
                </a:r>
                <a:endParaRPr lang="mn-MN" sz="1200" dirty="0">
                  <a:solidFill>
                    <a:srgbClr val="0000CC"/>
                  </a:solidFill>
                </a:endParaRPr>
              </a:p>
            </p:txBody>
          </p:sp>
          <p:pic>
            <p:nvPicPr>
              <p:cNvPr id="74" name="Google Shape;739;p19" descr="Icon&#10;&#10;Description automatically generated">
                <a:extLst>
                  <a:ext uri="{FF2B5EF4-FFF2-40B4-BE49-F238E27FC236}">
                    <a16:creationId xmlns:a16="http://schemas.microsoft.com/office/drawing/2014/main" xmlns="" id="{02B0A313-794F-F3F2-903A-6104B526E10D}"/>
                  </a:ext>
                </a:extLst>
              </p:cNvPr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>
                <a:off x="7735774" y="2863843"/>
                <a:ext cx="519870" cy="4436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Google Shape;734;p19">
              <a:extLst>
                <a:ext uri="{FF2B5EF4-FFF2-40B4-BE49-F238E27FC236}">
                  <a16:creationId xmlns:a16="http://schemas.microsoft.com/office/drawing/2014/main" xmlns="" id="{C68B4081-D7CF-07D2-D682-DFF929D39042}"/>
                </a:ext>
              </a:extLst>
            </p:cNvPr>
            <p:cNvSpPr txBox="1"/>
            <p:nvPr/>
          </p:nvSpPr>
          <p:spPr>
            <a:xfrm>
              <a:off x="7402324" y="6444957"/>
              <a:ext cx="2351334" cy="992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600"/>
              </a:pPr>
              <a:r>
                <a:rPr lang="mn-MN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Боловсролд хөрөнгө оруулагч байгууллага</a:t>
              </a:r>
              <a:r>
                <a:rPr lang="en-US"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sz="1400" dirty="0"/>
            </a:p>
            <a:p>
              <a:pPr>
                <a:buClr>
                  <a:srgbClr val="FF0000"/>
                </a:buClr>
                <a:buSzPts val="1600"/>
              </a:pPr>
              <a:r>
                <a:rPr lang="mn-MN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          </a:t>
              </a:r>
              <a:r>
                <a:rPr lang="mn-MN" b="1" dirty="0">
                  <a:solidFill>
                    <a:srgbClr val="0000CC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dirty="0">
                <a:solidFill>
                  <a:srgbClr val="0000CC"/>
                </a:solidFill>
              </a:endParaRPr>
            </a:p>
          </p:txBody>
        </p:sp>
        <p:pic>
          <p:nvPicPr>
            <p:cNvPr id="20" name="Graphic 19" descr="Boardroom with solid fill">
              <a:extLst>
                <a:ext uri="{FF2B5EF4-FFF2-40B4-BE49-F238E27FC236}">
                  <a16:creationId xmlns:a16="http://schemas.microsoft.com/office/drawing/2014/main" xmlns="" id="{D175AEA6-5E18-4935-6B0D-7065544D7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8098804" y="5667657"/>
              <a:ext cx="914400" cy="914400"/>
            </a:xfrm>
            <a:prstGeom prst="rect">
              <a:avLst/>
            </a:prstGeom>
          </p:spPr>
        </p:pic>
      </p:grpSp>
      <p:sp>
        <p:nvSpPr>
          <p:cNvPr id="106" name="Google Shape;731;p19">
            <a:extLst>
              <a:ext uri="{FF2B5EF4-FFF2-40B4-BE49-F238E27FC236}">
                <a16:creationId xmlns:a16="http://schemas.microsoft.com/office/drawing/2014/main" xmlns="" id="{B786BF07-9141-CBB7-7741-2E06283CC999}"/>
              </a:ext>
            </a:extLst>
          </p:cNvPr>
          <p:cNvSpPr txBox="1"/>
          <p:nvPr/>
        </p:nvSpPr>
        <p:spPr>
          <a:xfrm>
            <a:off x="7464027" y="1499666"/>
            <a:ext cx="1935683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mn-M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илдэг 2 дадлага удирдагч 2 багш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FF0000"/>
              </a:buClr>
              <a:buSzPts val="1600"/>
            </a:pPr>
            <a:r>
              <a:rPr lang="mn-MN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Гадаадад аялах эрх </a:t>
            </a:r>
            <a:endParaRPr dirty="0">
              <a:solidFill>
                <a:srgbClr val="0000CC"/>
              </a:solidFill>
            </a:endParaRPr>
          </a:p>
        </p:txBody>
      </p:sp>
      <p:pic>
        <p:nvPicPr>
          <p:cNvPr id="7" name="Google Shape;706;p19" descr="Icon&#10;&#10;Description automatically generated">
            <a:extLst>
              <a:ext uri="{FF2B5EF4-FFF2-40B4-BE49-F238E27FC236}">
                <a16:creationId xmlns:a16="http://schemas.microsoft.com/office/drawing/2014/main" xmlns="" id="{35EEB72C-2BFA-AEC3-7BD2-FE3C40E97A0A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flipH="1">
            <a:off x="10115447" y="5956652"/>
            <a:ext cx="670023" cy="6167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03;p19">
            <a:extLst>
              <a:ext uri="{FF2B5EF4-FFF2-40B4-BE49-F238E27FC236}">
                <a16:creationId xmlns:a16="http://schemas.microsoft.com/office/drawing/2014/main" xmlns="" id="{230FA889-7254-2726-9750-E90213D7508A}"/>
              </a:ext>
            </a:extLst>
          </p:cNvPr>
          <p:cNvSpPr txBox="1"/>
          <p:nvPr/>
        </p:nvSpPr>
        <p:spPr>
          <a:xfrm>
            <a:off x="2448526" y="1540293"/>
            <a:ext cx="2935579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mn-MN" sz="14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Тэтгэлгийн нийт хэмжээ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ts val="1600"/>
            </a:pPr>
            <a:r>
              <a:rPr lang="mn-MN" sz="1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mn-MN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1.000.000.000</a:t>
            </a:r>
            <a:r>
              <a:rPr lang="en-US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n-MN" sz="28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₮</a:t>
            </a:r>
          </a:p>
        </p:txBody>
      </p:sp>
      <p:pic>
        <p:nvPicPr>
          <p:cNvPr id="95" name="Google Shape;707;p19" descr="Icon&#10;&#10;Description automatically generated">
            <a:extLst>
              <a:ext uri="{FF2B5EF4-FFF2-40B4-BE49-F238E27FC236}">
                <a16:creationId xmlns:a16="http://schemas.microsoft.com/office/drawing/2014/main" xmlns="" id="{C0547B03-028A-6934-3F59-AA40C1514AC2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922120" y="1801564"/>
            <a:ext cx="507983" cy="425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99362A36-4527-3E43-F915-43B9F75E8D90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itle 1">
            <a:extLst>
              <a:ext uri="{FF2B5EF4-FFF2-40B4-BE49-F238E27FC236}">
                <a16:creationId xmlns:a16="http://schemas.microsoft.com/office/drawing/2014/main" xmlns="" id="{84DF20D6-D26C-3AEF-0ACB-C9734E7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6DDBD4A4-455A-8233-7502-5686E17E280A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8" name="Graphic 7" descr="Airplane with solid fill">
            <a:extLst>
              <a:ext uri="{FF2B5EF4-FFF2-40B4-BE49-F238E27FC236}">
                <a16:creationId xmlns:a16="http://schemas.microsoft.com/office/drawing/2014/main" xmlns="" id="{3207A571-7D79-56DC-C9C3-DFAE3083500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 rot="1301683">
            <a:off x="7213370" y="1506830"/>
            <a:ext cx="520720" cy="528796"/>
          </a:xfrm>
          <a:prstGeom prst="rect">
            <a:avLst/>
          </a:prstGeom>
        </p:spPr>
      </p:pic>
      <p:sp>
        <p:nvSpPr>
          <p:cNvPr id="9" name="Google Shape;708;p19">
            <a:extLst>
              <a:ext uri="{FF2B5EF4-FFF2-40B4-BE49-F238E27FC236}">
                <a16:creationId xmlns:a16="http://schemas.microsoft.com/office/drawing/2014/main" xmlns="" id="{F1FF727D-135C-688E-441D-5EFC35019F89}"/>
              </a:ext>
            </a:extLst>
          </p:cNvPr>
          <p:cNvSpPr txBox="1"/>
          <p:nvPr/>
        </p:nvSpPr>
        <p:spPr>
          <a:xfrm>
            <a:off x="1937183" y="3691788"/>
            <a:ext cx="2195781" cy="263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342900">
              <a:lnSpc>
                <a:spcPct val="107000"/>
              </a:lnSpc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endParaRPr lang="mn-MN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endParaRPr lang="mn-MN" sz="1200" b="1" kern="100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b="1" kern="10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Шалгаруулатын </a:t>
            </a: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b="1" kern="10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2-р үе шат</a:t>
            </a: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kern="100" dirty="0">
                <a:latin typeface="Arial" panose="020B0604020202020204" pitchFamily="34" charset="0"/>
                <a:cs typeface="Arial" panose="020B0604020202020204" pitchFamily="34" charset="0"/>
              </a:rPr>
              <a:t>Дадлагын тайлан хамгаалалт, ярилцлага</a:t>
            </a:r>
          </a:p>
          <a:p>
            <a:pPr marL="342900" indent="-342900">
              <a:lnSpc>
                <a:spcPct val="107000"/>
              </a:lnSpc>
              <a:buClr>
                <a:srgbClr val="000000"/>
              </a:buClr>
              <a:buSzPts val="1600"/>
              <a:buFont typeface="Courier New" panose="02070309020205020404" pitchFamily="49" charset="0"/>
              <a:buChar char="o"/>
            </a:pPr>
            <a:endParaRPr lang="mn-MN" sz="12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b="1" kern="10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Шалгаруулатын </a:t>
            </a: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b="1" kern="10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1-р үе шат</a:t>
            </a:r>
          </a:p>
          <a:p>
            <a:pPr>
              <a:lnSpc>
                <a:spcPct val="107000"/>
              </a:lnSpc>
              <a:buClr>
                <a:srgbClr val="000000"/>
              </a:buClr>
              <a:buSzPts val="1600"/>
            </a:pPr>
            <a:r>
              <a:rPr lang="mn-MN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Дадлагажуулсан байгууллагын шууд удирдлагын үнэлгээ</a:t>
            </a:r>
          </a:p>
          <a:p>
            <a:pPr marL="342900" indent="-342900">
              <a:lnSpc>
                <a:spcPct val="107000"/>
              </a:lnSpc>
              <a:buClr>
                <a:srgbClr val="000000"/>
              </a:buClr>
              <a:buSzPts val="1600"/>
              <a:buFont typeface="Courier New" panose="02070309020205020404" pitchFamily="49" charset="0"/>
              <a:buChar char="o"/>
            </a:pPr>
            <a:endParaRPr lang="mn-M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1938FF1A-17B3-1C36-D551-450FB4A3878C}"/>
              </a:ext>
            </a:extLst>
          </p:cNvPr>
          <p:cNvCxnSpPr>
            <a:cxnSpLocks/>
          </p:cNvCxnSpPr>
          <p:nvPr/>
        </p:nvCxnSpPr>
        <p:spPr>
          <a:xfrm>
            <a:off x="2032673" y="5001299"/>
            <a:ext cx="19574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Google Shape;702;p19">
            <a:extLst>
              <a:ext uri="{FF2B5EF4-FFF2-40B4-BE49-F238E27FC236}">
                <a16:creationId xmlns:a16="http://schemas.microsoft.com/office/drawing/2014/main" xmlns="" id="{CDAFF86E-AD02-1686-E6F5-E2E7F6550F9A}"/>
              </a:ext>
            </a:extLst>
          </p:cNvPr>
          <p:cNvSpPr txBox="1"/>
          <p:nvPr/>
        </p:nvSpPr>
        <p:spPr>
          <a:xfrm>
            <a:off x="2548048" y="2670068"/>
            <a:ext cx="207664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600"/>
            </a:pPr>
            <a:r>
              <a:rPr lang="mn-M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Дадлагын хугацаа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400" dirty="0"/>
          </a:p>
          <a:p>
            <a:pPr>
              <a:buClr>
                <a:srgbClr val="FF0000"/>
              </a:buClr>
              <a:buSzPts val="1600"/>
            </a:pPr>
            <a:r>
              <a:rPr lang="mn-MN" sz="1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mn-MN" sz="22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90 хоног </a:t>
            </a:r>
            <a:r>
              <a:rPr lang="en-US" sz="22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mn-MN" sz="22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sz="2200" b="1" dirty="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2200" dirty="0">
              <a:solidFill>
                <a:srgbClr val="0000CC"/>
              </a:solidFill>
            </a:endParaRPr>
          </a:p>
        </p:txBody>
      </p:sp>
      <p:pic>
        <p:nvPicPr>
          <p:cNvPr id="107" name="Graphic 106" descr="Hourglass Finished with solid fill">
            <a:extLst>
              <a:ext uri="{FF2B5EF4-FFF2-40B4-BE49-F238E27FC236}">
                <a16:creationId xmlns:a16="http://schemas.microsoft.com/office/drawing/2014/main" xmlns="" id="{01048301-16A3-7A6D-F46C-A08EE5BEF82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945042" y="2634890"/>
            <a:ext cx="623218" cy="623218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B480373F-0FE3-5E18-4009-016EEDD73CB5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xmlns="" id="{BE7780AE-C602-9402-414B-FDADD6629A59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ABB20825-296D-71EC-AB8A-79BCE972B144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xmlns="" id="{60B90049-222A-A819-CC15-8DB51402EF20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xmlns="" id="{50A2A5FB-4C50-7072-F113-DC9123FE6A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xmlns="" id="{312827B3-2709-5392-0DA5-1259FC769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xmlns="" id="{E2E2778A-8607-D8F5-2094-EE8640730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xmlns="" id="{00DC7BA6-9DBC-3CA7-D224-6F37C8111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xmlns="" id="{BD84B6F5-F057-3A13-21E9-148F199EB9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111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F4AB939B-DAD4-4874-4CD8-04FCBA222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762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992942-FBAA-3544-1B39-BED0DCD1D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6EF0E3B-29B1-0931-6F8D-2D040C7C23E5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CCB646C-CCB7-6C05-B5B0-D1A56D103872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672653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200" b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FC87770-BFB3-77CF-A8AA-92196DFF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82397"/>
            <a:ext cx="2621503" cy="7646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F62B8B-0180-858E-5BE5-546218C54C93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3FB6ED6-1CAC-FDA5-FB9F-E6C48CED3040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9547CA8D-318E-3175-06D8-7286AD17140E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7AED5C77-A5AD-BDE8-AA9D-0D98347F2618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59952000-C757-92C8-172B-E7A3EFB59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E6D5AFE8-CECC-C86E-BDB0-583754239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E72EC661-C8B6-D8F2-9EA0-E45737AED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A59348A-B18C-B252-C03B-D5A6FECDB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91774C77-4705-D9D5-A781-9D38C16E6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2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3289F14B-0B2D-91FE-2F91-B989E55B6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pic>
        <p:nvPicPr>
          <p:cNvPr id="4" name="Picture 20">
            <a:extLst>
              <a:ext uri="{FF2B5EF4-FFF2-40B4-BE49-F238E27FC236}">
                <a16:creationId xmlns:a16="http://schemas.microsoft.com/office/drawing/2014/main" xmlns="" id="{325E244A-FE89-C465-FD08-EF3BAEE1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65" y="4731321"/>
            <a:ext cx="3553689" cy="199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1F7BD2B-EF2D-D70C-5C1C-75155D2D54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03" y="1551843"/>
            <a:ext cx="2381865" cy="17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F3BD8C4-0D41-138A-840D-29D363AD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81" y="5084615"/>
            <a:ext cx="2331047" cy="16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xmlns="" id="{5BA4930B-7378-C181-3C25-DDBF51419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0"/>
          <a:stretch/>
        </p:blipFill>
        <p:spPr bwMode="auto">
          <a:xfrm>
            <a:off x="1827374" y="993314"/>
            <a:ext cx="3582780" cy="364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6F498DA5-4DE2-CBFB-2500-5AF179DFE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808" y="5084615"/>
            <a:ext cx="1335832" cy="166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3747B3CC-5CE4-9496-3DA2-3920877B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03" y="5133902"/>
            <a:ext cx="2348464" cy="155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be an image of 3 people and text">
            <a:extLst>
              <a:ext uri="{FF2B5EF4-FFF2-40B4-BE49-F238E27FC236}">
                <a16:creationId xmlns:a16="http://schemas.microsoft.com/office/drawing/2014/main" xmlns="" id="{996E147B-9366-CEC5-23ED-B90EB152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03" y="3442117"/>
            <a:ext cx="2381865" cy="15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y be an image of 1 person">
            <a:extLst>
              <a:ext uri="{FF2B5EF4-FFF2-40B4-BE49-F238E27FC236}">
                <a16:creationId xmlns:a16="http://schemas.microsoft.com/office/drawing/2014/main" xmlns="" id="{061C3C06-EFE8-F32C-4A88-983E23D0E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1" r="20894"/>
          <a:stretch/>
        </p:blipFill>
        <p:spPr bwMode="auto">
          <a:xfrm>
            <a:off x="8137809" y="3442117"/>
            <a:ext cx="1335832" cy="16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1 person, map and text">
            <a:extLst>
              <a:ext uri="{FF2B5EF4-FFF2-40B4-BE49-F238E27FC236}">
                <a16:creationId xmlns:a16="http://schemas.microsoft.com/office/drawing/2014/main" xmlns="" id="{EA13DBDB-6F77-C71C-3C1B-BE6DEA10A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8" t="38478" r="24882" b="4000"/>
          <a:stretch/>
        </p:blipFill>
        <p:spPr bwMode="auto">
          <a:xfrm>
            <a:off x="8161877" y="1551843"/>
            <a:ext cx="1311763" cy="17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y be an image of 3 people and text">
            <a:extLst>
              <a:ext uri="{FF2B5EF4-FFF2-40B4-BE49-F238E27FC236}">
                <a16:creationId xmlns:a16="http://schemas.microsoft.com/office/drawing/2014/main" xmlns="" id="{644E115B-1547-70BF-F26B-82093CD7C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81" y="3453816"/>
            <a:ext cx="2331047" cy="155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y be an image of 3 people and text">
            <a:extLst>
              <a:ext uri="{FF2B5EF4-FFF2-40B4-BE49-F238E27FC236}">
                <a16:creationId xmlns:a16="http://schemas.microsoft.com/office/drawing/2014/main" xmlns="" id="{508E22A9-7EC3-54F8-A560-81BBD95E8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4"/>
          <a:stretch/>
        </p:blipFill>
        <p:spPr bwMode="auto">
          <a:xfrm>
            <a:off x="9603550" y="1551890"/>
            <a:ext cx="2331046" cy="17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2270B74-8DF4-D7A9-03C0-2F58B35A0E59}"/>
              </a:ext>
            </a:extLst>
          </p:cNvPr>
          <p:cNvGrpSpPr/>
          <p:nvPr/>
        </p:nvGrpSpPr>
        <p:grpSpPr>
          <a:xfrm>
            <a:off x="633580" y="2063311"/>
            <a:ext cx="6630322" cy="4721169"/>
            <a:chOff x="-674527" y="1885511"/>
            <a:chExt cx="6630322" cy="4721169"/>
          </a:xfrm>
        </p:grpSpPr>
        <p:graphicFrame>
          <p:nvGraphicFramePr>
            <p:cNvPr id="55" name="Diagram 54">
              <a:extLst>
                <a:ext uri="{FF2B5EF4-FFF2-40B4-BE49-F238E27FC236}">
                  <a16:creationId xmlns:a16="http://schemas.microsoft.com/office/drawing/2014/main" xmlns="" id="{BC6F3317-D7ED-2DD6-4CE6-84B566E2D7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1561178"/>
                </p:ext>
              </p:extLst>
            </p:nvPr>
          </p:nvGraphicFramePr>
          <p:xfrm>
            <a:off x="1367282" y="4561752"/>
            <a:ext cx="3663660" cy="20449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49" name="Diagram 48">
              <a:extLst>
                <a:ext uri="{FF2B5EF4-FFF2-40B4-BE49-F238E27FC236}">
                  <a16:creationId xmlns:a16="http://schemas.microsoft.com/office/drawing/2014/main" xmlns="" id="{D626D8C6-F394-FEDD-EA7E-EB33DBFE364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20868428"/>
                </p:ext>
              </p:extLst>
            </p:nvPr>
          </p:nvGraphicFramePr>
          <p:xfrm>
            <a:off x="-674527" y="4065142"/>
            <a:ext cx="4002105" cy="230886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66" name="Diagram 65">
              <a:extLst>
                <a:ext uri="{FF2B5EF4-FFF2-40B4-BE49-F238E27FC236}">
                  <a16:creationId xmlns:a16="http://schemas.microsoft.com/office/drawing/2014/main" xmlns="" id="{8F04F25E-CE54-7C6D-A97B-1020C18287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19258268"/>
                </p:ext>
              </p:extLst>
            </p:nvPr>
          </p:nvGraphicFramePr>
          <p:xfrm>
            <a:off x="-275746" y="1885511"/>
            <a:ext cx="3667159" cy="228960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71" name="Diagram 70">
              <a:extLst>
                <a:ext uri="{FF2B5EF4-FFF2-40B4-BE49-F238E27FC236}">
                  <a16:creationId xmlns:a16="http://schemas.microsoft.com/office/drawing/2014/main" xmlns="" id="{28061503-7637-9681-BAD6-16E48FFCC26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3487824"/>
                </p:ext>
              </p:extLst>
            </p:nvPr>
          </p:nvGraphicFramePr>
          <p:xfrm>
            <a:off x="2048403" y="2615411"/>
            <a:ext cx="3907392" cy="21677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84BDEE1-63B9-A6E9-D37E-D5967EFC87C9}"/>
                </a:ext>
              </a:extLst>
            </p:cNvPr>
            <p:cNvGrpSpPr/>
            <p:nvPr/>
          </p:nvGrpSpPr>
          <p:grpSpPr>
            <a:xfrm>
              <a:off x="1063350" y="2545059"/>
              <a:ext cx="3326072" cy="3429670"/>
              <a:chOff x="1063350" y="2481559"/>
              <a:chExt cx="3326072" cy="3429670"/>
            </a:xfrm>
          </p:grpSpPr>
          <p:graphicFrame>
            <p:nvGraphicFramePr>
              <p:cNvPr id="72" name="Diagram 71">
                <a:extLst>
                  <a:ext uri="{FF2B5EF4-FFF2-40B4-BE49-F238E27FC236}">
                    <a16:creationId xmlns:a16="http://schemas.microsoft.com/office/drawing/2014/main" xmlns="" id="{74FBD846-A3B4-B052-3222-143AA99A1F8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00485039"/>
                  </p:ext>
                </p:extLst>
              </p:nvPr>
            </p:nvGraphicFramePr>
            <p:xfrm>
              <a:off x="2770185" y="2481559"/>
              <a:ext cx="1619237" cy="97982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2" r:lo="rId23" r:qs="rId24" r:cs="rId25"/>
              </a:graphicData>
            </a:graphic>
          </p:graphicFrame>
          <p:sp>
            <p:nvSpPr>
              <p:cNvPr id="2" name="Google Shape;12796;p77">
                <a:extLst>
                  <a:ext uri="{FF2B5EF4-FFF2-40B4-BE49-F238E27FC236}">
                    <a16:creationId xmlns:a16="http://schemas.microsoft.com/office/drawing/2014/main" xmlns="" id="{54A331BC-78B7-275C-4ACC-E65A4D44CE6D}"/>
                  </a:ext>
                </a:extLst>
              </p:cNvPr>
              <p:cNvSpPr/>
              <p:nvPr/>
            </p:nvSpPr>
            <p:spPr>
              <a:xfrm>
                <a:off x="2983582" y="2788106"/>
                <a:ext cx="507259" cy="413436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9734" extrusionOk="0">
                    <a:moveTo>
                      <a:pt x="11585" y="2638"/>
                    </a:moveTo>
                    <a:lnTo>
                      <a:pt x="11585" y="3066"/>
                    </a:lnTo>
                    <a:lnTo>
                      <a:pt x="9121" y="4007"/>
                    </a:lnTo>
                    <a:lnTo>
                      <a:pt x="9121" y="3566"/>
                    </a:lnTo>
                    <a:lnTo>
                      <a:pt x="11585" y="2638"/>
                    </a:lnTo>
                    <a:close/>
                    <a:moveTo>
                      <a:pt x="370" y="2638"/>
                    </a:moveTo>
                    <a:lnTo>
                      <a:pt x="5787" y="4697"/>
                    </a:lnTo>
                    <a:lnTo>
                      <a:pt x="5787" y="5138"/>
                    </a:lnTo>
                    <a:lnTo>
                      <a:pt x="370" y="3066"/>
                    </a:lnTo>
                    <a:lnTo>
                      <a:pt x="370" y="2638"/>
                    </a:lnTo>
                    <a:close/>
                    <a:moveTo>
                      <a:pt x="8764" y="3709"/>
                    </a:moveTo>
                    <a:lnTo>
                      <a:pt x="8764" y="4138"/>
                    </a:lnTo>
                    <a:lnTo>
                      <a:pt x="6144" y="5138"/>
                    </a:lnTo>
                    <a:lnTo>
                      <a:pt x="6144" y="4697"/>
                    </a:lnTo>
                    <a:lnTo>
                      <a:pt x="8764" y="3709"/>
                    </a:lnTo>
                    <a:close/>
                    <a:moveTo>
                      <a:pt x="9657" y="4162"/>
                    </a:moveTo>
                    <a:lnTo>
                      <a:pt x="9657" y="6745"/>
                    </a:lnTo>
                    <a:cubicBezTo>
                      <a:pt x="9478" y="6876"/>
                      <a:pt x="9299" y="6995"/>
                      <a:pt x="9121" y="7114"/>
                    </a:cubicBezTo>
                    <a:lnTo>
                      <a:pt x="9121" y="4376"/>
                    </a:lnTo>
                    <a:lnTo>
                      <a:pt x="9657" y="4162"/>
                    </a:lnTo>
                    <a:close/>
                    <a:moveTo>
                      <a:pt x="8961" y="8757"/>
                    </a:moveTo>
                    <a:cubicBezTo>
                      <a:pt x="9131" y="8757"/>
                      <a:pt x="9264" y="8907"/>
                      <a:pt x="9264" y="9079"/>
                    </a:cubicBezTo>
                    <a:cubicBezTo>
                      <a:pt x="9264" y="9258"/>
                      <a:pt x="9109" y="9389"/>
                      <a:pt x="8942" y="9389"/>
                    </a:cubicBezTo>
                    <a:cubicBezTo>
                      <a:pt x="8764" y="9389"/>
                      <a:pt x="8633" y="9246"/>
                      <a:pt x="8633" y="9079"/>
                    </a:cubicBezTo>
                    <a:cubicBezTo>
                      <a:pt x="8633" y="8900"/>
                      <a:pt x="8787" y="8757"/>
                      <a:pt x="8942" y="8757"/>
                    </a:cubicBezTo>
                    <a:cubicBezTo>
                      <a:pt x="8949" y="8757"/>
                      <a:pt x="8955" y="8757"/>
                      <a:pt x="8961" y="8757"/>
                    </a:cubicBezTo>
                    <a:close/>
                    <a:moveTo>
                      <a:pt x="5949" y="0"/>
                    </a:moveTo>
                    <a:cubicBezTo>
                      <a:pt x="5930" y="0"/>
                      <a:pt x="5912" y="6"/>
                      <a:pt x="5894" y="18"/>
                    </a:cubicBezTo>
                    <a:lnTo>
                      <a:pt x="120" y="2221"/>
                    </a:lnTo>
                    <a:cubicBezTo>
                      <a:pt x="48" y="2245"/>
                      <a:pt x="1" y="2304"/>
                      <a:pt x="1" y="2376"/>
                    </a:cubicBezTo>
                    <a:lnTo>
                      <a:pt x="1" y="3185"/>
                    </a:lnTo>
                    <a:cubicBezTo>
                      <a:pt x="1" y="3257"/>
                      <a:pt x="48" y="3316"/>
                      <a:pt x="120" y="3352"/>
                    </a:cubicBezTo>
                    <a:lnTo>
                      <a:pt x="1917" y="4031"/>
                    </a:lnTo>
                    <a:lnTo>
                      <a:pt x="1917" y="4638"/>
                    </a:lnTo>
                    <a:cubicBezTo>
                      <a:pt x="1917" y="4745"/>
                      <a:pt x="2001" y="4817"/>
                      <a:pt x="2096" y="4817"/>
                    </a:cubicBezTo>
                    <a:cubicBezTo>
                      <a:pt x="2203" y="4817"/>
                      <a:pt x="2275" y="4745"/>
                      <a:pt x="2275" y="4638"/>
                    </a:cubicBezTo>
                    <a:lnTo>
                      <a:pt x="2275" y="4186"/>
                    </a:lnTo>
                    <a:lnTo>
                      <a:pt x="5894" y="5567"/>
                    </a:lnTo>
                    <a:cubicBezTo>
                      <a:pt x="5906" y="5579"/>
                      <a:pt x="5942" y="5579"/>
                      <a:pt x="5954" y="5579"/>
                    </a:cubicBezTo>
                    <a:cubicBezTo>
                      <a:pt x="5966" y="5579"/>
                      <a:pt x="6001" y="5579"/>
                      <a:pt x="6013" y="5567"/>
                    </a:cubicBezTo>
                    <a:lnTo>
                      <a:pt x="8740" y="4519"/>
                    </a:lnTo>
                    <a:lnTo>
                      <a:pt x="8740" y="7317"/>
                    </a:lnTo>
                    <a:cubicBezTo>
                      <a:pt x="7871" y="7769"/>
                      <a:pt x="6918" y="8007"/>
                      <a:pt x="5942" y="8007"/>
                    </a:cubicBezTo>
                    <a:cubicBezTo>
                      <a:pt x="4620" y="8007"/>
                      <a:pt x="3310" y="7555"/>
                      <a:pt x="2263" y="6745"/>
                    </a:cubicBezTo>
                    <a:lnTo>
                      <a:pt x="2263" y="5352"/>
                    </a:lnTo>
                    <a:cubicBezTo>
                      <a:pt x="2263" y="5257"/>
                      <a:pt x="2191" y="5174"/>
                      <a:pt x="2084" y="5174"/>
                    </a:cubicBezTo>
                    <a:cubicBezTo>
                      <a:pt x="1977" y="5174"/>
                      <a:pt x="1906" y="5257"/>
                      <a:pt x="1906" y="5352"/>
                    </a:cubicBezTo>
                    <a:lnTo>
                      <a:pt x="1906" y="6817"/>
                    </a:lnTo>
                    <a:cubicBezTo>
                      <a:pt x="1906" y="6876"/>
                      <a:pt x="1941" y="6924"/>
                      <a:pt x="1965" y="6948"/>
                    </a:cubicBezTo>
                    <a:cubicBezTo>
                      <a:pt x="3084" y="7841"/>
                      <a:pt x="4501" y="8353"/>
                      <a:pt x="5942" y="8353"/>
                    </a:cubicBezTo>
                    <a:cubicBezTo>
                      <a:pt x="6906" y="8353"/>
                      <a:pt x="7859" y="8126"/>
                      <a:pt x="8740" y="7698"/>
                    </a:cubicBezTo>
                    <a:lnTo>
                      <a:pt x="8740" y="8412"/>
                    </a:lnTo>
                    <a:cubicBezTo>
                      <a:pt x="8454" y="8484"/>
                      <a:pt x="8252" y="8746"/>
                      <a:pt x="8252" y="9067"/>
                    </a:cubicBezTo>
                    <a:cubicBezTo>
                      <a:pt x="8252" y="9436"/>
                      <a:pt x="8549" y="9734"/>
                      <a:pt x="8918" y="9734"/>
                    </a:cubicBezTo>
                    <a:cubicBezTo>
                      <a:pt x="9287" y="9734"/>
                      <a:pt x="9585" y="9436"/>
                      <a:pt x="9585" y="9067"/>
                    </a:cubicBezTo>
                    <a:cubicBezTo>
                      <a:pt x="9585" y="8746"/>
                      <a:pt x="9383" y="8496"/>
                      <a:pt x="9097" y="8412"/>
                    </a:cubicBezTo>
                    <a:lnTo>
                      <a:pt x="9097" y="7495"/>
                    </a:lnTo>
                    <a:cubicBezTo>
                      <a:pt x="9383" y="7341"/>
                      <a:pt x="9657" y="7138"/>
                      <a:pt x="9918" y="6936"/>
                    </a:cubicBezTo>
                    <a:cubicBezTo>
                      <a:pt x="9954" y="6900"/>
                      <a:pt x="9978" y="6841"/>
                      <a:pt x="9978" y="6805"/>
                    </a:cubicBezTo>
                    <a:lnTo>
                      <a:pt x="9978" y="4019"/>
                    </a:lnTo>
                    <a:lnTo>
                      <a:pt x="11776" y="3328"/>
                    </a:lnTo>
                    <a:cubicBezTo>
                      <a:pt x="11847" y="3304"/>
                      <a:pt x="11895" y="3245"/>
                      <a:pt x="11895" y="3173"/>
                    </a:cubicBezTo>
                    <a:lnTo>
                      <a:pt x="11895" y="2364"/>
                    </a:lnTo>
                    <a:cubicBezTo>
                      <a:pt x="11943" y="2304"/>
                      <a:pt x="11895" y="2245"/>
                      <a:pt x="11823" y="2221"/>
                    </a:cubicBezTo>
                    <a:lnTo>
                      <a:pt x="8049" y="792"/>
                    </a:lnTo>
                    <a:cubicBezTo>
                      <a:pt x="8030" y="784"/>
                      <a:pt x="8010" y="780"/>
                      <a:pt x="7989" y="780"/>
                    </a:cubicBezTo>
                    <a:cubicBezTo>
                      <a:pt x="7921" y="780"/>
                      <a:pt x="7853" y="823"/>
                      <a:pt x="7835" y="887"/>
                    </a:cubicBezTo>
                    <a:cubicBezTo>
                      <a:pt x="7799" y="983"/>
                      <a:pt x="7847" y="1090"/>
                      <a:pt x="7930" y="1114"/>
                    </a:cubicBezTo>
                    <a:lnTo>
                      <a:pt x="11264" y="2376"/>
                    </a:lnTo>
                    <a:lnTo>
                      <a:pt x="8966" y="3257"/>
                    </a:lnTo>
                    <a:lnTo>
                      <a:pt x="6061" y="1947"/>
                    </a:lnTo>
                    <a:cubicBezTo>
                      <a:pt x="6035" y="1934"/>
                      <a:pt x="6010" y="1928"/>
                      <a:pt x="5985" y="1928"/>
                    </a:cubicBezTo>
                    <a:cubicBezTo>
                      <a:pt x="5918" y="1928"/>
                      <a:pt x="5858" y="1973"/>
                      <a:pt x="5823" y="2042"/>
                    </a:cubicBezTo>
                    <a:cubicBezTo>
                      <a:pt x="5775" y="2126"/>
                      <a:pt x="5823" y="2233"/>
                      <a:pt x="5906" y="2281"/>
                    </a:cubicBezTo>
                    <a:lnTo>
                      <a:pt x="8490" y="3435"/>
                    </a:lnTo>
                    <a:lnTo>
                      <a:pt x="5966" y="4388"/>
                    </a:lnTo>
                    <a:lnTo>
                      <a:pt x="691" y="2376"/>
                    </a:lnTo>
                    <a:lnTo>
                      <a:pt x="5966" y="376"/>
                    </a:lnTo>
                    <a:lnTo>
                      <a:pt x="7263" y="864"/>
                    </a:lnTo>
                    <a:cubicBezTo>
                      <a:pt x="7282" y="868"/>
                      <a:pt x="7301" y="871"/>
                      <a:pt x="7320" y="871"/>
                    </a:cubicBezTo>
                    <a:cubicBezTo>
                      <a:pt x="7394" y="871"/>
                      <a:pt x="7461" y="833"/>
                      <a:pt x="7490" y="757"/>
                    </a:cubicBezTo>
                    <a:cubicBezTo>
                      <a:pt x="7513" y="673"/>
                      <a:pt x="7478" y="566"/>
                      <a:pt x="7382" y="530"/>
                    </a:cubicBezTo>
                    <a:lnTo>
                      <a:pt x="6013" y="18"/>
                    </a:lnTo>
                    <a:cubicBezTo>
                      <a:pt x="5989" y="6"/>
                      <a:pt x="5969" y="0"/>
                      <a:pt x="5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Google Shape;12796;p77">
                <a:extLst>
                  <a:ext uri="{FF2B5EF4-FFF2-40B4-BE49-F238E27FC236}">
                    <a16:creationId xmlns:a16="http://schemas.microsoft.com/office/drawing/2014/main" xmlns="" id="{C2B2F1FA-8E34-2DB5-B10C-107E881F410D}"/>
                  </a:ext>
                </a:extLst>
              </p:cNvPr>
              <p:cNvSpPr/>
              <p:nvPr/>
            </p:nvSpPr>
            <p:spPr>
              <a:xfrm>
                <a:off x="1232274" y="2765982"/>
                <a:ext cx="571001" cy="504052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9734" extrusionOk="0">
                    <a:moveTo>
                      <a:pt x="11585" y="2638"/>
                    </a:moveTo>
                    <a:lnTo>
                      <a:pt x="11585" y="3066"/>
                    </a:lnTo>
                    <a:lnTo>
                      <a:pt x="9121" y="4007"/>
                    </a:lnTo>
                    <a:lnTo>
                      <a:pt x="9121" y="3566"/>
                    </a:lnTo>
                    <a:lnTo>
                      <a:pt x="11585" y="2638"/>
                    </a:lnTo>
                    <a:close/>
                    <a:moveTo>
                      <a:pt x="370" y="2638"/>
                    </a:moveTo>
                    <a:lnTo>
                      <a:pt x="5787" y="4697"/>
                    </a:lnTo>
                    <a:lnTo>
                      <a:pt x="5787" y="5138"/>
                    </a:lnTo>
                    <a:lnTo>
                      <a:pt x="370" y="3066"/>
                    </a:lnTo>
                    <a:lnTo>
                      <a:pt x="370" y="2638"/>
                    </a:lnTo>
                    <a:close/>
                    <a:moveTo>
                      <a:pt x="8764" y="3709"/>
                    </a:moveTo>
                    <a:lnTo>
                      <a:pt x="8764" y="4138"/>
                    </a:lnTo>
                    <a:lnTo>
                      <a:pt x="6144" y="5138"/>
                    </a:lnTo>
                    <a:lnTo>
                      <a:pt x="6144" y="4697"/>
                    </a:lnTo>
                    <a:lnTo>
                      <a:pt x="8764" y="3709"/>
                    </a:lnTo>
                    <a:close/>
                    <a:moveTo>
                      <a:pt x="9657" y="4162"/>
                    </a:moveTo>
                    <a:lnTo>
                      <a:pt x="9657" y="6745"/>
                    </a:lnTo>
                    <a:cubicBezTo>
                      <a:pt x="9478" y="6876"/>
                      <a:pt x="9299" y="6995"/>
                      <a:pt x="9121" y="7114"/>
                    </a:cubicBezTo>
                    <a:lnTo>
                      <a:pt x="9121" y="4376"/>
                    </a:lnTo>
                    <a:lnTo>
                      <a:pt x="9657" y="4162"/>
                    </a:lnTo>
                    <a:close/>
                    <a:moveTo>
                      <a:pt x="8961" y="8757"/>
                    </a:moveTo>
                    <a:cubicBezTo>
                      <a:pt x="9131" y="8757"/>
                      <a:pt x="9264" y="8907"/>
                      <a:pt x="9264" y="9079"/>
                    </a:cubicBezTo>
                    <a:cubicBezTo>
                      <a:pt x="9264" y="9258"/>
                      <a:pt x="9109" y="9389"/>
                      <a:pt x="8942" y="9389"/>
                    </a:cubicBezTo>
                    <a:cubicBezTo>
                      <a:pt x="8764" y="9389"/>
                      <a:pt x="8633" y="9246"/>
                      <a:pt x="8633" y="9079"/>
                    </a:cubicBezTo>
                    <a:cubicBezTo>
                      <a:pt x="8633" y="8900"/>
                      <a:pt x="8787" y="8757"/>
                      <a:pt x="8942" y="8757"/>
                    </a:cubicBezTo>
                    <a:cubicBezTo>
                      <a:pt x="8949" y="8757"/>
                      <a:pt x="8955" y="8757"/>
                      <a:pt x="8961" y="8757"/>
                    </a:cubicBezTo>
                    <a:close/>
                    <a:moveTo>
                      <a:pt x="5949" y="0"/>
                    </a:moveTo>
                    <a:cubicBezTo>
                      <a:pt x="5930" y="0"/>
                      <a:pt x="5912" y="6"/>
                      <a:pt x="5894" y="18"/>
                    </a:cubicBezTo>
                    <a:lnTo>
                      <a:pt x="120" y="2221"/>
                    </a:lnTo>
                    <a:cubicBezTo>
                      <a:pt x="48" y="2245"/>
                      <a:pt x="1" y="2304"/>
                      <a:pt x="1" y="2376"/>
                    </a:cubicBezTo>
                    <a:lnTo>
                      <a:pt x="1" y="3185"/>
                    </a:lnTo>
                    <a:cubicBezTo>
                      <a:pt x="1" y="3257"/>
                      <a:pt x="48" y="3316"/>
                      <a:pt x="120" y="3352"/>
                    </a:cubicBezTo>
                    <a:lnTo>
                      <a:pt x="1917" y="4031"/>
                    </a:lnTo>
                    <a:lnTo>
                      <a:pt x="1917" y="4638"/>
                    </a:lnTo>
                    <a:cubicBezTo>
                      <a:pt x="1917" y="4745"/>
                      <a:pt x="2001" y="4817"/>
                      <a:pt x="2096" y="4817"/>
                    </a:cubicBezTo>
                    <a:cubicBezTo>
                      <a:pt x="2203" y="4817"/>
                      <a:pt x="2275" y="4745"/>
                      <a:pt x="2275" y="4638"/>
                    </a:cubicBezTo>
                    <a:lnTo>
                      <a:pt x="2275" y="4186"/>
                    </a:lnTo>
                    <a:lnTo>
                      <a:pt x="5894" y="5567"/>
                    </a:lnTo>
                    <a:cubicBezTo>
                      <a:pt x="5906" y="5579"/>
                      <a:pt x="5942" y="5579"/>
                      <a:pt x="5954" y="5579"/>
                    </a:cubicBezTo>
                    <a:cubicBezTo>
                      <a:pt x="5966" y="5579"/>
                      <a:pt x="6001" y="5579"/>
                      <a:pt x="6013" y="5567"/>
                    </a:cubicBezTo>
                    <a:lnTo>
                      <a:pt x="8740" y="4519"/>
                    </a:lnTo>
                    <a:lnTo>
                      <a:pt x="8740" y="7317"/>
                    </a:lnTo>
                    <a:cubicBezTo>
                      <a:pt x="7871" y="7769"/>
                      <a:pt x="6918" y="8007"/>
                      <a:pt x="5942" y="8007"/>
                    </a:cubicBezTo>
                    <a:cubicBezTo>
                      <a:pt x="4620" y="8007"/>
                      <a:pt x="3310" y="7555"/>
                      <a:pt x="2263" y="6745"/>
                    </a:cubicBezTo>
                    <a:lnTo>
                      <a:pt x="2263" y="5352"/>
                    </a:lnTo>
                    <a:cubicBezTo>
                      <a:pt x="2263" y="5257"/>
                      <a:pt x="2191" y="5174"/>
                      <a:pt x="2084" y="5174"/>
                    </a:cubicBezTo>
                    <a:cubicBezTo>
                      <a:pt x="1977" y="5174"/>
                      <a:pt x="1906" y="5257"/>
                      <a:pt x="1906" y="5352"/>
                    </a:cubicBezTo>
                    <a:lnTo>
                      <a:pt x="1906" y="6817"/>
                    </a:lnTo>
                    <a:cubicBezTo>
                      <a:pt x="1906" y="6876"/>
                      <a:pt x="1941" y="6924"/>
                      <a:pt x="1965" y="6948"/>
                    </a:cubicBezTo>
                    <a:cubicBezTo>
                      <a:pt x="3084" y="7841"/>
                      <a:pt x="4501" y="8353"/>
                      <a:pt x="5942" y="8353"/>
                    </a:cubicBezTo>
                    <a:cubicBezTo>
                      <a:pt x="6906" y="8353"/>
                      <a:pt x="7859" y="8126"/>
                      <a:pt x="8740" y="7698"/>
                    </a:cubicBezTo>
                    <a:lnTo>
                      <a:pt x="8740" y="8412"/>
                    </a:lnTo>
                    <a:cubicBezTo>
                      <a:pt x="8454" y="8484"/>
                      <a:pt x="8252" y="8746"/>
                      <a:pt x="8252" y="9067"/>
                    </a:cubicBezTo>
                    <a:cubicBezTo>
                      <a:pt x="8252" y="9436"/>
                      <a:pt x="8549" y="9734"/>
                      <a:pt x="8918" y="9734"/>
                    </a:cubicBezTo>
                    <a:cubicBezTo>
                      <a:pt x="9287" y="9734"/>
                      <a:pt x="9585" y="9436"/>
                      <a:pt x="9585" y="9067"/>
                    </a:cubicBezTo>
                    <a:cubicBezTo>
                      <a:pt x="9585" y="8746"/>
                      <a:pt x="9383" y="8496"/>
                      <a:pt x="9097" y="8412"/>
                    </a:cubicBezTo>
                    <a:lnTo>
                      <a:pt x="9097" y="7495"/>
                    </a:lnTo>
                    <a:cubicBezTo>
                      <a:pt x="9383" y="7341"/>
                      <a:pt x="9657" y="7138"/>
                      <a:pt x="9918" y="6936"/>
                    </a:cubicBezTo>
                    <a:cubicBezTo>
                      <a:pt x="9954" y="6900"/>
                      <a:pt x="9978" y="6841"/>
                      <a:pt x="9978" y="6805"/>
                    </a:cubicBezTo>
                    <a:lnTo>
                      <a:pt x="9978" y="4019"/>
                    </a:lnTo>
                    <a:lnTo>
                      <a:pt x="11776" y="3328"/>
                    </a:lnTo>
                    <a:cubicBezTo>
                      <a:pt x="11847" y="3304"/>
                      <a:pt x="11895" y="3245"/>
                      <a:pt x="11895" y="3173"/>
                    </a:cubicBezTo>
                    <a:lnTo>
                      <a:pt x="11895" y="2364"/>
                    </a:lnTo>
                    <a:cubicBezTo>
                      <a:pt x="11943" y="2304"/>
                      <a:pt x="11895" y="2245"/>
                      <a:pt x="11823" y="2221"/>
                    </a:cubicBezTo>
                    <a:lnTo>
                      <a:pt x="8049" y="792"/>
                    </a:lnTo>
                    <a:cubicBezTo>
                      <a:pt x="8030" y="784"/>
                      <a:pt x="8010" y="780"/>
                      <a:pt x="7989" y="780"/>
                    </a:cubicBezTo>
                    <a:cubicBezTo>
                      <a:pt x="7921" y="780"/>
                      <a:pt x="7853" y="823"/>
                      <a:pt x="7835" y="887"/>
                    </a:cubicBezTo>
                    <a:cubicBezTo>
                      <a:pt x="7799" y="983"/>
                      <a:pt x="7847" y="1090"/>
                      <a:pt x="7930" y="1114"/>
                    </a:cubicBezTo>
                    <a:lnTo>
                      <a:pt x="11264" y="2376"/>
                    </a:lnTo>
                    <a:lnTo>
                      <a:pt x="8966" y="3257"/>
                    </a:lnTo>
                    <a:lnTo>
                      <a:pt x="6061" y="1947"/>
                    </a:lnTo>
                    <a:cubicBezTo>
                      <a:pt x="6035" y="1934"/>
                      <a:pt x="6010" y="1928"/>
                      <a:pt x="5985" y="1928"/>
                    </a:cubicBezTo>
                    <a:cubicBezTo>
                      <a:pt x="5918" y="1928"/>
                      <a:pt x="5858" y="1973"/>
                      <a:pt x="5823" y="2042"/>
                    </a:cubicBezTo>
                    <a:cubicBezTo>
                      <a:pt x="5775" y="2126"/>
                      <a:pt x="5823" y="2233"/>
                      <a:pt x="5906" y="2281"/>
                    </a:cubicBezTo>
                    <a:lnTo>
                      <a:pt x="8490" y="3435"/>
                    </a:lnTo>
                    <a:lnTo>
                      <a:pt x="5966" y="4388"/>
                    </a:lnTo>
                    <a:lnTo>
                      <a:pt x="691" y="2376"/>
                    </a:lnTo>
                    <a:lnTo>
                      <a:pt x="5966" y="376"/>
                    </a:lnTo>
                    <a:lnTo>
                      <a:pt x="7263" y="864"/>
                    </a:lnTo>
                    <a:cubicBezTo>
                      <a:pt x="7282" y="868"/>
                      <a:pt x="7301" y="871"/>
                      <a:pt x="7320" y="871"/>
                    </a:cubicBezTo>
                    <a:cubicBezTo>
                      <a:pt x="7394" y="871"/>
                      <a:pt x="7461" y="833"/>
                      <a:pt x="7490" y="757"/>
                    </a:cubicBezTo>
                    <a:cubicBezTo>
                      <a:pt x="7513" y="673"/>
                      <a:pt x="7478" y="566"/>
                      <a:pt x="7382" y="530"/>
                    </a:cubicBezTo>
                    <a:lnTo>
                      <a:pt x="6013" y="18"/>
                    </a:lnTo>
                    <a:cubicBezTo>
                      <a:pt x="5989" y="6"/>
                      <a:pt x="5969" y="0"/>
                      <a:pt x="5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Google Shape;12796;p77">
                <a:extLst>
                  <a:ext uri="{FF2B5EF4-FFF2-40B4-BE49-F238E27FC236}">
                    <a16:creationId xmlns:a16="http://schemas.microsoft.com/office/drawing/2014/main" xmlns="" id="{DD3FAFD1-E91E-DF77-3892-7277D00DE2EE}"/>
                  </a:ext>
                </a:extLst>
              </p:cNvPr>
              <p:cNvSpPr/>
              <p:nvPr/>
            </p:nvSpPr>
            <p:spPr>
              <a:xfrm>
                <a:off x="1063350" y="4971173"/>
                <a:ext cx="507259" cy="413436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9734" extrusionOk="0">
                    <a:moveTo>
                      <a:pt x="11585" y="2638"/>
                    </a:moveTo>
                    <a:lnTo>
                      <a:pt x="11585" y="3066"/>
                    </a:lnTo>
                    <a:lnTo>
                      <a:pt x="9121" y="4007"/>
                    </a:lnTo>
                    <a:lnTo>
                      <a:pt x="9121" y="3566"/>
                    </a:lnTo>
                    <a:lnTo>
                      <a:pt x="11585" y="2638"/>
                    </a:lnTo>
                    <a:close/>
                    <a:moveTo>
                      <a:pt x="370" y="2638"/>
                    </a:moveTo>
                    <a:lnTo>
                      <a:pt x="5787" y="4697"/>
                    </a:lnTo>
                    <a:lnTo>
                      <a:pt x="5787" y="5138"/>
                    </a:lnTo>
                    <a:lnTo>
                      <a:pt x="370" y="3066"/>
                    </a:lnTo>
                    <a:lnTo>
                      <a:pt x="370" y="2638"/>
                    </a:lnTo>
                    <a:close/>
                    <a:moveTo>
                      <a:pt x="8764" y="3709"/>
                    </a:moveTo>
                    <a:lnTo>
                      <a:pt x="8764" y="4138"/>
                    </a:lnTo>
                    <a:lnTo>
                      <a:pt x="6144" y="5138"/>
                    </a:lnTo>
                    <a:lnTo>
                      <a:pt x="6144" y="4697"/>
                    </a:lnTo>
                    <a:lnTo>
                      <a:pt x="8764" y="3709"/>
                    </a:lnTo>
                    <a:close/>
                    <a:moveTo>
                      <a:pt x="9657" y="4162"/>
                    </a:moveTo>
                    <a:lnTo>
                      <a:pt x="9657" y="6745"/>
                    </a:lnTo>
                    <a:cubicBezTo>
                      <a:pt x="9478" y="6876"/>
                      <a:pt x="9299" y="6995"/>
                      <a:pt x="9121" y="7114"/>
                    </a:cubicBezTo>
                    <a:lnTo>
                      <a:pt x="9121" y="4376"/>
                    </a:lnTo>
                    <a:lnTo>
                      <a:pt x="9657" y="4162"/>
                    </a:lnTo>
                    <a:close/>
                    <a:moveTo>
                      <a:pt x="8961" y="8757"/>
                    </a:moveTo>
                    <a:cubicBezTo>
                      <a:pt x="9131" y="8757"/>
                      <a:pt x="9264" y="8907"/>
                      <a:pt x="9264" y="9079"/>
                    </a:cubicBezTo>
                    <a:cubicBezTo>
                      <a:pt x="9264" y="9258"/>
                      <a:pt x="9109" y="9389"/>
                      <a:pt x="8942" y="9389"/>
                    </a:cubicBezTo>
                    <a:cubicBezTo>
                      <a:pt x="8764" y="9389"/>
                      <a:pt x="8633" y="9246"/>
                      <a:pt x="8633" y="9079"/>
                    </a:cubicBezTo>
                    <a:cubicBezTo>
                      <a:pt x="8633" y="8900"/>
                      <a:pt x="8787" y="8757"/>
                      <a:pt x="8942" y="8757"/>
                    </a:cubicBezTo>
                    <a:cubicBezTo>
                      <a:pt x="8949" y="8757"/>
                      <a:pt x="8955" y="8757"/>
                      <a:pt x="8961" y="8757"/>
                    </a:cubicBezTo>
                    <a:close/>
                    <a:moveTo>
                      <a:pt x="5949" y="0"/>
                    </a:moveTo>
                    <a:cubicBezTo>
                      <a:pt x="5930" y="0"/>
                      <a:pt x="5912" y="6"/>
                      <a:pt x="5894" y="18"/>
                    </a:cubicBezTo>
                    <a:lnTo>
                      <a:pt x="120" y="2221"/>
                    </a:lnTo>
                    <a:cubicBezTo>
                      <a:pt x="48" y="2245"/>
                      <a:pt x="1" y="2304"/>
                      <a:pt x="1" y="2376"/>
                    </a:cubicBezTo>
                    <a:lnTo>
                      <a:pt x="1" y="3185"/>
                    </a:lnTo>
                    <a:cubicBezTo>
                      <a:pt x="1" y="3257"/>
                      <a:pt x="48" y="3316"/>
                      <a:pt x="120" y="3352"/>
                    </a:cubicBezTo>
                    <a:lnTo>
                      <a:pt x="1917" y="4031"/>
                    </a:lnTo>
                    <a:lnTo>
                      <a:pt x="1917" y="4638"/>
                    </a:lnTo>
                    <a:cubicBezTo>
                      <a:pt x="1917" y="4745"/>
                      <a:pt x="2001" y="4817"/>
                      <a:pt x="2096" y="4817"/>
                    </a:cubicBezTo>
                    <a:cubicBezTo>
                      <a:pt x="2203" y="4817"/>
                      <a:pt x="2275" y="4745"/>
                      <a:pt x="2275" y="4638"/>
                    </a:cubicBezTo>
                    <a:lnTo>
                      <a:pt x="2275" y="4186"/>
                    </a:lnTo>
                    <a:lnTo>
                      <a:pt x="5894" y="5567"/>
                    </a:lnTo>
                    <a:cubicBezTo>
                      <a:pt x="5906" y="5579"/>
                      <a:pt x="5942" y="5579"/>
                      <a:pt x="5954" y="5579"/>
                    </a:cubicBezTo>
                    <a:cubicBezTo>
                      <a:pt x="5966" y="5579"/>
                      <a:pt x="6001" y="5579"/>
                      <a:pt x="6013" y="5567"/>
                    </a:cubicBezTo>
                    <a:lnTo>
                      <a:pt x="8740" y="4519"/>
                    </a:lnTo>
                    <a:lnTo>
                      <a:pt x="8740" y="7317"/>
                    </a:lnTo>
                    <a:cubicBezTo>
                      <a:pt x="7871" y="7769"/>
                      <a:pt x="6918" y="8007"/>
                      <a:pt x="5942" y="8007"/>
                    </a:cubicBezTo>
                    <a:cubicBezTo>
                      <a:pt x="4620" y="8007"/>
                      <a:pt x="3310" y="7555"/>
                      <a:pt x="2263" y="6745"/>
                    </a:cubicBezTo>
                    <a:lnTo>
                      <a:pt x="2263" y="5352"/>
                    </a:lnTo>
                    <a:cubicBezTo>
                      <a:pt x="2263" y="5257"/>
                      <a:pt x="2191" y="5174"/>
                      <a:pt x="2084" y="5174"/>
                    </a:cubicBezTo>
                    <a:cubicBezTo>
                      <a:pt x="1977" y="5174"/>
                      <a:pt x="1906" y="5257"/>
                      <a:pt x="1906" y="5352"/>
                    </a:cubicBezTo>
                    <a:lnTo>
                      <a:pt x="1906" y="6817"/>
                    </a:lnTo>
                    <a:cubicBezTo>
                      <a:pt x="1906" y="6876"/>
                      <a:pt x="1941" y="6924"/>
                      <a:pt x="1965" y="6948"/>
                    </a:cubicBezTo>
                    <a:cubicBezTo>
                      <a:pt x="3084" y="7841"/>
                      <a:pt x="4501" y="8353"/>
                      <a:pt x="5942" y="8353"/>
                    </a:cubicBezTo>
                    <a:cubicBezTo>
                      <a:pt x="6906" y="8353"/>
                      <a:pt x="7859" y="8126"/>
                      <a:pt x="8740" y="7698"/>
                    </a:cubicBezTo>
                    <a:lnTo>
                      <a:pt x="8740" y="8412"/>
                    </a:lnTo>
                    <a:cubicBezTo>
                      <a:pt x="8454" y="8484"/>
                      <a:pt x="8252" y="8746"/>
                      <a:pt x="8252" y="9067"/>
                    </a:cubicBezTo>
                    <a:cubicBezTo>
                      <a:pt x="8252" y="9436"/>
                      <a:pt x="8549" y="9734"/>
                      <a:pt x="8918" y="9734"/>
                    </a:cubicBezTo>
                    <a:cubicBezTo>
                      <a:pt x="9287" y="9734"/>
                      <a:pt x="9585" y="9436"/>
                      <a:pt x="9585" y="9067"/>
                    </a:cubicBezTo>
                    <a:cubicBezTo>
                      <a:pt x="9585" y="8746"/>
                      <a:pt x="9383" y="8496"/>
                      <a:pt x="9097" y="8412"/>
                    </a:cubicBezTo>
                    <a:lnTo>
                      <a:pt x="9097" y="7495"/>
                    </a:lnTo>
                    <a:cubicBezTo>
                      <a:pt x="9383" y="7341"/>
                      <a:pt x="9657" y="7138"/>
                      <a:pt x="9918" y="6936"/>
                    </a:cubicBezTo>
                    <a:cubicBezTo>
                      <a:pt x="9954" y="6900"/>
                      <a:pt x="9978" y="6841"/>
                      <a:pt x="9978" y="6805"/>
                    </a:cubicBezTo>
                    <a:lnTo>
                      <a:pt x="9978" y="4019"/>
                    </a:lnTo>
                    <a:lnTo>
                      <a:pt x="11776" y="3328"/>
                    </a:lnTo>
                    <a:cubicBezTo>
                      <a:pt x="11847" y="3304"/>
                      <a:pt x="11895" y="3245"/>
                      <a:pt x="11895" y="3173"/>
                    </a:cubicBezTo>
                    <a:lnTo>
                      <a:pt x="11895" y="2364"/>
                    </a:lnTo>
                    <a:cubicBezTo>
                      <a:pt x="11943" y="2304"/>
                      <a:pt x="11895" y="2245"/>
                      <a:pt x="11823" y="2221"/>
                    </a:cubicBezTo>
                    <a:lnTo>
                      <a:pt x="8049" y="792"/>
                    </a:lnTo>
                    <a:cubicBezTo>
                      <a:pt x="8030" y="784"/>
                      <a:pt x="8010" y="780"/>
                      <a:pt x="7989" y="780"/>
                    </a:cubicBezTo>
                    <a:cubicBezTo>
                      <a:pt x="7921" y="780"/>
                      <a:pt x="7853" y="823"/>
                      <a:pt x="7835" y="887"/>
                    </a:cubicBezTo>
                    <a:cubicBezTo>
                      <a:pt x="7799" y="983"/>
                      <a:pt x="7847" y="1090"/>
                      <a:pt x="7930" y="1114"/>
                    </a:cubicBezTo>
                    <a:lnTo>
                      <a:pt x="11264" y="2376"/>
                    </a:lnTo>
                    <a:lnTo>
                      <a:pt x="8966" y="3257"/>
                    </a:lnTo>
                    <a:lnTo>
                      <a:pt x="6061" y="1947"/>
                    </a:lnTo>
                    <a:cubicBezTo>
                      <a:pt x="6035" y="1934"/>
                      <a:pt x="6010" y="1928"/>
                      <a:pt x="5985" y="1928"/>
                    </a:cubicBezTo>
                    <a:cubicBezTo>
                      <a:pt x="5918" y="1928"/>
                      <a:pt x="5858" y="1973"/>
                      <a:pt x="5823" y="2042"/>
                    </a:cubicBezTo>
                    <a:cubicBezTo>
                      <a:pt x="5775" y="2126"/>
                      <a:pt x="5823" y="2233"/>
                      <a:pt x="5906" y="2281"/>
                    </a:cubicBezTo>
                    <a:lnTo>
                      <a:pt x="8490" y="3435"/>
                    </a:lnTo>
                    <a:lnTo>
                      <a:pt x="5966" y="4388"/>
                    </a:lnTo>
                    <a:lnTo>
                      <a:pt x="691" y="2376"/>
                    </a:lnTo>
                    <a:lnTo>
                      <a:pt x="5966" y="376"/>
                    </a:lnTo>
                    <a:lnTo>
                      <a:pt x="7263" y="864"/>
                    </a:lnTo>
                    <a:cubicBezTo>
                      <a:pt x="7282" y="868"/>
                      <a:pt x="7301" y="871"/>
                      <a:pt x="7320" y="871"/>
                    </a:cubicBezTo>
                    <a:cubicBezTo>
                      <a:pt x="7394" y="871"/>
                      <a:pt x="7461" y="833"/>
                      <a:pt x="7490" y="757"/>
                    </a:cubicBezTo>
                    <a:cubicBezTo>
                      <a:pt x="7513" y="673"/>
                      <a:pt x="7478" y="566"/>
                      <a:pt x="7382" y="530"/>
                    </a:cubicBezTo>
                    <a:lnTo>
                      <a:pt x="6013" y="18"/>
                    </a:lnTo>
                    <a:cubicBezTo>
                      <a:pt x="5989" y="6"/>
                      <a:pt x="5969" y="0"/>
                      <a:pt x="5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Google Shape;12796;p77">
                <a:extLst>
                  <a:ext uri="{FF2B5EF4-FFF2-40B4-BE49-F238E27FC236}">
                    <a16:creationId xmlns:a16="http://schemas.microsoft.com/office/drawing/2014/main" xmlns="" id="{EBFF92A6-0504-9170-5540-B898C55270BC}"/>
                  </a:ext>
                </a:extLst>
              </p:cNvPr>
              <p:cNvSpPr/>
              <p:nvPr/>
            </p:nvSpPr>
            <p:spPr>
              <a:xfrm>
                <a:off x="3490841" y="5497793"/>
                <a:ext cx="507259" cy="413436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9734" extrusionOk="0">
                    <a:moveTo>
                      <a:pt x="11585" y="2638"/>
                    </a:moveTo>
                    <a:lnTo>
                      <a:pt x="11585" y="3066"/>
                    </a:lnTo>
                    <a:lnTo>
                      <a:pt x="9121" y="4007"/>
                    </a:lnTo>
                    <a:lnTo>
                      <a:pt x="9121" y="3566"/>
                    </a:lnTo>
                    <a:lnTo>
                      <a:pt x="11585" y="2638"/>
                    </a:lnTo>
                    <a:close/>
                    <a:moveTo>
                      <a:pt x="370" y="2638"/>
                    </a:moveTo>
                    <a:lnTo>
                      <a:pt x="5787" y="4697"/>
                    </a:lnTo>
                    <a:lnTo>
                      <a:pt x="5787" y="5138"/>
                    </a:lnTo>
                    <a:lnTo>
                      <a:pt x="370" y="3066"/>
                    </a:lnTo>
                    <a:lnTo>
                      <a:pt x="370" y="2638"/>
                    </a:lnTo>
                    <a:close/>
                    <a:moveTo>
                      <a:pt x="8764" y="3709"/>
                    </a:moveTo>
                    <a:lnTo>
                      <a:pt x="8764" y="4138"/>
                    </a:lnTo>
                    <a:lnTo>
                      <a:pt x="6144" y="5138"/>
                    </a:lnTo>
                    <a:lnTo>
                      <a:pt x="6144" y="4697"/>
                    </a:lnTo>
                    <a:lnTo>
                      <a:pt x="8764" y="3709"/>
                    </a:lnTo>
                    <a:close/>
                    <a:moveTo>
                      <a:pt x="9657" y="4162"/>
                    </a:moveTo>
                    <a:lnTo>
                      <a:pt x="9657" y="6745"/>
                    </a:lnTo>
                    <a:cubicBezTo>
                      <a:pt x="9478" y="6876"/>
                      <a:pt x="9299" y="6995"/>
                      <a:pt x="9121" y="7114"/>
                    </a:cubicBezTo>
                    <a:lnTo>
                      <a:pt x="9121" y="4376"/>
                    </a:lnTo>
                    <a:lnTo>
                      <a:pt x="9657" y="4162"/>
                    </a:lnTo>
                    <a:close/>
                    <a:moveTo>
                      <a:pt x="8961" y="8757"/>
                    </a:moveTo>
                    <a:cubicBezTo>
                      <a:pt x="9131" y="8757"/>
                      <a:pt x="9264" y="8907"/>
                      <a:pt x="9264" y="9079"/>
                    </a:cubicBezTo>
                    <a:cubicBezTo>
                      <a:pt x="9264" y="9258"/>
                      <a:pt x="9109" y="9389"/>
                      <a:pt x="8942" y="9389"/>
                    </a:cubicBezTo>
                    <a:cubicBezTo>
                      <a:pt x="8764" y="9389"/>
                      <a:pt x="8633" y="9246"/>
                      <a:pt x="8633" y="9079"/>
                    </a:cubicBezTo>
                    <a:cubicBezTo>
                      <a:pt x="8633" y="8900"/>
                      <a:pt x="8787" y="8757"/>
                      <a:pt x="8942" y="8757"/>
                    </a:cubicBezTo>
                    <a:cubicBezTo>
                      <a:pt x="8949" y="8757"/>
                      <a:pt x="8955" y="8757"/>
                      <a:pt x="8961" y="8757"/>
                    </a:cubicBezTo>
                    <a:close/>
                    <a:moveTo>
                      <a:pt x="5949" y="0"/>
                    </a:moveTo>
                    <a:cubicBezTo>
                      <a:pt x="5930" y="0"/>
                      <a:pt x="5912" y="6"/>
                      <a:pt x="5894" y="18"/>
                    </a:cubicBezTo>
                    <a:lnTo>
                      <a:pt x="120" y="2221"/>
                    </a:lnTo>
                    <a:cubicBezTo>
                      <a:pt x="48" y="2245"/>
                      <a:pt x="1" y="2304"/>
                      <a:pt x="1" y="2376"/>
                    </a:cubicBezTo>
                    <a:lnTo>
                      <a:pt x="1" y="3185"/>
                    </a:lnTo>
                    <a:cubicBezTo>
                      <a:pt x="1" y="3257"/>
                      <a:pt x="48" y="3316"/>
                      <a:pt x="120" y="3352"/>
                    </a:cubicBezTo>
                    <a:lnTo>
                      <a:pt x="1917" y="4031"/>
                    </a:lnTo>
                    <a:lnTo>
                      <a:pt x="1917" y="4638"/>
                    </a:lnTo>
                    <a:cubicBezTo>
                      <a:pt x="1917" y="4745"/>
                      <a:pt x="2001" y="4817"/>
                      <a:pt x="2096" y="4817"/>
                    </a:cubicBezTo>
                    <a:cubicBezTo>
                      <a:pt x="2203" y="4817"/>
                      <a:pt x="2275" y="4745"/>
                      <a:pt x="2275" y="4638"/>
                    </a:cubicBezTo>
                    <a:lnTo>
                      <a:pt x="2275" y="4186"/>
                    </a:lnTo>
                    <a:lnTo>
                      <a:pt x="5894" y="5567"/>
                    </a:lnTo>
                    <a:cubicBezTo>
                      <a:pt x="5906" y="5579"/>
                      <a:pt x="5942" y="5579"/>
                      <a:pt x="5954" y="5579"/>
                    </a:cubicBezTo>
                    <a:cubicBezTo>
                      <a:pt x="5966" y="5579"/>
                      <a:pt x="6001" y="5579"/>
                      <a:pt x="6013" y="5567"/>
                    </a:cubicBezTo>
                    <a:lnTo>
                      <a:pt x="8740" y="4519"/>
                    </a:lnTo>
                    <a:lnTo>
                      <a:pt x="8740" y="7317"/>
                    </a:lnTo>
                    <a:cubicBezTo>
                      <a:pt x="7871" y="7769"/>
                      <a:pt x="6918" y="8007"/>
                      <a:pt x="5942" y="8007"/>
                    </a:cubicBezTo>
                    <a:cubicBezTo>
                      <a:pt x="4620" y="8007"/>
                      <a:pt x="3310" y="7555"/>
                      <a:pt x="2263" y="6745"/>
                    </a:cubicBezTo>
                    <a:lnTo>
                      <a:pt x="2263" y="5352"/>
                    </a:lnTo>
                    <a:cubicBezTo>
                      <a:pt x="2263" y="5257"/>
                      <a:pt x="2191" y="5174"/>
                      <a:pt x="2084" y="5174"/>
                    </a:cubicBezTo>
                    <a:cubicBezTo>
                      <a:pt x="1977" y="5174"/>
                      <a:pt x="1906" y="5257"/>
                      <a:pt x="1906" y="5352"/>
                    </a:cubicBezTo>
                    <a:lnTo>
                      <a:pt x="1906" y="6817"/>
                    </a:lnTo>
                    <a:cubicBezTo>
                      <a:pt x="1906" y="6876"/>
                      <a:pt x="1941" y="6924"/>
                      <a:pt x="1965" y="6948"/>
                    </a:cubicBezTo>
                    <a:cubicBezTo>
                      <a:pt x="3084" y="7841"/>
                      <a:pt x="4501" y="8353"/>
                      <a:pt x="5942" y="8353"/>
                    </a:cubicBezTo>
                    <a:cubicBezTo>
                      <a:pt x="6906" y="8353"/>
                      <a:pt x="7859" y="8126"/>
                      <a:pt x="8740" y="7698"/>
                    </a:cubicBezTo>
                    <a:lnTo>
                      <a:pt x="8740" y="8412"/>
                    </a:lnTo>
                    <a:cubicBezTo>
                      <a:pt x="8454" y="8484"/>
                      <a:pt x="8252" y="8746"/>
                      <a:pt x="8252" y="9067"/>
                    </a:cubicBezTo>
                    <a:cubicBezTo>
                      <a:pt x="8252" y="9436"/>
                      <a:pt x="8549" y="9734"/>
                      <a:pt x="8918" y="9734"/>
                    </a:cubicBezTo>
                    <a:cubicBezTo>
                      <a:pt x="9287" y="9734"/>
                      <a:pt x="9585" y="9436"/>
                      <a:pt x="9585" y="9067"/>
                    </a:cubicBezTo>
                    <a:cubicBezTo>
                      <a:pt x="9585" y="8746"/>
                      <a:pt x="9383" y="8496"/>
                      <a:pt x="9097" y="8412"/>
                    </a:cubicBezTo>
                    <a:lnTo>
                      <a:pt x="9097" y="7495"/>
                    </a:lnTo>
                    <a:cubicBezTo>
                      <a:pt x="9383" y="7341"/>
                      <a:pt x="9657" y="7138"/>
                      <a:pt x="9918" y="6936"/>
                    </a:cubicBezTo>
                    <a:cubicBezTo>
                      <a:pt x="9954" y="6900"/>
                      <a:pt x="9978" y="6841"/>
                      <a:pt x="9978" y="6805"/>
                    </a:cubicBezTo>
                    <a:lnTo>
                      <a:pt x="9978" y="4019"/>
                    </a:lnTo>
                    <a:lnTo>
                      <a:pt x="11776" y="3328"/>
                    </a:lnTo>
                    <a:cubicBezTo>
                      <a:pt x="11847" y="3304"/>
                      <a:pt x="11895" y="3245"/>
                      <a:pt x="11895" y="3173"/>
                    </a:cubicBezTo>
                    <a:lnTo>
                      <a:pt x="11895" y="2364"/>
                    </a:lnTo>
                    <a:cubicBezTo>
                      <a:pt x="11943" y="2304"/>
                      <a:pt x="11895" y="2245"/>
                      <a:pt x="11823" y="2221"/>
                    </a:cubicBezTo>
                    <a:lnTo>
                      <a:pt x="8049" y="792"/>
                    </a:lnTo>
                    <a:cubicBezTo>
                      <a:pt x="8030" y="784"/>
                      <a:pt x="8010" y="780"/>
                      <a:pt x="7989" y="780"/>
                    </a:cubicBezTo>
                    <a:cubicBezTo>
                      <a:pt x="7921" y="780"/>
                      <a:pt x="7853" y="823"/>
                      <a:pt x="7835" y="887"/>
                    </a:cubicBezTo>
                    <a:cubicBezTo>
                      <a:pt x="7799" y="983"/>
                      <a:pt x="7847" y="1090"/>
                      <a:pt x="7930" y="1114"/>
                    </a:cubicBezTo>
                    <a:lnTo>
                      <a:pt x="11264" y="2376"/>
                    </a:lnTo>
                    <a:lnTo>
                      <a:pt x="8966" y="3257"/>
                    </a:lnTo>
                    <a:lnTo>
                      <a:pt x="6061" y="1947"/>
                    </a:lnTo>
                    <a:cubicBezTo>
                      <a:pt x="6035" y="1934"/>
                      <a:pt x="6010" y="1928"/>
                      <a:pt x="5985" y="1928"/>
                    </a:cubicBezTo>
                    <a:cubicBezTo>
                      <a:pt x="5918" y="1928"/>
                      <a:pt x="5858" y="1973"/>
                      <a:pt x="5823" y="2042"/>
                    </a:cubicBezTo>
                    <a:cubicBezTo>
                      <a:pt x="5775" y="2126"/>
                      <a:pt x="5823" y="2233"/>
                      <a:pt x="5906" y="2281"/>
                    </a:cubicBezTo>
                    <a:lnTo>
                      <a:pt x="8490" y="3435"/>
                    </a:lnTo>
                    <a:lnTo>
                      <a:pt x="5966" y="4388"/>
                    </a:lnTo>
                    <a:lnTo>
                      <a:pt x="691" y="2376"/>
                    </a:lnTo>
                    <a:lnTo>
                      <a:pt x="5966" y="376"/>
                    </a:lnTo>
                    <a:lnTo>
                      <a:pt x="7263" y="864"/>
                    </a:lnTo>
                    <a:cubicBezTo>
                      <a:pt x="7282" y="868"/>
                      <a:pt x="7301" y="871"/>
                      <a:pt x="7320" y="871"/>
                    </a:cubicBezTo>
                    <a:cubicBezTo>
                      <a:pt x="7394" y="871"/>
                      <a:pt x="7461" y="833"/>
                      <a:pt x="7490" y="757"/>
                    </a:cubicBezTo>
                    <a:cubicBezTo>
                      <a:pt x="7513" y="673"/>
                      <a:pt x="7478" y="566"/>
                      <a:pt x="7382" y="530"/>
                    </a:cubicBezTo>
                    <a:lnTo>
                      <a:pt x="6013" y="18"/>
                    </a:lnTo>
                    <a:cubicBezTo>
                      <a:pt x="5989" y="6"/>
                      <a:pt x="5969" y="0"/>
                      <a:pt x="5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Google Shape;12796;p77">
                <a:extLst>
                  <a:ext uri="{FF2B5EF4-FFF2-40B4-BE49-F238E27FC236}">
                    <a16:creationId xmlns:a16="http://schemas.microsoft.com/office/drawing/2014/main" xmlns="" id="{0C98ABA0-A447-2EA3-7ACF-D2FFD8C994DD}"/>
                  </a:ext>
                </a:extLst>
              </p:cNvPr>
              <p:cNvSpPr/>
              <p:nvPr/>
            </p:nvSpPr>
            <p:spPr>
              <a:xfrm>
                <a:off x="3767370" y="3720236"/>
                <a:ext cx="417360" cy="317718"/>
              </a:xfrm>
              <a:custGeom>
                <a:avLst/>
                <a:gdLst/>
                <a:ahLst/>
                <a:cxnLst/>
                <a:rect l="l" t="t" r="r" b="b"/>
                <a:pathLst>
                  <a:path w="11943" h="9734" extrusionOk="0">
                    <a:moveTo>
                      <a:pt x="11585" y="2638"/>
                    </a:moveTo>
                    <a:lnTo>
                      <a:pt x="11585" y="3066"/>
                    </a:lnTo>
                    <a:lnTo>
                      <a:pt x="9121" y="4007"/>
                    </a:lnTo>
                    <a:lnTo>
                      <a:pt x="9121" y="3566"/>
                    </a:lnTo>
                    <a:lnTo>
                      <a:pt x="11585" y="2638"/>
                    </a:lnTo>
                    <a:close/>
                    <a:moveTo>
                      <a:pt x="370" y="2638"/>
                    </a:moveTo>
                    <a:lnTo>
                      <a:pt x="5787" y="4697"/>
                    </a:lnTo>
                    <a:lnTo>
                      <a:pt x="5787" y="5138"/>
                    </a:lnTo>
                    <a:lnTo>
                      <a:pt x="370" y="3066"/>
                    </a:lnTo>
                    <a:lnTo>
                      <a:pt x="370" y="2638"/>
                    </a:lnTo>
                    <a:close/>
                    <a:moveTo>
                      <a:pt x="8764" y="3709"/>
                    </a:moveTo>
                    <a:lnTo>
                      <a:pt x="8764" y="4138"/>
                    </a:lnTo>
                    <a:lnTo>
                      <a:pt x="6144" y="5138"/>
                    </a:lnTo>
                    <a:lnTo>
                      <a:pt x="6144" y="4697"/>
                    </a:lnTo>
                    <a:lnTo>
                      <a:pt x="8764" y="3709"/>
                    </a:lnTo>
                    <a:close/>
                    <a:moveTo>
                      <a:pt x="9657" y="4162"/>
                    </a:moveTo>
                    <a:lnTo>
                      <a:pt x="9657" y="6745"/>
                    </a:lnTo>
                    <a:cubicBezTo>
                      <a:pt x="9478" y="6876"/>
                      <a:pt x="9299" y="6995"/>
                      <a:pt x="9121" y="7114"/>
                    </a:cubicBezTo>
                    <a:lnTo>
                      <a:pt x="9121" y="4376"/>
                    </a:lnTo>
                    <a:lnTo>
                      <a:pt x="9657" y="4162"/>
                    </a:lnTo>
                    <a:close/>
                    <a:moveTo>
                      <a:pt x="8961" y="8757"/>
                    </a:moveTo>
                    <a:cubicBezTo>
                      <a:pt x="9131" y="8757"/>
                      <a:pt x="9264" y="8907"/>
                      <a:pt x="9264" y="9079"/>
                    </a:cubicBezTo>
                    <a:cubicBezTo>
                      <a:pt x="9264" y="9258"/>
                      <a:pt x="9109" y="9389"/>
                      <a:pt x="8942" y="9389"/>
                    </a:cubicBezTo>
                    <a:cubicBezTo>
                      <a:pt x="8764" y="9389"/>
                      <a:pt x="8633" y="9246"/>
                      <a:pt x="8633" y="9079"/>
                    </a:cubicBezTo>
                    <a:cubicBezTo>
                      <a:pt x="8633" y="8900"/>
                      <a:pt x="8787" y="8757"/>
                      <a:pt x="8942" y="8757"/>
                    </a:cubicBezTo>
                    <a:cubicBezTo>
                      <a:pt x="8949" y="8757"/>
                      <a:pt x="8955" y="8757"/>
                      <a:pt x="8961" y="8757"/>
                    </a:cubicBezTo>
                    <a:close/>
                    <a:moveTo>
                      <a:pt x="5949" y="0"/>
                    </a:moveTo>
                    <a:cubicBezTo>
                      <a:pt x="5930" y="0"/>
                      <a:pt x="5912" y="6"/>
                      <a:pt x="5894" y="18"/>
                    </a:cubicBezTo>
                    <a:lnTo>
                      <a:pt x="120" y="2221"/>
                    </a:lnTo>
                    <a:cubicBezTo>
                      <a:pt x="48" y="2245"/>
                      <a:pt x="1" y="2304"/>
                      <a:pt x="1" y="2376"/>
                    </a:cubicBezTo>
                    <a:lnTo>
                      <a:pt x="1" y="3185"/>
                    </a:lnTo>
                    <a:cubicBezTo>
                      <a:pt x="1" y="3257"/>
                      <a:pt x="48" y="3316"/>
                      <a:pt x="120" y="3352"/>
                    </a:cubicBezTo>
                    <a:lnTo>
                      <a:pt x="1917" y="4031"/>
                    </a:lnTo>
                    <a:lnTo>
                      <a:pt x="1917" y="4638"/>
                    </a:lnTo>
                    <a:cubicBezTo>
                      <a:pt x="1917" y="4745"/>
                      <a:pt x="2001" y="4817"/>
                      <a:pt x="2096" y="4817"/>
                    </a:cubicBezTo>
                    <a:cubicBezTo>
                      <a:pt x="2203" y="4817"/>
                      <a:pt x="2275" y="4745"/>
                      <a:pt x="2275" y="4638"/>
                    </a:cubicBezTo>
                    <a:lnTo>
                      <a:pt x="2275" y="4186"/>
                    </a:lnTo>
                    <a:lnTo>
                      <a:pt x="5894" y="5567"/>
                    </a:lnTo>
                    <a:cubicBezTo>
                      <a:pt x="5906" y="5579"/>
                      <a:pt x="5942" y="5579"/>
                      <a:pt x="5954" y="5579"/>
                    </a:cubicBezTo>
                    <a:cubicBezTo>
                      <a:pt x="5966" y="5579"/>
                      <a:pt x="6001" y="5579"/>
                      <a:pt x="6013" y="5567"/>
                    </a:cubicBezTo>
                    <a:lnTo>
                      <a:pt x="8740" y="4519"/>
                    </a:lnTo>
                    <a:lnTo>
                      <a:pt x="8740" y="7317"/>
                    </a:lnTo>
                    <a:cubicBezTo>
                      <a:pt x="7871" y="7769"/>
                      <a:pt x="6918" y="8007"/>
                      <a:pt x="5942" y="8007"/>
                    </a:cubicBezTo>
                    <a:cubicBezTo>
                      <a:pt x="4620" y="8007"/>
                      <a:pt x="3310" y="7555"/>
                      <a:pt x="2263" y="6745"/>
                    </a:cubicBezTo>
                    <a:lnTo>
                      <a:pt x="2263" y="5352"/>
                    </a:lnTo>
                    <a:cubicBezTo>
                      <a:pt x="2263" y="5257"/>
                      <a:pt x="2191" y="5174"/>
                      <a:pt x="2084" y="5174"/>
                    </a:cubicBezTo>
                    <a:cubicBezTo>
                      <a:pt x="1977" y="5174"/>
                      <a:pt x="1906" y="5257"/>
                      <a:pt x="1906" y="5352"/>
                    </a:cubicBezTo>
                    <a:lnTo>
                      <a:pt x="1906" y="6817"/>
                    </a:lnTo>
                    <a:cubicBezTo>
                      <a:pt x="1906" y="6876"/>
                      <a:pt x="1941" y="6924"/>
                      <a:pt x="1965" y="6948"/>
                    </a:cubicBezTo>
                    <a:cubicBezTo>
                      <a:pt x="3084" y="7841"/>
                      <a:pt x="4501" y="8353"/>
                      <a:pt x="5942" y="8353"/>
                    </a:cubicBezTo>
                    <a:cubicBezTo>
                      <a:pt x="6906" y="8353"/>
                      <a:pt x="7859" y="8126"/>
                      <a:pt x="8740" y="7698"/>
                    </a:cubicBezTo>
                    <a:lnTo>
                      <a:pt x="8740" y="8412"/>
                    </a:lnTo>
                    <a:cubicBezTo>
                      <a:pt x="8454" y="8484"/>
                      <a:pt x="8252" y="8746"/>
                      <a:pt x="8252" y="9067"/>
                    </a:cubicBezTo>
                    <a:cubicBezTo>
                      <a:pt x="8252" y="9436"/>
                      <a:pt x="8549" y="9734"/>
                      <a:pt x="8918" y="9734"/>
                    </a:cubicBezTo>
                    <a:cubicBezTo>
                      <a:pt x="9287" y="9734"/>
                      <a:pt x="9585" y="9436"/>
                      <a:pt x="9585" y="9067"/>
                    </a:cubicBezTo>
                    <a:cubicBezTo>
                      <a:pt x="9585" y="8746"/>
                      <a:pt x="9383" y="8496"/>
                      <a:pt x="9097" y="8412"/>
                    </a:cubicBezTo>
                    <a:lnTo>
                      <a:pt x="9097" y="7495"/>
                    </a:lnTo>
                    <a:cubicBezTo>
                      <a:pt x="9383" y="7341"/>
                      <a:pt x="9657" y="7138"/>
                      <a:pt x="9918" y="6936"/>
                    </a:cubicBezTo>
                    <a:cubicBezTo>
                      <a:pt x="9954" y="6900"/>
                      <a:pt x="9978" y="6841"/>
                      <a:pt x="9978" y="6805"/>
                    </a:cubicBezTo>
                    <a:lnTo>
                      <a:pt x="9978" y="4019"/>
                    </a:lnTo>
                    <a:lnTo>
                      <a:pt x="11776" y="3328"/>
                    </a:lnTo>
                    <a:cubicBezTo>
                      <a:pt x="11847" y="3304"/>
                      <a:pt x="11895" y="3245"/>
                      <a:pt x="11895" y="3173"/>
                    </a:cubicBezTo>
                    <a:lnTo>
                      <a:pt x="11895" y="2364"/>
                    </a:lnTo>
                    <a:cubicBezTo>
                      <a:pt x="11943" y="2304"/>
                      <a:pt x="11895" y="2245"/>
                      <a:pt x="11823" y="2221"/>
                    </a:cubicBezTo>
                    <a:lnTo>
                      <a:pt x="8049" y="792"/>
                    </a:lnTo>
                    <a:cubicBezTo>
                      <a:pt x="8030" y="784"/>
                      <a:pt x="8010" y="780"/>
                      <a:pt x="7989" y="780"/>
                    </a:cubicBezTo>
                    <a:cubicBezTo>
                      <a:pt x="7921" y="780"/>
                      <a:pt x="7853" y="823"/>
                      <a:pt x="7835" y="887"/>
                    </a:cubicBezTo>
                    <a:cubicBezTo>
                      <a:pt x="7799" y="983"/>
                      <a:pt x="7847" y="1090"/>
                      <a:pt x="7930" y="1114"/>
                    </a:cubicBezTo>
                    <a:lnTo>
                      <a:pt x="11264" y="2376"/>
                    </a:lnTo>
                    <a:lnTo>
                      <a:pt x="8966" y="3257"/>
                    </a:lnTo>
                    <a:lnTo>
                      <a:pt x="6061" y="1947"/>
                    </a:lnTo>
                    <a:cubicBezTo>
                      <a:pt x="6035" y="1934"/>
                      <a:pt x="6010" y="1928"/>
                      <a:pt x="5985" y="1928"/>
                    </a:cubicBezTo>
                    <a:cubicBezTo>
                      <a:pt x="5918" y="1928"/>
                      <a:pt x="5858" y="1973"/>
                      <a:pt x="5823" y="2042"/>
                    </a:cubicBezTo>
                    <a:cubicBezTo>
                      <a:pt x="5775" y="2126"/>
                      <a:pt x="5823" y="2233"/>
                      <a:pt x="5906" y="2281"/>
                    </a:cubicBezTo>
                    <a:lnTo>
                      <a:pt x="8490" y="3435"/>
                    </a:lnTo>
                    <a:lnTo>
                      <a:pt x="5966" y="4388"/>
                    </a:lnTo>
                    <a:lnTo>
                      <a:pt x="691" y="2376"/>
                    </a:lnTo>
                    <a:lnTo>
                      <a:pt x="5966" y="376"/>
                    </a:lnTo>
                    <a:lnTo>
                      <a:pt x="7263" y="864"/>
                    </a:lnTo>
                    <a:cubicBezTo>
                      <a:pt x="7282" y="868"/>
                      <a:pt x="7301" y="871"/>
                      <a:pt x="7320" y="871"/>
                    </a:cubicBezTo>
                    <a:cubicBezTo>
                      <a:pt x="7394" y="871"/>
                      <a:pt x="7461" y="833"/>
                      <a:pt x="7490" y="757"/>
                    </a:cubicBezTo>
                    <a:cubicBezTo>
                      <a:pt x="7513" y="673"/>
                      <a:pt x="7478" y="566"/>
                      <a:pt x="7382" y="530"/>
                    </a:cubicBezTo>
                    <a:lnTo>
                      <a:pt x="6013" y="18"/>
                    </a:lnTo>
                    <a:cubicBezTo>
                      <a:pt x="5989" y="6"/>
                      <a:pt x="5969" y="0"/>
                      <a:pt x="59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3B984C75-3F39-0DF1-C237-560B10287B46}"/>
              </a:ext>
            </a:extLst>
          </p:cNvPr>
          <p:cNvSpPr txBox="1">
            <a:spLocks/>
          </p:cNvSpPr>
          <p:nvPr/>
        </p:nvSpPr>
        <p:spPr>
          <a:xfrm>
            <a:off x="4272000" y="1181816"/>
            <a:ext cx="5106984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ХАМТЫН АЖИЛЛАГАА ҮР ДҮН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0BF10F02-E428-3D0F-8362-5070A3779824}"/>
              </a:ext>
            </a:extLst>
          </p:cNvPr>
          <p:cNvGrpSpPr/>
          <p:nvPr/>
        </p:nvGrpSpPr>
        <p:grpSpPr>
          <a:xfrm>
            <a:off x="6552446" y="2979333"/>
            <a:ext cx="5336474" cy="3273146"/>
            <a:chOff x="6021746" y="2604190"/>
            <a:chExt cx="5841255" cy="327314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53B585B8-E6D0-B5E9-BD58-36441C7E176A}"/>
                </a:ext>
              </a:extLst>
            </p:cNvPr>
            <p:cNvCxnSpPr>
              <a:cxnSpLocks/>
            </p:cNvCxnSpPr>
            <p:nvPr/>
          </p:nvCxnSpPr>
          <p:spPr>
            <a:xfrm>
              <a:off x="8953867" y="3372482"/>
              <a:ext cx="7638" cy="183957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4" name="Diagram 43">
              <a:extLst>
                <a:ext uri="{FF2B5EF4-FFF2-40B4-BE49-F238E27FC236}">
                  <a16:creationId xmlns:a16="http://schemas.microsoft.com/office/drawing/2014/main" xmlns="" id="{BB24560F-3AC3-FDA2-1A8E-B85073B85A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94029171"/>
                </p:ext>
              </p:extLst>
            </p:nvPr>
          </p:nvGraphicFramePr>
          <p:xfrm>
            <a:off x="6162952" y="2604190"/>
            <a:ext cx="5527012" cy="32731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7" r:lo="rId28" r:qs="rId29" r:cs="rId30"/>
            </a:graphicData>
          </a:graphic>
        </p:graphicFrame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1481A921-AF3B-8BB8-7B2F-37DCA1C0DFC0}"/>
                </a:ext>
              </a:extLst>
            </p:cNvPr>
            <p:cNvGrpSpPr/>
            <p:nvPr/>
          </p:nvGrpSpPr>
          <p:grpSpPr>
            <a:xfrm>
              <a:off x="9715370" y="2905924"/>
              <a:ext cx="2147631" cy="2855695"/>
              <a:chOff x="9810620" y="2905924"/>
              <a:chExt cx="2147631" cy="2855695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24AFC60B-A280-B8AE-2BE7-0D99764B4CA7}"/>
                  </a:ext>
                </a:extLst>
              </p:cNvPr>
              <p:cNvSpPr/>
              <p:nvPr/>
            </p:nvSpPr>
            <p:spPr>
              <a:xfrm>
                <a:off x="10396805" y="2905924"/>
                <a:ext cx="1561446" cy="6054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dirty="0"/>
                  <a:t>Тур оператор</a:t>
                </a:r>
                <a:endParaRPr lang="en-US" dirty="0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xmlns="" id="{ADE4FEFF-DCCC-D777-2D00-5743A837C196}"/>
                  </a:ext>
                </a:extLst>
              </p:cNvPr>
              <p:cNvSpPr/>
              <p:nvPr/>
            </p:nvSpPr>
            <p:spPr>
              <a:xfrm>
                <a:off x="10396805" y="3658136"/>
                <a:ext cx="1561446" cy="6054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dirty="0"/>
                  <a:t>Жуулчны бааз</a:t>
                </a:r>
                <a:endParaRPr lang="en-US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xmlns="" id="{46C90B04-EC3E-70E3-91A4-35E043DEDC83}"/>
                  </a:ext>
                </a:extLst>
              </p:cNvPr>
              <p:cNvSpPr/>
              <p:nvPr/>
            </p:nvSpPr>
            <p:spPr>
              <a:xfrm>
                <a:off x="10396805" y="4422120"/>
                <a:ext cx="1561446" cy="6054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dirty="0"/>
                  <a:t>Зочид буудал</a:t>
                </a:r>
                <a:endParaRPr lang="en-US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12122190-B6B0-DEDD-DC36-6FCE155A3C65}"/>
                  </a:ext>
                </a:extLst>
              </p:cNvPr>
              <p:cNvSpPr/>
              <p:nvPr/>
            </p:nvSpPr>
            <p:spPr>
              <a:xfrm>
                <a:off x="10396805" y="5156209"/>
                <a:ext cx="1561446" cy="6054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dirty="0"/>
                  <a:t>ТББ, Бусад</a:t>
                </a:r>
                <a:endParaRPr lang="en-US" dirty="0"/>
              </a:p>
            </p:txBody>
          </p:sp>
          <p:sp>
            <p:nvSpPr>
              <p:cNvPr id="50" name="Left Brace 49">
                <a:extLst>
                  <a:ext uri="{FF2B5EF4-FFF2-40B4-BE49-F238E27FC236}">
                    <a16:creationId xmlns:a16="http://schemas.microsoft.com/office/drawing/2014/main" xmlns="" id="{30902E6F-D15B-B516-4A34-52DCAB83FA3F}"/>
                  </a:ext>
                </a:extLst>
              </p:cNvPr>
              <p:cNvSpPr/>
              <p:nvPr/>
            </p:nvSpPr>
            <p:spPr>
              <a:xfrm>
                <a:off x="9810620" y="3208112"/>
                <a:ext cx="586185" cy="2323155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Left Brace 50">
                <a:extLst>
                  <a:ext uri="{FF2B5EF4-FFF2-40B4-BE49-F238E27FC236}">
                    <a16:creationId xmlns:a16="http://schemas.microsoft.com/office/drawing/2014/main" xmlns="" id="{D1C96488-D829-C15E-7677-67EA3C4B830B}"/>
                  </a:ext>
                </a:extLst>
              </p:cNvPr>
              <p:cNvSpPr/>
              <p:nvPr/>
            </p:nvSpPr>
            <p:spPr>
              <a:xfrm>
                <a:off x="9927164" y="3994687"/>
                <a:ext cx="586185" cy="744866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26644BCF-099C-0AA2-A179-B25194FC9836}"/>
                  </a:ext>
                </a:extLst>
              </p:cNvPr>
              <p:cNvSpPr/>
              <p:nvPr/>
            </p:nvSpPr>
            <p:spPr>
              <a:xfrm>
                <a:off x="10026043" y="4307542"/>
                <a:ext cx="135451" cy="11009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7" name="Picture 2" descr="D:\Niigemleg 2017\AJ-iin bolovsrol hugjliin niigemleg.png">
              <a:extLst>
                <a:ext uri="{FF2B5EF4-FFF2-40B4-BE49-F238E27FC236}">
                  <a16:creationId xmlns:a16="http://schemas.microsoft.com/office/drawing/2014/main" xmlns="" id="{C02F0FE2-7990-E597-30B3-9229DFD27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8638948" y="3960841"/>
              <a:ext cx="645940" cy="54746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7EC54C4E-F7F1-F55E-26B4-E8F7AD3D9E8F}"/>
                </a:ext>
              </a:extLst>
            </p:cNvPr>
            <p:cNvGrpSpPr/>
            <p:nvPr/>
          </p:nvGrpSpPr>
          <p:grpSpPr>
            <a:xfrm>
              <a:off x="6021746" y="2899338"/>
              <a:ext cx="2223836" cy="2895981"/>
              <a:chOff x="6021746" y="2899338"/>
              <a:chExt cx="2223836" cy="289598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xmlns="" id="{22272451-420A-BE0A-59C5-5B2C8E9C9396}"/>
                  </a:ext>
                </a:extLst>
              </p:cNvPr>
              <p:cNvGrpSpPr/>
              <p:nvPr/>
            </p:nvGrpSpPr>
            <p:grpSpPr>
              <a:xfrm>
                <a:off x="6021746" y="3210386"/>
                <a:ext cx="2223836" cy="2584933"/>
                <a:chOff x="5859821" y="3210386"/>
                <a:chExt cx="2223836" cy="2584933"/>
              </a:xfrm>
            </p:grpSpPr>
            <p:sp>
              <p:nvSpPr>
                <p:cNvPr id="58" name="Left Brace 57">
                  <a:extLst>
                    <a:ext uri="{FF2B5EF4-FFF2-40B4-BE49-F238E27FC236}">
                      <a16:creationId xmlns:a16="http://schemas.microsoft.com/office/drawing/2014/main" xmlns="" id="{AF640F2E-995C-1945-A937-068439F8595B}"/>
                    </a:ext>
                  </a:extLst>
                </p:cNvPr>
                <p:cNvSpPr/>
                <p:nvPr/>
              </p:nvSpPr>
              <p:spPr>
                <a:xfrm flipH="1">
                  <a:off x="7422026" y="3210386"/>
                  <a:ext cx="661631" cy="2323155"/>
                </a:xfrm>
                <a:prstGeom prst="leftBrac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xmlns="" id="{8BEFA16E-1DBB-4DF8-FCD1-62790C72D0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2799" y="4373491"/>
                  <a:ext cx="51716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xmlns="" id="{76922DC9-4F08-83B6-17FA-C70E857A5A52}"/>
                    </a:ext>
                  </a:extLst>
                </p:cNvPr>
                <p:cNvSpPr/>
                <p:nvPr/>
              </p:nvSpPr>
              <p:spPr>
                <a:xfrm>
                  <a:off x="5867600" y="4101754"/>
                  <a:ext cx="1561446" cy="605410"/>
                </a:xfrm>
                <a:prstGeom prst="roundRect">
                  <a:avLst/>
                </a:prstGeom>
                <a:solidFill>
                  <a:srgbClr val="EB6C15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mn-MN" sz="1600" dirty="0"/>
                    <a:t>Дээд сургууль</a:t>
                  </a:r>
                  <a:endParaRPr lang="en-US" sz="1600" dirty="0"/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xmlns="" id="{9DACFCCC-F0FD-BE54-801A-381935E5F78F}"/>
                    </a:ext>
                  </a:extLst>
                </p:cNvPr>
                <p:cNvSpPr/>
                <p:nvPr/>
              </p:nvSpPr>
              <p:spPr>
                <a:xfrm>
                  <a:off x="5859821" y="5189909"/>
                  <a:ext cx="1561446" cy="605410"/>
                </a:xfrm>
                <a:prstGeom prst="roundRect">
                  <a:avLst/>
                </a:prstGeom>
                <a:solidFill>
                  <a:srgbClr val="EB6C15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mn-MN" sz="1200" dirty="0"/>
                    <a:t>Мэргэжлийн боловсролын</a:t>
                  </a:r>
                </a:p>
                <a:p>
                  <a:pPr algn="ctr"/>
                  <a:r>
                    <a:rPr lang="mn-MN" sz="1200" dirty="0"/>
                    <a:t>сургууль</a:t>
                  </a:r>
                  <a:endParaRPr lang="en-US" sz="1200" dirty="0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xmlns="" id="{55245841-2FF2-CF09-74EE-2C4F02ABA54D}"/>
                    </a:ext>
                  </a:extLst>
                </p:cNvPr>
                <p:cNvSpPr/>
                <p:nvPr/>
              </p:nvSpPr>
              <p:spPr>
                <a:xfrm>
                  <a:off x="7697792" y="4326592"/>
                  <a:ext cx="135451" cy="110096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xmlns="" id="{11B29D9E-B584-0044-E146-38284A2B1D4C}"/>
                  </a:ext>
                </a:extLst>
              </p:cNvPr>
              <p:cNvSpPr/>
              <p:nvPr/>
            </p:nvSpPr>
            <p:spPr>
              <a:xfrm>
                <a:off x="6060226" y="2899338"/>
                <a:ext cx="1561446" cy="605410"/>
              </a:xfrm>
              <a:prstGeom prst="roundRect">
                <a:avLst/>
              </a:prstGeom>
              <a:solidFill>
                <a:srgbClr val="EB6C15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600" dirty="0"/>
                  <a:t>Их сургууль</a:t>
                </a:r>
                <a:endParaRPr lang="en-US" sz="1600" dirty="0"/>
              </a:p>
            </p:txBody>
          </p:sp>
        </p:grp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61424E53-8F62-70E7-99EC-0CB949CBD2F1}"/>
                </a:ext>
              </a:extLst>
            </p:cNvPr>
            <p:cNvSpPr/>
            <p:nvPr/>
          </p:nvSpPr>
          <p:spPr>
            <a:xfrm>
              <a:off x="8181195" y="2882570"/>
              <a:ext cx="1561446" cy="6054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b="1" dirty="0"/>
                <a:t>ТӨР</a:t>
              </a:r>
              <a:endParaRPr lang="en-US" sz="1600" b="1" dirty="0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xmlns="" id="{F764B1CE-B0B7-B887-B3AC-36673CDFE702}"/>
                </a:ext>
              </a:extLst>
            </p:cNvPr>
            <p:cNvSpPr/>
            <p:nvPr/>
          </p:nvSpPr>
          <p:spPr>
            <a:xfrm>
              <a:off x="8175067" y="5212052"/>
              <a:ext cx="1561446" cy="60541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MTO</a:t>
              </a:r>
            </a:p>
          </p:txBody>
        </p:sp>
      </p:grp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xmlns="" id="{CC2BFF41-9D20-2E0B-A415-81B7254D4216}"/>
              </a:ext>
            </a:extLst>
          </p:cNvPr>
          <p:cNvCxnSpPr>
            <a:cxnSpLocks/>
          </p:cNvCxnSpPr>
          <p:nvPr/>
        </p:nvCxnSpPr>
        <p:spPr>
          <a:xfrm>
            <a:off x="2457216" y="1880252"/>
            <a:ext cx="8247646" cy="663319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itle 1">
            <a:extLst>
              <a:ext uri="{FF2B5EF4-FFF2-40B4-BE49-F238E27FC236}">
                <a16:creationId xmlns:a16="http://schemas.microsoft.com/office/drawing/2014/main" xmlns="" id="{7BAAA483-020F-79DC-2004-91D4D07A8A9A}"/>
              </a:ext>
            </a:extLst>
          </p:cNvPr>
          <p:cNvSpPr txBox="1">
            <a:spLocks/>
          </p:cNvSpPr>
          <p:nvPr/>
        </p:nvSpPr>
        <p:spPr>
          <a:xfrm>
            <a:off x="1552003" y="1925939"/>
            <a:ext cx="9137783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EB6C1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ӨМНӨ                                                 ОДОО</a:t>
            </a:r>
            <a:endParaRPr lang="en-US" sz="2800" b="1" dirty="0">
              <a:solidFill>
                <a:srgbClr val="EB6C1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1B4FE4-01BD-B7C6-9EBD-1322D8B5CDCE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8B3F1257-F905-43A9-7413-4ADFF071AFFF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EFFB4009-F75B-12DA-4642-38B8473AF51B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7BF0344D-426D-AAAE-8FAC-0B2D90E9AAB1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84377D63-5A11-E1E8-175A-2C9119842C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4CC15622-9BC6-8BB5-9EE6-76EC5FD95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9241CD00-5B9E-6838-A931-E19AA73F2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94CE1634-2285-8C17-7285-274B6CB14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402AD405-2D2F-CBC3-0D61-100602135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8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39FCD4D0-2BFD-CD80-C78D-401C90722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59FB79-2FB2-6A4B-25B6-A6E1CE541D86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672653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D766471-9370-B15E-309E-0CCA316B1187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82397"/>
            <a:ext cx="2621503" cy="76466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1F06A11-7E35-9129-ACE0-60E3598CD7FB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1858F9-39C6-E20C-D101-4F91B937C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4DD2E01-913B-1218-E58D-57C4C45223B8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5B954A1-9884-9847-5194-856D8C7DD435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672653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A1936E-64C0-869A-C89D-0FEEFD728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82397"/>
            <a:ext cx="2621503" cy="7646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F2F4A71-35DE-876D-99EC-FB4099632594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38F05410-FD3A-9A1D-6C0D-494F72A51BA9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EF640802-910F-C04A-9F8B-25217D6FF888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9A883731-51C2-FC8F-CD08-150C1F007BB4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2D9666D9-A29D-6F36-E65A-F3A45CEC5F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7D57A815-FEEB-2214-3020-6502A5A672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C2B97BDC-9E85-4DA1-4452-8BB53DA44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0AB50BC-A7D8-1EC1-087D-DDE36D889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90C8A10D-7768-1FD5-BDE3-ACF6DE493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2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B4879183-9D55-8049-05E4-7A2877900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D7C5CC7-CD6D-D495-9BBB-43349B346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97" y="1091607"/>
            <a:ext cx="4576091" cy="5595798"/>
          </a:xfrm>
        </p:spPr>
      </p:pic>
      <p:pic>
        <p:nvPicPr>
          <p:cNvPr id="2" name="Picture 1" descr="May be an image of text">
            <a:extLst>
              <a:ext uri="{FF2B5EF4-FFF2-40B4-BE49-F238E27FC236}">
                <a16:creationId xmlns:a16="http://schemas.microsoft.com/office/drawing/2014/main" xmlns="" id="{326EBD57-1901-B8B4-5503-3AE7B0B6002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0"/>
          <a:stretch/>
        </p:blipFill>
        <p:spPr bwMode="auto">
          <a:xfrm>
            <a:off x="7107382" y="1091607"/>
            <a:ext cx="4893105" cy="37564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68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8C55FF-78F1-1004-085B-A52DB0E71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812B2E0-D20B-26CB-2C29-C6B3BEBBC958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449C3A-5808-FC4B-0AFE-7A4434AA2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82397"/>
            <a:ext cx="2621503" cy="7646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9B91B00-1453-D5F3-4C2B-18694D0B634F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154F2FF-23AA-5E34-1E04-6E3631031F7F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8F82C333-4A2F-D950-0742-89142AE3D8B8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0A3C296E-6E62-992B-0FBE-8E59F4BC5FA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BA7A23E5-3A31-2F6B-C9D1-57848F07C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xmlns="" id="{977DA99A-0A07-E694-0A2F-5C8E45C1C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481E491F-1EB1-7513-2E84-1F05B118A2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F2B1529D-6809-F1CA-503C-D66557A82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E20E3F92-B242-38BC-95E8-C685BEE98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2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8F288350-B7A4-C5DE-A0E2-B199273ED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151091205"/>
              </p:ext>
            </p:extLst>
          </p:nvPr>
        </p:nvGraphicFramePr>
        <p:xfrm>
          <a:off x="1257344" y="1231208"/>
          <a:ext cx="5506720" cy="322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6049108" y="1231208"/>
          <a:ext cx="5648960" cy="3007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463798347"/>
              </p:ext>
            </p:extLst>
          </p:nvPr>
        </p:nvGraphicFramePr>
        <p:xfrm>
          <a:off x="3622772" y="3912238"/>
          <a:ext cx="5770880" cy="303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A306E1E1-4D12-A8C2-0009-B2FC5047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002" y="-13693"/>
            <a:ext cx="9733066" cy="1143000"/>
          </a:xfrm>
        </p:spPr>
        <p:txBody>
          <a:bodyPr>
            <a:normAutofit/>
          </a:bodyPr>
          <a:lstStyle/>
          <a:p>
            <a:pPr algn="l"/>
            <a:r>
              <a:rPr lang="mn-MN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Дадлагажигч оюутнуудын талаарх анхан</a:t>
            </a:r>
            <a:br>
              <a:rPr lang="mn-MN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mn-MN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шатны үнэлгээ</a:t>
            </a:r>
            <a:endParaRPr lang="en-US" sz="2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5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8F98940-AAD1-8BC7-D2FF-86F91FCC9022}"/>
              </a:ext>
            </a:extLst>
          </p:cNvPr>
          <p:cNvGrpSpPr/>
          <p:nvPr/>
        </p:nvGrpSpPr>
        <p:grpSpPr>
          <a:xfrm>
            <a:off x="1902645" y="1621773"/>
            <a:ext cx="5007428" cy="4719649"/>
            <a:chOff x="1350438" y="-336374"/>
            <a:chExt cx="6913027" cy="50783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4" t="8283" r="5944" b="28686"/>
            <a:stretch/>
          </p:blipFill>
          <p:spPr>
            <a:xfrm flipH="1">
              <a:off x="2999099" y="-336374"/>
              <a:ext cx="1911652" cy="1441328"/>
            </a:xfrm>
            <a:prstGeom prst="rect">
              <a:avLst/>
            </a:prstGeom>
          </p:spPr>
        </p:pic>
        <p:sp>
          <p:nvSpPr>
            <p:cNvPr id="14" name="Rounded Rectangle 3"/>
            <p:cNvSpPr/>
            <p:nvPr/>
          </p:nvSpPr>
          <p:spPr>
            <a:xfrm>
              <a:off x="1372016" y="2057354"/>
              <a:ext cx="3311427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Оюутнууд хариуцлагатай байсан</a:t>
              </a:r>
              <a:endParaRPr lang="en-US" sz="1600" dirty="0"/>
            </a:p>
          </p:txBody>
        </p:sp>
        <p:sp>
          <p:nvSpPr>
            <p:cNvPr id="15" name="Rounded Rectangle 5"/>
            <p:cNvSpPr/>
            <p:nvPr/>
          </p:nvSpPr>
          <p:spPr>
            <a:xfrm>
              <a:off x="1350438" y="3926393"/>
              <a:ext cx="3297323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Оюутнууд хөгжиж чадсан</a:t>
              </a:r>
              <a:endParaRPr lang="en-US" sz="1600" dirty="0"/>
            </a:p>
          </p:txBody>
        </p:sp>
        <p:sp>
          <p:nvSpPr>
            <p:cNvPr id="16" name="Rounded Rectangle 7"/>
            <p:cNvSpPr/>
            <p:nvPr/>
          </p:nvSpPr>
          <p:spPr>
            <a:xfrm>
              <a:off x="1350438" y="2985838"/>
              <a:ext cx="3334576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Мэргэжлийн хүний нөөцийн давуу тал гарсан</a:t>
              </a:r>
              <a:endParaRPr lang="en-US" sz="1600" dirty="0"/>
            </a:p>
          </p:txBody>
        </p:sp>
        <p:sp>
          <p:nvSpPr>
            <p:cNvPr id="18" name="Rounded Rectangle 10"/>
            <p:cNvSpPr/>
            <p:nvPr/>
          </p:nvSpPr>
          <p:spPr>
            <a:xfrm>
              <a:off x="4865299" y="2037342"/>
              <a:ext cx="3398166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Харилцан туршлага солилцсон</a:t>
              </a:r>
              <a:endParaRPr lang="en-US" sz="1600" dirty="0"/>
            </a:p>
          </p:txBody>
        </p:sp>
        <p:sp>
          <p:nvSpPr>
            <p:cNvPr id="19" name="Rounded Rectangle 12"/>
            <p:cNvSpPr/>
            <p:nvPr/>
          </p:nvSpPr>
          <p:spPr>
            <a:xfrm>
              <a:off x="2965655" y="1104955"/>
              <a:ext cx="3627221" cy="7689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Хүний нөөцийн асуудлаа шийдсэн</a:t>
              </a:r>
              <a:endParaRPr lang="en-US" sz="1600" dirty="0"/>
            </a:p>
          </p:txBody>
        </p:sp>
        <p:sp>
          <p:nvSpPr>
            <p:cNvPr id="20" name="Rounded Rectangle 14"/>
            <p:cNvSpPr/>
            <p:nvPr/>
          </p:nvSpPr>
          <p:spPr>
            <a:xfrm>
              <a:off x="4894114" y="2975369"/>
              <a:ext cx="3334576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Ирээдүйн хүний нөөцөө бэлтгэж эхэлсэн</a:t>
              </a:r>
              <a:endParaRPr lang="en-US" sz="1600" dirty="0"/>
            </a:p>
          </p:txBody>
        </p:sp>
        <p:sp>
          <p:nvSpPr>
            <p:cNvPr id="21" name="Rounded Rectangle 16"/>
            <p:cNvSpPr/>
            <p:nvPr/>
          </p:nvSpPr>
          <p:spPr>
            <a:xfrm>
              <a:off x="4926982" y="3938438"/>
              <a:ext cx="3334576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Оюутны онолын мэдлэгийг практикаар баяжуулсан</a:t>
              </a:r>
              <a:endParaRPr lang="en-US" sz="16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59" y="2374503"/>
            <a:ext cx="1147614" cy="1173572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987985" y="1654944"/>
            <a:ext cx="2461449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mn-MN" sz="1800" b="1" dirty="0">
                <a:latin typeface="Arial" panose="020B0604020202020204" pitchFamily="34" charset="0"/>
                <a:cs typeface="Arial" panose="020B0604020202020204" pitchFamily="34" charset="0"/>
              </a:rPr>
              <a:t>Ажил олгогч нарын санал сэтгэгдэл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92184417-E367-3028-D038-F5BA4067FA6F}"/>
              </a:ext>
            </a:extLst>
          </p:cNvPr>
          <p:cNvSpPr txBox="1">
            <a:spLocks/>
          </p:cNvSpPr>
          <p:nvPr/>
        </p:nvSpPr>
        <p:spPr>
          <a:xfrm>
            <a:off x="7356675" y="1705723"/>
            <a:ext cx="2371224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b="1" dirty="0">
                <a:latin typeface="Arial" panose="020B0604020202020204" pitchFamily="34" charset="0"/>
                <a:cs typeface="Arial" panose="020B0604020202020204" pitchFamily="34" charset="0"/>
              </a:rPr>
              <a:t>Оюутнуудын </a:t>
            </a:r>
          </a:p>
          <a:p>
            <a:r>
              <a:rPr lang="mn-MN" sz="1800" b="1" dirty="0">
                <a:latin typeface="Arial" panose="020B0604020202020204" pitchFamily="34" charset="0"/>
                <a:cs typeface="Arial" panose="020B0604020202020204" pitchFamily="34" charset="0"/>
              </a:rPr>
              <a:t>санал сэтгэгдэл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2A3F560-BD97-1B26-F42F-50ECEE4D7B02}"/>
              </a:ext>
            </a:extLst>
          </p:cNvPr>
          <p:cNvGrpSpPr/>
          <p:nvPr/>
        </p:nvGrpSpPr>
        <p:grpSpPr>
          <a:xfrm>
            <a:off x="7339708" y="1818122"/>
            <a:ext cx="4597600" cy="4530992"/>
            <a:chOff x="1824598" y="-566753"/>
            <a:chExt cx="5897678" cy="5054033"/>
          </a:xfrm>
        </p:grpSpPr>
        <p:sp>
          <p:nvSpPr>
            <p:cNvPr id="26" name="Rounded Rectangle 4"/>
            <p:cNvSpPr/>
            <p:nvPr/>
          </p:nvSpPr>
          <p:spPr>
            <a:xfrm>
              <a:off x="1824598" y="1706897"/>
              <a:ext cx="2840184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Ажиллах бололцоогоор бүрэн хангасан</a:t>
              </a:r>
              <a:endParaRPr lang="en-US" sz="1600" dirty="0"/>
            </a:p>
          </p:txBody>
        </p:sp>
        <p:sp>
          <p:nvSpPr>
            <p:cNvPr id="27" name="Rounded Rectangle 5"/>
            <p:cNvSpPr/>
            <p:nvPr/>
          </p:nvSpPr>
          <p:spPr>
            <a:xfrm>
              <a:off x="1846363" y="3675521"/>
              <a:ext cx="2840184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Мэргэжлийн ур чадвар эзэмшүүлсэн</a:t>
              </a:r>
              <a:endParaRPr lang="en-US" sz="1600" dirty="0"/>
            </a:p>
          </p:txBody>
        </p:sp>
        <p:sp>
          <p:nvSpPr>
            <p:cNvPr id="28" name="Rounded Rectangle 6"/>
            <p:cNvSpPr/>
            <p:nvPr/>
          </p:nvSpPr>
          <p:spPr>
            <a:xfrm>
              <a:off x="3206591" y="758561"/>
              <a:ext cx="3164825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Байгууллагын бодлого соёлыг хүлээн зөвшөөрч сурсан</a:t>
              </a:r>
              <a:endParaRPr lang="en-US" sz="1600" dirty="0"/>
            </a:p>
          </p:txBody>
        </p:sp>
        <p:sp>
          <p:nvSpPr>
            <p:cNvPr id="29" name="Rounded Rectangle 7"/>
            <p:cNvSpPr/>
            <p:nvPr/>
          </p:nvSpPr>
          <p:spPr>
            <a:xfrm>
              <a:off x="4871213" y="2712733"/>
              <a:ext cx="2840180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Нэмэлт урамшуулал өгсөн, аялуулсан</a:t>
              </a:r>
              <a:endParaRPr lang="en-US" sz="1600" dirty="0"/>
            </a:p>
          </p:txBody>
        </p:sp>
        <p:sp>
          <p:nvSpPr>
            <p:cNvPr id="30" name="Rounded Rectangle 8"/>
            <p:cNvSpPr/>
            <p:nvPr/>
          </p:nvSpPr>
          <p:spPr>
            <a:xfrm>
              <a:off x="4882096" y="1737245"/>
              <a:ext cx="2840180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Чиглүүлэх сургалтад хамрагдсан</a:t>
              </a:r>
              <a:endParaRPr lang="en-US" sz="1600" dirty="0"/>
            </a:p>
          </p:txBody>
        </p:sp>
        <p:sp>
          <p:nvSpPr>
            <p:cNvPr id="31" name="Rounded Rectangle 9"/>
            <p:cNvSpPr/>
            <p:nvPr/>
          </p:nvSpPr>
          <p:spPr>
            <a:xfrm>
              <a:off x="1824598" y="2679081"/>
              <a:ext cx="2840184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Аюулгүй ажлын байр</a:t>
              </a:r>
              <a:endParaRPr lang="en-US" sz="1600" dirty="0"/>
            </a:p>
          </p:txBody>
        </p:sp>
        <p:sp>
          <p:nvSpPr>
            <p:cNvPr id="32" name="Rounded Rectangle 10"/>
            <p:cNvSpPr/>
            <p:nvPr/>
          </p:nvSpPr>
          <p:spPr>
            <a:xfrm>
              <a:off x="4882095" y="3683717"/>
              <a:ext cx="2840180" cy="803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/>
                <a:t>Шаардлагатай үед чөлөө олгосон /цалинтай/</a:t>
              </a:r>
              <a:endParaRPr lang="en-US" sz="16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428" y="-566753"/>
              <a:ext cx="1763006" cy="134555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D2F707D-01A5-180E-C0EF-3333C75A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737" y="111552"/>
            <a:ext cx="8136904" cy="1143000"/>
          </a:xfrm>
        </p:spPr>
        <p:txBody>
          <a:bodyPr>
            <a:normAutofit/>
          </a:bodyPr>
          <a:lstStyle/>
          <a:p>
            <a:pPr algn="l"/>
            <a:r>
              <a:rPr lang="mn-MN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Судалгааны зарим үр дүн</a:t>
            </a:r>
            <a:endParaRPr lang="en-US" sz="2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F7922E5-CBC3-35B6-A4CE-C853E4D66093}"/>
              </a:ext>
            </a:extLst>
          </p:cNvPr>
          <p:cNvCxnSpPr>
            <a:cxnSpLocks/>
          </p:cNvCxnSpPr>
          <p:nvPr/>
        </p:nvCxnSpPr>
        <p:spPr>
          <a:xfrm flipV="1">
            <a:off x="1367282" y="980728"/>
            <a:ext cx="9913294" cy="7200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31438226-A761-BE51-A00E-74415475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62" y="447472"/>
            <a:ext cx="784918" cy="661191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FA19AC-1DD4-09E0-6D8D-77FAE8C237AC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52BD480-8A88-90E7-D36C-A05B1A94D6A5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361F17FE-FCD9-B6DA-B2F1-2DDBA6FAD160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8AC468A0-7C88-E967-268F-5EEBD41B4C59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4EE2BC78-93ED-07BE-1409-E0242692B7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xmlns="" id="{A880F9FD-487A-C99B-20B7-C2CF80E931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AFDEDA35-54F6-7C21-E1FB-1D6A32CFD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8BE2EB6B-1D16-6FD4-D496-C66D7E0C6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18A610D2-C242-05F8-BF30-C55B94E68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8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3054AC76-7D8E-AE1A-5E6E-6921901E0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330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6" descr="Unhappy Young Man Showing Thumbs Sign Gesture Dislike Disagree  Disappointment Stock Vector by ©mathibfa 216564912">
            <a:extLst>
              <a:ext uri="{FF2B5EF4-FFF2-40B4-BE49-F238E27FC236}">
                <a16:creationId xmlns:a16="http://schemas.microsoft.com/office/drawing/2014/main" xmlns="" id="{020997AE-2B6E-45E8-64AA-3DC3E5BA2B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/>
        </p:nvGraphicFramePr>
        <p:xfrm>
          <a:off x="6657694" y="2525486"/>
          <a:ext cx="4195363" cy="394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344998"/>
              </p:ext>
            </p:extLst>
          </p:nvPr>
        </p:nvGraphicFramePr>
        <p:xfrm>
          <a:off x="1748238" y="2525486"/>
          <a:ext cx="4195362" cy="3943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DD98AE1-70B2-42CC-A7C3-2AABE5611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t="8283" r="5944" b="28686"/>
          <a:stretch/>
        </p:blipFill>
        <p:spPr>
          <a:xfrm flipH="1">
            <a:off x="7772413" y="1621947"/>
            <a:ext cx="1509672" cy="13477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8B55A3-F017-474B-D7D8-39CFD4886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13" y="1492459"/>
            <a:ext cx="1315611" cy="1319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68E2BC-A948-6A2E-C150-C2C27F0AA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40" y="2554958"/>
            <a:ext cx="1147614" cy="11735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4C06E5DE-6A0E-BF9F-68E8-2CA7048C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192" y="152544"/>
            <a:ext cx="7384175" cy="1143000"/>
          </a:xfrm>
        </p:spPr>
        <p:txBody>
          <a:bodyPr>
            <a:normAutofit/>
          </a:bodyPr>
          <a:lstStyle/>
          <a:p>
            <a:pPr algn="l"/>
            <a:r>
              <a:rPr lang="mn-MN" sz="2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Судалгааны зарим үр дүн</a:t>
            </a:r>
            <a:endParaRPr lang="en-US" sz="2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5C909C7-32E9-E70E-CF96-7DEF9B9CDF3E}"/>
              </a:ext>
            </a:extLst>
          </p:cNvPr>
          <p:cNvCxnSpPr>
            <a:cxnSpLocks/>
          </p:cNvCxnSpPr>
          <p:nvPr/>
        </p:nvCxnSpPr>
        <p:spPr>
          <a:xfrm>
            <a:off x="1367282" y="1052736"/>
            <a:ext cx="9913294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4CC70C91-EDB1-F087-B8F0-C44C5021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462" y="447472"/>
            <a:ext cx="784918" cy="661191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59D061A-D47C-B175-F7AD-014055476AD6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F6FB046-248A-4D0E-86BD-FF5574CFF03D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A316442F-DD69-F4B8-81AB-CCDB64113C46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B7E84890-1BB7-8C3D-6F71-80764BC95869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11BA21F7-ABE3-CB39-73BA-6B3F318171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xmlns="" id="{932521EF-A037-B84D-0418-F20BE3B48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03AEA13D-C14B-CE4E-719D-28D7C79C62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601820B-05BC-937E-B635-D5E8903FC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F76D907C-9C4D-7D67-E8F2-6B6CB665D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B11A58BD-A56A-3AF3-F03D-397F7161A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828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888503" y="1214647"/>
            <a:ext cx="10741535" cy="58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mn-MN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7140633" y="1645071"/>
            <a:ext cx="4327017" cy="58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Оюутны өөрийн үнэлгээ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xmlns="" id="{09DEB843-BD6E-65F2-5C65-E74AB9EBD169}"/>
              </a:ext>
            </a:extLst>
          </p:cNvPr>
          <p:cNvSpPr txBox="1">
            <a:spLocks/>
          </p:cNvSpPr>
          <p:nvPr/>
        </p:nvSpPr>
        <p:spPr>
          <a:xfrm>
            <a:off x="1105528" y="1829485"/>
            <a:ext cx="5415497" cy="58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Ажил олгогчийн үнэлгээ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A652474-AC39-067D-C4C5-F7101A8F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778" y="152544"/>
            <a:ext cx="9438374" cy="1143000"/>
          </a:xfrm>
        </p:spPr>
        <p:txBody>
          <a:bodyPr>
            <a:normAutofit/>
          </a:bodyPr>
          <a:lstStyle/>
          <a:p>
            <a:pPr marL="0" indent="0"/>
            <a:r>
              <a:rPr lang="mn-MN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Дадлагажигч оюутнуудад дадлагын дараа хөгжлийн ахиц гарсан эсэх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74D78CB-B9DE-96CD-4937-1CCBCDE819AE}"/>
              </a:ext>
            </a:extLst>
          </p:cNvPr>
          <p:cNvCxnSpPr>
            <a:cxnSpLocks/>
          </p:cNvCxnSpPr>
          <p:nvPr/>
        </p:nvCxnSpPr>
        <p:spPr>
          <a:xfrm flipV="1">
            <a:off x="1367282" y="980728"/>
            <a:ext cx="9913294" cy="7200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FEDE6B89-76F8-2766-8BD3-D513ACBE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462" y="447472"/>
            <a:ext cx="784918" cy="661191"/>
          </a:xfrm>
          <a:prstGeom prst="rect">
            <a:avLst/>
          </a:prstGeom>
          <a:noFill/>
        </p:spPr>
      </p:pic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55747967"/>
              </p:ext>
            </p:extLst>
          </p:nvPr>
        </p:nvGraphicFramePr>
        <p:xfrm>
          <a:off x="1367282" y="2286417"/>
          <a:ext cx="5253644" cy="338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86304033"/>
              </p:ext>
            </p:extLst>
          </p:nvPr>
        </p:nvGraphicFramePr>
        <p:xfrm>
          <a:off x="6259270" y="2152995"/>
          <a:ext cx="5370768" cy="3765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DD97193-71E2-F70E-686C-7631B4C48D55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F904B0FD-6721-D514-E898-7D6F4690617F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CE571DCD-69FC-3EC2-9524-7E231A9FF49C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21C6D82B-B2F2-750C-CFB8-B232D9208D80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xmlns="" id="{E4C7610D-51E3-BFA9-244D-CCD96DD33B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xmlns="" id="{ED210B27-67BD-B34C-5E50-E7889D8011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EEBA7856-BD39-3521-A76E-5B9A2DAA0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F4525DBA-7C94-18EF-3E94-37B512032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085A08AB-65D2-37DA-A90F-BAC86895D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10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4FC1BB5E-868A-31B7-96FB-6D0703465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82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0" name="Group 299"/>
          <p:cNvGrpSpPr/>
          <p:nvPr/>
        </p:nvGrpSpPr>
        <p:grpSpPr>
          <a:xfrm>
            <a:off x="2452822" y="1367547"/>
            <a:ext cx="8779313" cy="2999931"/>
            <a:chOff x="66369" y="1034171"/>
            <a:chExt cx="8779313" cy="2999931"/>
          </a:xfrm>
        </p:grpSpPr>
        <p:grpSp>
          <p:nvGrpSpPr>
            <p:cNvPr id="3" name="Group 25"/>
            <p:cNvGrpSpPr/>
            <p:nvPr/>
          </p:nvGrpSpPr>
          <p:grpSpPr>
            <a:xfrm>
              <a:off x="66369" y="1034171"/>
              <a:ext cx="8779313" cy="2257425"/>
              <a:chOff x="78773" y="1138946"/>
              <a:chExt cx="8459884" cy="2257425"/>
            </a:xfrm>
          </p:grpSpPr>
          <p:grpSp>
            <p:nvGrpSpPr>
              <p:cNvPr id="4" name="Group 26"/>
              <p:cNvGrpSpPr/>
              <p:nvPr/>
            </p:nvGrpSpPr>
            <p:grpSpPr>
              <a:xfrm>
                <a:off x="78773" y="1138946"/>
                <a:ext cx="8459884" cy="2257425"/>
                <a:chOff x="78773" y="957971"/>
                <a:chExt cx="8459884" cy="2257425"/>
              </a:xfrm>
            </p:grpSpPr>
            <p:sp>
              <p:nvSpPr>
                <p:cNvPr id="20" name="Title 1"/>
                <p:cNvSpPr txBox="1">
                  <a:spLocks/>
                </p:cNvSpPr>
                <p:nvPr/>
              </p:nvSpPr>
              <p:spPr>
                <a:xfrm>
                  <a:off x="78773" y="957971"/>
                  <a:ext cx="8459884" cy="2257425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algn="ctr">
                    <a:defRPr/>
                  </a:pPr>
                  <a:r>
                    <a:rPr lang="mn-MN" sz="9600" b="1" dirty="0">
                      <a:solidFill>
                        <a:schemeClr val="accent1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ahnschrift Condensed" panose="020B0502040204020203" pitchFamily="34" charset="0"/>
                    </a:rPr>
                    <a:t>ХҮНИЙ НӨӨЦ</a:t>
                  </a:r>
                </a:p>
              </p:txBody>
            </p:sp>
            <p:cxnSp>
              <p:nvCxnSpPr>
                <p:cNvPr id="22" name="Straight Connector 21"/>
                <p:cNvCxnSpPr>
                  <a:cxnSpLocks/>
                </p:cNvCxnSpPr>
                <p:nvPr/>
              </p:nvCxnSpPr>
              <p:spPr>
                <a:xfrm>
                  <a:off x="1948929" y="2549068"/>
                  <a:ext cx="4705610" cy="131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Rectangle 23"/>
              <p:cNvSpPr/>
              <p:nvPr/>
            </p:nvSpPr>
            <p:spPr>
              <a:xfrm>
                <a:off x="6654540" y="2476883"/>
                <a:ext cx="45753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mn-MN" sz="22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GAvantGarde Mon" pitchFamily="34" charset="0"/>
                  </a:rPr>
                  <a:t>ба</a:t>
                </a:r>
                <a:endParaRPr lang="en-US" sz="2200" dirty="0">
                  <a:solidFill>
                    <a:schemeClr val="accent1">
                      <a:lumMod val="75000"/>
                    </a:schemeClr>
                  </a:solidFill>
                  <a:latin typeface="AGAvantGarde Mon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533400" y="2587552"/>
              <a:ext cx="8153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mn-MN" sz="8800" b="1" dirty="0">
                  <a:solidFill>
                    <a:schemeClr val="accent2"/>
                  </a:solidFill>
                  <a:latin typeface="Bahnschrift Condensed" panose="020B0502040204020203" pitchFamily="34" charset="0"/>
                </a:rPr>
                <a:t>НӨХЦӨЛ БАЙДАЛ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CA26AE7-8116-ADD5-EFD8-0C2F314C4A96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EAF3964A-B53A-7CCE-4C5D-BD1400C58284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39A2313B-90A9-185D-878A-7B2731655CD0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603FF51-473F-22CC-892C-D3A6A60E5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C66BFD0A-8476-C748-1F5D-C2D61422F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F8B6C5-7159-CAE2-A786-AA41A89F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7492A3F-2E90-FE33-1714-3F4D6380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0C9ABF1-FB97-B3C8-F2F0-E9A6DA52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pic>
        <p:nvPicPr>
          <p:cNvPr id="13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EC28EC2F-66B7-60FF-0EF3-2BB152AA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146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563CD1-E1E6-A6EB-EC16-6B035CF4E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5F9AE88-03CC-C481-0A35-96AA957DC3EA}"/>
              </a:ext>
            </a:extLst>
          </p:cNvPr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84D9B4E-C906-9B82-1A69-385D01031AB9}"/>
              </a:ext>
            </a:extLst>
          </p:cNvPr>
          <p:cNvSpPr/>
          <p:nvPr/>
        </p:nvSpPr>
        <p:spPr>
          <a:xfrm>
            <a:off x="4279750" y="2595623"/>
            <a:ext cx="48932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200" b="1" dirty="0">
                <a:solidFill>
                  <a:schemeClr val="accent1">
                    <a:lumMod val="75000"/>
                  </a:schemeClr>
                </a:solidFill>
                <a:latin typeface="AGAvantGarde Mon" pitchFamily="34" charset="0"/>
              </a:rPr>
              <a:t>ХҮНИЙ НӨӨЦИЙН ЗОРИЛТОТ ТӨСӨЛ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AGAvantGarde Mon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B6B8B30-668A-496D-AA39-2493C2F35550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A9EF81-05B8-8FC4-5E84-86609AC914F6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7CD62660-BECE-8105-73E4-796B73C3A89C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006F448F-77AC-9625-673B-FF74AAC85363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0DA0FC6E-B649-30D9-5508-07E29A0843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6A6234CC-D31A-DFEA-12A8-D4BD801624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90BEDF4-4B25-0068-1CC5-1A5724E6B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83D10C4-3EE4-68B3-0155-A2B5E86CAB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B0302E90-FCDF-5F5F-BFD3-251B80BF8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7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EB1D2859-C884-DE37-66E7-694CA4ABA5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xmlns="" id="{22E93D91-AB61-C3D9-8DBF-D4316B49F9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16523" r="23248" b="54729"/>
          <a:stretch/>
        </p:blipFill>
        <p:spPr>
          <a:xfrm>
            <a:off x="4400265" y="1324091"/>
            <a:ext cx="4652231" cy="1250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25BF80-C03A-97A5-CA22-295E35B510A3}"/>
              </a:ext>
            </a:extLst>
          </p:cNvPr>
          <p:cNvSpPr/>
          <p:nvPr/>
        </p:nvSpPr>
        <p:spPr>
          <a:xfrm>
            <a:off x="2649680" y="3428999"/>
            <a:ext cx="8153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8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ХЭРХЭН ОРОЛЦОХ ВЭ</a:t>
            </a:r>
            <a:r>
              <a:rPr lang="en-US" sz="8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?</a:t>
            </a:r>
            <a:endParaRPr lang="mn-MN" sz="8800" b="1" dirty="0">
              <a:solidFill>
                <a:srgbClr val="00B0F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8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DD036A-0489-1046-DFB4-FF87EAC1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B570C4E-E8F0-E463-FE96-89D31DB8EB4F}"/>
              </a:ext>
            </a:extLst>
          </p:cNvPr>
          <p:cNvSpPr/>
          <p:nvPr/>
        </p:nvSpPr>
        <p:spPr>
          <a:xfrm>
            <a:off x="8201025" y="4800600"/>
            <a:ext cx="1143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D7B7EE4-8491-F51D-102E-06482B6A0F03}"/>
              </a:ext>
            </a:extLst>
          </p:cNvPr>
          <p:cNvSpPr/>
          <p:nvPr/>
        </p:nvSpPr>
        <p:spPr>
          <a:xfrm>
            <a:off x="2912918" y="1360516"/>
            <a:ext cx="7872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200" b="1" dirty="0">
                <a:solidFill>
                  <a:schemeClr val="accent1">
                    <a:lumMod val="75000"/>
                  </a:schemeClr>
                </a:solidFill>
                <a:latin typeface="AGAvantGarde Mon" pitchFamily="34" charset="0"/>
              </a:rPr>
              <a:t>АР ГЭРИЙНХЭНТЭЙГЭЭ ЗӨВШИЛЦӨН, ТӨЛӨВЛӨГӨӨГӨӨНДӨӨ ТУСГАН ШИЙДВЭР ГАРГАНА.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AGAvantGarde Mon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4A67143-263C-433B-A525-554BA6BA475F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35E9CCB-4405-2458-74A0-72B56B1A5CF9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4D67764A-61F6-2B7A-8AEA-B014A732F92F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971CA2EB-C8BF-F350-16A7-ED43C051C1EB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62EDFC2D-70F4-206B-BFC0-50A965A522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8EB00719-B9B4-B5B8-DCC4-EB6576C81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C3865EEA-B963-534E-BF0F-EB5578F6A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C6071AB6-69BA-95D9-6D59-88ADB714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EB6B81E9-1A63-21CC-BF59-3AAC4805E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7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31D2CDE7-2981-CCDE-4980-0CA7576F3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9078FB5-B2A5-3600-2B75-E357582AD5E7}"/>
              </a:ext>
            </a:extLst>
          </p:cNvPr>
          <p:cNvSpPr/>
          <p:nvPr/>
        </p:nvSpPr>
        <p:spPr>
          <a:xfrm>
            <a:off x="2912918" y="2422484"/>
            <a:ext cx="8153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mn-MN" sz="60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ДАДЛАГА УДИРДАГЧ БАГШДАА ХҮСЭЛТЭЭ ИЛЭРХИЙЛЖ, БҮРТГҮҮЛНЭ</a:t>
            </a:r>
          </a:p>
        </p:txBody>
      </p:sp>
    </p:spTree>
    <p:extLst>
      <p:ext uri="{BB962C8B-B14F-4D97-AF65-F5344CB8AC3E}">
        <p14:creationId xmlns:p14="http://schemas.microsoft.com/office/powerpoint/2010/main" val="3468955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09;p19">
            <a:extLst>
              <a:ext uri="{FF2B5EF4-FFF2-40B4-BE49-F238E27FC236}">
                <a16:creationId xmlns:a16="http://schemas.microsoft.com/office/drawing/2014/main" xmlns="" id="{0F9A1941-CE5E-1F25-FA5D-9801EFC86FD6}"/>
              </a:ext>
            </a:extLst>
          </p:cNvPr>
          <p:cNvSpPr txBox="1"/>
          <p:nvPr/>
        </p:nvSpPr>
        <p:spPr>
          <a:xfrm>
            <a:off x="10019110" y="1701403"/>
            <a:ext cx="1393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06111E-B015-AC08-ADC1-DFF38875D27F}"/>
              </a:ext>
            </a:extLst>
          </p:cNvPr>
          <p:cNvSpPr txBox="1"/>
          <p:nvPr/>
        </p:nvSpPr>
        <p:spPr>
          <a:xfrm>
            <a:off x="2151589" y="1129011"/>
            <a:ext cx="9064401" cy="5127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mn-MN" sz="1800" b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Зорилго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Аялал жуулчлалын, зочлох үйлчилгээний салбарын улирлын чанартай хүний нөөцийн эрэлтийг хангах, уг мэргэжлээр суралцагчдын ажлын байранд суурилсан дадлагад хамруулан ур чадварыг нь хөгжүүлэх замаар салбарт чадварлаг хүний нөөцийг бэлтгэх.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800" b="1" dirty="0">
                <a:solidFill>
                  <a:srgbClr val="4472C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Зорилт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Аялал жуулчлал, зочлох үйлчилгээний боловсролд “Сургалт-Үйлдвэрлэл-Хамтын ажиллагааны шинэ загвар, туршлагыг бий болгох;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Ажлын байранд суурилсан “Тэтгэлэгт дадлага хөтөлбөр”-ыг хэрэгжүүлж салбарт суралцаж буй оюутнуудад сургалтын төлбөрийн тэтгэлэг олгох, шилдэг, шилдгийн шилдэг оюутныг шалгаруулж урамшуулах замаар суралцах хүсэл эрмэлзлийг нь бадраах, өрсөлдөөнийг бий болгох;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Салбарт чадварлаг, мэргэжлийн, шинэ хүний нөөцийг нэмэгдүүлэх, төгсөгч, оюутнуудыг ажлын байраар хангах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mn-M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Аялал жуулчлалын, зочлох үйлчилгээний мэргэжил, хамтын ажиллагааны сайн туршлагыг нийтэд сурталчлан таниулж салбарт суралцах хүсэлтэй элсэгч, оюутнуудыг нэмэгдүүлэх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60C566F-5AC9-38AC-7325-B103CC8582ED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0E940EF-CD0C-ADCB-6348-9CDE8BE9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D7FF630-2CE3-EE07-FFCB-7D06F9212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971C015F-B06F-BC1D-3634-44E61BE2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4" y="229805"/>
            <a:ext cx="769344" cy="64807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69C2A06-9E00-63B3-3D69-54279355613B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87B705E-9C5A-C685-9F69-70F9B7316BFF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3D6D6DE6-777E-15CB-B51F-C01A242F06DD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5F9B1907-B481-6589-526A-3A02787C9568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5A4F0F42-F7EE-AB6B-C422-48CEC23021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4947A200-10CE-F236-03F3-43F86B1069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A83B901-2A17-CCD3-EC6C-C2EFECDCC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745229F3-628A-836E-3E09-2AF5EDF00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451A8293-31CC-7EAC-0EF9-5CB820333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8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3B9499D2-C47F-4031-E82F-700313B59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913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09;p19">
            <a:extLst>
              <a:ext uri="{FF2B5EF4-FFF2-40B4-BE49-F238E27FC236}">
                <a16:creationId xmlns:a16="http://schemas.microsoft.com/office/drawing/2014/main" xmlns="" id="{0F9A1941-CE5E-1F25-FA5D-9801EFC86FD6}"/>
              </a:ext>
            </a:extLst>
          </p:cNvPr>
          <p:cNvSpPr txBox="1"/>
          <p:nvPr/>
        </p:nvSpPr>
        <p:spPr>
          <a:xfrm>
            <a:off x="10019110" y="1701403"/>
            <a:ext cx="1393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06111E-B015-AC08-ADC1-DFF38875D27F}"/>
              </a:ext>
            </a:extLst>
          </p:cNvPr>
          <p:cNvSpPr txBox="1"/>
          <p:nvPr/>
        </p:nvSpPr>
        <p:spPr>
          <a:xfrm>
            <a:off x="2169312" y="1816804"/>
            <a:ext cx="9357965" cy="374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Төслийг хэрэгжүүлэх хэлбэр, арга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Төслийг 1.000.000.000 тэтгэлэгт дадлага Улсын уралдаан нэртэйгээр их, дээд сургууль, мэргэжлийн боловсролын сургуулиудын аялал жуулчлал, зочлох үйлчилгээний мэргэжлээр суралцаж буй оюутнуудын дунд явуулна.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Оролцогчдод тавигдах шаардлага, хамрах хүрээ</a:t>
            </a:r>
            <a:endParaRPr lang="en-US" b="1" dirty="0">
              <a:solidFill>
                <a:srgbClr val="4472C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Аялал жуулчлал, зочлох үйлчилгээний мэргэжлээр их, дээд сургууль, коллеж, мэргэжлийн сургуульд суралцаж буй гадаад хэлний зохих мэдлэгтэй, 2.5-аас дээш сургалтын дүнгийн голч үнэлгээтэй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I-IY </a:t>
            </a:r>
            <a:r>
              <a:rPr lang="mn-MN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курст суралцаж буй хариуцлага, идэвх санаачилгатай цаашид салбартаа манлайлан ажиллах хүсэл эрмэлзэлтэй оюутнууд хамрагдана.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6D8F79C-DF5B-EAB2-3276-CF74D4E42DC3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568542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B53B9D9-5E85-41A0-9B8F-0F48BB90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8215BEF-3F2B-6654-E6B3-8411454B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6F958549-196A-92A0-CAC1-12EDF0417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4" y="229805"/>
            <a:ext cx="769344" cy="64807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774633-A4A7-2B82-CFA5-A31D703B1E89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E25F44D4-5F5F-C5F2-8CBE-E83027E7C842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155313CD-9D15-0309-EC00-FA000EEB5D8C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7C047A62-E36A-7998-2FF2-FAE89BCB7CE0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9F3749D8-2BFA-00D3-FFFB-3B69F03604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1409F558-44B8-4E85-11B0-8E0362F26F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876F2879-31B5-AB89-096C-7EE63E7AF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80D896B6-4457-B35E-135D-745C0BEA0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2BDF93FB-CD59-7E09-E787-16A7A2434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6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D2EEF3BF-A121-68C0-31F2-605421181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01451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09;p19">
            <a:extLst>
              <a:ext uri="{FF2B5EF4-FFF2-40B4-BE49-F238E27FC236}">
                <a16:creationId xmlns:a16="http://schemas.microsoft.com/office/drawing/2014/main" xmlns="" id="{0F9A1941-CE5E-1F25-FA5D-9801EFC86FD6}"/>
              </a:ext>
            </a:extLst>
          </p:cNvPr>
          <p:cNvSpPr txBox="1"/>
          <p:nvPr/>
        </p:nvSpPr>
        <p:spPr>
          <a:xfrm>
            <a:off x="10019110" y="1701403"/>
            <a:ext cx="1393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06111E-B015-AC08-ADC1-DFF38875D27F}"/>
              </a:ext>
            </a:extLst>
          </p:cNvPr>
          <p:cNvSpPr txBox="1"/>
          <p:nvPr/>
        </p:nvSpPr>
        <p:spPr>
          <a:xfrm>
            <a:off x="2130401" y="2099512"/>
            <a:ext cx="9767190" cy="2971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Тэтгэлэгтэй дадлагын танилцуулга, уулзалт, бүртгэл	   		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2025.02.11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Ивээн тэтгэгч нартай хийх уулзалт		 		          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2025.02.11-28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Байгууллагуудад дадлагын үйл ажиллагааны чиглэл өгөх уулзалт             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2025.03.26-29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Оролцогч байгууллагууд, сургуультай гэрээ байгуулах үйл ажиллагаа             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2025.04.02-05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Тэтгэлэгт дадлага төслийн нээлт, оролцогч талуудын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B2B</a:t>
            </a: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уулзалт	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2025.04.2</a:t>
            </a:r>
            <a:r>
              <a:rPr lang="en-US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Дадлагажигч оюутнуудыг чиглүүлэх сургалт  	                                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2025.05.0</a:t>
            </a:r>
            <a:r>
              <a:rPr lang="en-US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-15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Тэтгэлэгтэй дадлага эхлэх 					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2025.05.25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Тэтгэлгийн “Шилдгийн шилдэг багш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оюутан”, уралдааныг дэмжигч шилдэг их, дээд сургууль, оюутныг дадлагажуулагч “шилдэг байгууллага”-уудыг шалгаруулж урамшуулах 		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   	         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2025.09.27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Тэтгэлэгт дадлагыг дүгнэх, шилдэг оролцогч нарыг гадаадад аялуулах        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mn-MN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mn-MN" sz="1600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2025.11.20-12.20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C1055A-9B0C-D03F-9BDE-1C9C4A36D12C}"/>
              </a:ext>
            </a:extLst>
          </p:cNvPr>
          <p:cNvSpPr txBox="1"/>
          <p:nvPr/>
        </p:nvSpPr>
        <p:spPr>
          <a:xfrm>
            <a:off x="4306921" y="1334187"/>
            <a:ext cx="6143016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mn-MN" sz="1800" kern="10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ЗОХИОГДОХ ҮЙЛ АЖИЛЛАГАА, ХУГАЦАА:</a:t>
            </a:r>
            <a:endParaRPr lang="mn-MN" sz="1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49AC94F-51C2-E45F-2C60-F7FF47C0E313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1D2F8020-27F4-22AB-CEE8-B1D3D2BA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98ED105-A4BA-D82D-2BF9-AE53B2A5BB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A7321A10-AB7D-91C3-2551-B577C436A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4" y="229805"/>
            <a:ext cx="769344" cy="64807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EBFE8AD-1C38-F22C-0B41-FDF1EB07DC97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6D650BEC-1791-189D-E895-D8A06B3D51C7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CE33C6E1-5E06-08D5-E926-65D0C9D21D00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65D830CF-739D-4FB9-320A-855D2B2E0430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3B63EFF6-EC30-04E7-289C-01AA7E144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C9F647B9-935E-C6DB-4592-78CA0EBC6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BDD7ACC7-E0AF-CB8E-6D44-644627E76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AA83E4D1-D3B7-F677-174E-26654302B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6452CEC8-FFA7-1C60-F197-B36CE3BDB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6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7489F213-A4BA-7B8D-03EB-0F6C5041D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123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09;p19">
            <a:extLst>
              <a:ext uri="{FF2B5EF4-FFF2-40B4-BE49-F238E27FC236}">
                <a16:creationId xmlns:a16="http://schemas.microsoft.com/office/drawing/2014/main" xmlns="" id="{0F9A1941-CE5E-1F25-FA5D-9801EFC86FD6}"/>
              </a:ext>
            </a:extLst>
          </p:cNvPr>
          <p:cNvSpPr txBox="1"/>
          <p:nvPr/>
        </p:nvSpPr>
        <p:spPr>
          <a:xfrm>
            <a:off x="10019110" y="1701403"/>
            <a:ext cx="139303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06111E-B015-AC08-ADC1-DFF38875D27F}"/>
              </a:ext>
            </a:extLst>
          </p:cNvPr>
          <p:cNvSpPr txBox="1"/>
          <p:nvPr/>
        </p:nvSpPr>
        <p:spPr>
          <a:xfrm>
            <a:off x="2043638" y="1301544"/>
            <a:ext cx="9288391" cy="5017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Тэтгэлгийн хэмжээ, урамшуулал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Улсын уралдааны нийт сан 1.000.000.000 сая төгрөг байна.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Төсөлд оролцогч байгууллага уралдаанд оролцогч дадлагажигч оюутан тус бүрт сард </a:t>
            </a:r>
            <a:r>
              <a:rPr lang="mn-MN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1.200.000-1.500.000+ 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төгрөгийн сургалтын төлбөрийн мөнгөн тэтгэлгийг олгоно.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</a:t>
            </a:r>
            <a:r>
              <a:rPr lang="mn-MN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лдэг 10+ оюутанд АЖМХ-ны нэрэмжит тэтгэлэг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-ийг олгоно.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</a:t>
            </a:r>
            <a:r>
              <a:rPr lang="mn-MN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илдгийн шилдэг 2-оос доошгүй оюутныг гадаад аялах эрхийн бичгээр 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шагнаж урамшуулж, алдаршуулна. 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Дадлага удирдагч “Шилдэг багш”-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ийг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 хамруулсан оюутнуудын тоо, ажил олгогчдын оюутнуудыг үнэлсэн дадлагын үнэлгээний дундаж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гадаадад аялах эрхийн бичгээр шагнаж, алдаршуулна.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mn-MN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Сурталчилгаа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Тэтгэлэгт оюутан, тэтгэлэг олгогч байгууллага, их, дээд сургуулиудыг олон нийтийн телевиз, хэвлэл мэдээллийн хэрэгсэл, сошиал сувгуудаар сурталчлах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mn-MN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Аялал жуулчлалын, зочлох үйлчилгээний мэргэжлийг нийтэд сурталчлан таниулах  цуврал контент бүтээж, нөлөөллийн аян өрнүүлэх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F72C7F3-DCC4-915D-7813-F6CB0FE684AB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EAAA12D4-3451-77DF-2BF1-3E836A3E8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6726533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НӨӨЦИЙН ЗОРИЛТОТ ТӨСӨЛ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07898D1-838D-3FC7-2BC2-A5AA1D7A4B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24412" r="3378" b="23144"/>
          <a:stretch/>
        </p:blipFill>
        <p:spPr>
          <a:xfrm>
            <a:off x="9378984" y="171511"/>
            <a:ext cx="2621503" cy="764660"/>
          </a:xfrm>
          <a:prstGeom prst="rect">
            <a:avLst/>
          </a:prstGeom>
        </p:spPr>
      </p:pic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A7D5B2DF-E34A-1086-F06B-F6B635D10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4" y="229805"/>
            <a:ext cx="769344" cy="648072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33C451-0492-3096-018A-64C0F45D031C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A08BFFA-227E-1B73-9B69-43CD8641BD83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CC120A58-5C9A-7C14-1B84-1467808E58FA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0ED77859-BE4B-62C9-C1B1-D57FCF612EB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360D1CA8-FCA6-FC53-B681-EFD0FDB60E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xmlns="" id="{25BB5388-1BE4-6B17-7F19-3722C18E03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55CA9030-9971-0F9E-5028-826F1BB29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9D4161F3-3DE5-A7B3-ADA4-B5F1B15FA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32D5C7C-DB22-8A9F-F1AD-66FDC5D90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6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B996B1F2-D079-1C0C-A674-E7EEC9FBD6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174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1D7CFD-A6AF-C16C-BF10-390F1B175EB0}"/>
              </a:ext>
            </a:extLst>
          </p:cNvPr>
          <p:cNvSpPr txBox="1"/>
          <p:nvPr/>
        </p:nvSpPr>
        <p:spPr>
          <a:xfrm>
            <a:off x="2578391" y="1133679"/>
            <a:ext cx="87536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mn-MN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mn-MN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Хөнгөлөлтөд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хамаарах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үйл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ажиллагаа</a:t>
            </a:r>
            <a:r>
              <a:rPr lang="mn-MN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8929AE9-8DDE-61F4-104D-39B3D650334A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CA60BD35-E9BC-D901-1D97-D3C61AEE4C28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906696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Аж ахуй нэгжийн орлогын албан татварын тухай хуулийн албан татварын хөнгөлөлт </a:t>
            </a:r>
            <a:r>
              <a:rPr lang="mn-MN" sz="2400" b="1" dirty="0">
                <a:solidFill>
                  <a:srgbClr val="EB6C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 </a:t>
            </a:r>
            <a:r>
              <a:rPr lang="mn-MN" sz="2800" b="1" dirty="0">
                <a:solidFill>
                  <a:srgbClr val="EB6C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БОЛОМЖ</a:t>
            </a:r>
            <a:endParaRPr lang="mn-MN" sz="2400" b="1" dirty="0">
              <a:solidFill>
                <a:srgbClr val="EB6C1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F41DE61-4751-BF19-1230-9225B322FBB4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57A849E-F937-1EC7-4A4F-59F7FDD3FF41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BC9C95A6-32C3-D4EA-936A-04AF1FB1E1BD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C90699C4-FD08-2CBC-BC5C-E0ABBF15A99F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5AEDEAE9-4A3B-DB2C-17E0-65F513C23C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xmlns="" id="{70A02DAA-43D0-FD71-ABE8-95585B3DA8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422B24CF-0D76-FA0B-AB73-E983AB806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DACD2A91-E312-7887-C472-DCA271765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9CE160E7-64C5-A9E8-687A-198B2377D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9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AEAA9C54-C12F-0384-BDC6-F0A809296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4F1A016-A6E9-1618-03E1-A3C3DDA8B4CB}"/>
              </a:ext>
            </a:extLst>
          </p:cNvPr>
          <p:cNvSpPr txBox="1"/>
          <p:nvPr/>
        </p:nvSpPr>
        <p:spPr>
          <a:xfrm>
            <a:off x="2520708" y="2314653"/>
            <a:ext cx="85992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Монгол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Улсын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Засгийн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газраас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зарласан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тэргүүлэх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чиглэлээр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гадаадын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дээд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сургууль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дотоодын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магадлан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итгэмжлэгдсэн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дээд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сургуульд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суралцаж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байгаа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оюутан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мэргэжлийн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болон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техникийн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боловсролын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сургалтын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байгууллагын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суралцагчид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олгосон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сургалтын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төлбөрийн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тэтгэлэг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mn-MN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дээд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сургууль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шинжлэх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ухааны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академид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судалгаа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шинжилгээний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зориулалтаар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олгосон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тэтгэлэг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mn-MN" dirty="0"/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Зардлын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тооцоолол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хязгаарлалт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mn-MN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Хөнгөлөлт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нь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татварын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жилийн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орлогын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хувиас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хэтрэхгүй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байна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ED6DC2-9D3F-2664-8BC7-0A1074989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411" y="1708590"/>
            <a:ext cx="819022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mn-MN" dirty="0"/>
              <a:t>Тэтгэлэгт дадлагыг аялал жуулчлалын идэвх бага улиралд тур операторууд, </a:t>
            </a:r>
            <a:r>
              <a:rPr lang="mn-MN" b="1" dirty="0">
                <a:solidFill>
                  <a:schemeClr val="accent1"/>
                </a:solidFill>
              </a:rPr>
              <a:t>нийслэлийн зочид буудал, жуулчны баазуудтай</a:t>
            </a:r>
            <a:r>
              <a:rPr lang="mn-MN" dirty="0"/>
              <a:t> хамтран зохион байгуулах боломжтой.</a:t>
            </a:r>
          </a:p>
          <a:p>
            <a:pPr marL="0" indent="0" algn="just">
              <a:buNone/>
            </a:pPr>
            <a:endParaRPr lang="mn-MN" dirty="0"/>
          </a:p>
          <a:p>
            <a:pPr marL="0" indent="0" algn="just">
              <a:buNone/>
            </a:pPr>
            <a:r>
              <a:rPr lang="mn-MN" dirty="0"/>
              <a:t>Мэргэжлийн ангийн оюутнуудыг </a:t>
            </a:r>
            <a:r>
              <a:rPr lang="mn-MN" b="1" dirty="0">
                <a:solidFill>
                  <a:schemeClr val="accent1"/>
                </a:solidFill>
              </a:rPr>
              <a:t>“Оюутны өвлийн амралт”, “Амралтын өдрүүд”-д “Хичээлийн бус цаг”</a:t>
            </a:r>
            <a:r>
              <a:rPr lang="mn-MN" dirty="0"/>
              <a:t>-аар нийслэлийн зочид буудал, жуулчны баазуудад гэрээт ажилтан, цагийн ажилтанаар ажиллуулах боломжтой.</a:t>
            </a:r>
          </a:p>
          <a:p>
            <a:pPr algn="just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0D2816A-3C1F-2A3A-950F-897122CA9F3C}"/>
              </a:ext>
            </a:extLst>
          </p:cNvPr>
          <p:cNvCxnSpPr>
            <a:cxnSpLocks/>
          </p:cNvCxnSpPr>
          <p:nvPr/>
        </p:nvCxnSpPr>
        <p:spPr>
          <a:xfrm>
            <a:off x="1262743" y="936171"/>
            <a:ext cx="10069286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14315BE-D314-FBC1-215C-A1CDDF2C4521}"/>
              </a:ext>
            </a:extLst>
          </p:cNvPr>
          <p:cNvSpPr txBox="1">
            <a:spLocks/>
          </p:cNvSpPr>
          <p:nvPr/>
        </p:nvSpPr>
        <p:spPr>
          <a:xfrm>
            <a:off x="2286837" y="270143"/>
            <a:ext cx="6726533" cy="639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ХАМТРАН АЖИЛЛАХ БУСАД БОЛОМЖ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1ED344E-5C88-52E7-3026-41E3D0041270}"/>
              </a:ext>
            </a:extLst>
          </p:cNvPr>
          <p:cNvGrpSpPr/>
          <p:nvPr/>
        </p:nvGrpSpPr>
        <p:grpSpPr>
          <a:xfrm>
            <a:off x="3262" y="0"/>
            <a:ext cx="1800022" cy="6885385"/>
            <a:chOff x="-36535" y="-13693"/>
            <a:chExt cx="1800022" cy="6885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80636C7-F67F-3698-7226-DDA325F0F21B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68CB6FC7-0F18-54F3-DD99-10D73B7F172E}"/>
                  </a:ext>
                </a:extLst>
              </p:cNvPr>
              <p:cNvGrpSpPr/>
              <p:nvPr/>
            </p:nvGrpSpPr>
            <p:grpSpPr>
              <a:xfrm>
                <a:off x="-36535" y="-13693"/>
                <a:ext cx="1800022" cy="6885385"/>
                <a:chOff x="-36535" y="-13693"/>
                <a:chExt cx="1800022" cy="6885385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0E9DC52F-11B1-0DB5-3414-CC3DBF5A4104}"/>
                    </a:ext>
                  </a:extLst>
                </p:cNvPr>
                <p:cNvSpPr/>
                <p:nvPr/>
              </p:nvSpPr>
              <p:spPr>
                <a:xfrm>
                  <a:off x="-36535" y="-13693"/>
                  <a:ext cx="1800022" cy="6885385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FF00"/>
                    </a:solidFill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A2BB0741-01A0-CBD6-9EAD-EC109AEEF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6876" y="3255940"/>
                  <a:ext cx="1473200" cy="346118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46C978D6-ADDD-D43B-96FD-B5B544BEA8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58" y="4457700"/>
                  <a:ext cx="1309425" cy="2400300"/>
                </a:xfrm>
                <a:prstGeom prst="rect">
                  <a:avLst/>
                </a:prstGeom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332462FD-8696-7C99-63F8-AF3E04C38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" r="28576" b="-5900"/>
              <a:stretch/>
            </p:blipFill>
            <p:spPr>
              <a:xfrm>
                <a:off x="20783" y="2329228"/>
                <a:ext cx="1672935" cy="19575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2E4536FF-86FA-024F-ED2F-FC2E850E4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171" y="422002"/>
                <a:ext cx="1278610" cy="410259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EC0B17CB-B4BD-D4F1-A47C-BF7FAE2DE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94" t="-24960" b="-1"/>
              <a:stretch/>
            </p:blipFill>
            <p:spPr>
              <a:xfrm>
                <a:off x="360975" y="2638851"/>
                <a:ext cx="965308" cy="346100"/>
              </a:xfrm>
              <a:prstGeom prst="rect">
                <a:avLst/>
              </a:prstGeom>
            </p:spPr>
          </p:pic>
        </p:grpSp>
        <p:pic>
          <p:nvPicPr>
            <p:cNvPr id="8" name="Picture 2" descr="D:\Niigemleg 2017\Alban bichguud\Logo and Blank Tamga gariin useg\AJ-iin bolovsrol hugjliin niigemleg.png">
              <a:extLst>
                <a:ext uri="{FF2B5EF4-FFF2-40B4-BE49-F238E27FC236}">
                  <a16:creationId xmlns:a16="http://schemas.microsoft.com/office/drawing/2014/main" xmlns="" id="{48318A16-F554-012C-2D24-0914545E9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2578" y="1238922"/>
              <a:ext cx="769344" cy="648072"/>
            </a:xfrm>
            <a:prstGeom prst="rect">
              <a:avLst/>
            </a:prstGeom>
            <a:noFill/>
          </p:spPr>
        </p:pic>
      </p:grpSp>
      <p:pic>
        <p:nvPicPr>
          <p:cNvPr id="16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ED608254-02CE-F1A1-B0DB-46072D61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909" t="53420" r="86909" b="29642"/>
          <a:stretch>
            <a:fillRect/>
          </a:stretch>
        </p:blipFill>
        <p:spPr bwMode="auto">
          <a:xfrm>
            <a:off x="2085089" y="4483388"/>
            <a:ext cx="781517" cy="729551"/>
          </a:xfrm>
          <a:prstGeom prst="rect">
            <a:avLst/>
          </a:prstGeom>
          <a:noFill/>
        </p:spPr>
      </p:pic>
      <p:pic>
        <p:nvPicPr>
          <p:cNvPr id="17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88A05435-9AF8-260A-CD34-AE209966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909" t="31270" r="86182" b="47883"/>
          <a:stretch>
            <a:fillRect/>
          </a:stretch>
        </p:blipFill>
        <p:spPr bwMode="auto">
          <a:xfrm>
            <a:off x="2076851" y="2024747"/>
            <a:ext cx="834130" cy="894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7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F7EDF6-06A5-72A0-C662-9CF25538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2E8A4D77-6FCB-1A68-B4B6-C72F08C9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640" y="5500853"/>
            <a:ext cx="769344" cy="648072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4B4FEE-8FCA-FC2E-6C98-ACA65FC62794}"/>
              </a:ext>
            </a:extLst>
          </p:cNvPr>
          <p:cNvSpPr/>
          <p:nvPr/>
        </p:nvSpPr>
        <p:spPr>
          <a:xfrm>
            <a:off x="8939719" y="0"/>
            <a:ext cx="3276961" cy="68853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D521338-2353-5C7F-F4C9-BD95A1A64AF7}"/>
              </a:ext>
            </a:extLst>
          </p:cNvPr>
          <p:cNvSpPr txBox="1">
            <a:spLocks/>
          </p:cNvSpPr>
          <p:nvPr/>
        </p:nvSpPr>
        <p:spPr>
          <a:xfrm>
            <a:off x="1257087" y="4442468"/>
            <a:ext cx="8887363" cy="1147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mn-MN" sz="3800" b="1" dirty="0">
                <a:solidFill>
                  <a:srgbClr val="000099"/>
                </a:solidFill>
                <a:latin typeface="Arial" pitchFamily="34" charset="0"/>
                <a:ea typeface="+mj-ea"/>
                <a:cs typeface="Arial" pitchFamily="34" charset="0"/>
              </a:rPr>
              <a:t>Анхаарал хандуул</a:t>
            </a:r>
            <a:r>
              <a:rPr lang="mn-MN" sz="38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санд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AA69E4C9-3F60-F36C-4133-104882C18483}"/>
              </a:ext>
            </a:extLst>
          </p:cNvPr>
          <p:cNvSpPr txBox="1">
            <a:spLocks/>
          </p:cNvSpPr>
          <p:nvPr/>
        </p:nvSpPr>
        <p:spPr>
          <a:xfrm>
            <a:off x="1346667" y="5270434"/>
            <a:ext cx="8869791" cy="1147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mn-MN" sz="6000" b="1" dirty="0">
                <a:solidFill>
                  <a:srgbClr val="000099"/>
                </a:solidFill>
                <a:latin typeface="Arial" pitchFamily="34" charset="0"/>
                <a:ea typeface="+mj-ea"/>
                <a:cs typeface="Arial" pitchFamily="34" charset="0"/>
              </a:rPr>
              <a:t>БАЯРЛАЛ</a:t>
            </a:r>
            <a:r>
              <a:rPr lang="mn-MN" sz="60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АА</a:t>
            </a:r>
            <a:endParaRPr lang="en-US" sz="60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670FD76-B212-7226-DBAB-AF4192B122ED}"/>
              </a:ext>
            </a:extLst>
          </p:cNvPr>
          <p:cNvCxnSpPr>
            <a:cxnSpLocks/>
          </p:cNvCxnSpPr>
          <p:nvPr/>
        </p:nvCxnSpPr>
        <p:spPr>
          <a:xfrm>
            <a:off x="4464996" y="5288494"/>
            <a:ext cx="4494233" cy="54236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59F469A-800F-8475-614A-03775C55C9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 t="3787" r="7555"/>
          <a:stretch/>
        </p:blipFill>
        <p:spPr bwMode="auto">
          <a:xfrm>
            <a:off x="6580706" y="433046"/>
            <a:ext cx="2026708" cy="2573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xmlns="" id="{4FFD98C0-28E7-3AF0-D5EC-88C7D3F6C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F3928A-B658-7369-30A1-BEB8F6D3D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637" y="1400375"/>
            <a:ext cx="2704943" cy="6355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A9DFE37-1CFE-8E58-F811-17CCF6647E25}"/>
              </a:ext>
            </a:extLst>
          </p:cNvPr>
          <p:cNvGrpSpPr/>
          <p:nvPr/>
        </p:nvGrpSpPr>
        <p:grpSpPr>
          <a:xfrm>
            <a:off x="603547" y="2485948"/>
            <a:ext cx="2534547" cy="3728484"/>
            <a:chOff x="603547" y="3009823"/>
            <a:chExt cx="2534547" cy="37284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2F69AFDF-096B-40A9-4A88-683E4B5BDB33}"/>
                </a:ext>
              </a:extLst>
            </p:cNvPr>
            <p:cNvGrpSpPr/>
            <p:nvPr/>
          </p:nvGrpSpPr>
          <p:grpSpPr>
            <a:xfrm>
              <a:off x="603547" y="4696969"/>
              <a:ext cx="2534547" cy="846779"/>
              <a:chOff x="5711024" y="2017830"/>
              <a:chExt cx="4117864" cy="1367073"/>
            </a:xfrm>
          </p:grpSpPr>
          <p:pic>
            <p:nvPicPr>
              <p:cNvPr id="19" name="Picture 4" descr="https://www.seoclerk.com/pics/want37005-1rppdk1457981715.png">
                <a:extLst>
                  <a:ext uri="{FF2B5EF4-FFF2-40B4-BE49-F238E27FC236}">
                    <a16:creationId xmlns:a16="http://schemas.microsoft.com/office/drawing/2014/main" xmlns="" id="{80160890-3F15-0ADC-3EC1-C7E3401A53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11024" y="2761824"/>
                <a:ext cx="650484" cy="459026"/>
              </a:xfrm>
              <a:prstGeom prst="rect">
                <a:avLst/>
              </a:prstGeom>
              <a:noFill/>
            </p:spPr>
          </p:pic>
          <p:pic>
            <p:nvPicPr>
              <p:cNvPr id="20" name="Picture 6" descr="http://www.ksl.edu.np/addons/shared_addons/themes/ksl/img/e-mail.jpg">
                <a:extLst>
                  <a:ext uri="{FF2B5EF4-FFF2-40B4-BE49-F238E27FC236}">
                    <a16:creationId xmlns:a16="http://schemas.microsoft.com/office/drawing/2014/main" xmlns="" id="{3D1D6AE6-C9B5-070D-D439-FE8D1172E6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411561">
                <a:off x="5808908" y="2017830"/>
                <a:ext cx="510596" cy="529433"/>
              </a:xfrm>
              <a:prstGeom prst="rect">
                <a:avLst/>
              </a:prstGeom>
              <a:noFill/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E0EFE67B-1D3B-CABF-674E-638124BE07ED}"/>
                  </a:ext>
                </a:extLst>
              </p:cNvPr>
              <p:cNvSpPr txBox="1"/>
              <p:nvPr/>
            </p:nvSpPr>
            <p:spPr>
              <a:xfrm>
                <a:off x="6396067" y="2838328"/>
                <a:ext cx="2054864" cy="546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/>
                  <a:t>Dorj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Batbold</a:t>
                </a:r>
                <a:endParaRPr lang="mn-MN" sz="1600" b="1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9E84099D-3C78-50D3-77F3-B179F17EBFCA}"/>
                  </a:ext>
                </a:extLst>
              </p:cNvPr>
              <p:cNvSpPr/>
              <p:nvPr/>
            </p:nvSpPr>
            <p:spPr>
              <a:xfrm>
                <a:off x="6361508" y="2157802"/>
                <a:ext cx="3467380" cy="546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1600" b="1" dirty="0"/>
                  <a:t>batbolddd@gmail.com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FF416445-60B2-BAF0-75B9-05BF66CBA832}"/>
                </a:ext>
              </a:extLst>
            </p:cNvPr>
            <p:cNvGrpSpPr/>
            <p:nvPr/>
          </p:nvGrpSpPr>
          <p:grpSpPr>
            <a:xfrm>
              <a:off x="1025191" y="3009823"/>
              <a:ext cx="1755473" cy="1621927"/>
              <a:chOff x="-871050" y="9567"/>
              <a:chExt cx="1965961" cy="190182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653FAC-A278-9EE2-9EFC-A79FF35E1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4" t="7515" r="5748" b="6058"/>
              <a:stretch/>
            </p:blipFill>
            <p:spPr bwMode="auto">
              <a:xfrm>
                <a:off x="-871050" y="9567"/>
                <a:ext cx="1965961" cy="190182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7" name="Picture 26" descr="Facebook logo PNG transparent image download, size: 512x512px">
                <a:extLst>
                  <a:ext uri="{FF2B5EF4-FFF2-40B4-BE49-F238E27FC236}">
                    <a16:creationId xmlns:a16="http://schemas.microsoft.com/office/drawing/2014/main" xmlns="" id="{A56364B8-5D48-0941-3792-12401C5C0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1646" y="692726"/>
                <a:ext cx="608330" cy="4851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AC03FA5-07C5-C7A7-ACFD-3C6E2BABCE80}"/>
                </a:ext>
              </a:extLst>
            </p:cNvPr>
            <p:cNvGrpSpPr/>
            <p:nvPr/>
          </p:nvGrpSpPr>
          <p:grpSpPr>
            <a:xfrm>
              <a:off x="609776" y="6310927"/>
              <a:ext cx="1580507" cy="427380"/>
              <a:chOff x="597430" y="5998238"/>
              <a:chExt cx="1580507" cy="427380"/>
            </a:xfrm>
          </p:grpSpPr>
          <p:pic>
            <p:nvPicPr>
              <p:cNvPr id="1026" name="Picture 2" descr="YouTube Logo PNG Transparent Images Free Download - Pngfre">
                <a:extLst>
                  <a:ext uri="{FF2B5EF4-FFF2-40B4-BE49-F238E27FC236}">
                    <a16:creationId xmlns:a16="http://schemas.microsoft.com/office/drawing/2014/main" xmlns="" id="{03EBD525-44FF-1BE1-B97D-981086232A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430" y="5998238"/>
                <a:ext cx="400373" cy="427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5E032414-5386-A344-9254-268FA2D5D96B}"/>
                  </a:ext>
                </a:extLst>
              </p:cNvPr>
              <p:cNvSpPr txBox="1"/>
              <p:nvPr/>
            </p:nvSpPr>
            <p:spPr>
              <a:xfrm>
                <a:off x="1006141" y="6079444"/>
                <a:ext cx="11717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batbolddd1</a:t>
                </a:r>
                <a:endParaRPr lang="mn-MN" sz="1600" b="1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21A72A5-089D-BAB7-369B-1740FAAA82B8}"/>
                </a:ext>
              </a:extLst>
            </p:cNvPr>
            <p:cNvGrpSpPr/>
            <p:nvPr/>
          </p:nvGrpSpPr>
          <p:grpSpPr>
            <a:xfrm>
              <a:off x="658036" y="5542509"/>
              <a:ext cx="1663985" cy="365439"/>
              <a:chOff x="658036" y="6421984"/>
              <a:chExt cx="1663985" cy="36543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BE9DBE98-CB43-88CB-5061-DD6CF1D28117}"/>
                  </a:ext>
                </a:extLst>
              </p:cNvPr>
              <p:cNvSpPr txBox="1"/>
              <p:nvPr/>
            </p:nvSpPr>
            <p:spPr>
              <a:xfrm>
                <a:off x="1025191" y="6448869"/>
                <a:ext cx="12968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/>
                  <a:t>dorj_batbold</a:t>
                </a:r>
                <a:endParaRPr lang="mn-MN" sz="1600" b="1" dirty="0"/>
              </a:p>
            </p:txBody>
          </p:sp>
          <p:pic>
            <p:nvPicPr>
              <p:cNvPr id="1028" name="Picture 4" descr="X Logo Replaces Twitter's Famous Bird: Everything You Need to Know About X's  Rebranding">
                <a:extLst>
                  <a:ext uri="{FF2B5EF4-FFF2-40B4-BE49-F238E27FC236}">
                    <a16:creationId xmlns:a16="http://schemas.microsoft.com/office/drawing/2014/main" xmlns="" id="{7C916A8D-B7AF-A756-9164-81CA56D97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19" t="16194" r="32286" b="15473"/>
              <a:stretch/>
            </p:blipFill>
            <p:spPr bwMode="auto">
              <a:xfrm flipV="1">
                <a:off x="658036" y="6421984"/>
                <a:ext cx="276684" cy="274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02239A11-64A5-7D54-98EB-604D48D52CBB}"/>
                </a:ext>
              </a:extLst>
            </p:cNvPr>
            <p:cNvGrpSpPr/>
            <p:nvPr/>
          </p:nvGrpSpPr>
          <p:grpSpPr>
            <a:xfrm>
              <a:off x="656987" y="5936602"/>
              <a:ext cx="1656460" cy="338554"/>
              <a:chOff x="656987" y="5936602"/>
              <a:chExt cx="1656460" cy="338554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xmlns="" id="{6E937B73-BB03-1B2A-24D6-780046BFD1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987" y="5939189"/>
                <a:ext cx="293491" cy="293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A072C1B-BA8B-85AF-0701-4686F32A756F}"/>
                  </a:ext>
                </a:extLst>
              </p:cNvPr>
              <p:cNvSpPr txBox="1"/>
              <p:nvPr/>
            </p:nvSpPr>
            <p:spPr>
              <a:xfrm>
                <a:off x="1025191" y="5936602"/>
                <a:ext cx="128825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/>
                  <a:t>__</a:t>
                </a:r>
                <a:r>
                  <a:rPr lang="en-US" sz="1600" b="1" dirty="0" err="1"/>
                  <a:t>batbold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424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02FCA6B-A57E-D8E1-DEE0-C7C3AC496442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A2847F18-8EC9-EB6C-AD20-F0D53925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45833681-D94F-36ED-2D2B-8C398236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4748" y="1293369"/>
            <a:ext cx="6319614" cy="5194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mn-MN" sz="1400" b="1" dirty="0"/>
              <a:t>Ажиллах хүчний хомсдол, мянган хүнээр </a:t>
            </a:r>
            <a:r>
              <a:rPr lang="en-US" sz="1400" b="1" dirty="0"/>
              <a:t>(2013-2021)</a:t>
            </a:r>
            <a:r>
              <a:rPr lang="mn-MN" sz="1400" b="1" dirty="0"/>
              <a:t>*</a:t>
            </a:r>
            <a:endParaRPr lang="en-US" sz="1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B891B1-353C-DD7B-4A53-47237812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0" t="40201" r="10625" b="27600"/>
          <a:stretch/>
        </p:blipFill>
        <p:spPr>
          <a:xfrm>
            <a:off x="6546389" y="1943296"/>
            <a:ext cx="5429835" cy="1290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29C63-2C74-0670-227C-670522691D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9" t="42868" r="10312" b="16532"/>
          <a:stretch/>
        </p:blipFill>
        <p:spPr>
          <a:xfrm>
            <a:off x="1744594" y="1770551"/>
            <a:ext cx="4917151" cy="14853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B9290C66-C490-26DC-DC2A-E81D7D235F04}"/>
              </a:ext>
            </a:extLst>
          </p:cNvPr>
          <p:cNvSpPr txBox="1">
            <a:spLocks/>
          </p:cNvSpPr>
          <p:nvPr/>
        </p:nvSpPr>
        <p:spPr>
          <a:xfrm>
            <a:off x="1763487" y="1277497"/>
            <a:ext cx="4748392" cy="51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400" b="1" dirty="0"/>
              <a:t>Ажиллах хүчний эрэлт, мянган хүнээр </a:t>
            </a:r>
            <a:r>
              <a:rPr lang="en-US" sz="1400" b="1" dirty="0"/>
              <a:t>(2013-202</a:t>
            </a:r>
            <a:r>
              <a:rPr lang="mn-MN" sz="1400" b="1" dirty="0"/>
              <a:t>2</a:t>
            </a:r>
            <a:r>
              <a:rPr lang="en-US" sz="1400" b="1" dirty="0"/>
              <a:t>)</a:t>
            </a:r>
            <a:r>
              <a:rPr lang="mn-MN" sz="1400" b="1" dirty="0"/>
              <a:t>*</a:t>
            </a:r>
            <a:endParaRPr lang="en-US" sz="14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CA841FB-31D6-FB50-DAEB-3F4D961C155D}"/>
              </a:ext>
            </a:extLst>
          </p:cNvPr>
          <p:cNvCxnSpPr>
            <a:cxnSpLocks/>
          </p:cNvCxnSpPr>
          <p:nvPr/>
        </p:nvCxnSpPr>
        <p:spPr>
          <a:xfrm>
            <a:off x="6412880" y="6489506"/>
            <a:ext cx="54726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4AB74695-BF2F-B211-D996-DF3BAEF51C7D}"/>
              </a:ext>
            </a:extLst>
          </p:cNvPr>
          <p:cNvSpPr txBox="1">
            <a:spLocks/>
          </p:cNvSpPr>
          <p:nvPr/>
        </p:nvSpPr>
        <p:spPr>
          <a:xfrm>
            <a:off x="6006232" y="6489507"/>
            <a:ext cx="6319614" cy="51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/>
              <a:t>*</a:t>
            </a:r>
            <a:r>
              <a:rPr lang="mn-MN" sz="1000" dirty="0"/>
              <a:t>ХНХЯ, ХНХ-ын судалгааны институт. Хөдөлмөрийн зах зээлийн эрэлтийн барометрийн судалгаа 2021 </a:t>
            </a:r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9290C66-C490-26DC-DC2A-E81D7D235F04}"/>
              </a:ext>
            </a:extLst>
          </p:cNvPr>
          <p:cNvSpPr txBox="1">
            <a:spLocks/>
          </p:cNvSpPr>
          <p:nvPr/>
        </p:nvSpPr>
        <p:spPr>
          <a:xfrm>
            <a:off x="3602721" y="3422520"/>
            <a:ext cx="5064357" cy="51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sz="1400" b="1" dirty="0"/>
              <a:t>Шинээр ажилтан авахад болон ажиллуулахад тулгарч буй нийтлэг бэрхшээл </a:t>
            </a:r>
            <a:r>
              <a:rPr lang="en-US" sz="1400" b="1" dirty="0"/>
              <a:t>(</a:t>
            </a:r>
            <a:r>
              <a:rPr lang="mn-MN" sz="1400" b="1" dirty="0"/>
              <a:t>хувиар</a:t>
            </a:r>
            <a:r>
              <a:rPr lang="en-US" sz="1400" b="1" dirty="0"/>
              <a:t>)*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AB9D1B-BBC0-9997-97A5-261D6C27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4" t="25886" r="8263" b="19515"/>
          <a:stretch/>
        </p:blipFill>
        <p:spPr>
          <a:xfrm>
            <a:off x="2690740" y="3959189"/>
            <a:ext cx="6568016" cy="2454764"/>
          </a:xfrm>
          <a:prstGeom prst="rect">
            <a:avLst/>
          </a:prstGeom>
        </p:spPr>
      </p:pic>
      <p:pic>
        <p:nvPicPr>
          <p:cNvPr id="11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F95C17D4-3D99-8F66-C92E-23EBBE66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909" t="31270" r="86182" b="47883"/>
          <a:stretch>
            <a:fillRect/>
          </a:stretch>
        </p:blipFill>
        <p:spPr bwMode="auto">
          <a:xfrm>
            <a:off x="11016700" y="197448"/>
            <a:ext cx="731966" cy="784899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47F615-1635-F4FE-DB23-4087607CE633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0351442-9F81-B344-0FF3-7BB849B7DC95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382E46D0-1D7A-C9BF-7180-11D7E7E18176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B6C799BB-6169-D6CB-F2C9-2950EBBCC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3019A7C-444D-AE90-220A-F513B8BE5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7596B25A-D99C-5621-B087-9E90B45F2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FF5172C-18ED-06C8-EB4B-4E5BACB7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F26FC2F0-9E32-49B8-F9CD-6DC8A9B4E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38A85BD9-3280-8C21-E7AB-6A6ADF65F074}"/>
              </a:ext>
            </a:extLst>
          </p:cNvPr>
          <p:cNvSpPr/>
          <p:nvPr/>
        </p:nvSpPr>
        <p:spPr>
          <a:xfrm>
            <a:off x="5797548" y="3936957"/>
            <a:ext cx="2414993" cy="1029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21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3E0BAC67-86F9-A009-4414-8CCF18A38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0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AB0BC5-7A34-953C-C91A-AB907B0B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9794" t="29818" r="3956" b="20091"/>
          <a:stretch/>
        </p:blipFill>
        <p:spPr>
          <a:xfrm>
            <a:off x="1600076" y="909653"/>
            <a:ext cx="4859405" cy="2960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BAC661-5369-778C-0EC0-C35E96700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7" t="43158" r="27203" b="6092"/>
          <a:stretch/>
        </p:blipFill>
        <p:spPr>
          <a:xfrm>
            <a:off x="1780785" y="4115892"/>
            <a:ext cx="5368160" cy="2596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E33313-E8C8-F6BE-2F2D-42ED3F1B0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1596" t="32188" r="13384" b="19523"/>
          <a:stretch/>
        </p:blipFill>
        <p:spPr>
          <a:xfrm>
            <a:off x="7159336" y="3561720"/>
            <a:ext cx="4052455" cy="3143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683D1D-024F-74E7-E7CE-2D3349B792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84" t="52658" r="56969" b="33542"/>
          <a:stretch/>
        </p:blipFill>
        <p:spPr>
          <a:xfrm>
            <a:off x="11120220" y="6466434"/>
            <a:ext cx="1042251" cy="287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A2ABB61-3033-D3A2-FCF8-3D778EECB7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895" t="32297" r="16551" b="48497"/>
          <a:stretch/>
        </p:blipFill>
        <p:spPr>
          <a:xfrm>
            <a:off x="10574508" y="247844"/>
            <a:ext cx="1587963" cy="87736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02FCA6B-A57E-D8E1-DEE0-C7C3AC496442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A2847F18-8EC9-EB6C-AD20-F0D53925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3D16E45-F8CB-4BE1-A568-E142CB0AE559}"/>
              </a:ext>
            </a:extLst>
          </p:cNvPr>
          <p:cNvSpPr txBox="1"/>
          <p:nvPr/>
        </p:nvSpPr>
        <p:spPr>
          <a:xfrm>
            <a:off x="7082066" y="1105175"/>
            <a:ext cx="4660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/>
              <a:t>ЭЗ-ийн идэвхтэй хүн амын </a:t>
            </a:r>
            <a:r>
              <a:rPr lang="mn-MN" b="1" dirty="0">
                <a:solidFill>
                  <a:srgbClr val="00B050"/>
                </a:solidFill>
              </a:rPr>
              <a:t>67 хувь </a:t>
            </a:r>
            <a:r>
              <a:rPr lang="mn-MN" dirty="0"/>
              <a:t>нь </a:t>
            </a:r>
            <a:r>
              <a:rPr lang="mn-MN" b="1" dirty="0">
                <a:solidFill>
                  <a:srgbClr val="00B050"/>
                </a:solidFill>
              </a:rPr>
              <a:t>гадаадад ажиллах сонирхолтой</a:t>
            </a:r>
            <a:r>
              <a:rPr lang="mn-MN" dirty="0"/>
              <a:t>, ажил олгогчдын </a:t>
            </a:r>
            <a:r>
              <a:rPr lang="mn-MN" b="1" dirty="0">
                <a:solidFill>
                  <a:srgbClr val="00B050"/>
                </a:solidFill>
              </a:rPr>
              <a:t>64 хувь </a:t>
            </a:r>
            <a:r>
              <a:rPr lang="mn-MN" dirty="0"/>
              <a:t>нь </a:t>
            </a:r>
            <a:r>
              <a:rPr lang="mn-MN" b="1" dirty="0">
                <a:solidFill>
                  <a:srgbClr val="00B050"/>
                </a:solidFill>
              </a:rPr>
              <a:t>ажиллах хүчний хомсдолтой </a:t>
            </a:r>
            <a:r>
              <a:rPr lang="mn-MN" dirty="0"/>
              <a:t>тулж байгаа.</a:t>
            </a:r>
          </a:p>
          <a:p>
            <a:r>
              <a:rPr lang="mn-MN" dirty="0"/>
              <a:t>Ажилтны сэтгэл ханамж өндөртэй, тэдний хүсэмжит байгууллага болохын тулд </a:t>
            </a:r>
            <a:r>
              <a:rPr lang="mn-MN" b="1" dirty="0">
                <a:solidFill>
                  <a:srgbClr val="00B050"/>
                </a:solidFill>
              </a:rPr>
              <a:t>байгууллагын соёл</a:t>
            </a:r>
            <a:r>
              <a:rPr lang="mn-MN" dirty="0"/>
              <a:t>оо сайжруулах, </a:t>
            </a:r>
            <a:r>
              <a:rPr lang="mn-MN" b="1" dirty="0">
                <a:solidFill>
                  <a:srgbClr val="00B050"/>
                </a:solidFill>
              </a:rPr>
              <a:t>засаглалаа ажилтан төвтэй</a:t>
            </a:r>
            <a:r>
              <a:rPr lang="mn-MN" dirty="0"/>
              <a:t> болгох ёстой.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0CB4DCD-352B-02B9-D366-DD073EA61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51" t="32241" r="13631" b="55282"/>
          <a:stretch/>
        </p:blipFill>
        <p:spPr>
          <a:xfrm>
            <a:off x="5449918" y="4322853"/>
            <a:ext cx="1106746" cy="692371"/>
          </a:xfrm>
          <a:prstGeom prst="rect">
            <a:avLst/>
          </a:prstGeom>
        </p:spPr>
      </p:pic>
      <p:pic>
        <p:nvPicPr>
          <p:cNvPr id="2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D2133325-A959-0722-17EF-B3801DCCE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F68D5E-D011-CACB-CEFF-BCA04D8DA8BD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7E9AE4E-5766-9589-BB6D-3B7AF655E2C1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71A9DAAA-A83F-E115-5D55-A1D4C40699E5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E55A0EA4-6848-326A-2C33-576C84DC9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45A563FF-096C-B74A-F5B4-8EC92CE3E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BD5D866-DCA1-C246-26E6-B50D1EDFD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5912AAB-C9D1-8178-7F9C-9211D8883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BCC6DB38-9A69-FF9C-68A2-28E0223E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698D4FA-2B5C-BA30-91C8-42D3FFB87EF5}"/>
              </a:ext>
            </a:extLst>
          </p:cNvPr>
          <p:cNvSpPr/>
          <p:nvPr/>
        </p:nvSpPr>
        <p:spPr>
          <a:xfrm>
            <a:off x="1739221" y="4083415"/>
            <a:ext cx="1617042" cy="27745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D8DECFD-35E2-727A-FFDC-CC6B9F97A466}"/>
              </a:ext>
            </a:extLst>
          </p:cNvPr>
          <p:cNvSpPr/>
          <p:nvPr/>
        </p:nvSpPr>
        <p:spPr>
          <a:xfrm>
            <a:off x="2463342" y="1549162"/>
            <a:ext cx="1277385" cy="2421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6A19321-6550-0F46-437A-46F9EA6179B8}"/>
              </a:ext>
            </a:extLst>
          </p:cNvPr>
          <p:cNvSpPr/>
          <p:nvPr/>
        </p:nvSpPr>
        <p:spPr>
          <a:xfrm>
            <a:off x="6954421" y="4203581"/>
            <a:ext cx="1106746" cy="2421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7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7A4A33B8-05E2-B999-D985-6433814D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7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683D1D-024F-74E7-E7CE-2D3349B79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4" t="52658" r="56969" b="33542"/>
          <a:stretch/>
        </p:blipFill>
        <p:spPr>
          <a:xfrm>
            <a:off x="11120220" y="6466434"/>
            <a:ext cx="1042251" cy="2874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A2ABB61-3033-D3A2-FCF8-3D778EECB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95" t="32297" r="16551" b="48497"/>
          <a:stretch/>
        </p:blipFill>
        <p:spPr>
          <a:xfrm>
            <a:off x="10574508" y="247844"/>
            <a:ext cx="1587963" cy="87736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02FCA6B-A57E-D8E1-DEE0-C7C3AC496442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A2847F18-8EC9-EB6C-AD20-F0D53925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246CF1-7E05-A209-B45D-BC9186E9D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964" t="25250" r="11860" b="24749"/>
          <a:stretch/>
        </p:blipFill>
        <p:spPr>
          <a:xfrm>
            <a:off x="1981698" y="1748294"/>
            <a:ext cx="5781424" cy="4047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325ACD-737F-0A4C-80E1-E9FEA5CA59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912" t="31004" r="10521" b="7469"/>
          <a:stretch/>
        </p:blipFill>
        <p:spPr>
          <a:xfrm>
            <a:off x="7947234" y="1416288"/>
            <a:ext cx="3422814" cy="2920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CF6BF4-CA8E-51E7-0A95-66F92FE2EC09}"/>
              </a:ext>
            </a:extLst>
          </p:cNvPr>
          <p:cNvSpPr txBox="1"/>
          <p:nvPr/>
        </p:nvSpPr>
        <p:spPr>
          <a:xfrm>
            <a:off x="1981698" y="1332111"/>
            <a:ext cx="539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1600" b="1" dirty="0">
                <a:solidFill>
                  <a:srgbClr val="00B050"/>
                </a:solidFill>
              </a:rPr>
              <a:t>Танай компаний ирэх 2 жилийн дотоод үйл ажиллагааны стратегийн тэргүүлэх чиглэл юу байх вэ</a:t>
            </a:r>
            <a:r>
              <a:rPr lang="en-US" sz="1600" b="1" dirty="0">
                <a:solidFill>
                  <a:srgbClr val="00B050"/>
                </a:solidFill>
              </a:rPr>
              <a:t>? (2024-2025 </a:t>
            </a:r>
            <a:r>
              <a:rPr lang="mn-MN" sz="1600" b="1" dirty="0">
                <a:solidFill>
                  <a:srgbClr val="00B050"/>
                </a:solidFill>
              </a:rPr>
              <a:t>он</a:t>
            </a:r>
            <a:r>
              <a:rPr lang="en-US" sz="16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3D16E45-F8CB-4BE1-A568-E142CB0AE559}"/>
              </a:ext>
            </a:extLst>
          </p:cNvPr>
          <p:cNvSpPr txBox="1"/>
          <p:nvPr/>
        </p:nvSpPr>
        <p:spPr>
          <a:xfrm>
            <a:off x="7786335" y="4712108"/>
            <a:ext cx="4192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/>
              <a:t>Ажиллах хүчний эргэц 10</a:t>
            </a:r>
            <a:r>
              <a:rPr lang="mn-MN" b="1" dirty="0">
                <a:solidFill>
                  <a:srgbClr val="00B050"/>
                </a:solidFill>
              </a:rPr>
              <a:t> хувь </a:t>
            </a:r>
            <a:r>
              <a:rPr lang="mn-MN" dirty="0"/>
              <a:t>байх нь хэвийн түвшингэж үздэг бол МУ-д  </a:t>
            </a:r>
            <a:r>
              <a:rPr lang="mn-MN" b="1" dirty="0">
                <a:solidFill>
                  <a:srgbClr val="00B050"/>
                </a:solidFill>
              </a:rPr>
              <a:t>19 хувь </a:t>
            </a:r>
            <a:r>
              <a:rPr lang="mn-MN" dirty="0"/>
              <a:t>байгаа нь </a:t>
            </a:r>
            <a:r>
              <a:rPr lang="mn-MN" b="1" dirty="0">
                <a:solidFill>
                  <a:srgbClr val="00B050"/>
                </a:solidFill>
              </a:rPr>
              <a:t>ОУ-ын дундажаас 2 дахин </a:t>
            </a:r>
            <a:r>
              <a:rPr lang="mn-MN" dirty="0"/>
              <a:t>өндөр үзүүлэлт юм. Энэ нөхцөл байдал цаашдаа ч нэмэгдэнэ гэж </a:t>
            </a:r>
            <a:r>
              <a:rPr lang="en-US" dirty="0"/>
              <a:t>CEO </a:t>
            </a:r>
            <a:r>
              <a:rPr lang="mn-MN" dirty="0"/>
              <a:t>нар үзсэн байна. </a:t>
            </a:r>
            <a:endParaRPr lang="en-US" dirty="0"/>
          </a:p>
        </p:txBody>
      </p:sp>
      <p:pic>
        <p:nvPicPr>
          <p:cNvPr id="8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B73B8919-1F4B-AB3A-279C-F2A28F8A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2E9FF-57BA-EFDA-E726-FBC1765BCAB3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BB60CE2-7FAE-80C4-7965-B8B2E80B0747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957F036C-42A7-81B9-19E2-1753FE7A9FA0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55A7DF38-C899-B09E-49AB-06781058E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8FBEAE64-454A-3FA3-F5A8-C5352EB59C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5819561-A2E4-F4B4-14F7-F5CFCBBE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08F0CCB-5242-5624-63D7-F0FFD4251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F7B7D6F-6B0E-AE58-5099-5F3714CBB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9BDEF85-CC60-D12D-4A98-60CB85C5CCA3}"/>
              </a:ext>
            </a:extLst>
          </p:cNvPr>
          <p:cNvSpPr/>
          <p:nvPr/>
        </p:nvSpPr>
        <p:spPr>
          <a:xfrm>
            <a:off x="3713493" y="2597723"/>
            <a:ext cx="1222189" cy="327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6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066300A3-FA84-A466-5670-12CB3B11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76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70BDB5-AA14-1159-F973-A7BD82BA57CD}"/>
              </a:ext>
            </a:extLst>
          </p:cNvPr>
          <p:cNvCxnSpPr>
            <a:cxnSpLocks/>
          </p:cNvCxnSpPr>
          <p:nvPr/>
        </p:nvCxnSpPr>
        <p:spPr>
          <a:xfrm flipV="1">
            <a:off x="1367282" y="980728"/>
            <a:ext cx="9913294" cy="72008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2494B0-FC8F-54F4-8FC1-2B53969FD000}"/>
              </a:ext>
            </a:extLst>
          </p:cNvPr>
          <p:cNvGrpSpPr/>
          <p:nvPr/>
        </p:nvGrpSpPr>
        <p:grpSpPr>
          <a:xfrm>
            <a:off x="9956697" y="975353"/>
            <a:ext cx="1905459" cy="3209581"/>
            <a:chOff x="-45981" y="2068664"/>
            <a:chExt cx="1905459" cy="329759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225C299-0767-B5CF-0230-C4BA21656A73}"/>
                </a:ext>
              </a:extLst>
            </p:cNvPr>
            <p:cNvGrpSpPr/>
            <p:nvPr/>
          </p:nvGrpSpPr>
          <p:grpSpPr>
            <a:xfrm>
              <a:off x="-45981" y="2068664"/>
              <a:ext cx="1905459" cy="2588286"/>
              <a:chOff x="3662462" y="1592874"/>
              <a:chExt cx="2265209" cy="386137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662462" y="2660128"/>
                <a:ext cx="2265209" cy="1085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mn-MN" sz="2000" b="1" dirty="0">
                    <a:solidFill>
                      <a:srgbClr val="0070C0"/>
                    </a:solidFill>
                  </a:rPr>
                  <a:t>Их,</a:t>
                </a:r>
                <a:r>
                  <a:rPr lang="en-US" sz="2000" b="1" dirty="0">
                    <a:solidFill>
                      <a:srgbClr val="0070C0"/>
                    </a:solidFill>
                  </a:rPr>
                  <a:t> </a:t>
                </a:r>
                <a:r>
                  <a:rPr lang="mn-MN" sz="2000" b="1" dirty="0">
                    <a:solidFill>
                      <a:srgbClr val="0070C0"/>
                    </a:solidFill>
                  </a:rPr>
                  <a:t>дээд </a:t>
                </a:r>
                <a:endParaRPr lang="en-US" sz="2000" b="1" dirty="0">
                  <a:solidFill>
                    <a:srgbClr val="0070C0"/>
                  </a:solidFill>
                </a:endParaRPr>
              </a:p>
              <a:p>
                <a:pPr algn="ctr"/>
                <a:r>
                  <a:rPr lang="mn-MN" sz="2000" b="1" dirty="0">
                    <a:solidFill>
                      <a:srgbClr val="0070C0"/>
                    </a:solidFill>
                  </a:rPr>
                  <a:t>сургууль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xmlns="" id="{FCD66249-AE74-F117-E741-D617081D2F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9304" y="3845706"/>
                <a:ext cx="1060432" cy="10604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8AA59FF-5BC4-C5DA-80E5-15C94B902FBE}"/>
                  </a:ext>
                </a:extLst>
              </p:cNvPr>
              <p:cNvSpPr txBox="1"/>
              <p:nvPr/>
            </p:nvSpPr>
            <p:spPr>
              <a:xfrm>
                <a:off x="4020754" y="1592874"/>
                <a:ext cx="1472876" cy="1320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b="1" dirty="0">
                    <a:solidFill>
                      <a:srgbClr val="0070C0"/>
                    </a:solidFill>
                  </a:rPr>
                  <a:t>16</a:t>
                </a:r>
                <a:endParaRPr lang="en-US" sz="50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2C5DE317-BCAA-37A8-A0BC-EDA7CCF644C2}"/>
                  </a:ext>
                </a:extLst>
              </p:cNvPr>
              <p:cNvSpPr txBox="1"/>
              <p:nvPr/>
            </p:nvSpPr>
            <p:spPr>
              <a:xfrm>
                <a:off x="4064365" y="4746620"/>
                <a:ext cx="1525709" cy="707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mn-MN" sz="2400" b="1" dirty="0">
                    <a:solidFill>
                      <a:srgbClr val="0070C0"/>
                    </a:solidFill>
                  </a:rPr>
                  <a:t>Оюутан</a:t>
                </a:r>
                <a:endParaRPr lang="en-US" sz="2400" dirty="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2A6329E-89A1-4E47-16ED-DFFB6BCBBB4F}"/>
                </a:ext>
              </a:extLst>
            </p:cNvPr>
            <p:cNvSpPr txBox="1"/>
            <p:nvPr/>
          </p:nvSpPr>
          <p:spPr>
            <a:xfrm>
              <a:off x="190643" y="4480853"/>
              <a:ext cx="1486304" cy="885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0070C0"/>
                  </a:solidFill>
                </a:rPr>
                <a:t>1095</a:t>
              </a:r>
              <a:endParaRPr lang="en-US" sz="50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1D63156-FF5D-23B2-51C8-67F6E2F563FC}"/>
              </a:ext>
            </a:extLst>
          </p:cNvPr>
          <p:cNvGrpSpPr/>
          <p:nvPr/>
        </p:nvGrpSpPr>
        <p:grpSpPr>
          <a:xfrm>
            <a:off x="1134374" y="1126854"/>
            <a:ext cx="9247619" cy="3528273"/>
            <a:chOff x="37515" y="1274370"/>
            <a:chExt cx="11504230" cy="4506943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xmlns="" id="{A6CE2A25-D71A-1920-C095-F629718AC601}"/>
                </a:ext>
              </a:extLst>
            </p:cNvPr>
            <p:cNvGraphicFramePr/>
            <p:nvPr/>
          </p:nvGraphicFramePr>
          <p:xfrm>
            <a:off x="37515" y="1418083"/>
            <a:ext cx="8523129" cy="436323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5" name="Group 49">
              <a:extLst>
                <a:ext uri="{FF2B5EF4-FFF2-40B4-BE49-F238E27FC236}">
                  <a16:creationId xmlns:a16="http://schemas.microsoft.com/office/drawing/2014/main" xmlns="" id="{18ED4AB0-6B1B-DD18-07F0-F72657C9B81E}"/>
                </a:ext>
              </a:extLst>
            </p:cNvPr>
            <p:cNvGrpSpPr/>
            <p:nvPr/>
          </p:nvGrpSpPr>
          <p:grpSpPr>
            <a:xfrm>
              <a:off x="9962247" y="4626898"/>
              <a:ext cx="1295400" cy="322356"/>
              <a:chOff x="9686751" y="3263323"/>
              <a:chExt cx="1447800" cy="644710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xmlns="" id="{15DD80EF-2305-7982-6D8B-C45DF4E8D443}"/>
                  </a:ext>
                </a:extLst>
              </p:cNvPr>
              <p:cNvCxnSpPr/>
              <p:nvPr/>
            </p:nvCxnSpPr>
            <p:spPr>
              <a:xfrm flipV="1">
                <a:off x="9686751" y="3263323"/>
                <a:ext cx="0" cy="60960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117409EF-37F9-2207-B7BA-468C16586680}"/>
                  </a:ext>
                </a:extLst>
              </p:cNvPr>
              <p:cNvCxnSpPr/>
              <p:nvPr/>
            </p:nvCxnSpPr>
            <p:spPr>
              <a:xfrm>
                <a:off x="9686751" y="3908033"/>
                <a:ext cx="1447800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5D1931A-0B5B-D3EB-34EE-527050CD78D8}"/>
                </a:ext>
              </a:extLst>
            </p:cNvPr>
            <p:cNvSpPr/>
            <p:nvPr/>
          </p:nvSpPr>
          <p:spPr>
            <a:xfrm>
              <a:off x="9966620" y="4626897"/>
              <a:ext cx="1563177" cy="3931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mn-MN" sz="1400" b="1" dirty="0">
                  <a:solidFill>
                    <a:srgbClr val="0070C0"/>
                  </a:solidFill>
                </a:rPr>
                <a:t>Бусад салбар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757BFCE-0C6B-6C45-1344-7778F75B1A10}"/>
                </a:ext>
              </a:extLst>
            </p:cNvPr>
            <p:cNvGrpSpPr/>
            <p:nvPr/>
          </p:nvGrpSpPr>
          <p:grpSpPr>
            <a:xfrm>
              <a:off x="2104836" y="1274370"/>
              <a:ext cx="9436909" cy="3546783"/>
              <a:chOff x="2104836" y="1274370"/>
              <a:chExt cx="9436909" cy="354678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924FEE61-A7BA-EB08-066E-B5102CD485F7}"/>
                  </a:ext>
                </a:extLst>
              </p:cNvPr>
              <p:cNvSpPr/>
              <p:nvPr/>
            </p:nvSpPr>
            <p:spPr>
              <a:xfrm>
                <a:off x="6090191" y="1274370"/>
                <a:ext cx="1022485" cy="59791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b="1" dirty="0">
                    <a:solidFill>
                      <a:schemeClr val="tx1"/>
                    </a:solidFill>
                  </a:rPr>
                  <a:t>1095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762A9468-407F-25AB-261B-84639036B3DE}"/>
                  </a:ext>
                </a:extLst>
              </p:cNvPr>
              <p:cNvSpPr/>
              <p:nvPr/>
            </p:nvSpPr>
            <p:spPr>
              <a:xfrm>
                <a:off x="2104836" y="3216569"/>
                <a:ext cx="864096" cy="533402"/>
              </a:xfrm>
              <a:prstGeom prst="ellipse">
                <a:avLst/>
              </a:prstGeom>
              <a:solidFill>
                <a:srgbClr val="EB6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b="1" dirty="0">
                    <a:solidFill>
                      <a:schemeClr val="tx1"/>
                    </a:solidFill>
                  </a:rPr>
                  <a:t>459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7CAE9ED2-2595-2203-6F93-676EB7E5059F}"/>
                  </a:ext>
                </a:extLst>
              </p:cNvPr>
              <p:cNvSpPr/>
              <p:nvPr/>
            </p:nvSpPr>
            <p:spPr>
              <a:xfrm>
                <a:off x="3066299" y="3958026"/>
                <a:ext cx="864096" cy="533400"/>
              </a:xfrm>
              <a:prstGeom prst="ellipse">
                <a:avLst/>
              </a:prstGeom>
              <a:solidFill>
                <a:srgbClr val="EB6C15"/>
              </a:solidFill>
              <a:ln>
                <a:solidFill>
                  <a:srgbClr val="EB6C1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b="1" dirty="0">
                    <a:solidFill>
                      <a:schemeClr val="tx1"/>
                    </a:solidFill>
                  </a:rPr>
                  <a:t>199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74E91437-9F81-DD77-C4A7-84F692A1EEC3}"/>
                  </a:ext>
                </a:extLst>
              </p:cNvPr>
              <p:cNvSpPr/>
              <p:nvPr/>
            </p:nvSpPr>
            <p:spPr>
              <a:xfrm>
                <a:off x="4116735" y="3958026"/>
                <a:ext cx="864096" cy="533400"/>
              </a:xfrm>
              <a:prstGeom prst="ellipse">
                <a:avLst/>
              </a:prstGeom>
              <a:solidFill>
                <a:srgbClr val="EB6C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b="1" dirty="0">
                    <a:solidFill>
                      <a:schemeClr val="tx1"/>
                    </a:solidFill>
                  </a:rPr>
                  <a:t>214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48EE1351-AA69-96EA-AD46-6E7ED3D6B0DC}"/>
                  </a:ext>
                </a:extLst>
              </p:cNvPr>
              <p:cNvSpPr/>
              <p:nvPr/>
            </p:nvSpPr>
            <p:spPr>
              <a:xfrm>
                <a:off x="5201682" y="3842040"/>
                <a:ext cx="864096" cy="5334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mn-MN" sz="1400" b="1" dirty="0">
                    <a:solidFill>
                      <a:schemeClr val="tx1"/>
                    </a:solidFill>
                  </a:rPr>
                  <a:t>223</a:t>
                </a: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 50">
                <a:extLst>
                  <a:ext uri="{FF2B5EF4-FFF2-40B4-BE49-F238E27FC236}">
                    <a16:creationId xmlns:a16="http://schemas.microsoft.com/office/drawing/2014/main" xmlns="" id="{E156AEF9-4EA2-D2E5-E9BB-52102EE48063}"/>
                  </a:ext>
                </a:extLst>
              </p:cNvPr>
              <p:cNvGrpSpPr/>
              <p:nvPr/>
            </p:nvGrpSpPr>
            <p:grpSpPr>
              <a:xfrm flipH="1" flipV="1">
                <a:off x="7901285" y="2235700"/>
                <a:ext cx="1676400" cy="228600"/>
                <a:chOff x="6639187" y="2600317"/>
                <a:chExt cx="1447801" cy="609600"/>
              </a:xfrm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xmlns="" id="{9F8FCBC2-20B9-EEAC-3516-7E8F3B7D308F}"/>
                    </a:ext>
                  </a:extLst>
                </p:cNvPr>
                <p:cNvCxnSpPr/>
                <p:nvPr/>
              </p:nvCxnSpPr>
              <p:spPr>
                <a:xfrm flipV="1">
                  <a:off x="6639187" y="2600317"/>
                  <a:ext cx="0" cy="609600"/>
                </a:xfrm>
                <a:prstGeom prst="straightConnector1">
                  <a:avLst/>
                </a:prstGeom>
                <a:ln w="127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2D9D1B66-9712-B489-DC86-6CCEC972D4D9}"/>
                    </a:ext>
                  </a:extLst>
                </p:cNvPr>
                <p:cNvCxnSpPr/>
                <p:nvPr/>
              </p:nvCxnSpPr>
              <p:spPr>
                <a:xfrm>
                  <a:off x="6639188" y="3209917"/>
                  <a:ext cx="14478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198FC02-7EF9-5647-B579-79ED073AC0B9}"/>
                  </a:ext>
                </a:extLst>
              </p:cNvPr>
              <p:cNvSpPr txBox="1"/>
              <p:nvPr/>
            </p:nvSpPr>
            <p:spPr>
              <a:xfrm>
                <a:off x="7620984" y="2179441"/>
                <a:ext cx="1879319" cy="393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n-MN" sz="1400" b="1" dirty="0">
                    <a:solidFill>
                      <a:srgbClr val="0070C0"/>
                    </a:solidFill>
                  </a:rPr>
                  <a:t>Аялал жуулчлал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0FBD8803-5891-C938-31AA-9FDEAE77521F}"/>
                  </a:ext>
                </a:extLst>
              </p:cNvPr>
              <p:cNvSpPr txBox="1"/>
              <p:nvPr/>
            </p:nvSpPr>
            <p:spPr>
              <a:xfrm>
                <a:off x="8423449" y="2403407"/>
                <a:ext cx="1033824" cy="589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mn-MN" sz="2400" b="1" dirty="0">
                    <a:solidFill>
                      <a:schemeClr val="accent1"/>
                    </a:solidFill>
                  </a:rPr>
                  <a:t>0.8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%</a:t>
                </a:r>
              </a:p>
            </p:txBody>
          </p:sp>
          <p:pic>
            <p:nvPicPr>
              <p:cNvPr id="38" name="Picture 2" descr="university &amp;zcy;&amp;ucy;&amp;rcy;&amp;gcy;&amp;acy;&amp;ncy; &amp;icy;&amp;lcy;&amp;ecy;&amp;rcy;&amp;tscy;үү&amp;dcy;">
                <a:extLst>
                  <a:ext uri="{FF2B5EF4-FFF2-40B4-BE49-F238E27FC236}">
                    <a16:creationId xmlns:a16="http://schemas.microsoft.com/office/drawing/2014/main" xmlns="" id="{A363D198-C21A-5360-9431-895C322FD1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2500" b="12500"/>
              <a:stretch>
                <a:fillRect/>
              </a:stretch>
            </p:blipFill>
            <p:spPr bwMode="auto">
              <a:xfrm>
                <a:off x="8135077" y="1418083"/>
                <a:ext cx="1056117" cy="792088"/>
              </a:xfrm>
              <a:prstGeom prst="rect">
                <a:avLst/>
              </a:prstGeom>
              <a:noFill/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1A5DAA0A-C825-BB28-5B45-FEE6E133BC83}"/>
                  </a:ext>
                </a:extLst>
              </p:cNvPr>
              <p:cNvSpPr txBox="1"/>
              <p:nvPr/>
            </p:nvSpPr>
            <p:spPr>
              <a:xfrm>
                <a:off x="10307441" y="4231432"/>
                <a:ext cx="1234304" cy="589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1"/>
                    </a:solidFill>
                  </a:rPr>
                  <a:t>99</a:t>
                </a:r>
                <a:r>
                  <a:rPr lang="mn-MN" sz="2400" b="1" dirty="0">
                    <a:solidFill>
                      <a:schemeClr val="accent1"/>
                    </a:solidFill>
                  </a:rPr>
                  <a:t>.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2%</a:t>
                </a:r>
              </a:p>
            </p:txBody>
          </p:sp>
        </p:grp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D0E3962B-98B1-7937-A017-50B9321DAD8B}"/>
              </a:ext>
            </a:extLst>
          </p:cNvPr>
          <p:cNvSpPr/>
          <p:nvPr/>
        </p:nvSpPr>
        <p:spPr>
          <a:xfrm>
            <a:off x="2136371" y="2241556"/>
            <a:ext cx="2867668" cy="1997935"/>
          </a:xfrm>
          <a:prstGeom prst="ellipse">
            <a:avLst/>
          </a:prstGeom>
          <a:noFill/>
          <a:ln>
            <a:solidFill>
              <a:srgbClr val="EB6C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BA01711-D37F-EAB2-7A0A-3B88B11F28A3}"/>
              </a:ext>
            </a:extLst>
          </p:cNvPr>
          <p:cNvGrpSpPr/>
          <p:nvPr/>
        </p:nvGrpSpPr>
        <p:grpSpPr>
          <a:xfrm>
            <a:off x="1822752" y="4726921"/>
            <a:ext cx="8076671" cy="2001520"/>
            <a:chOff x="1003318" y="4789401"/>
            <a:chExt cx="5402690" cy="200152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8DF7464-EB71-3BCD-276E-8F0E015C78B8}"/>
                </a:ext>
              </a:extLst>
            </p:cNvPr>
            <p:cNvSpPr txBox="1"/>
            <p:nvPr/>
          </p:nvSpPr>
          <p:spPr>
            <a:xfrm>
              <a:off x="1031177" y="5759940"/>
              <a:ext cx="19054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I-III</a:t>
              </a:r>
              <a:r>
                <a:rPr lang="mn-MN" b="1" dirty="0">
                  <a:solidFill>
                    <a:srgbClr val="0070C0"/>
                  </a:solidFill>
                </a:rPr>
                <a:t> курсийн </a:t>
              </a:r>
              <a:endParaRPr lang="en-US" b="1" dirty="0">
                <a:solidFill>
                  <a:srgbClr val="0070C0"/>
                </a:solidFill>
              </a:endParaRPr>
            </a:p>
            <a:p>
              <a:r>
                <a:rPr lang="mn-MN" sz="2400" b="1" dirty="0">
                  <a:solidFill>
                    <a:srgbClr val="0070C0"/>
                  </a:solidFill>
                </a:rPr>
                <a:t>ОЮУТАН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E5572D99-CD8C-8F76-0D67-91969F131821}"/>
                </a:ext>
              </a:extLst>
            </p:cNvPr>
            <p:cNvSpPr txBox="1"/>
            <p:nvPr/>
          </p:nvSpPr>
          <p:spPr>
            <a:xfrm>
              <a:off x="1003318" y="4869853"/>
              <a:ext cx="1905459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dirty="0">
                  <a:solidFill>
                    <a:srgbClr val="EB6C15"/>
                  </a:solidFill>
                </a:rPr>
                <a:t>872</a:t>
              </a:r>
            </a:p>
          </p:txBody>
        </p:sp>
        <p:graphicFrame>
          <p:nvGraphicFramePr>
            <p:cNvPr id="46" name="Chart 45">
              <a:extLst>
                <a:ext uri="{FF2B5EF4-FFF2-40B4-BE49-F238E27FC236}">
                  <a16:creationId xmlns:a16="http://schemas.microsoft.com/office/drawing/2014/main" xmlns="" id="{D1F092BF-1CF2-8E4B-2766-BBFD7A925FAE}"/>
                </a:ext>
              </a:extLst>
            </p:cNvPr>
            <p:cNvGraphicFramePr/>
            <p:nvPr/>
          </p:nvGraphicFramePr>
          <p:xfrm>
            <a:off x="1212003" y="4869853"/>
            <a:ext cx="2842985" cy="1921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7D7D609-B1ED-9275-ED34-63A0A4A336B9}"/>
                </a:ext>
              </a:extLst>
            </p:cNvPr>
            <p:cNvSpPr txBox="1"/>
            <p:nvPr/>
          </p:nvSpPr>
          <p:spPr>
            <a:xfrm>
              <a:off x="3381590" y="5176414"/>
              <a:ext cx="923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</a:rPr>
                <a:t>36.2</a:t>
              </a:r>
              <a:r>
                <a:rPr lang="mn-MN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>
                  <a:solidFill>
                    <a:schemeClr val="accent1"/>
                  </a:solidFill>
                </a:rPr>
                <a:t>%</a:t>
              </a:r>
              <a:endParaRPr lang="mn-MN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07B4BE89-FA55-71E9-9DE0-351DE5165E53}"/>
                </a:ext>
              </a:extLst>
            </p:cNvPr>
            <p:cNvSpPr txBox="1"/>
            <p:nvPr/>
          </p:nvSpPr>
          <p:spPr>
            <a:xfrm>
              <a:off x="3333983" y="5759940"/>
              <a:ext cx="30720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2000" b="1" dirty="0">
                  <a:solidFill>
                    <a:schemeClr val="accent1"/>
                  </a:solidFill>
                </a:rPr>
                <a:t>Тэтгэлэгт дадлагат 1</a:t>
              </a:r>
              <a:r>
                <a:rPr lang="en-US" sz="2000" b="1" dirty="0">
                  <a:solidFill>
                    <a:schemeClr val="accent1"/>
                  </a:solidFill>
                </a:rPr>
                <a:t>4</a:t>
              </a:r>
              <a:r>
                <a:rPr lang="mn-MN" sz="2000" b="1" dirty="0">
                  <a:solidFill>
                    <a:schemeClr val="accent1"/>
                  </a:solidFill>
                </a:rPr>
                <a:t> их, дээд сургууль, МСҮТ-ийн оюутан хамрагдсан 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C7DA143-9757-2D25-B62F-ADC33E9413BB}"/>
                </a:ext>
              </a:extLst>
            </p:cNvPr>
            <p:cNvSpPr txBox="1"/>
            <p:nvPr/>
          </p:nvSpPr>
          <p:spPr>
            <a:xfrm>
              <a:off x="4358251" y="4789401"/>
              <a:ext cx="106319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srgbClr val="EB6C15"/>
                  </a:solidFill>
                </a:rPr>
                <a:t>316</a:t>
              </a:r>
              <a:endParaRPr lang="en-US" sz="6600" dirty="0">
                <a:solidFill>
                  <a:srgbClr val="EB6C15"/>
                </a:solidFill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D3B75D2D-852C-035B-6463-EB3BA1F0CCEB}"/>
              </a:ext>
            </a:extLst>
          </p:cNvPr>
          <p:cNvCxnSpPr>
            <a:cxnSpLocks/>
          </p:cNvCxnSpPr>
          <p:nvPr/>
        </p:nvCxnSpPr>
        <p:spPr>
          <a:xfrm>
            <a:off x="1364733" y="4726921"/>
            <a:ext cx="60961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2E6F735C-3E87-2A5E-8B07-50B30ACF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462" y="447472"/>
            <a:ext cx="784918" cy="661191"/>
          </a:xfrm>
          <a:prstGeom prst="rect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C7DA143-9757-2D25-B62F-ADC33E9413BB}"/>
              </a:ext>
            </a:extLst>
          </p:cNvPr>
          <p:cNvSpPr txBox="1"/>
          <p:nvPr/>
        </p:nvSpPr>
        <p:spPr>
          <a:xfrm>
            <a:off x="10123220" y="5406321"/>
            <a:ext cx="11433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6600" b="1" dirty="0">
                <a:solidFill>
                  <a:srgbClr val="EB6C15"/>
                </a:solidFill>
              </a:rPr>
              <a:t>59</a:t>
            </a:r>
            <a:endParaRPr lang="en-US" sz="6600" dirty="0">
              <a:solidFill>
                <a:srgbClr val="EB6C15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7B4BE89-FA55-71E9-9DE0-351DE5165E53}"/>
              </a:ext>
            </a:extLst>
          </p:cNvPr>
          <p:cNvSpPr txBox="1"/>
          <p:nvPr/>
        </p:nvSpPr>
        <p:spPr>
          <a:xfrm>
            <a:off x="8692529" y="4938579"/>
            <a:ext cx="3803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000" b="1" dirty="0">
                <a:solidFill>
                  <a:schemeClr val="accent1"/>
                </a:solidFill>
              </a:rPr>
              <a:t>Бизнесийн байгууллага, </a:t>
            </a:r>
          </a:p>
          <a:p>
            <a:pPr algn="ctr"/>
            <a:r>
              <a:rPr lang="mn-MN" sz="2000" b="1" dirty="0">
                <a:solidFill>
                  <a:schemeClr val="accent1"/>
                </a:solidFill>
              </a:rPr>
              <a:t>ажил олгогч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72338584"/>
              </p:ext>
            </p:extLst>
          </p:nvPr>
        </p:nvGraphicFramePr>
        <p:xfrm>
          <a:off x="7733417" y="2118706"/>
          <a:ext cx="2389803" cy="1632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06A200E-A5D0-326E-E226-34BE29A38195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C70618D2-ABB0-CCD0-5AB4-A61A7D41EE68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BFC0E14-61DF-AB01-4DEA-40C2D68A7644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CAE5304-9FC9-37F0-2294-EE29E4533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5E554864-7EAE-2210-BE17-02E2C14E6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3C98328-72AA-25DE-54E9-222E4D9B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B524BFE-9107-9BB2-71CB-EDACDA42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6D0DBEC-71AF-1851-3D89-7CDCDBB0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B6078F70-77DB-72C8-3A74-B4CF401E6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0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1D45CC-5A23-6585-CCB5-ADA625EF40D0}"/>
              </a:ext>
            </a:extLst>
          </p:cNvPr>
          <p:cNvSpPr txBox="1"/>
          <p:nvPr/>
        </p:nvSpPr>
        <p:spPr>
          <a:xfrm>
            <a:off x="3517230" y="1165699"/>
            <a:ext cx="578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600" b="1" dirty="0"/>
              <a:t>Суралцагсадын төгсөөд салбартаа ажиллахгүй байх шалтгаан</a:t>
            </a:r>
            <a:endParaRPr lang="en-US" sz="16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A06996E7-3383-2D17-4D90-76C83AEBD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094785"/>
              </p:ext>
            </p:extLst>
          </p:nvPr>
        </p:nvGraphicFramePr>
        <p:xfrm>
          <a:off x="2087820" y="1488336"/>
          <a:ext cx="9660839" cy="459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xmlns="" id="{D7F0333B-0997-CCC0-22BC-C67BC6A30DEF}"/>
              </a:ext>
            </a:extLst>
          </p:cNvPr>
          <p:cNvSpPr/>
          <p:nvPr/>
        </p:nvSpPr>
        <p:spPr>
          <a:xfrm>
            <a:off x="2493818" y="5444836"/>
            <a:ext cx="3293919" cy="744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89986213-D04F-C71E-D43B-70D02F5658DF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58DA381-45B4-50F8-D63E-13B1D8C4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780ECC70-D324-D8F6-6E54-0D8C5EB84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0BA11C2-A6FA-CB68-1F40-635336D7A887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4CB4CF3-A045-8EE1-A85D-D3FFEBEFC663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91C58A2-9240-6169-495D-C5D996F2422D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2E67F43-2194-521D-8F17-8EDF6127EB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D6F51F9-3E0A-A727-B3BB-8C82146D5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F570380-A2D8-D6C8-0822-93FA829ED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9B7C1FE-FF6A-EDE7-7ED8-61C0D88E3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74D5974-D943-832C-0D19-536EE25B0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pic>
        <p:nvPicPr>
          <p:cNvPr id="16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FE9784E4-4E7A-C8FB-0292-F2BD89B7C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2909" t="31270" r="86182" b="47883"/>
          <a:stretch>
            <a:fillRect/>
          </a:stretch>
        </p:blipFill>
        <p:spPr bwMode="auto">
          <a:xfrm>
            <a:off x="11016700" y="197448"/>
            <a:ext cx="731966" cy="784899"/>
          </a:xfrm>
          <a:prstGeom prst="rect">
            <a:avLst/>
          </a:prstGeom>
          <a:noFill/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E6337EE-1359-7930-AC60-26B754DAC466}"/>
              </a:ext>
            </a:extLst>
          </p:cNvPr>
          <p:cNvSpPr/>
          <p:nvPr/>
        </p:nvSpPr>
        <p:spPr>
          <a:xfrm rot="2632023">
            <a:off x="2171749" y="2582226"/>
            <a:ext cx="4113280" cy="1420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F7CC31BE-9BA8-7264-B7C2-E8535BD33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C24FF4-6A4F-6A90-3374-D435D6AFD38D}"/>
              </a:ext>
            </a:extLst>
          </p:cNvPr>
          <p:cNvSpPr/>
          <p:nvPr/>
        </p:nvSpPr>
        <p:spPr>
          <a:xfrm>
            <a:off x="7479329" y="1594884"/>
            <a:ext cx="4194899" cy="294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289E6FF-65F4-3BB8-9A79-8083F6BF8036}"/>
              </a:ext>
            </a:extLst>
          </p:cNvPr>
          <p:cNvGrpSpPr/>
          <p:nvPr/>
        </p:nvGrpSpPr>
        <p:grpSpPr>
          <a:xfrm>
            <a:off x="7400086" y="1674895"/>
            <a:ext cx="4514050" cy="2010206"/>
            <a:chOff x="7400086" y="1674895"/>
            <a:chExt cx="4514050" cy="20102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41BCA3E-4BC3-67CC-A3DC-5D85EA2368A9}"/>
                </a:ext>
              </a:extLst>
            </p:cNvPr>
            <p:cNvSpPr txBox="1"/>
            <p:nvPr/>
          </p:nvSpPr>
          <p:spPr>
            <a:xfrm>
              <a:off x="7400086" y="1674895"/>
              <a:ext cx="4514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n-MN" b="1" dirty="0">
                  <a:solidFill>
                    <a:srgbClr val="000099"/>
                  </a:solidFill>
                </a:rPr>
                <a:t>Улсын хэмжээнд суралцаж буй</a:t>
              </a:r>
            </a:p>
            <a:p>
              <a:pPr algn="ctr"/>
              <a:r>
                <a:rPr lang="mn-MN" b="1" dirty="0">
                  <a:solidFill>
                    <a:srgbClr val="000099"/>
                  </a:solidFill>
                </a:rPr>
                <a:t> оюутнууд</a:t>
              </a:r>
              <a:r>
                <a:rPr lang="en-US" b="1" dirty="0">
                  <a:solidFill>
                    <a:srgbClr val="000099"/>
                  </a:solidFill>
                </a:rPr>
                <a:t>  </a:t>
              </a:r>
              <a:r>
                <a:rPr lang="mn-MN" b="1" dirty="0">
                  <a:solidFill>
                    <a:srgbClr val="000099"/>
                  </a:solidFill>
                </a:rPr>
                <a:t>төгсөөд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49F8879-CB37-E16E-1FFF-91BE8AC00BBC}"/>
                </a:ext>
              </a:extLst>
            </p:cNvPr>
            <p:cNvSpPr txBox="1"/>
            <p:nvPr/>
          </p:nvSpPr>
          <p:spPr>
            <a:xfrm>
              <a:off x="8107298" y="2311421"/>
              <a:ext cx="13365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n-MN" dirty="0"/>
                <a:t>Монголдоо </a:t>
              </a:r>
            </a:p>
            <a:p>
              <a:r>
                <a:rPr lang="mn-MN" dirty="0"/>
                <a:t>ажиллана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2A6C5BB-9C23-6013-C9CD-4B582DD0B9E7}"/>
                </a:ext>
              </a:extLst>
            </p:cNvPr>
            <p:cNvSpPr txBox="1"/>
            <p:nvPr/>
          </p:nvSpPr>
          <p:spPr>
            <a:xfrm>
              <a:off x="9217982" y="2224984"/>
              <a:ext cx="2131828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n-MN" sz="4600" b="1" dirty="0">
                  <a:solidFill>
                    <a:srgbClr val="000099"/>
                  </a:solidFill>
                </a:rPr>
                <a:t> </a:t>
              </a:r>
              <a:r>
                <a:rPr lang="mn-MN" sz="4600" b="1" dirty="0">
                  <a:solidFill>
                    <a:srgbClr val="00B050"/>
                  </a:solidFill>
                </a:rPr>
                <a:t>12 </a:t>
              </a:r>
              <a:r>
                <a:rPr lang="en-US" sz="4600" b="1" dirty="0">
                  <a:solidFill>
                    <a:srgbClr val="00B050"/>
                  </a:solidFill>
                </a:rPr>
                <a:t>%</a:t>
              </a:r>
              <a:r>
                <a:rPr lang="mn-MN" sz="4600" b="1" dirty="0">
                  <a:solidFill>
                    <a:srgbClr val="00B050"/>
                  </a:solidFill>
                </a:rPr>
                <a:t> </a:t>
              </a:r>
              <a:endParaRPr lang="en-US" sz="4600" b="1" dirty="0">
                <a:solidFill>
                  <a:srgbClr val="00B05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5F0963C-9A38-16BF-A986-33F9D72EDAD4}"/>
                </a:ext>
              </a:extLst>
            </p:cNvPr>
            <p:cNvSpPr txBox="1"/>
            <p:nvPr/>
          </p:nvSpPr>
          <p:spPr>
            <a:xfrm>
              <a:off x="8027646" y="2884882"/>
              <a:ext cx="157355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n-MN" sz="4600" b="1" dirty="0">
                  <a:solidFill>
                    <a:srgbClr val="FF0000"/>
                  </a:solidFill>
                </a:rPr>
                <a:t> </a:t>
              </a:r>
              <a:r>
                <a:rPr lang="en-US" sz="4600" b="1" dirty="0">
                  <a:solidFill>
                    <a:srgbClr val="FF0000"/>
                  </a:solidFill>
                </a:rPr>
                <a:t>88</a:t>
              </a:r>
              <a:r>
                <a:rPr lang="mn-MN" sz="4600" b="1" dirty="0">
                  <a:solidFill>
                    <a:srgbClr val="FF0000"/>
                  </a:solidFill>
                </a:rPr>
                <a:t> </a:t>
              </a:r>
              <a:r>
                <a:rPr lang="en-US" sz="4600" b="1" dirty="0">
                  <a:solidFill>
                    <a:srgbClr val="FF0000"/>
                  </a:solidFill>
                </a:rPr>
                <a:t>%</a:t>
              </a:r>
              <a:r>
                <a:rPr lang="mn-MN" sz="4600" b="1" dirty="0">
                  <a:solidFill>
                    <a:srgbClr val="FF0000"/>
                  </a:solidFill>
                </a:rPr>
                <a:t> </a:t>
              </a:r>
              <a:endParaRPr lang="en-US" sz="46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3D7B0FF8-0696-C480-0526-2A458EAA05BC}"/>
                </a:ext>
              </a:extLst>
            </p:cNvPr>
            <p:cNvSpPr txBox="1"/>
            <p:nvPr/>
          </p:nvSpPr>
          <p:spPr>
            <a:xfrm>
              <a:off x="9419303" y="2980610"/>
              <a:ext cx="22041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mn-MN" dirty="0"/>
                <a:t>Гадагшаа явах </a:t>
              </a:r>
            </a:p>
            <a:p>
              <a:r>
                <a:rPr lang="mn-MN" dirty="0"/>
                <a:t>бодолтой.</a:t>
              </a:r>
              <a:endParaRPr lang="en-US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B9D2EB-8C58-3847-0F75-40B70D0103BD}"/>
              </a:ext>
            </a:extLst>
          </p:cNvPr>
          <p:cNvSpPr txBox="1"/>
          <p:nvPr/>
        </p:nvSpPr>
        <p:spPr>
          <a:xfrm>
            <a:off x="9504961" y="3949578"/>
            <a:ext cx="157355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4600" b="1" dirty="0">
                <a:solidFill>
                  <a:srgbClr val="FF0000"/>
                </a:solidFill>
              </a:rPr>
              <a:t> 67 </a:t>
            </a:r>
            <a:r>
              <a:rPr lang="en-US" sz="4600" b="1" dirty="0">
                <a:solidFill>
                  <a:srgbClr val="FF0000"/>
                </a:solidFill>
              </a:rPr>
              <a:t>%</a:t>
            </a:r>
            <a:r>
              <a:rPr lang="mn-MN" sz="4600" b="1" dirty="0">
                <a:solidFill>
                  <a:srgbClr val="FF0000"/>
                </a:solidFill>
              </a:rPr>
              <a:t> </a:t>
            </a:r>
            <a:endParaRPr lang="en-US" sz="46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0C41489-7BCE-E640-A79E-AC5602198570}"/>
              </a:ext>
            </a:extLst>
          </p:cNvPr>
          <p:cNvSpPr txBox="1"/>
          <p:nvPr/>
        </p:nvSpPr>
        <p:spPr>
          <a:xfrm>
            <a:off x="8198852" y="4327083"/>
            <a:ext cx="220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dirty="0"/>
              <a:t>15-67 насны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F61BC24-85EE-B375-289C-5B379EC8AC70}"/>
              </a:ext>
            </a:extLst>
          </p:cNvPr>
          <p:cNvSpPr txBox="1"/>
          <p:nvPr/>
        </p:nvSpPr>
        <p:spPr>
          <a:xfrm>
            <a:off x="7186788" y="3768319"/>
            <a:ext cx="451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b="1" dirty="0">
                <a:solidFill>
                  <a:srgbClr val="000099"/>
                </a:solidFill>
              </a:rPr>
              <a:t>Гадаадад ажиллах сонирхолтой иргэд</a:t>
            </a:r>
          </a:p>
        </p:txBody>
      </p:sp>
      <p:sp>
        <p:nvSpPr>
          <p:cNvPr id="36" name="Graphic 111" descr="Warning">
            <a:extLst>
              <a:ext uri="{FF2B5EF4-FFF2-40B4-BE49-F238E27FC236}">
                <a16:creationId xmlns:a16="http://schemas.microsoft.com/office/drawing/2014/main" xmlns="" id="{6C776B12-301E-2D9E-D16D-CBDCA35ED240}"/>
              </a:ext>
            </a:extLst>
          </p:cNvPr>
          <p:cNvSpPr/>
          <p:nvPr/>
        </p:nvSpPr>
        <p:spPr>
          <a:xfrm>
            <a:off x="10859239" y="3001979"/>
            <a:ext cx="669082" cy="589790"/>
          </a:xfrm>
          <a:custGeom>
            <a:avLst/>
            <a:gdLst>
              <a:gd name="connsiteX0" fmla="*/ 665026 w 669082"/>
              <a:gd name="connsiteY0" fmla="*/ 543244 h 589790"/>
              <a:gd name="connsiteX1" fmla="*/ 361694 w 669082"/>
              <a:gd name="connsiteY1" fmla="*/ 15710 h 589790"/>
              <a:gd name="connsiteX2" fmla="*/ 308164 w 669082"/>
              <a:gd name="connsiteY2" fmla="*/ 15710 h 589790"/>
              <a:gd name="connsiteX3" fmla="*/ 4057 w 669082"/>
              <a:gd name="connsiteY3" fmla="*/ 543244 h 589790"/>
              <a:gd name="connsiteX4" fmla="*/ 31209 w 669082"/>
              <a:gd name="connsiteY4" fmla="*/ 589791 h 589790"/>
              <a:gd name="connsiteX5" fmla="*/ 334541 w 669082"/>
              <a:gd name="connsiteY5" fmla="*/ 589791 h 589790"/>
              <a:gd name="connsiteX6" fmla="*/ 637873 w 669082"/>
              <a:gd name="connsiteY6" fmla="*/ 589791 h 589790"/>
              <a:gd name="connsiteX7" fmla="*/ 665026 w 669082"/>
              <a:gd name="connsiteY7" fmla="*/ 543244 h 589790"/>
              <a:gd name="connsiteX8" fmla="*/ 311268 w 669082"/>
              <a:gd name="connsiteY8" fmla="*/ 139835 h 589790"/>
              <a:gd name="connsiteX9" fmla="*/ 357815 w 669082"/>
              <a:gd name="connsiteY9" fmla="*/ 139835 h 589790"/>
              <a:gd name="connsiteX10" fmla="*/ 357815 w 669082"/>
              <a:gd name="connsiteY10" fmla="*/ 411360 h 589790"/>
              <a:gd name="connsiteX11" fmla="*/ 311268 w 669082"/>
              <a:gd name="connsiteY11" fmla="*/ 411360 h 589790"/>
              <a:gd name="connsiteX12" fmla="*/ 311268 w 669082"/>
              <a:gd name="connsiteY12" fmla="*/ 139835 h 589790"/>
              <a:gd name="connsiteX13" fmla="*/ 334541 w 669082"/>
              <a:gd name="connsiteY13" fmla="*/ 519970 h 589790"/>
              <a:gd name="connsiteX14" fmla="*/ 295752 w 669082"/>
              <a:gd name="connsiteY14" fmla="*/ 481181 h 589790"/>
              <a:gd name="connsiteX15" fmla="*/ 334541 w 669082"/>
              <a:gd name="connsiteY15" fmla="*/ 442392 h 589790"/>
              <a:gd name="connsiteX16" fmla="*/ 373330 w 669082"/>
              <a:gd name="connsiteY16" fmla="*/ 481181 h 589790"/>
              <a:gd name="connsiteX17" fmla="*/ 334541 w 669082"/>
              <a:gd name="connsiteY17" fmla="*/ 519970 h 58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9082" h="589790">
                <a:moveTo>
                  <a:pt x="665026" y="543244"/>
                </a:moveTo>
                <a:lnTo>
                  <a:pt x="361694" y="15710"/>
                </a:lnTo>
                <a:cubicBezTo>
                  <a:pt x="350057" y="-5237"/>
                  <a:pt x="319801" y="-5237"/>
                  <a:pt x="308164" y="15710"/>
                </a:cubicBezTo>
                <a:lnTo>
                  <a:pt x="4057" y="543244"/>
                </a:lnTo>
                <a:cubicBezTo>
                  <a:pt x="-7580" y="564190"/>
                  <a:pt x="7160" y="589791"/>
                  <a:pt x="31209" y="589791"/>
                </a:cubicBezTo>
                <a:lnTo>
                  <a:pt x="334541" y="589791"/>
                </a:lnTo>
                <a:lnTo>
                  <a:pt x="637873" y="589791"/>
                </a:lnTo>
                <a:cubicBezTo>
                  <a:pt x="661923" y="589791"/>
                  <a:pt x="676663" y="564190"/>
                  <a:pt x="665026" y="543244"/>
                </a:cubicBezTo>
                <a:close/>
                <a:moveTo>
                  <a:pt x="311268" y="139835"/>
                </a:moveTo>
                <a:lnTo>
                  <a:pt x="357815" y="139835"/>
                </a:lnTo>
                <a:lnTo>
                  <a:pt x="357815" y="411360"/>
                </a:lnTo>
                <a:lnTo>
                  <a:pt x="311268" y="411360"/>
                </a:lnTo>
                <a:lnTo>
                  <a:pt x="311268" y="139835"/>
                </a:lnTo>
                <a:close/>
                <a:moveTo>
                  <a:pt x="334541" y="519970"/>
                </a:moveTo>
                <a:cubicBezTo>
                  <a:pt x="312819" y="519970"/>
                  <a:pt x="295752" y="502903"/>
                  <a:pt x="295752" y="481181"/>
                </a:cubicBezTo>
                <a:cubicBezTo>
                  <a:pt x="295752" y="459459"/>
                  <a:pt x="312819" y="442392"/>
                  <a:pt x="334541" y="442392"/>
                </a:cubicBezTo>
                <a:cubicBezTo>
                  <a:pt x="356263" y="442392"/>
                  <a:pt x="373330" y="459459"/>
                  <a:pt x="373330" y="481181"/>
                </a:cubicBezTo>
                <a:cubicBezTo>
                  <a:pt x="373330" y="502903"/>
                  <a:pt x="356263" y="519970"/>
                  <a:pt x="334541" y="519970"/>
                </a:cubicBezTo>
                <a:close/>
              </a:path>
            </a:pathLst>
          </a:custGeom>
          <a:solidFill>
            <a:srgbClr val="FF0000"/>
          </a:solidFill>
          <a:ln w="773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B98D885-EE8A-5B3C-5DA6-0B34F3F85750}"/>
              </a:ext>
            </a:extLst>
          </p:cNvPr>
          <p:cNvCxnSpPr>
            <a:cxnSpLocks/>
          </p:cNvCxnSpPr>
          <p:nvPr/>
        </p:nvCxnSpPr>
        <p:spPr>
          <a:xfrm>
            <a:off x="1763487" y="936171"/>
            <a:ext cx="9300753" cy="0"/>
          </a:xfrm>
          <a:prstGeom prst="line">
            <a:avLst/>
          </a:prstGeom>
          <a:ln w="952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4F9AE3F-10E2-E318-B705-4EAA50B65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837" y="270143"/>
            <a:ext cx="7630049" cy="639510"/>
          </a:xfrm>
        </p:spPr>
        <p:txBody>
          <a:bodyPr>
            <a:noAutofit/>
          </a:bodyPr>
          <a:lstStyle/>
          <a:p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ХҮНИЙ НӨӨЦ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mn-MN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НӨХЦӨЛ БАЙДАЛ</a:t>
            </a:r>
            <a:endParaRPr lang="en-US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40052CAC-EDB1-8685-5A94-5A162FCEB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317" y="265862"/>
            <a:ext cx="769344" cy="648072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2D84E3E-92FE-270F-9046-490A22E2AADA}"/>
              </a:ext>
            </a:extLst>
          </p:cNvPr>
          <p:cNvGrpSpPr/>
          <p:nvPr/>
        </p:nvGrpSpPr>
        <p:grpSpPr>
          <a:xfrm>
            <a:off x="-36535" y="-13693"/>
            <a:ext cx="1800022" cy="6885385"/>
            <a:chOff x="-36535" y="-13693"/>
            <a:chExt cx="1800022" cy="68853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9DC77D6-9EA0-E706-A87F-6422F982007C}"/>
                </a:ext>
              </a:extLst>
            </p:cNvPr>
            <p:cNvGrpSpPr/>
            <p:nvPr/>
          </p:nvGrpSpPr>
          <p:grpSpPr>
            <a:xfrm>
              <a:off x="-36535" y="-13693"/>
              <a:ext cx="1800022" cy="6885385"/>
              <a:chOff x="-36535" y="-13693"/>
              <a:chExt cx="1800022" cy="688538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BB6407A-DE4E-58EE-3FC1-AA66C6F2B1B9}"/>
                  </a:ext>
                </a:extLst>
              </p:cNvPr>
              <p:cNvSpPr/>
              <p:nvPr/>
            </p:nvSpPr>
            <p:spPr>
              <a:xfrm>
                <a:off x="-36535" y="-13693"/>
                <a:ext cx="1800022" cy="68853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FF00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1025F3C9-1A64-6D75-BF53-83CE7E20B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876" y="3255940"/>
                <a:ext cx="1473200" cy="3461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BF6308BD-015E-2AF8-6013-117580E1DB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58" y="4457700"/>
                <a:ext cx="1309425" cy="2400300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4988459-CC7E-878B-49A8-99A37EC6E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28576" b="-5900"/>
            <a:stretch/>
          </p:blipFill>
          <p:spPr>
            <a:xfrm>
              <a:off x="20783" y="2329228"/>
              <a:ext cx="1672935" cy="1957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A7308EA-020F-0D66-75B0-87B08408E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71" y="422002"/>
              <a:ext cx="1278610" cy="4102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BF7C384-5FFF-3B0A-EBE3-A092A65EC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94" t="-24960" b="-1"/>
            <a:stretch/>
          </p:blipFill>
          <p:spPr>
            <a:xfrm>
              <a:off x="360975" y="2638851"/>
              <a:ext cx="965308" cy="346100"/>
            </a:xfrm>
            <a:prstGeom prst="rect">
              <a:avLst/>
            </a:prstGeom>
          </p:spPr>
        </p:pic>
      </p:grpSp>
      <p:pic>
        <p:nvPicPr>
          <p:cNvPr id="21" name="Picture 2" descr="C:\Users\chbold\Desktop\Accent List - Energy c1opy.png">
            <a:extLst>
              <a:ext uri="{FF2B5EF4-FFF2-40B4-BE49-F238E27FC236}">
                <a16:creationId xmlns:a16="http://schemas.microsoft.com/office/drawing/2014/main" xmlns="" id="{07F326EE-1DB3-2251-AF05-013A3B177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909" t="31270" r="86182" b="47883"/>
          <a:stretch>
            <a:fillRect/>
          </a:stretch>
        </p:blipFill>
        <p:spPr bwMode="auto">
          <a:xfrm>
            <a:off x="11016700" y="197448"/>
            <a:ext cx="731966" cy="784899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02CDBE1-8B59-7359-4DEB-EE0CC4EEBAB6}"/>
              </a:ext>
            </a:extLst>
          </p:cNvPr>
          <p:cNvSpPr txBox="1"/>
          <p:nvPr/>
        </p:nvSpPr>
        <p:spPr>
          <a:xfrm>
            <a:off x="3547134" y="1418488"/>
            <a:ext cx="6912768" cy="86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mn-MN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Аялал жуулчлал, зочлох үйлчилгээний салбарын хөдөлмөрийн зах зээлд 2023-2026 онуудад нийлүүлэх боломжтой дээд боловсролтой хүний нөөцийн нийлүүлэлтийг таамаглал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1689AF7B-26EB-8420-6A00-74E89BDB5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391382"/>
              </p:ext>
            </p:extLst>
          </p:nvPr>
        </p:nvGraphicFramePr>
        <p:xfrm>
          <a:off x="2790498" y="2503050"/>
          <a:ext cx="8016698" cy="341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6240C5C2-011C-9DA1-DCDA-2A0F735EA761}"/>
              </a:ext>
            </a:extLst>
          </p:cNvPr>
          <p:cNvSpPr/>
          <p:nvPr/>
        </p:nvSpPr>
        <p:spPr>
          <a:xfrm rot="16200000">
            <a:off x="8704145" y="3177843"/>
            <a:ext cx="2390711" cy="166676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1E5F19-80E6-B2B3-95DC-2FA0C1A97C69}"/>
              </a:ext>
            </a:extLst>
          </p:cNvPr>
          <p:cNvSpPr txBox="1"/>
          <p:nvPr/>
        </p:nvSpPr>
        <p:spPr>
          <a:xfrm>
            <a:off x="9396798" y="3367564"/>
            <a:ext cx="100540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6" name="Picture 2" descr="D:\Niigemleg 2017\Alban bichguud\Logo and Blank Tamga gariin useg\AJ-iin bolovsrol hugjliin niigemleg.png">
            <a:extLst>
              <a:ext uri="{FF2B5EF4-FFF2-40B4-BE49-F238E27FC236}">
                <a16:creationId xmlns:a16="http://schemas.microsoft.com/office/drawing/2014/main" xmlns="" id="{A13FF5F1-EB29-8C13-5104-A49CEA61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578" y="1238922"/>
            <a:ext cx="769344" cy="6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6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1761</Words>
  <Application>Microsoft Office PowerPoint</Application>
  <PresentationFormat>Custom</PresentationFormat>
  <Paragraphs>323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АГУУЛГА</vt:lpstr>
      <vt:lpstr>PowerPoint Presentation</vt:lpstr>
      <vt:lpstr>ХҮНИЙ НӨӨЦ &amp; НӨХЦӨЛ БАЙДАЛ</vt:lpstr>
      <vt:lpstr>ХҮНИЙ НӨӨЦ &amp; НӨХЦӨЛ БАЙДАЛ</vt:lpstr>
      <vt:lpstr>ХҮНИЙ НӨӨЦ &amp; НӨХЦӨЛ БАЙДАЛ</vt:lpstr>
      <vt:lpstr>ХҮНИЙ НӨӨЦ &amp; НӨХЦӨЛ БАЙДАЛ</vt:lpstr>
      <vt:lpstr>ХҮНИЙ НӨӨЦ &amp; НӨХЦӨЛ БАЙДАЛ</vt:lpstr>
      <vt:lpstr>ХҮНИЙ НӨӨЦ &amp; НӨХЦӨЛ БАЙДАЛ</vt:lpstr>
      <vt:lpstr>ХҮНИЙ НӨӨЦ &amp; НӨХЦӨЛ БАЙДАЛ</vt:lpstr>
      <vt:lpstr>PowerPoint Presentation</vt:lpstr>
      <vt:lpstr>ХҮНИЙ НӨӨЦ&amp; АНХААРАХ ЗАРИМ ЗҮЙЛС</vt:lpstr>
      <vt:lpstr>ХҮНИЙ НӨӨЦ &amp; АНХААРАХ ЗАРИМ ЗҮЙЛС</vt:lpstr>
      <vt:lpstr>ХҮНИЙ НӨӨЦ &amp; АНХААРАХ ЗАРИМ ЗҮЙЛС</vt:lpstr>
      <vt:lpstr>ХҮНИЙ НӨӨЦ&amp; АНХААРАХ ЗАРИМ ЗҮЙЛС</vt:lpstr>
      <vt:lpstr>PowerPoint Presentation</vt:lpstr>
      <vt:lpstr>ГЭЖ ЮУ ВЭ?</vt:lpstr>
      <vt:lpstr>ХҮНИЙ НӨӨЦИЙН ЗОРИЛТОТ ТӨСӨЛ</vt:lpstr>
      <vt:lpstr>ХҮНИЙ НӨӨЦИЙН ЗОРИЛТОТ ТӨСӨЛ</vt:lpstr>
      <vt:lpstr>ХҮНИЙ НӨӨЦИЙН ЗОРИЛТОТ ТӨСӨЛ</vt:lpstr>
      <vt:lpstr>PowerPoint Presentation</vt:lpstr>
      <vt:lpstr>ХҮНИЙ НӨӨЦИЙН ЗОРИЛТОТ ТӨСӨЛ</vt:lpstr>
      <vt:lpstr>PowerPoint Presentation</vt:lpstr>
      <vt:lpstr>PowerPoint Presentation</vt:lpstr>
      <vt:lpstr>PowerPoint Presentation</vt:lpstr>
      <vt:lpstr>Дадлагажигч оюутнуудын талаарх анхан шатны үнэлгээ</vt:lpstr>
      <vt:lpstr>Судалгааны зарим үр дүн</vt:lpstr>
      <vt:lpstr>Судалгааны зарим үр дүн</vt:lpstr>
      <vt:lpstr>Дадлагажигч оюутнуудад дадлагын дараа хөгжлийн ахиц гарсан эсэх</vt:lpstr>
      <vt:lpstr>PowerPoint Presentation</vt:lpstr>
      <vt:lpstr>PowerPoint Presentation</vt:lpstr>
      <vt:lpstr>ХҮНИЙ НӨӨЦИЙН ЗОРИЛТОТ ТӨСӨЛ</vt:lpstr>
      <vt:lpstr>ХҮНИЙ НӨӨЦИЙН ЗОРИЛТОТ ТӨСӨЛ</vt:lpstr>
      <vt:lpstr>ХҮНИЙ НӨӨЦИЙН ЗОРИЛТОТ ТӨСӨЛ</vt:lpstr>
      <vt:lpstr>ХҮНИЙ НӨӨЦИЙН ЗОРИЛТОТ ТӨСӨЛ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batbolddd@gmail.com</dc:creator>
  <cp:lastModifiedBy>Gantulga Nyamaa</cp:lastModifiedBy>
  <cp:revision>333</cp:revision>
  <dcterms:created xsi:type="dcterms:W3CDTF">2024-02-23T03:32:11Z</dcterms:created>
  <dcterms:modified xsi:type="dcterms:W3CDTF">2025-02-14T03:16:09Z</dcterms:modified>
</cp:coreProperties>
</file>